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9" r:id="rId6"/>
    <p:sldId id="315" r:id="rId7"/>
    <p:sldId id="316" r:id="rId8"/>
    <p:sldId id="31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D3EBF5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5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109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9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5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2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28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66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">
            <a:extLst>
              <a:ext uri="{FF2B5EF4-FFF2-40B4-BE49-F238E27FC236}">
                <a16:creationId xmlns:a16="http://schemas.microsoft.com/office/drawing/2014/main" id="{2BDD2D88-085D-FA4A-A551-33575251D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989" y="4948125"/>
            <a:ext cx="6388428" cy="2441410"/>
          </a:xfrm>
          <a:custGeom>
            <a:avLst/>
            <a:gdLst>
              <a:gd name="T0" fmla="*/ 6079 w 6080"/>
              <a:gd name="T1" fmla="*/ 0 h 2322"/>
              <a:gd name="T2" fmla="*/ 2914 w 6080"/>
              <a:gd name="T3" fmla="*/ 2321 h 2322"/>
              <a:gd name="T4" fmla="*/ 0 w 6080"/>
              <a:gd name="T5" fmla="*/ 0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80" h="2322">
                <a:moveTo>
                  <a:pt x="6079" y="0"/>
                </a:moveTo>
                <a:lnTo>
                  <a:pt x="2914" y="2321"/>
                </a:lnTo>
                <a:lnTo>
                  <a:pt x="0" y="0"/>
                </a:lnTo>
              </a:path>
            </a:pathLst>
          </a:custGeom>
          <a:noFill/>
          <a:ln w="32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E4E98516-8C10-5A43-9BEF-6C6D851D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541" y="7384901"/>
            <a:ext cx="6142899" cy="3997982"/>
          </a:xfrm>
          <a:custGeom>
            <a:avLst/>
            <a:gdLst>
              <a:gd name="T0" fmla="*/ 5845 w 5846"/>
              <a:gd name="T1" fmla="*/ 0 h 3804"/>
              <a:gd name="T2" fmla="*/ 0 w 5846"/>
              <a:gd name="T3" fmla="*/ 0 h 3804"/>
              <a:gd name="T4" fmla="*/ 4775 w 5846"/>
              <a:gd name="T5" fmla="*/ 3803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6" h="3804">
                <a:moveTo>
                  <a:pt x="5845" y="0"/>
                </a:moveTo>
                <a:lnTo>
                  <a:pt x="0" y="0"/>
                </a:lnTo>
                <a:lnTo>
                  <a:pt x="4775" y="3803"/>
                </a:lnTo>
              </a:path>
            </a:pathLst>
          </a:custGeom>
          <a:noFill/>
          <a:ln w="32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48766866-7359-1E4F-879F-1690E8009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35" y="7384901"/>
            <a:ext cx="5878836" cy="3997982"/>
          </a:xfrm>
          <a:custGeom>
            <a:avLst/>
            <a:gdLst>
              <a:gd name="T0" fmla="*/ 1070 w 5595"/>
              <a:gd name="T1" fmla="*/ 3803 h 3804"/>
              <a:gd name="T2" fmla="*/ 5594 w 5595"/>
              <a:gd name="T3" fmla="*/ 0 h 3804"/>
              <a:gd name="T4" fmla="*/ 0 w 5595"/>
              <a:gd name="T5" fmla="*/ 0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95" h="3804">
                <a:moveTo>
                  <a:pt x="1070" y="3803"/>
                </a:moveTo>
                <a:lnTo>
                  <a:pt x="5594" y="0"/>
                </a:lnTo>
                <a:lnTo>
                  <a:pt x="0" y="0"/>
                </a:lnTo>
              </a:path>
            </a:pathLst>
          </a:custGeom>
          <a:noFill/>
          <a:ln w="32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8FBDBB32-296D-5B45-9B82-D842238D9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7947" y="6648311"/>
            <a:ext cx="1482449" cy="1473184"/>
          </a:xfrm>
          <a:custGeom>
            <a:avLst/>
            <a:gdLst>
              <a:gd name="T0" fmla="*/ 1411 w 1412"/>
              <a:gd name="T1" fmla="*/ 702 h 1403"/>
              <a:gd name="T2" fmla="*/ 1411 w 1412"/>
              <a:gd name="T3" fmla="*/ 702 h 1403"/>
              <a:gd name="T4" fmla="*/ 701 w 1412"/>
              <a:gd name="T5" fmla="*/ 1402 h 1403"/>
              <a:gd name="T6" fmla="*/ 0 w 1412"/>
              <a:gd name="T7" fmla="*/ 702 h 1403"/>
              <a:gd name="T8" fmla="*/ 701 w 1412"/>
              <a:gd name="T9" fmla="*/ 0 h 1403"/>
              <a:gd name="T10" fmla="*/ 1411 w 1412"/>
              <a:gd name="T11" fmla="*/ 702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2" h="1403">
                <a:moveTo>
                  <a:pt x="1411" y="702"/>
                </a:moveTo>
                <a:lnTo>
                  <a:pt x="1411" y="702"/>
                </a:lnTo>
                <a:cubicBezTo>
                  <a:pt x="1411" y="1088"/>
                  <a:pt x="1096" y="1402"/>
                  <a:pt x="701" y="1402"/>
                </a:cubicBezTo>
                <a:cubicBezTo>
                  <a:pt x="314" y="1402"/>
                  <a:pt x="0" y="1088"/>
                  <a:pt x="0" y="702"/>
                </a:cubicBezTo>
                <a:cubicBezTo>
                  <a:pt x="0" y="315"/>
                  <a:pt x="314" y="0"/>
                  <a:pt x="701" y="0"/>
                </a:cubicBezTo>
                <a:cubicBezTo>
                  <a:pt x="1096" y="0"/>
                  <a:pt x="1411" y="315"/>
                  <a:pt x="1411" y="702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5">
            <a:extLst>
              <a:ext uri="{FF2B5EF4-FFF2-40B4-BE49-F238E27FC236}">
                <a16:creationId xmlns:a16="http://schemas.microsoft.com/office/drawing/2014/main" id="{D52587C3-D54B-5449-A5F6-DFF57BB5E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55" y="6981862"/>
            <a:ext cx="4271307" cy="6772940"/>
          </a:xfrm>
          <a:custGeom>
            <a:avLst/>
            <a:gdLst>
              <a:gd name="T0" fmla="*/ 3695 w 4065"/>
              <a:gd name="T1" fmla="*/ 1870 h 6449"/>
              <a:gd name="T2" fmla="*/ 3318 w 4065"/>
              <a:gd name="T3" fmla="*/ 2257 h 6449"/>
              <a:gd name="T4" fmla="*/ 3318 w 4065"/>
              <a:gd name="T5" fmla="*/ 2329 h 6449"/>
              <a:gd name="T6" fmla="*/ 3309 w 4065"/>
              <a:gd name="T7" fmla="*/ 2482 h 6449"/>
              <a:gd name="T8" fmla="*/ 3237 w 4065"/>
              <a:gd name="T9" fmla="*/ 2454 h 6449"/>
              <a:gd name="T10" fmla="*/ 3237 w 4065"/>
              <a:gd name="T11" fmla="*/ 2329 h 6449"/>
              <a:gd name="T12" fmla="*/ 3237 w 4065"/>
              <a:gd name="T13" fmla="*/ 2257 h 6449"/>
              <a:gd name="T14" fmla="*/ 3237 w 4065"/>
              <a:gd name="T15" fmla="*/ 2041 h 6449"/>
              <a:gd name="T16" fmla="*/ 2490 w 4065"/>
              <a:gd name="T17" fmla="*/ 2041 h 6449"/>
              <a:gd name="T18" fmla="*/ 2490 w 4065"/>
              <a:gd name="T19" fmla="*/ 2293 h 6449"/>
              <a:gd name="T20" fmla="*/ 2490 w 4065"/>
              <a:gd name="T21" fmla="*/ 2355 h 6449"/>
              <a:gd name="T22" fmla="*/ 2445 w 4065"/>
              <a:gd name="T23" fmla="*/ 2391 h 6449"/>
              <a:gd name="T24" fmla="*/ 2409 w 4065"/>
              <a:gd name="T25" fmla="*/ 2347 h 6449"/>
              <a:gd name="T26" fmla="*/ 2409 w 4065"/>
              <a:gd name="T27" fmla="*/ 2293 h 6449"/>
              <a:gd name="T28" fmla="*/ 2409 w 4065"/>
              <a:gd name="T29" fmla="*/ 2041 h 6449"/>
              <a:gd name="T30" fmla="*/ 2032 w 4065"/>
              <a:gd name="T31" fmla="*/ 1483 h 6449"/>
              <a:gd name="T32" fmla="*/ 1663 w 4065"/>
              <a:gd name="T33" fmla="*/ 2239 h 6449"/>
              <a:gd name="T34" fmla="*/ 1591 w 4065"/>
              <a:gd name="T35" fmla="*/ 2266 h 6449"/>
              <a:gd name="T36" fmla="*/ 1582 w 4065"/>
              <a:gd name="T37" fmla="*/ 2239 h 6449"/>
              <a:gd name="T38" fmla="*/ 1582 w 4065"/>
              <a:gd name="T39" fmla="*/ 378 h 6449"/>
              <a:gd name="T40" fmla="*/ 827 w 4065"/>
              <a:gd name="T41" fmla="*/ 378 h 6449"/>
              <a:gd name="T42" fmla="*/ 827 w 4065"/>
              <a:gd name="T43" fmla="*/ 2257 h 6449"/>
              <a:gd name="T44" fmla="*/ 827 w 4065"/>
              <a:gd name="T45" fmla="*/ 2329 h 6449"/>
              <a:gd name="T46" fmla="*/ 827 w 4065"/>
              <a:gd name="T47" fmla="*/ 3084 h 6449"/>
              <a:gd name="T48" fmla="*/ 755 w 4065"/>
              <a:gd name="T49" fmla="*/ 3084 h 6449"/>
              <a:gd name="T50" fmla="*/ 755 w 4065"/>
              <a:gd name="T51" fmla="*/ 2329 h 6449"/>
              <a:gd name="T52" fmla="*/ 755 w 4065"/>
              <a:gd name="T53" fmla="*/ 2257 h 6449"/>
              <a:gd name="T54" fmla="*/ 261 w 4065"/>
              <a:gd name="T55" fmla="*/ 1438 h 6449"/>
              <a:gd name="T56" fmla="*/ 0 w 4065"/>
              <a:gd name="T57" fmla="*/ 2257 h 6449"/>
              <a:gd name="T58" fmla="*/ 0 w 4065"/>
              <a:gd name="T59" fmla="*/ 2329 h 6449"/>
              <a:gd name="T60" fmla="*/ 0 w 4065"/>
              <a:gd name="T61" fmla="*/ 3426 h 6449"/>
              <a:gd name="T62" fmla="*/ 1097 w 4065"/>
              <a:gd name="T63" fmla="*/ 6448 h 6449"/>
              <a:gd name="T64" fmla="*/ 2967 w 4065"/>
              <a:gd name="T65" fmla="*/ 4946 h 6449"/>
              <a:gd name="T66" fmla="*/ 4064 w 4065"/>
              <a:gd name="T67" fmla="*/ 3084 h 6449"/>
              <a:gd name="T68" fmla="*/ 4064 w 4065"/>
              <a:gd name="T69" fmla="*/ 2329 h 6449"/>
              <a:gd name="T70" fmla="*/ 4064 w 4065"/>
              <a:gd name="T71" fmla="*/ 2257 h 6449"/>
              <a:gd name="T72" fmla="*/ 3695 w 4065"/>
              <a:gd name="T73" fmla="*/ 1870 h 6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65" h="6449">
                <a:moveTo>
                  <a:pt x="3695" y="1870"/>
                </a:moveTo>
                <a:lnTo>
                  <a:pt x="3695" y="1870"/>
                </a:lnTo>
                <a:cubicBezTo>
                  <a:pt x="3489" y="1870"/>
                  <a:pt x="3318" y="2041"/>
                  <a:pt x="3318" y="2248"/>
                </a:cubicBezTo>
                <a:cubicBezTo>
                  <a:pt x="3318" y="2257"/>
                  <a:pt x="3318" y="2257"/>
                  <a:pt x="3318" y="2257"/>
                </a:cubicBezTo>
                <a:cubicBezTo>
                  <a:pt x="3318" y="2293"/>
                  <a:pt x="3318" y="2293"/>
                  <a:pt x="3318" y="2293"/>
                </a:cubicBezTo>
                <a:cubicBezTo>
                  <a:pt x="3318" y="2329"/>
                  <a:pt x="3318" y="2329"/>
                  <a:pt x="3318" y="2329"/>
                </a:cubicBezTo>
                <a:cubicBezTo>
                  <a:pt x="3318" y="2454"/>
                  <a:pt x="3318" y="2454"/>
                  <a:pt x="3318" y="2454"/>
                </a:cubicBezTo>
                <a:cubicBezTo>
                  <a:pt x="3318" y="2463"/>
                  <a:pt x="3318" y="2473"/>
                  <a:pt x="3309" y="2482"/>
                </a:cubicBezTo>
                <a:cubicBezTo>
                  <a:pt x="3300" y="2490"/>
                  <a:pt x="3291" y="2499"/>
                  <a:pt x="3282" y="2499"/>
                </a:cubicBezTo>
                <a:cubicBezTo>
                  <a:pt x="3255" y="2499"/>
                  <a:pt x="3237" y="2482"/>
                  <a:pt x="3237" y="2454"/>
                </a:cubicBezTo>
                <a:lnTo>
                  <a:pt x="3237" y="2454"/>
                </a:lnTo>
                <a:cubicBezTo>
                  <a:pt x="3237" y="2329"/>
                  <a:pt x="3237" y="2329"/>
                  <a:pt x="3237" y="2329"/>
                </a:cubicBezTo>
                <a:cubicBezTo>
                  <a:pt x="3237" y="2293"/>
                  <a:pt x="3237" y="2293"/>
                  <a:pt x="3237" y="2293"/>
                </a:cubicBezTo>
                <a:cubicBezTo>
                  <a:pt x="3237" y="2257"/>
                  <a:pt x="3237" y="2257"/>
                  <a:pt x="3237" y="2257"/>
                </a:cubicBezTo>
                <a:cubicBezTo>
                  <a:pt x="3237" y="2248"/>
                  <a:pt x="3237" y="2248"/>
                  <a:pt x="3237" y="2248"/>
                </a:cubicBezTo>
                <a:cubicBezTo>
                  <a:pt x="3237" y="2041"/>
                  <a:pt x="3237" y="2041"/>
                  <a:pt x="3237" y="2041"/>
                </a:cubicBezTo>
                <a:cubicBezTo>
                  <a:pt x="3237" y="1834"/>
                  <a:pt x="3075" y="1663"/>
                  <a:pt x="2868" y="1663"/>
                </a:cubicBezTo>
                <a:cubicBezTo>
                  <a:pt x="2661" y="1663"/>
                  <a:pt x="2490" y="1834"/>
                  <a:pt x="2490" y="2041"/>
                </a:cubicBezTo>
                <a:cubicBezTo>
                  <a:pt x="2490" y="2257"/>
                  <a:pt x="2490" y="2257"/>
                  <a:pt x="2490" y="2257"/>
                </a:cubicBezTo>
                <a:cubicBezTo>
                  <a:pt x="2490" y="2293"/>
                  <a:pt x="2490" y="2293"/>
                  <a:pt x="2490" y="2293"/>
                </a:cubicBezTo>
                <a:cubicBezTo>
                  <a:pt x="2490" y="2329"/>
                  <a:pt x="2490" y="2329"/>
                  <a:pt x="2490" y="2329"/>
                </a:cubicBezTo>
                <a:cubicBezTo>
                  <a:pt x="2490" y="2355"/>
                  <a:pt x="2490" y="2355"/>
                  <a:pt x="2490" y="2355"/>
                </a:cubicBezTo>
                <a:lnTo>
                  <a:pt x="2490" y="2355"/>
                </a:lnTo>
                <a:cubicBezTo>
                  <a:pt x="2481" y="2374"/>
                  <a:pt x="2472" y="2391"/>
                  <a:pt x="2445" y="2391"/>
                </a:cubicBezTo>
                <a:cubicBezTo>
                  <a:pt x="2427" y="2391"/>
                  <a:pt x="2409" y="2374"/>
                  <a:pt x="2409" y="2355"/>
                </a:cubicBezTo>
                <a:cubicBezTo>
                  <a:pt x="2409" y="2347"/>
                  <a:pt x="2409" y="2347"/>
                  <a:pt x="2409" y="2347"/>
                </a:cubicBezTo>
                <a:cubicBezTo>
                  <a:pt x="2409" y="2329"/>
                  <a:pt x="2409" y="2329"/>
                  <a:pt x="2409" y="2329"/>
                </a:cubicBezTo>
                <a:cubicBezTo>
                  <a:pt x="2409" y="2293"/>
                  <a:pt x="2409" y="2293"/>
                  <a:pt x="2409" y="2293"/>
                </a:cubicBezTo>
                <a:cubicBezTo>
                  <a:pt x="2409" y="2257"/>
                  <a:pt x="2409" y="2257"/>
                  <a:pt x="2409" y="2257"/>
                </a:cubicBezTo>
                <a:cubicBezTo>
                  <a:pt x="2409" y="2041"/>
                  <a:pt x="2409" y="2041"/>
                  <a:pt x="2409" y="2041"/>
                </a:cubicBezTo>
                <a:cubicBezTo>
                  <a:pt x="2409" y="1852"/>
                  <a:pt x="2409" y="1852"/>
                  <a:pt x="2409" y="1852"/>
                </a:cubicBezTo>
                <a:cubicBezTo>
                  <a:pt x="2409" y="1645"/>
                  <a:pt x="2238" y="1483"/>
                  <a:pt x="2032" y="1483"/>
                </a:cubicBezTo>
                <a:cubicBezTo>
                  <a:pt x="1825" y="1483"/>
                  <a:pt x="1663" y="1645"/>
                  <a:pt x="1663" y="1852"/>
                </a:cubicBezTo>
                <a:cubicBezTo>
                  <a:pt x="1663" y="2239"/>
                  <a:pt x="1663" y="2239"/>
                  <a:pt x="1663" y="2239"/>
                </a:cubicBezTo>
                <a:lnTo>
                  <a:pt x="1663" y="2248"/>
                </a:lnTo>
                <a:cubicBezTo>
                  <a:pt x="1636" y="2293"/>
                  <a:pt x="1591" y="2266"/>
                  <a:pt x="1591" y="2266"/>
                </a:cubicBezTo>
                <a:lnTo>
                  <a:pt x="1582" y="2257"/>
                </a:lnTo>
                <a:cubicBezTo>
                  <a:pt x="1582" y="2248"/>
                  <a:pt x="1582" y="2248"/>
                  <a:pt x="1582" y="2239"/>
                </a:cubicBezTo>
                <a:cubicBezTo>
                  <a:pt x="1582" y="1852"/>
                  <a:pt x="1582" y="1852"/>
                  <a:pt x="1582" y="1852"/>
                </a:cubicBezTo>
                <a:cubicBezTo>
                  <a:pt x="1582" y="378"/>
                  <a:pt x="1582" y="378"/>
                  <a:pt x="1582" y="378"/>
                </a:cubicBezTo>
                <a:cubicBezTo>
                  <a:pt x="1582" y="171"/>
                  <a:pt x="1412" y="0"/>
                  <a:pt x="1205" y="0"/>
                </a:cubicBezTo>
                <a:cubicBezTo>
                  <a:pt x="998" y="0"/>
                  <a:pt x="827" y="171"/>
                  <a:pt x="827" y="378"/>
                </a:cubicBezTo>
                <a:cubicBezTo>
                  <a:pt x="827" y="1933"/>
                  <a:pt x="827" y="1933"/>
                  <a:pt x="827" y="1933"/>
                </a:cubicBezTo>
                <a:cubicBezTo>
                  <a:pt x="827" y="2257"/>
                  <a:pt x="827" y="2257"/>
                  <a:pt x="827" y="2257"/>
                </a:cubicBezTo>
                <a:cubicBezTo>
                  <a:pt x="827" y="2293"/>
                  <a:pt x="827" y="2293"/>
                  <a:pt x="827" y="2293"/>
                </a:cubicBezTo>
                <a:cubicBezTo>
                  <a:pt x="827" y="2329"/>
                  <a:pt x="827" y="2329"/>
                  <a:pt x="827" y="2329"/>
                </a:cubicBezTo>
                <a:cubicBezTo>
                  <a:pt x="827" y="3048"/>
                  <a:pt x="827" y="3048"/>
                  <a:pt x="827" y="3048"/>
                </a:cubicBezTo>
                <a:cubicBezTo>
                  <a:pt x="827" y="3084"/>
                  <a:pt x="827" y="3084"/>
                  <a:pt x="827" y="3084"/>
                </a:cubicBezTo>
                <a:cubicBezTo>
                  <a:pt x="827" y="3102"/>
                  <a:pt x="818" y="3120"/>
                  <a:pt x="791" y="3120"/>
                </a:cubicBezTo>
                <a:cubicBezTo>
                  <a:pt x="773" y="3120"/>
                  <a:pt x="755" y="3102"/>
                  <a:pt x="755" y="3084"/>
                </a:cubicBezTo>
                <a:lnTo>
                  <a:pt x="755" y="3084"/>
                </a:lnTo>
                <a:cubicBezTo>
                  <a:pt x="755" y="2329"/>
                  <a:pt x="755" y="2329"/>
                  <a:pt x="755" y="2329"/>
                </a:cubicBezTo>
                <a:cubicBezTo>
                  <a:pt x="755" y="2293"/>
                  <a:pt x="755" y="2293"/>
                  <a:pt x="755" y="2293"/>
                </a:cubicBezTo>
                <a:cubicBezTo>
                  <a:pt x="755" y="2257"/>
                  <a:pt x="755" y="2257"/>
                  <a:pt x="755" y="2257"/>
                </a:cubicBezTo>
                <a:cubicBezTo>
                  <a:pt x="755" y="1933"/>
                  <a:pt x="755" y="1933"/>
                  <a:pt x="755" y="1933"/>
                </a:cubicBezTo>
                <a:cubicBezTo>
                  <a:pt x="755" y="1654"/>
                  <a:pt x="530" y="1438"/>
                  <a:pt x="261" y="1438"/>
                </a:cubicBezTo>
                <a:cubicBezTo>
                  <a:pt x="117" y="1438"/>
                  <a:pt x="0" y="1546"/>
                  <a:pt x="0" y="1690"/>
                </a:cubicBezTo>
                <a:cubicBezTo>
                  <a:pt x="0" y="2257"/>
                  <a:pt x="0" y="2257"/>
                  <a:pt x="0" y="2257"/>
                </a:cubicBezTo>
                <a:cubicBezTo>
                  <a:pt x="0" y="2293"/>
                  <a:pt x="0" y="2293"/>
                  <a:pt x="0" y="2293"/>
                </a:cubicBezTo>
                <a:cubicBezTo>
                  <a:pt x="0" y="2329"/>
                  <a:pt x="0" y="2329"/>
                  <a:pt x="0" y="2329"/>
                </a:cubicBezTo>
                <a:cubicBezTo>
                  <a:pt x="0" y="3084"/>
                  <a:pt x="0" y="3084"/>
                  <a:pt x="0" y="3084"/>
                </a:cubicBezTo>
                <a:cubicBezTo>
                  <a:pt x="0" y="3426"/>
                  <a:pt x="0" y="3426"/>
                  <a:pt x="0" y="3426"/>
                </a:cubicBezTo>
                <a:cubicBezTo>
                  <a:pt x="0" y="4127"/>
                  <a:pt x="459" y="4739"/>
                  <a:pt x="1097" y="4955"/>
                </a:cubicBezTo>
                <a:cubicBezTo>
                  <a:pt x="1097" y="6448"/>
                  <a:pt x="1097" y="6448"/>
                  <a:pt x="1097" y="6448"/>
                </a:cubicBezTo>
                <a:cubicBezTo>
                  <a:pt x="2967" y="6448"/>
                  <a:pt x="2967" y="6448"/>
                  <a:pt x="2967" y="6448"/>
                </a:cubicBezTo>
                <a:cubicBezTo>
                  <a:pt x="2967" y="4946"/>
                  <a:pt x="2967" y="4946"/>
                  <a:pt x="2967" y="4946"/>
                </a:cubicBezTo>
                <a:cubicBezTo>
                  <a:pt x="3605" y="4721"/>
                  <a:pt x="4064" y="4118"/>
                  <a:pt x="4064" y="3408"/>
                </a:cubicBezTo>
                <a:cubicBezTo>
                  <a:pt x="4064" y="3084"/>
                  <a:pt x="4064" y="3084"/>
                  <a:pt x="4064" y="3084"/>
                </a:cubicBezTo>
                <a:cubicBezTo>
                  <a:pt x="4064" y="3057"/>
                  <a:pt x="4064" y="3057"/>
                  <a:pt x="4064" y="3057"/>
                </a:cubicBezTo>
                <a:cubicBezTo>
                  <a:pt x="4064" y="2329"/>
                  <a:pt x="4064" y="2329"/>
                  <a:pt x="4064" y="2329"/>
                </a:cubicBezTo>
                <a:cubicBezTo>
                  <a:pt x="4064" y="2293"/>
                  <a:pt x="4064" y="2293"/>
                  <a:pt x="4064" y="2293"/>
                </a:cubicBezTo>
                <a:cubicBezTo>
                  <a:pt x="4064" y="2257"/>
                  <a:pt x="4064" y="2257"/>
                  <a:pt x="4064" y="2257"/>
                </a:cubicBezTo>
                <a:cubicBezTo>
                  <a:pt x="4064" y="2248"/>
                  <a:pt x="4064" y="2248"/>
                  <a:pt x="4064" y="2248"/>
                </a:cubicBezTo>
                <a:cubicBezTo>
                  <a:pt x="4064" y="2041"/>
                  <a:pt x="3902" y="1870"/>
                  <a:pt x="3695" y="18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6">
            <a:extLst>
              <a:ext uri="{FF2B5EF4-FFF2-40B4-BE49-F238E27FC236}">
                <a16:creationId xmlns:a16="http://schemas.microsoft.com/office/drawing/2014/main" id="{36F2E0EA-BBC6-224E-91DB-160C572A5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5662" y="4193004"/>
            <a:ext cx="1524145" cy="1524142"/>
          </a:xfrm>
          <a:custGeom>
            <a:avLst/>
            <a:gdLst>
              <a:gd name="T0" fmla="*/ 1448 w 1449"/>
              <a:gd name="T1" fmla="*/ 719 h 1449"/>
              <a:gd name="T2" fmla="*/ 1448 w 1449"/>
              <a:gd name="T3" fmla="*/ 719 h 1449"/>
              <a:gd name="T4" fmla="*/ 720 w 1449"/>
              <a:gd name="T5" fmla="*/ 1448 h 1449"/>
              <a:gd name="T6" fmla="*/ 0 w 1449"/>
              <a:gd name="T7" fmla="*/ 719 h 1449"/>
              <a:gd name="T8" fmla="*/ 720 w 1449"/>
              <a:gd name="T9" fmla="*/ 0 h 1449"/>
              <a:gd name="T10" fmla="*/ 1448 w 1449"/>
              <a:gd name="T11" fmla="*/ 719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9">
                <a:moveTo>
                  <a:pt x="1448" y="719"/>
                </a:moveTo>
                <a:lnTo>
                  <a:pt x="1448" y="719"/>
                </a:lnTo>
                <a:cubicBezTo>
                  <a:pt x="1448" y="1124"/>
                  <a:pt x="1125" y="1448"/>
                  <a:pt x="720" y="1448"/>
                </a:cubicBezTo>
                <a:cubicBezTo>
                  <a:pt x="324" y="1448"/>
                  <a:pt x="0" y="1124"/>
                  <a:pt x="0" y="719"/>
                </a:cubicBezTo>
                <a:cubicBezTo>
                  <a:pt x="0" y="324"/>
                  <a:pt x="324" y="0"/>
                  <a:pt x="720" y="0"/>
                </a:cubicBezTo>
                <a:cubicBezTo>
                  <a:pt x="1125" y="0"/>
                  <a:pt x="1448" y="324"/>
                  <a:pt x="1448" y="7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7">
            <a:extLst>
              <a:ext uri="{FF2B5EF4-FFF2-40B4-BE49-F238E27FC236}">
                <a16:creationId xmlns:a16="http://schemas.microsoft.com/office/drawing/2014/main" id="{473EA22F-F6E9-F34B-B485-3493D63B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316" y="6629780"/>
            <a:ext cx="1524145" cy="1519511"/>
          </a:xfrm>
          <a:custGeom>
            <a:avLst/>
            <a:gdLst>
              <a:gd name="T0" fmla="*/ 1448 w 1449"/>
              <a:gd name="T1" fmla="*/ 719 h 1447"/>
              <a:gd name="T2" fmla="*/ 1448 w 1449"/>
              <a:gd name="T3" fmla="*/ 719 h 1447"/>
              <a:gd name="T4" fmla="*/ 719 w 1449"/>
              <a:gd name="T5" fmla="*/ 1446 h 1447"/>
              <a:gd name="T6" fmla="*/ 0 w 1449"/>
              <a:gd name="T7" fmla="*/ 719 h 1447"/>
              <a:gd name="T8" fmla="*/ 719 w 1449"/>
              <a:gd name="T9" fmla="*/ 0 h 1447"/>
              <a:gd name="T10" fmla="*/ 1448 w 1449"/>
              <a:gd name="T11" fmla="*/ 719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7">
                <a:moveTo>
                  <a:pt x="1448" y="719"/>
                </a:moveTo>
                <a:lnTo>
                  <a:pt x="1448" y="719"/>
                </a:lnTo>
                <a:cubicBezTo>
                  <a:pt x="1448" y="1123"/>
                  <a:pt x="1124" y="1446"/>
                  <a:pt x="719" y="1446"/>
                </a:cubicBezTo>
                <a:cubicBezTo>
                  <a:pt x="324" y="1446"/>
                  <a:pt x="0" y="1123"/>
                  <a:pt x="0" y="719"/>
                </a:cubicBezTo>
                <a:cubicBezTo>
                  <a:pt x="0" y="323"/>
                  <a:pt x="324" y="0"/>
                  <a:pt x="719" y="0"/>
                </a:cubicBezTo>
                <a:cubicBezTo>
                  <a:pt x="1124" y="0"/>
                  <a:pt x="1448" y="323"/>
                  <a:pt x="1448" y="7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8">
            <a:extLst>
              <a:ext uri="{FF2B5EF4-FFF2-40B4-BE49-F238E27FC236}">
                <a16:creationId xmlns:a16="http://schemas.microsoft.com/office/drawing/2014/main" id="{99B133D1-BB3E-EE41-AA34-5387F52D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7317" y="10618494"/>
            <a:ext cx="1524142" cy="1524145"/>
          </a:xfrm>
          <a:custGeom>
            <a:avLst/>
            <a:gdLst>
              <a:gd name="T0" fmla="*/ 1448 w 1449"/>
              <a:gd name="T1" fmla="*/ 728 h 1449"/>
              <a:gd name="T2" fmla="*/ 1448 w 1449"/>
              <a:gd name="T3" fmla="*/ 728 h 1449"/>
              <a:gd name="T4" fmla="*/ 728 w 1449"/>
              <a:gd name="T5" fmla="*/ 1448 h 1449"/>
              <a:gd name="T6" fmla="*/ 0 w 1449"/>
              <a:gd name="T7" fmla="*/ 728 h 1449"/>
              <a:gd name="T8" fmla="*/ 728 w 1449"/>
              <a:gd name="T9" fmla="*/ 0 h 1449"/>
              <a:gd name="T10" fmla="*/ 1448 w 1449"/>
              <a:gd name="T11" fmla="*/ 728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9">
                <a:moveTo>
                  <a:pt x="1448" y="728"/>
                </a:moveTo>
                <a:lnTo>
                  <a:pt x="1448" y="728"/>
                </a:lnTo>
                <a:cubicBezTo>
                  <a:pt x="1448" y="1124"/>
                  <a:pt x="1124" y="1448"/>
                  <a:pt x="728" y="1448"/>
                </a:cubicBezTo>
                <a:cubicBezTo>
                  <a:pt x="323" y="1448"/>
                  <a:pt x="0" y="1124"/>
                  <a:pt x="0" y="728"/>
                </a:cubicBezTo>
                <a:cubicBezTo>
                  <a:pt x="0" y="324"/>
                  <a:pt x="323" y="0"/>
                  <a:pt x="728" y="0"/>
                </a:cubicBezTo>
                <a:cubicBezTo>
                  <a:pt x="1124" y="0"/>
                  <a:pt x="1448" y="324"/>
                  <a:pt x="1448" y="7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9">
            <a:extLst>
              <a:ext uri="{FF2B5EF4-FFF2-40B4-BE49-F238E27FC236}">
                <a16:creationId xmlns:a16="http://schemas.microsoft.com/office/drawing/2014/main" id="{AE891CC1-7932-9D41-9B5E-4413B36B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969" y="4193004"/>
            <a:ext cx="1524142" cy="1524142"/>
          </a:xfrm>
          <a:custGeom>
            <a:avLst/>
            <a:gdLst>
              <a:gd name="T0" fmla="*/ 0 w 1449"/>
              <a:gd name="T1" fmla="*/ 719 h 1449"/>
              <a:gd name="T2" fmla="*/ 0 w 1449"/>
              <a:gd name="T3" fmla="*/ 719 h 1449"/>
              <a:gd name="T4" fmla="*/ 729 w 1449"/>
              <a:gd name="T5" fmla="*/ 1448 h 1449"/>
              <a:gd name="T6" fmla="*/ 1448 w 1449"/>
              <a:gd name="T7" fmla="*/ 719 h 1449"/>
              <a:gd name="T8" fmla="*/ 729 w 1449"/>
              <a:gd name="T9" fmla="*/ 0 h 1449"/>
              <a:gd name="T10" fmla="*/ 0 w 1449"/>
              <a:gd name="T11" fmla="*/ 719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9">
                <a:moveTo>
                  <a:pt x="0" y="719"/>
                </a:moveTo>
                <a:lnTo>
                  <a:pt x="0" y="719"/>
                </a:lnTo>
                <a:cubicBezTo>
                  <a:pt x="0" y="1124"/>
                  <a:pt x="324" y="1448"/>
                  <a:pt x="729" y="1448"/>
                </a:cubicBezTo>
                <a:cubicBezTo>
                  <a:pt x="1125" y="1448"/>
                  <a:pt x="1448" y="1124"/>
                  <a:pt x="1448" y="719"/>
                </a:cubicBezTo>
                <a:cubicBezTo>
                  <a:pt x="1448" y="324"/>
                  <a:pt x="1125" y="0"/>
                  <a:pt x="729" y="0"/>
                </a:cubicBezTo>
                <a:cubicBezTo>
                  <a:pt x="324" y="0"/>
                  <a:pt x="0" y="324"/>
                  <a:pt x="0" y="7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0">
            <a:extLst>
              <a:ext uri="{FF2B5EF4-FFF2-40B4-BE49-F238E27FC236}">
                <a16:creationId xmlns:a16="http://schemas.microsoft.com/office/drawing/2014/main" id="{70B645E8-52EF-DF4D-BC0E-46E037442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946" y="6629780"/>
            <a:ext cx="1524145" cy="1519511"/>
          </a:xfrm>
          <a:custGeom>
            <a:avLst/>
            <a:gdLst>
              <a:gd name="T0" fmla="*/ 0 w 1449"/>
              <a:gd name="T1" fmla="*/ 719 h 1447"/>
              <a:gd name="T2" fmla="*/ 0 w 1449"/>
              <a:gd name="T3" fmla="*/ 719 h 1447"/>
              <a:gd name="T4" fmla="*/ 729 w 1449"/>
              <a:gd name="T5" fmla="*/ 1446 h 1447"/>
              <a:gd name="T6" fmla="*/ 1448 w 1449"/>
              <a:gd name="T7" fmla="*/ 719 h 1447"/>
              <a:gd name="T8" fmla="*/ 729 w 1449"/>
              <a:gd name="T9" fmla="*/ 0 h 1447"/>
              <a:gd name="T10" fmla="*/ 0 w 1449"/>
              <a:gd name="T11" fmla="*/ 719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7">
                <a:moveTo>
                  <a:pt x="0" y="719"/>
                </a:moveTo>
                <a:lnTo>
                  <a:pt x="0" y="719"/>
                </a:lnTo>
                <a:cubicBezTo>
                  <a:pt x="0" y="1123"/>
                  <a:pt x="324" y="1446"/>
                  <a:pt x="729" y="1446"/>
                </a:cubicBezTo>
                <a:cubicBezTo>
                  <a:pt x="1124" y="1446"/>
                  <a:pt x="1448" y="1123"/>
                  <a:pt x="1448" y="719"/>
                </a:cubicBezTo>
                <a:cubicBezTo>
                  <a:pt x="1448" y="323"/>
                  <a:pt x="1124" y="0"/>
                  <a:pt x="729" y="0"/>
                </a:cubicBezTo>
                <a:cubicBezTo>
                  <a:pt x="324" y="0"/>
                  <a:pt x="0" y="323"/>
                  <a:pt x="0" y="7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1">
            <a:extLst>
              <a:ext uri="{FF2B5EF4-FFF2-40B4-BE49-F238E27FC236}">
                <a16:creationId xmlns:a16="http://schemas.microsoft.com/office/drawing/2014/main" id="{B61DE0BB-293F-7C49-9F49-CAD382B9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048" y="10618494"/>
            <a:ext cx="1533410" cy="1524145"/>
          </a:xfrm>
          <a:custGeom>
            <a:avLst/>
            <a:gdLst>
              <a:gd name="T0" fmla="*/ 0 w 1459"/>
              <a:gd name="T1" fmla="*/ 728 h 1449"/>
              <a:gd name="T2" fmla="*/ 0 w 1459"/>
              <a:gd name="T3" fmla="*/ 728 h 1449"/>
              <a:gd name="T4" fmla="*/ 729 w 1459"/>
              <a:gd name="T5" fmla="*/ 1448 h 1449"/>
              <a:gd name="T6" fmla="*/ 1458 w 1459"/>
              <a:gd name="T7" fmla="*/ 728 h 1449"/>
              <a:gd name="T8" fmla="*/ 729 w 1459"/>
              <a:gd name="T9" fmla="*/ 0 h 1449"/>
              <a:gd name="T10" fmla="*/ 0 w 1459"/>
              <a:gd name="T11" fmla="*/ 728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9" h="1449">
                <a:moveTo>
                  <a:pt x="0" y="728"/>
                </a:moveTo>
                <a:lnTo>
                  <a:pt x="0" y="728"/>
                </a:lnTo>
                <a:cubicBezTo>
                  <a:pt x="0" y="1124"/>
                  <a:pt x="324" y="1448"/>
                  <a:pt x="729" y="1448"/>
                </a:cubicBezTo>
                <a:cubicBezTo>
                  <a:pt x="1134" y="1448"/>
                  <a:pt x="1458" y="1124"/>
                  <a:pt x="1458" y="728"/>
                </a:cubicBezTo>
                <a:cubicBezTo>
                  <a:pt x="1458" y="324"/>
                  <a:pt x="1134" y="0"/>
                  <a:pt x="729" y="0"/>
                </a:cubicBezTo>
                <a:cubicBezTo>
                  <a:pt x="324" y="0"/>
                  <a:pt x="0" y="324"/>
                  <a:pt x="0" y="7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50">
            <a:extLst>
              <a:ext uri="{FF2B5EF4-FFF2-40B4-BE49-F238E27FC236}">
                <a16:creationId xmlns:a16="http://schemas.microsoft.com/office/drawing/2014/main" id="{2D26AB3C-0D79-5A44-82C2-6039F4862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456" y="7408066"/>
            <a:ext cx="273328" cy="398408"/>
          </a:xfrm>
          <a:custGeom>
            <a:avLst/>
            <a:gdLst>
              <a:gd name="T0" fmla="*/ 261 w 262"/>
              <a:gd name="T1" fmla="*/ 377 h 378"/>
              <a:gd name="T2" fmla="*/ 261 w 262"/>
              <a:gd name="T3" fmla="*/ 377 h 378"/>
              <a:gd name="T4" fmla="*/ 0 w 262"/>
              <a:gd name="T5" fmla="*/ 377 h 378"/>
              <a:gd name="T6" fmla="*/ 0 w 262"/>
              <a:gd name="T7" fmla="*/ 62 h 378"/>
              <a:gd name="T8" fmla="*/ 54 w 262"/>
              <a:gd name="T9" fmla="*/ 0 h 378"/>
              <a:gd name="T10" fmla="*/ 206 w 262"/>
              <a:gd name="T11" fmla="*/ 0 h 378"/>
              <a:gd name="T12" fmla="*/ 261 w 262"/>
              <a:gd name="T13" fmla="*/ 62 h 378"/>
              <a:gd name="T14" fmla="*/ 261 w 262"/>
              <a:gd name="T15" fmla="*/ 377 h 378"/>
              <a:gd name="T16" fmla="*/ 54 w 262"/>
              <a:gd name="T17" fmla="*/ 323 h 378"/>
              <a:gd name="T18" fmla="*/ 54 w 262"/>
              <a:gd name="T19" fmla="*/ 323 h 378"/>
              <a:gd name="T20" fmla="*/ 206 w 262"/>
              <a:gd name="T21" fmla="*/ 323 h 378"/>
              <a:gd name="T22" fmla="*/ 206 w 262"/>
              <a:gd name="T23" fmla="*/ 62 h 378"/>
              <a:gd name="T24" fmla="*/ 206 w 262"/>
              <a:gd name="T25" fmla="*/ 53 h 378"/>
              <a:gd name="T26" fmla="*/ 54 w 262"/>
              <a:gd name="T27" fmla="*/ 53 h 378"/>
              <a:gd name="T28" fmla="*/ 54 w 262"/>
              <a:gd name="T29" fmla="*/ 62 h 378"/>
              <a:gd name="T30" fmla="*/ 54 w 262"/>
              <a:gd name="T31" fmla="*/ 323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" h="378">
                <a:moveTo>
                  <a:pt x="261" y="377"/>
                </a:moveTo>
                <a:lnTo>
                  <a:pt x="261" y="377"/>
                </a:lnTo>
                <a:cubicBezTo>
                  <a:pt x="0" y="377"/>
                  <a:pt x="0" y="377"/>
                  <a:pt x="0" y="37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7" y="0"/>
                  <a:pt x="54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33" y="0"/>
                  <a:pt x="261" y="26"/>
                  <a:pt x="261" y="62"/>
                </a:cubicBezTo>
                <a:lnTo>
                  <a:pt x="261" y="377"/>
                </a:lnTo>
                <a:close/>
                <a:moveTo>
                  <a:pt x="54" y="323"/>
                </a:moveTo>
                <a:lnTo>
                  <a:pt x="54" y="323"/>
                </a:lnTo>
                <a:cubicBezTo>
                  <a:pt x="206" y="323"/>
                  <a:pt x="206" y="323"/>
                  <a:pt x="206" y="323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3"/>
                  <a:pt x="54" y="53"/>
                  <a:pt x="54" y="62"/>
                </a:cubicBezTo>
                <a:lnTo>
                  <a:pt x="54" y="3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51">
            <a:extLst>
              <a:ext uri="{FF2B5EF4-FFF2-40B4-BE49-F238E27FC236}">
                <a16:creationId xmlns:a16="http://schemas.microsoft.com/office/drawing/2014/main" id="{21B65262-5644-314E-A291-46735215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27" y="7301514"/>
            <a:ext cx="801448" cy="509592"/>
          </a:xfrm>
          <a:custGeom>
            <a:avLst/>
            <a:gdLst>
              <a:gd name="T0" fmla="*/ 683 w 765"/>
              <a:gd name="T1" fmla="*/ 485 h 486"/>
              <a:gd name="T2" fmla="*/ 683 w 765"/>
              <a:gd name="T3" fmla="*/ 485 h 486"/>
              <a:gd name="T4" fmla="*/ 81 w 765"/>
              <a:gd name="T5" fmla="*/ 485 h 486"/>
              <a:gd name="T6" fmla="*/ 0 w 765"/>
              <a:gd name="T7" fmla="*/ 404 h 486"/>
              <a:gd name="T8" fmla="*/ 0 w 765"/>
              <a:gd name="T9" fmla="*/ 90 h 486"/>
              <a:gd name="T10" fmla="*/ 36 w 765"/>
              <a:gd name="T11" fmla="*/ 54 h 486"/>
              <a:gd name="T12" fmla="*/ 36 w 765"/>
              <a:gd name="T13" fmla="*/ 54 h 486"/>
              <a:gd name="T14" fmla="*/ 72 w 765"/>
              <a:gd name="T15" fmla="*/ 90 h 486"/>
              <a:gd name="T16" fmla="*/ 72 w 765"/>
              <a:gd name="T17" fmla="*/ 404 h 486"/>
              <a:gd name="T18" fmla="*/ 81 w 765"/>
              <a:gd name="T19" fmla="*/ 413 h 486"/>
              <a:gd name="T20" fmla="*/ 683 w 765"/>
              <a:gd name="T21" fmla="*/ 413 h 486"/>
              <a:gd name="T22" fmla="*/ 692 w 765"/>
              <a:gd name="T23" fmla="*/ 404 h 486"/>
              <a:gd name="T24" fmla="*/ 692 w 765"/>
              <a:gd name="T25" fmla="*/ 0 h 486"/>
              <a:gd name="T26" fmla="*/ 764 w 765"/>
              <a:gd name="T27" fmla="*/ 0 h 486"/>
              <a:gd name="T28" fmla="*/ 764 w 765"/>
              <a:gd name="T29" fmla="*/ 404 h 486"/>
              <a:gd name="T30" fmla="*/ 683 w 765"/>
              <a:gd name="T31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5" h="486">
                <a:moveTo>
                  <a:pt x="683" y="485"/>
                </a:moveTo>
                <a:lnTo>
                  <a:pt x="683" y="485"/>
                </a:lnTo>
                <a:cubicBezTo>
                  <a:pt x="81" y="485"/>
                  <a:pt x="81" y="485"/>
                  <a:pt x="81" y="485"/>
                </a:cubicBezTo>
                <a:cubicBezTo>
                  <a:pt x="36" y="485"/>
                  <a:pt x="0" y="449"/>
                  <a:pt x="0" y="404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72"/>
                  <a:pt x="18" y="54"/>
                  <a:pt x="36" y="54"/>
                </a:cubicBezTo>
                <a:lnTo>
                  <a:pt x="36" y="54"/>
                </a:lnTo>
                <a:cubicBezTo>
                  <a:pt x="54" y="54"/>
                  <a:pt x="72" y="72"/>
                  <a:pt x="72" y="90"/>
                </a:cubicBezTo>
                <a:cubicBezTo>
                  <a:pt x="72" y="404"/>
                  <a:pt x="72" y="404"/>
                  <a:pt x="72" y="404"/>
                </a:cubicBezTo>
                <a:cubicBezTo>
                  <a:pt x="72" y="413"/>
                  <a:pt x="72" y="413"/>
                  <a:pt x="81" y="413"/>
                </a:cubicBezTo>
                <a:cubicBezTo>
                  <a:pt x="683" y="413"/>
                  <a:pt x="683" y="413"/>
                  <a:pt x="683" y="413"/>
                </a:cubicBezTo>
                <a:cubicBezTo>
                  <a:pt x="683" y="413"/>
                  <a:pt x="692" y="413"/>
                  <a:pt x="692" y="404"/>
                </a:cubicBezTo>
                <a:cubicBezTo>
                  <a:pt x="692" y="0"/>
                  <a:pt x="692" y="0"/>
                  <a:pt x="69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764" y="404"/>
                  <a:pt x="764" y="404"/>
                  <a:pt x="764" y="404"/>
                </a:cubicBezTo>
                <a:cubicBezTo>
                  <a:pt x="764" y="449"/>
                  <a:pt x="728" y="485"/>
                  <a:pt x="683" y="4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52">
            <a:extLst>
              <a:ext uri="{FF2B5EF4-FFF2-40B4-BE49-F238E27FC236}">
                <a16:creationId xmlns:a16="http://schemas.microsoft.com/office/drawing/2014/main" id="{60987504-8A15-6D49-A549-4E0B3488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070" y="6972597"/>
            <a:ext cx="917265" cy="379878"/>
          </a:xfrm>
          <a:custGeom>
            <a:avLst/>
            <a:gdLst>
              <a:gd name="T0" fmla="*/ 737 w 873"/>
              <a:gd name="T1" fmla="*/ 360 h 361"/>
              <a:gd name="T2" fmla="*/ 737 w 873"/>
              <a:gd name="T3" fmla="*/ 360 h 361"/>
              <a:gd name="T4" fmla="*/ 638 w 873"/>
              <a:gd name="T5" fmla="*/ 315 h 361"/>
              <a:gd name="T6" fmla="*/ 539 w 873"/>
              <a:gd name="T7" fmla="*/ 360 h 361"/>
              <a:gd name="T8" fmla="*/ 441 w 873"/>
              <a:gd name="T9" fmla="*/ 315 h 361"/>
              <a:gd name="T10" fmla="*/ 333 w 873"/>
              <a:gd name="T11" fmla="*/ 360 h 361"/>
              <a:gd name="T12" fmla="*/ 234 w 873"/>
              <a:gd name="T13" fmla="*/ 315 h 361"/>
              <a:gd name="T14" fmla="*/ 126 w 873"/>
              <a:gd name="T15" fmla="*/ 360 h 361"/>
              <a:gd name="T16" fmla="*/ 0 w 873"/>
              <a:gd name="T17" fmla="*/ 216 h 361"/>
              <a:gd name="T18" fmla="*/ 0 w 873"/>
              <a:gd name="T19" fmla="*/ 207 h 361"/>
              <a:gd name="T20" fmla="*/ 117 w 873"/>
              <a:gd name="T21" fmla="*/ 27 h 361"/>
              <a:gd name="T22" fmla="*/ 180 w 873"/>
              <a:gd name="T23" fmla="*/ 0 h 361"/>
              <a:gd name="T24" fmla="*/ 693 w 873"/>
              <a:gd name="T25" fmla="*/ 0 h 361"/>
              <a:gd name="T26" fmla="*/ 693 w 873"/>
              <a:gd name="T27" fmla="*/ 0 h 361"/>
              <a:gd name="T28" fmla="*/ 755 w 873"/>
              <a:gd name="T29" fmla="*/ 27 h 361"/>
              <a:gd name="T30" fmla="*/ 872 w 873"/>
              <a:gd name="T31" fmla="*/ 207 h 361"/>
              <a:gd name="T32" fmla="*/ 872 w 873"/>
              <a:gd name="T33" fmla="*/ 216 h 361"/>
              <a:gd name="T34" fmla="*/ 746 w 873"/>
              <a:gd name="T35" fmla="*/ 360 h 361"/>
              <a:gd name="T36" fmla="*/ 737 w 873"/>
              <a:gd name="T37" fmla="*/ 360 h 361"/>
              <a:gd name="T38" fmla="*/ 638 w 873"/>
              <a:gd name="T39" fmla="*/ 225 h 361"/>
              <a:gd name="T40" fmla="*/ 638 w 873"/>
              <a:gd name="T41" fmla="*/ 225 h 361"/>
              <a:gd name="T42" fmla="*/ 638 w 873"/>
              <a:gd name="T43" fmla="*/ 225 h 361"/>
              <a:gd name="T44" fmla="*/ 674 w 873"/>
              <a:gd name="T45" fmla="*/ 252 h 361"/>
              <a:gd name="T46" fmla="*/ 737 w 873"/>
              <a:gd name="T47" fmla="*/ 288 h 361"/>
              <a:gd name="T48" fmla="*/ 800 w 873"/>
              <a:gd name="T49" fmla="*/ 225 h 361"/>
              <a:gd name="T50" fmla="*/ 701 w 873"/>
              <a:gd name="T51" fmla="*/ 72 h 361"/>
              <a:gd name="T52" fmla="*/ 180 w 873"/>
              <a:gd name="T53" fmla="*/ 72 h 361"/>
              <a:gd name="T54" fmla="*/ 171 w 873"/>
              <a:gd name="T55" fmla="*/ 72 h 361"/>
              <a:gd name="T56" fmla="*/ 72 w 873"/>
              <a:gd name="T57" fmla="*/ 225 h 361"/>
              <a:gd name="T58" fmla="*/ 135 w 873"/>
              <a:gd name="T59" fmla="*/ 288 h 361"/>
              <a:gd name="T60" fmla="*/ 198 w 873"/>
              <a:gd name="T61" fmla="*/ 252 h 361"/>
              <a:gd name="T62" fmla="*/ 234 w 873"/>
              <a:gd name="T63" fmla="*/ 225 h 361"/>
              <a:gd name="T64" fmla="*/ 234 w 873"/>
              <a:gd name="T65" fmla="*/ 225 h 361"/>
              <a:gd name="T66" fmla="*/ 279 w 873"/>
              <a:gd name="T67" fmla="*/ 252 h 361"/>
              <a:gd name="T68" fmla="*/ 333 w 873"/>
              <a:gd name="T69" fmla="*/ 288 h 361"/>
              <a:gd name="T70" fmla="*/ 396 w 873"/>
              <a:gd name="T71" fmla="*/ 252 h 361"/>
              <a:gd name="T72" fmla="*/ 441 w 873"/>
              <a:gd name="T73" fmla="*/ 225 h 361"/>
              <a:gd name="T74" fmla="*/ 441 w 873"/>
              <a:gd name="T75" fmla="*/ 225 h 361"/>
              <a:gd name="T76" fmla="*/ 477 w 873"/>
              <a:gd name="T77" fmla="*/ 252 h 361"/>
              <a:gd name="T78" fmla="*/ 539 w 873"/>
              <a:gd name="T79" fmla="*/ 288 h 361"/>
              <a:gd name="T80" fmla="*/ 594 w 873"/>
              <a:gd name="T81" fmla="*/ 252 h 361"/>
              <a:gd name="T82" fmla="*/ 638 w 873"/>
              <a:gd name="T83" fmla="*/ 225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3" h="361">
                <a:moveTo>
                  <a:pt x="737" y="360"/>
                </a:moveTo>
                <a:lnTo>
                  <a:pt x="737" y="360"/>
                </a:lnTo>
                <a:cubicBezTo>
                  <a:pt x="701" y="360"/>
                  <a:pt x="657" y="342"/>
                  <a:pt x="638" y="315"/>
                </a:cubicBezTo>
                <a:cubicBezTo>
                  <a:pt x="611" y="342"/>
                  <a:pt x="575" y="360"/>
                  <a:pt x="539" y="360"/>
                </a:cubicBezTo>
                <a:cubicBezTo>
                  <a:pt x="495" y="360"/>
                  <a:pt x="459" y="342"/>
                  <a:pt x="441" y="315"/>
                </a:cubicBezTo>
                <a:cubicBezTo>
                  <a:pt x="414" y="342"/>
                  <a:pt x="378" y="360"/>
                  <a:pt x="333" y="360"/>
                </a:cubicBezTo>
                <a:cubicBezTo>
                  <a:pt x="297" y="360"/>
                  <a:pt x="261" y="342"/>
                  <a:pt x="234" y="315"/>
                </a:cubicBezTo>
                <a:cubicBezTo>
                  <a:pt x="207" y="342"/>
                  <a:pt x="171" y="360"/>
                  <a:pt x="126" y="360"/>
                </a:cubicBezTo>
                <a:cubicBezTo>
                  <a:pt x="54" y="351"/>
                  <a:pt x="0" y="288"/>
                  <a:pt x="0" y="216"/>
                </a:cubicBezTo>
                <a:cubicBezTo>
                  <a:pt x="0" y="207"/>
                  <a:pt x="0" y="207"/>
                  <a:pt x="0" y="207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26" y="9"/>
                  <a:pt x="153" y="0"/>
                  <a:pt x="180" y="0"/>
                </a:cubicBezTo>
                <a:cubicBezTo>
                  <a:pt x="693" y="0"/>
                  <a:pt x="693" y="0"/>
                  <a:pt x="693" y="0"/>
                </a:cubicBezTo>
                <a:lnTo>
                  <a:pt x="693" y="0"/>
                </a:lnTo>
                <a:cubicBezTo>
                  <a:pt x="719" y="0"/>
                  <a:pt x="746" y="9"/>
                  <a:pt x="755" y="27"/>
                </a:cubicBezTo>
                <a:cubicBezTo>
                  <a:pt x="872" y="207"/>
                  <a:pt x="872" y="207"/>
                  <a:pt x="872" y="207"/>
                </a:cubicBezTo>
                <a:cubicBezTo>
                  <a:pt x="872" y="216"/>
                  <a:pt x="872" y="216"/>
                  <a:pt x="872" y="216"/>
                </a:cubicBezTo>
                <a:cubicBezTo>
                  <a:pt x="872" y="288"/>
                  <a:pt x="818" y="351"/>
                  <a:pt x="746" y="360"/>
                </a:cubicBezTo>
                <a:lnTo>
                  <a:pt x="737" y="360"/>
                </a:lnTo>
                <a:close/>
                <a:moveTo>
                  <a:pt x="638" y="225"/>
                </a:moveTo>
                <a:lnTo>
                  <a:pt x="638" y="225"/>
                </a:lnTo>
                <a:lnTo>
                  <a:pt x="638" y="225"/>
                </a:lnTo>
                <a:cubicBezTo>
                  <a:pt x="657" y="225"/>
                  <a:pt x="665" y="234"/>
                  <a:pt x="674" y="252"/>
                </a:cubicBezTo>
                <a:cubicBezTo>
                  <a:pt x="683" y="279"/>
                  <a:pt x="710" y="288"/>
                  <a:pt x="737" y="288"/>
                </a:cubicBezTo>
                <a:cubicBezTo>
                  <a:pt x="773" y="288"/>
                  <a:pt x="800" y="261"/>
                  <a:pt x="800" y="225"/>
                </a:cubicBezTo>
                <a:cubicBezTo>
                  <a:pt x="701" y="72"/>
                  <a:pt x="701" y="72"/>
                  <a:pt x="701" y="72"/>
                </a:cubicBezTo>
                <a:cubicBezTo>
                  <a:pt x="180" y="72"/>
                  <a:pt x="180" y="72"/>
                  <a:pt x="180" y="72"/>
                </a:cubicBezTo>
                <a:cubicBezTo>
                  <a:pt x="171" y="72"/>
                  <a:pt x="171" y="72"/>
                  <a:pt x="171" y="72"/>
                </a:cubicBezTo>
                <a:cubicBezTo>
                  <a:pt x="72" y="225"/>
                  <a:pt x="72" y="225"/>
                  <a:pt x="72" y="225"/>
                </a:cubicBezTo>
                <a:cubicBezTo>
                  <a:pt x="72" y="261"/>
                  <a:pt x="99" y="288"/>
                  <a:pt x="135" y="288"/>
                </a:cubicBezTo>
                <a:cubicBezTo>
                  <a:pt x="162" y="288"/>
                  <a:pt x="189" y="270"/>
                  <a:pt x="198" y="252"/>
                </a:cubicBezTo>
                <a:cubicBezTo>
                  <a:pt x="207" y="234"/>
                  <a:pt x="216" y="225"/>
                  <a:pt x="234" y="225"/>
                </a:cubicBezTo>
                <a:lnTo>
                  <a:pt x="234" y="225"/>
                </a:lnTo>
                <a:cubicBezTo>
                  <a:pt x="252" y="225"/>
                  <a:pt x="270" y="234"/>
                  <a:pt x="279" y="252"/>
                </a:cubicBezTo>
                <a:cubicBezTo>
                  <a:pt x="288" y="270"/>
                  <a:pt x="315" y="288"/>
                  <a:pt x="333" y="288"/>
                </a:cubicBezTo>
                <a:cubicBezTo>
                  <a:pt x="360" y="288"/>
                  <a:pt x="387" y="270"/>
                  <a:pt x="396" y="252"/>
                </a:cubicBezTo>
                <a:cubicBezTo>
                  <a:pt x="405" y="234"/>
                  <a:pt x="423" y="225"/>
                  <a:pt x="441" y="225"/>
                </a:cubicBezTo>
                <a:lnTo>
                  <a:pt x="441" y="225"/>
                </a:lnTo>
                <a:cubicBezTo>
                  <a:pt x="450" y="225"/>
                  <a:pt x="467" y="234"/>
                  <a:pt x="477" y="252"/>
                </a:cubicBezTo>
                <a:cubicBezTo>
                  <a:pt x="486" y="270"/>
                  <a:pt x="513" y="288"/>
                  <a:pt x="539" y="288"/>
                </a:cubicBezTo>
                <a:cubicBezTo>
                  <a:pt x="558" y="288"/>
                  <a:pt x="585" y="270"/>
                  <a:pt x="594" y="252"/>
                </a:cubicBezTo>
                <a:cubicBezTo>
                  <a:pt x="602" y="234"/>
                  <a:pt x="621" y="225"/>
                  <a:pt x="638" y="2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53">
            <a:extLst>
              <a:ext uri="{FF2B5EF4-FFF2-40B4-BE49-F238E27FC236}">
                <a16:creationId xmlns:a16="http://schemas.microsoft.com/office/drawing/2014/main" id="{83512199-CCE8-A243-A1E8-9F36A5662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2295" y="4920329"/>
            <a:ext cx="245529" cy="60226"/>
          </a:xfrm>
          <a:custGeom>
            <a:avLst/>
            <a:gdLst>
              <a:gd name="T0" fmla="*/ 234 w 235"/>
              <a:gd name="T1" fmla="*/ 55 h 56"/>
              <a:gd name="T2" fmla="*/ 0 w 235"/>
              <a:gd name="T3" fmla="*/ 55 h 56"/>
              <a:gd name="T4" fmla="*/ 0 w 235"/>
              <a:gd name="T5" fmla="*/ 0 h 56"/>
              <a:gd name="T6" fmla="*/ 234 w 235"/>
              <a:gd name="T7" fmla="*/ 0 h 56"/>
              <a:gd name="T8" fmla="*/ 234 w 235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56">
                <a:moveTo>
                  <a:pt x="234" y="55"/>
                </a:moveTo>
                <a:lnTo>
                  <a:pt x="0" y="55"/>
                </a:lnTo>
                <a:lnTo>
                  <a:pt x="0" y="0"/>
                </a:lnTo>
                <a:lnTo>
                  <a:pt x="234" y="0"/>
                </a:lnTo>
                <a:lnTo>
                  <a:pt x="234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54">
            <a:extLst>
              <a:ext uri="{FF2B5EF4-FFF2-40B4-BE49-F238E27FC236}">
                <a16:creationId xmlns:a16="http://schemas.microsoft.com/office/drawing/2014/main" id="{830C08D2-4E2B-CD4C-BE14-CE03DF69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88" y="4772084"/>
            <a:ext cx="236267" cy="435469"/>
          </a:xfrm>
          <a:custGeom>
            <a:avLst/>
            <a:gdLst>
              <a:gd name="T0" fmla="*/ 90 w 225"/>
              <a:gd name="T1" fmla="*/ 0 h 414"/>
              <a:gd name="T2" fmla="*/ 90 w 225"/>
              <a:gd name="T3" fmla="*/ 0 h 414"/>
              <a:gd name="T4" fmla="*/ 0 w 225"/>
              <a:gd name="T5" fmla="*/ 0 h 414"/>
              <a:gd name="T6" fmla="*/ 0 w 225"/>
              <a:gd name="T7" fmla="*/ 44 h 414"/>
              <a:gd name="T8" fmla="*/ 63 w 225"/>
              <a:gd name="T9" fmla="*/ 44 h 414"/>
              <a:gd name="T10" fmla="*/ 90 w 225"/>
              <a:gd name="T11" fmla="*/ 54 h 414"/>
              <a:gd name="T12" fmla="*/ 171 w 225"/>
              <a:gd name="T13" fmla="*/ 153 h 414"/>
              <a:gd name="T14" fmla="*/ 171 w 225"/>
              <a:gd name="T15" fmla="*/ 368 h 414"/>
              <a:gd name="T16" fmla="*/ 36 w 225"/>
              <a:gd name="T17" fmla="*/ 368 h 414"/>
              <a:gd name="T18" fmla="*/ 36 w 225"/>
              <a:gd name="T19" fmla="*/ 386 h 414"/>
              <a:gd name="T20" fmla="*/ 27 w 225"/>
              <a:gd name="T21" fmla="*/ 413 h 414"/>
              <a:gd name="T22" fmla="*/ 171 w 225"/>
              <a:gd name="T23" fmla="*/ 413 h 414"/>
              <a:gd name="T24" fmla="*/ 224 w 225"/>
              <a:gd name="T25" fmla="*/ 368 h 414"/>
              <a:gd name="T26" fmla="*/ 224 w 225"/>
              <a:gd name="T27" fmla="*/ 143 h 414"/>
              <a:gd name="T28" fmla="*/ 216 w 225"/>
              <a:gd name="T29" fmla="*/ 135 h 414"/>
              <a:gd name="T30" fmla="*/ 108 w 225"/>
              <a:gd name="T31" fmla="*/ 9 h 414"/>
              <a:gd name="T32" fmla="*/ 90 w 225"/>
              <a:gd name="T33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5" h="414">
                <a:moveTo>
                  <a:pt x="90" y="0"/>
                </a:moveTo>
                <a:lnTo>
                  <a:pt x="90" y="0"/>
                </a:ln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72" y="44"/>
                  <a:pt x="81" y="54"/>
                  <a:pt x="90" y="54"/>
                </a:cubicBezTo>
                <a:cubicBezTo>
                  <a:pt x="171" y="153"/>
                  <a:pt x="171" y="153"/>
                  <a:pt x="171" y="153"/>
                </a:cubicBezTo>
                <a:cubicBezTo>
                  <a:pt x="171" y="368"/>
                  <a:pt x="171" y="368"/>
                  <a:pt x="171" y="368"/>
                </a:cubicBezTo>
                <a:cubicBezTo>
                  <a:pt x="36" y="368"/>
                  <a:pt x="36" y="368"/>
                  <a:pt x="36" y="368"/>
                </a:cubicBezTo>
                <a:cubicBezTo>
                  <a:pt x="36" y="368"/>
                  <a:pt x="36" y="377"/>
                  <a:pt x="36" y="386"/>
                </a:cubicBezTo>
                <a:cubicBezTo>
                  <a:pt x="36" y="395"/>
                  <a:pt x="36" y="404"/>
                  <a:pt x="27" y="413"/>
                </a:cubicBezTo>
                <a:cubicBezTo>
                  <a:pt x="171" y="413"/>
                  <a:pt x="171" y="413"/>
                  <a:pt x="171" y="413"/>
                </a:cubicBezTo>
                <a:cubicBezTo>
                  <a:pt x="198" y="413"/>
                  <a:pt x="224" y="395"/>
                  <a:pt x="224" y="368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4" y="135"/>
                  <a:pt x="224" y="135"/>
                  <a:pt x="216" y="135"/>
                </a:cubicBezTo>
                <a:cubicBezTo>
                  <a:pt x="108" y="9"/>
                  <a:pt x="108" y="9"/>
                  <a:pt x="108" y="9"/>
                </a:cubicBezTo>
                <a:cubicBezTo>
                  <a:pt x="108" y="0"/>
                  <a:pt x="99" y="0"/>
                  <a:pt x="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55">
            <a:extLst>
              <a:ext uri="{FF2B5EF4-FFF2-40B4-BE49-F238E27FC236}">
                <a16:creationId xmlns:a16="http://schemas.microsoft.com/office/drawing/2014/main" id="{16A4A063-2861-4B4C-9620-60DE5AC49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375" y="5147331"/>
            <a:ext cx="282593" cy="78754"/>
          </a:xfrm>
          <a:custGeom>
            <a:avLst/>
            <a:gdLst>
              <a:gd name="T0" fmla="*/ 261 w 271"/>
              <a:gd name="T1" fmla="*/ 0 h 73"/>
              <a:gd name="T2" fmla="*/ 261 w 271"/>
              <a:gd name="T3" fmla="*/ 0 h 73"/>
              <a:gd name="T4" fmla="*/ 9 w 271"/>
              <a:gd name="T5" fmla="*/ 0 h 73"/>
              <a:gd name="T6" fmla="*/ 18 w 271"/>
              <a:gd name="T7" fmla="*/ 27 h 73"/>
              <a:gd name="T8" fmla="*/ 0 w 271"/>
              <a:gd name="T9" fmla="*/ 72 h 73"/>
              <a:gd name="T10" fmla="*/ 270 w 271"/>
              <a:gd name="T11" fmla="*/ 63 h 73"/>
              <a:gd name="T12" fmla="*/ 252 w 271"/>
              <a:gd name="T13" fmla="*/ 27 h 73"/>
              <a:gd name="T14" fmla="*/ 261 w 271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73">
                <a:moveTo>
                  <a:pt x="261" y="0"/>
                </a:moveTo>
                <a:lnTo>
                  <a:pt x="261" y="0"/>
                </a:lnTo>
                <a:cubicBezTo>
                  <a:pt x="9" y="0"/>
                  <a:pt x="9" y="0"/>
                  <a:pt x="9" y="0"/>
                </a:cubicBezTo>
                <a:cubicBezTo>
                  <a:pt x="18" y="9"/>
                  <a:pt x="18" y="18"/>
                  <a:pt x="18" y="27"/>
                </a:cubicBezTo>
                <a:cubicBezTo>
                  <a:pt x="18" y="45"/>
                  <a:pt x="9" y="54"/>
                  <a:pt x="0" y="72"/>
                </a:cubicBezTo>
                <a:cubicBezTo>
                  <a:pt x="270" y="63"/>
                  <a:pt x="270" y="63"/>
                  <a:pt x="270" y="63"/>
                </a:cubicBezTo>
                <a:cubicBezTo>
                  <a:pt x="261" y="54"/>
                  <a:pt x="252" y="45"/>
                  <a:pt x="252" y="27"/>
                </a:cubicBezTo>
                <a:cubicBezTo>
                  <a:pt x="252" y="18"/>
                  <a:pt x="261" y="9"/>
                  <a:pt x="26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56">
            <a:extLst>
              <a:ext uri="{FF2B5EF4-FFF2-40B4-BE49-F238E27FC236}">
                <a16:creationId xmlns:a16="http://schemas.microsoft.com/office/drawing/2014/main" id="{3DF7D8D1-6D72-0F4E-B02C-75521D018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458" y="4628474"/>
            <a:ext cx="699529" cy="491061"/>
          </a:xfrm>
          <a:custGeom>
            <a:avLst/>
            <a:gdLst>
              <a:gd name="T0" fmla="*/ 639 w 667"/>
              <a:gd name="T1" fmla="*/ 458 h 469"/>
              <a:gd name="T2" fmla="*/ 639 w 667"/>
              <a:gd name="T3" fmla="*/ 458 h 469"/>
              <a:gd name="T4" fmla="*/ 666 w 667"/>
              <a:gd name="T5" fmla="*/ 458 h 469"/>
              <a:gd name="T6" fmla="*/ 666 w 667"/>
              <a:gd name="T7" fmla="*/ 179 h 469"/>
              <a:gd name="T8" fmla="*/ 666 w 667"/>
              <a:gd name="T9" fmla="*/ 135 h 469"/>
              <a:gd name="T10" fmla="*/ 666 w 667"/>
              <a:gd name="T11" fmla="*/ 63 h 469"/>
              <a:gd name="T12" fmla="*/ 603 w 667"/>
              <a:gd name="T13" fmla="*/ 0 h 469"/>
              <a:gd name="T14" fmla="*/ 36 w 667"/>
              <a:gd name="T15" fmla="*/ 0 h 469"/>
              <a:gd name="T16" fmla="*/ 0 w 667"/>
              <a:gd name="T17" fmla="*/ 36 h 469"/>
              <a:gd name="T18" fmla="*/ 36 w 667"/>
              <a:gd name="T19" fmla="*/ 72 h 469"/>
              <a:gd name="T20" fmla="*/ 594 w 667"/>
              <a:gd name="T21" fmla="*/ 72 h 469"/>
              <a:gd name="T22" fmla="*/ 594 w 667"/>
              <a:gd name="T23" fmla="*/ 468 h 469"/>
              <a:gd name="T24" fmla="*/ 639 w 667"/>
              <a:gd name="T25" fmla="*/ 45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7" h="469">
                <a:moveTo>
                  <a:pt x="639" y="458"/>
                </a:moveTo>
                <a:lnTo>
                  <a:pt x="639" y="458"/>
                </a:lnTo>
                <a:cubicBezTo>
                  <a:pt x="648" y="458"/>
                  <a:pt x="657" y="458"/>
                  <a:pt x="666" y="458"/>
                </a:cubicBezTo>
                <a:cubicBezTo>
                  <a:pt x="666" y="179"/>
                  <a:pt x="666" y="179"/>
                  <a:pt x="666" y="179"/>
                </a:cubicBezTo>
                <a:cubicBezTo>
                  <a:pt x="666" y="135"/>
                  <a:pt x="666" y="135"/>
                  <a:pt x="666" y="135"/>
                </a:cubicBezTo>
                <a:cubicBezTo>
                  <a:pt x="666" y="63"/>
                  <a:pt x="666" y="63"/>
                  <a:pt x="666" y="63"/>
                </a:cubicBezTo>
                <a:cubicBezTo>
                  <a:pt x="666" y="27"/>
                  <a:pt x="639" y="0"/>
                  <a:pt x="60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594" y="72"/>
                  <a:pt x="594" y="72"/>
                  <a:pt x="594" y="72"/>
                </a:cubicBezTo>
                <a:cubicBezTo>
                  <a:pt x="594" y="468"/>
                  <a:pt x="594" y="468"/>
                  <a:pt x="594" y="468"/>
                </a:cubicBezTo>
                <a:cubicBezTo>
                  <a:pt x="603" y="458"/>
                  <a:pt x="621" y="458"/>
                  <a:pt x="639" y="4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57">
            <a:extLst>
              <a:ext uri="{FF2B5EF4-FFF2-40B4-BE49-F238E27FC236}">
                <a16:creationId xmlns:a16="http://schemas.microsoft.com/office/drawing/2014/main" id="{96850F95-CDA7-0148-9704-77C70627D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846" y="4901799"/>
            <a:ext cx="134346" cy="319655"/>
          </a:xfrm>
          <a:custGeom>
            <a:avLst/>
            <a:gdLst>
              <a:gd name="T0" fmla="*/ 126 w 127"/>
              <a:gd name="T1" fmla="*/ 233 h 306"/>
              <a:gd name="T2" fmla="*/ 126 w 127"/>
              <a:gd name="T3" fmla="*/ 233 h 306"/>
              <a:gd name="T4" fmla="*/ 63 w 127"/>
              <a:gd name="T5" fmla="*/ 233 h 306"/>
              <a:gd name="T6" fmla="*/ 63 w 127"/>
              <a:gd name="T7" fmla="*/ 0 h 306"/>
              <a:gd name="T8" fmla="*/ 0 w 127"/>
              <a:gd name="T9" fmla="*/ 0 h 306"/>
              <a:gd name="T10" fmla="*/ 0 w 127"/>
              <a:gd name="T11" fmla="*/ 233 h 306"/>
              <a:gd name="T12" fmla="*/ 9 w 127"/>
              <a:gd name="T13" fmla="*/ 278 h 306"/>
              <a:gd name="T14" fmla="*/ 63 w 127"/>
              <a:gd name="T15" fmla="*/ 305 h 306"/>
              <a:gd name="T16" fmla="*/ 63 w 127"/>
              <a:gd name="T17" fmla="*/ 305 h 306"/>
              <a:gd name="T18" fmla="*/ 126 w 127"/>
              <a:gd name="T19" fmla="*/ 305 h 306"/>
              <a:gd name="T20" fmla="*/ 117 w 127"/>
              <a:gd name="T21" fmla="*/ 260 h 306"/>
              <a:gd name="T22" fmla="*/ 126 w 127"/>
              <a:gd name="T23" fmla="*/ 23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306">
                <a:moveTo>
                  <a:pt x="126" y="233"/>
                </a:moveTo>
                <a:lnTo>
                  <a:pt x="126" y="233"/>
                </a:lnTo>
                <a:cubicBezTo>
                  <a:pt x="63" y="233"/>
                  <a:pt x="63" y="233"/>
                  <a:pt x="63" y="233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251"/>
                  <a:pt x="0" y="269"/>
                  <a:pt x="9" y="278"/>
                </a:cubicBezTo>
                <a:cubicBezTo>
                  <a:pt x="18" y="296"/>
                  <a:pt x="36" y="305"/>
                  <a:pt x="63" y="305"/>
                </a:cubicBezTo>
                <a:lnTo>
                  <a:pt x="63" y="305"/>
                </a:lnTo>
                <a:cubicBezTo>
                  <a:pt x="126" y="305"/>
                  <a:pt x="126" y="305"/>
                  <a:pt x="126" y="305"/>
                </a:cubicBezTo>
                <a:cubicBezTo>
                  <a:pt x="117" y="287"/>
                  <a:pt x="117" y="278"/>
                  <a:pt x="117" y="260"/>
                </a:cubicBezTo>
                <a:cubicBezTo>
                  <a:pt x="117" y="251"/>
                  <a:pt x="117" y="242"/>
                  <a:pt x="126" y="2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58">
            <a:extLst>
              <a:ext uri="{FF2B5EF4-FFF2-40B4-BE49-F238E27FC236}">
                <a16:creationId xmlns:a16="http://schemas.microsoft.com/office/drawing/2014/main" id="{BEBDA0DC-907C-8046-81AF-61BE70992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642" y="5082474"/>
            <a:ext cx="199203" cy="189937"/>
          </a:xfrm>
          <a:custGeom>
            <a:avLst/>
            <a:gdLst>
              <a:gd name="T0" fmla="*/ 99 w 190"/>
              <a:gd name="T1" fmla="*/ 179 h 180"/>
              <a:gd name="T2" fmla="*/ 99 w 190"/>
              <a:gd name="T3" fmla="*/ 179 h 180"/>
              <a:gd name="T4" fmla="*/ 0 w 190"/>
              <a:gd name="T5" fmla="*/ 89 h 180"/>
              <a:gd name="T6" fmla="*/ 99 w 190"/>
              <a:gd name="T7" fmla="*/ 0 h 180"/>
              <a:gd name="T8" fmla="*/ 189 w 190"/>
              <a:gd name="T9" fmla="*/ 89 h 180"/>
              <a:gd name="T10" fmla="*/ 99 w 190"/>
              <a:gd name="T11" fmla="*/ 179 h 180"/>
              <a:gd name="T12" fmla="*/ 99 w 190"/>
              <a:gd name="T13" fmla="*/ 53 h 180"/>
              <a:gd name="T14" fmla="*/ 99 w 190"/>
              <a:gd name="T15" fmla="*/ 53 h 180"/>
              <a:gd name="T16" fmla="*/ 54 w 190"/>
              <a:gd name="T17" fmla="*/ 89 h 180"/>
              <a:gd name="T18" fmla="*/ 99 w 190"/>
              <a:gd name="T19" fmla="*/ 134 h 180"/>
              <a:gd name="T20" fmla="*/ 135 w 190"/>
              <a:gd name="T21" fmla="*/ 89 h 180"/>
              <a:gd name="T22" fmla="*/ 99 w 190"/>
              <a:gd name="T23" fmla="*/ 5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0" h="180">
                <a:moveTo>
                  <a:pt x="99" y="179"/>
                </a:moveTo>
                <a:lnTo>
                  <a:pt x="99" y="179"/>
                </a:lnTo>
                <a:cubicBezTo>
                  <a:pt x="45" y="179"/>
                  <a:pt x="0" y="143"/>
                  <a:pt x="0" y="89"/>
                </a:cubicBezTo>
                <a:cubicBezTo>
                  <a:pt x="0" y="36"/>
                  <a:pt x="45" y="0"/>
                  <a:pt x="99" y="0"/>
                </a:cubicBezTo>
                <a:cubicBezTo>
                  <a:pt x="144" y="0"/>
                  <a:pt x="189" y="36"/>
                  <a:pt x="189" y="89"/>
                </a:cubicBezTo>
                <a:cubicBezTo>
                  <a:pt x="189" y="143"/>
                  <a:pt x="144" y="179"/>
                  <a:pt x="99" y="179"/>
                </a:cubicBezTo>
                <a:close/>
                <a:moveTo>
                  <a:pt x="99" y="53"/>
                </a:moveTo>
                <a:lnTo>
                  <a:pt x="99" y="53"/>
                </a:lnTo>
                <a:cubicBezTo>
                  <a:pt x="72" y="53"/>
                  <a:pt x="54" y="71"/>
                  <a:pt x="54" y="89"/>
                </a:cubicBezTo>
                <a:cubicBezTo>
                  <a:pt x="54" y="116"/>
                  <a:pt x="72" y="134"/>
                  <a:pt x="99" y="134"/>
                </a:cubicBezTo>
                <a:cubicBezTo>
                  <a:pt x="117" y="134"/>
                  <a:pt x="135" y="116"/>
                  <a:pt x="135" y="89"/>
                </a:cubicBezTo>
                <a:cubicBezTo>
                  <a:pt x="135" y="71"/>
                  <a:pt x="117" y="53"/>
                  <a:pt x="99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59">
            <a:extLst>
              <a:ext uri="{FF2B5EF4-FFF2-40B4-BE49-F238E27FC236}">
                <a16:creationId xmlns:a16="http://schemas.microsoft.com/office/drawing/2014/main" id="{899AF317-32F2-AE46-880A-81A6AD844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499" y="5082474"/>
            <a:ext cx="199203" cy="189937"/>
          </a:xfrm>
          <a:custGeom>
            <a:avLst/>
            <a:gdLst>
              <a:gd name="T0" fmla="*/ 90 w 190"/>
              <a:gd name="T1" fmla="*/ 179 h 180"/>
              <a:gd name="T2" fmla="*/ 90 w 190"/>
              <a:gd name="T3" fmla="*/ 179 h 180"/>
              <a:gd name="T4" fmla="*/ 0 w 190"/>
              <a:gd name="T5" fmla="*/ 89 h 180"/>
              <a:gd name="T6" fmla="*/ 90 w 190"/>
              <a:gd name="T7" fmla="*/ 0 h 180"/>
              <a:gd name="T8" fmla="*/ 189 w 190"/>
              <a:gd name="T9" fmla="*/ 89 h 180"/>
              <a:gd name="T10" fmla="*/ 90 w 190"/>
              <a:gd name="T11" fmla="*/ 179 h 180"/>
              <a:gd name="T12" fmla="*/ 90 w 190"/>
              <a:gd name="T13" fmla="*/ 53 h 180"/>
              <a:gd name="T14" fmla="*/ 90 w 190"/>
              <a:gd name="T15" fmla="*/ 53 h 180"/>
              <a:gd name="T16" fmla="*/ 54 w 190"/>
              <a:gd name="T17" fmla="*/ 89 h 180"/>
              <a:gd name="T18" fmla="*/ 90 w 190"/>
              <a:gd name="T19" fmla="*/ 134 h 180"/>
              <a:gd name="T20" fmla="*/ 135 w 190"/>
              <a:gd name="T21" fmla="*/ 89 h 180"/>
              <a:gd name="T22" fmla="*/ 90 w 190"/>
              <a:gd name="T23" fmla="*/ 5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0" h="180">
                <a:moveTo>
                  <a:pt x="90" y="179"/>
                </a:moveTo>
                <a:lnTo>
                  <a:pt x="90" y="179"/>
                </a:lnTo>
                <a:cubicBezTo>
                  <a:pt x="45" y="179"/>
                  <a:pt x="0" y="143"/>
                  <a:pt x="0" y="89"/>
                </a:cubicBezTo>
                <a:cubicBezTo>
                  <a:pt x="0" y="36"/>
                  <a:pt x="45" y="0"/>
                  <a:pt x="90" y="0"/>
                </a:cubicBezTo>
                <a:cubicBezTo>
                  <a:pt x="144" y="0"/>
                  <a:pt x="189" y="36"/>
                  <a:pt x="189" y="89"/>
                </a:cubicBezTo>
                <a:cubicBezTo>
                  <a:pt x="189" y="143"/>
                  <a:pt x="144" y="179"/>
                  <a:pt x="90" y="179"/>
                </a:cubicBezTo>
                <a:close/>
                <a:moveTo>
                  <a:pt x="90" y="53"/>
                </a:moveTo>
                <a:lnTo>
                  <a:pt x="90" y="53"/>
                </a:lnTo>
                <a:cubicBezTo>
                  <a:pt x="72" y="53"/>
                  <a:pt x="54" y="71"/>
                  <a:pt x="54" y="89"/>
                </a:cubicBezTo>
                <a:cubicBezTo>
                  <a:pt x="54" y="116"/>
                  <a:pt x="72" y="134"/>
                  <a:pt x="90" y="134"/>
                </a:cubicBezTo>
                <a:cubicBezTo>
                  <a:pt x="117" y="134"/>
                  <a:pt x="135" y="116"/>
                  <a:pt x="135" y="89"/>
                </a:cubicBezTo>
                <a:cubicBezTo>
                  <a:pt x="135" y="71"/>
                  <a:pt x="117" y="53"/>
                  <a:pt x="90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60">
            <a:extLst>
              <a:ext uri="{FF2B5EF4-FFF2-40B4-BE49-F238E27FC236}">
                <a16:creationId xmlns:a16="http://schemas.microsoft.com/office/drawing/2014/main" id="{4FBE0D03-4ECB-AD41-B385-EE3B73FE6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254" y="4758188"/>
            <a:ext cx="282590" cy="55592"/>
          </a:xfrm>
          <a:custGeom>
            <a:avLst/>
            <a:gdLst>
              <a:gd name="T0" fmla="*/ 234 w 271"/>
              <a:gd name="T1" fmla="*/ 53 h 54"/>
              <a:gd name="T2" fmla="*/ 234 w 271"/>
              <a:gd name="T3" fmla="*/ 53 h 54"/>
              <a:gd name="T4" fmla="*/ 27 w 271"/>
              <a:gd name="T5" fmla="*/ 53 h 54"/>
              <a:gd name="T6" fmla="*/ 0 w 271"/>
              <a:gd name="T7" fmla="*/ 27 h 54"/>
              <a:gd name="T8" fmla="*/ 0 w 271"/>
              <a:gd name="T9" fmla="*/ 27 h 54"/>
              <a:gd name="T10" fmla="*/ 27 w 271"/>
              <a:gd name="T11" fmla="*/ 0 h 54"/>
              <a:gd name="T12" fmla="*/ 234 w 271"/>
              <a:gd name="T13" fmla="*/ 0 h 54"/>
              <a:gd name="T14" fmla="*/ 270 w 271"/>
              <a:gd name="T15" fmla="*/ 27 h 54"/>
              <a:gd name="T16" fmla="*/ 270 w 271"/>
              <a:gd name="T17" fmla="*/ 27 h 54"/>
              <a:gd name="T18" fmla="*/ 234 w 271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54">
                <a:moveTo>
                  <a:pt x="234" y="53"/>
                </a:moveTo>
                <a:lnTo>
                  <a:pt x="234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44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2" y="0"/>
                  <a:pt x="270" y="9"/>
                  <a:pt x="270" y="27"/>
                </a:cubicBezTo>
                <a:lnTo>
                  <a:pt x="270" y="27"/>
                </a:lnTo>
                <a:cubicBezTo>
                  <a:pt x="270" y="44"/>
                  <a:pt x="252" y="53"/>
                  <a:pt x="234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61">
            <a:extLst>
              <a:ext uri="{FF2B5EF4-FFF2-40B4-BE49-F238E27FC236}">
                <a16:creationId xmlns:a16="http://schemas.microsoft.com/office/drawing/2014/main" id="{A852EC12-5D7F-C04F-9774-E05B0E38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316" y="4864738"/>
            <a:ext cx="152876" cy="55592"/>
          </a:xfrm>
          <a:custGeom>
            <a:avLst/>
            <a:gdLst>
              <a:gd name="T0" fmla="*/ 117 w 145"/>
              <a:gd name="T1" fmla="*/ 53 h 54"/>
              <a:gd name="T2" fmla="*/ 117 w 145"/>
              <a:gd name="T3" fmla="*/ 53 h 54"/>
              <a:gd name="T4" fmla="*/ 27 w 145"/>
              <a:gd name="T5" fmla="*/ 53 h 54"/>
              <a:gd name="T6" fmla="*/ 0 w 145"/>
              <a:gd name="T7" fmla="*/ 27 h 54"/>
              <a:gd name="T8" fmla="*/ 0 w 145"/>
              <a:gd name="T9" fmla="*/ 27 h 54"/>
              <a:gd name="T10" fmla="*/ 27 w 145"/>
              <a:gd name="T11" fmla="*/ 0 h 54"/>
              <a:gd name="T12" fmla="*/ 117 w 145"/>
              <a:gd name="T13" fmla="*/ 0 h 54"/>
              <a:gd name="T14" fmla="*/ 144 w 145"/>
              <a:gd name="T15" fmla="*/ 27 h 54"/>
              <a:gd name="T16" fmla="*/ 144 w 145"/>
              <a:gd name="T17" fmla="*/ 27 h 54"/>
              <a:gd name="T18" fmla="*/ 117 w 145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54">
                <a:moveTo>
                  <a:pt x="117" y="53"/>
                </a:moveTo>
                <a:lnTo>
                  <a:pt x="117" y="53"/>
                </a:lnTo>
                <a:cubicBezTo>
                  <a:pt x="27" y="53"/>
                  <a:pt x="27" y="53"/>
                  <a:pt x="27" y="53"/>
                </a:cubicBezTo>
                <a:cubicBezTo>
                  <a:pt x="18" y="53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44" y="9"/>
                  <a:pt x="144" y="27"/>
                </a:cubicBezTo>
                <a:lnTo>
                  <a:pt x="144" y="27"/>
                </a:lnTo>
                <a:cubicBezTo>
                  <a:pt x="144" y="45"/>
                  <a:pt x="126" y="53"/>
                  <a:pt x="117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62">
            <a:extLst>
              <a:ext uri="{FF2B5EF4-FFF2-40B4-BE49-F238E27FC236}">
                <a16:creationId xmlns:a16="http://schemas.microsoft.com/office/drawing/2014/main" id="{17F9A35E-C730-3849-8D30-65D2B18AE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395" y="11276331"/>
            <a:ext cx="833878" cy="88022"/>
          </a:xfrm>
          <a:custGeom>
            <a:avLst/>
            <a:gdLst>
              <a:gd name="T0" fmla="*/ 792 w 793"/>
              <a:gd name="T1" fmla="*/ 81 h 82"/>
              <a:gd name="T2" fmla="*/ 0 w 793"/>
              <a:gd name="T3" fmla="*/ 81 h 82"/>
              <a:gd name="T4" fmla="*/ 0 w 793"/>
              <a:gd name="T5" fmla="*/ 0 h 82"/>
              <a:gd name="T6" fmla="*/ 792 w 793"/>
              <a:gd name="T7" fmla="*/ 0 h 82"/>
              <a:gd name="T8" fmla="*/ 792 w 793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3" h="82">
                <a:moveTo>
                  <a:pt x="792" y="81"/>
                </a:moveTo>
                <a:lnTo>
                  <a:pt x="0" y="81"/>
                </a:lnTo>
                <a:lnTo>
                  <a:pt x="0" y="0"/>
                </a:lnTo>
                <a:lnTo>
                  <a:pt x="792" y="0"/>
                </a:lnTo>
                <a:lnTo>
                  <a:pt x="792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63">
            <a:extLst>
              <a:ext uri="{FF2B5EF4-FFF2-40B4-BE49-F238E27FC236}">
                <a16:creationId xmlns:a16="http://schemas.microsoft.com/office/drawing/2014/main" id="{0A13D7EC-58C8-8641-BCED-B9CAF44E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783" y="11512597"/>
            <a:ext cx="180675" cy="78754"/>
          </a:xfrm>
          <a:custGeom>
            <a:avLst/>
            <a:gdLst>
              <a:gd name="T0" fmla="*/ 135 w 172"/>
              <a:gd name="T1" fmla="*/ 72 h 73"/>
              <a:gd name="T2" fmla="*/ 135 w 172"/>
              <a:gd name="T3" fmla="*/ 72 h 73"/>
              <a:gd name="T4" fmla="*/ 36 w 172"/>
              <a:gd name="T5" fmla="*/ 72 h 73"/>
              <a:gd name="T6" fmla="*/ 0 w 172"/>
              <a:gd name="T7" fmla="*/ 36 h 73"/>
              <a:gd name="T8" fmla="*/ 0 w 172"/>
              <a:gd name="T9" fmla="*/ 36 h 73"/>
              <a:gd name="T10" fmla="*/ 36 w 172"/>
              <a:gd name="T11" fmla="*/ 0 h 73"/>
              <a:gd name="T12" fmla="*/ 135 w 172"/>
              <a:gd name="T13" fmla="*/ 0 h 73"/>
              <a:gd name="T14" fmla="*/ 171 w 172"/>
              <a:gd name="T15" fmla="*/ 36 h 73"/>
              <a:gd name="T16" fmla="*/ 171 w 172"/>
              <a:gd name="T17" fmla="*/ 36 h 73"/>
              <a:gd name="T18" fmla="*/ 135 w 172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73">
                <a:moveTo>
                  <a:pt x="135" y="72"/>
                </a:moveTo>
                <a:lnTo>
                  <a:pt x="135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3" y="0"/>
                  <a:pt x="171" y="18"/>
                  <a:pt x="171" y="36"/>
                </a:cubicBezTo>
                <a:lnTo>
                  <a:pt x="171" y="36"/>
                </a:lnTo>
                <a:cubicBezTo>
                  <a:pt x="171" y="54"/>
                  <a:pt x="153" y="72"/>
                  <a:pt x="135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64">
            <a:extLst>
              <a:ext uri="{FF2B5EF4-FFF2-40B4-BE49-F238E27FC236}">
                <a16:creationId xmlns:a16="http://schemas.microsoft.com/office/drawing/2014/main" id="{1E31285A-66EC-CD45-BB6C-A1811169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069" y="11026167"/>
            <a:ext cx="908000" cy="708798"/>
          </a:xfrm>
          <a:custGeom>
            <a:avLst/>
            <a:gdLst>
              <a:gd name="T0" fmla="*/ 738 w 865"/>
              <a:gd name="T1" fmla="*/ 674 h 675"/>
              <a:gd name="T2" fmla="*/ 738 w 865"/>
              <a:gd name="T3" fmla="*/ 674 h 675"/>
              <a:gd name="T4" fmla="*/ 126 w 865"/>
              <a:gd name="T5" fmla="*/ 674 h 675"/>
              <a:gd name="T6" fmla="*/ 0 w 865"/>
              <a:gd name="T7" fmla="*/ 539 h 675"/>
              <a:gd name="T8" fmla="*/ 0 w 865"/>
              <a:gd name="T9" fmla="*/ 135 h 675"/>
              <a:gd name="T10" fmla="*/ 126 w 865"/>
              <a:gd name="T11" fmla="*/ 0 h 675"/>
              <a:gd name="T12" fmla="*/ 738 w 865"/>
              <a:gd name="T13" fmla="*/ 0 h 675"/>
              <a:gd name="T14" fmla="*/ 864 w 865"/>
              <a:gd name="T15" fmla="*/ 135 h 675"/>
              <a:gd name="T16" fmla="*/ 864 w 865"/>
              <a:gd name="T17" fmla="*/ 539 h 675"/>
              <a:gd name="T18" fmla="*/ 738 w 865"/>
              <a:gd name="T19" fmla="*/ 674 h 675"/>
              <a:gd name="T20" fmla="*/ 126 w 865"/>
              <a:gd name="T21" fmla="*/ 72 h 675"/>
              <a:gd name="T22" fmla="*/ 126 w 865"/>
              <a:gd name="T23" fmla="*/ 72 h 675"/>
              <a:gd name="T24" fmla="*/ 63 w 865"/>
              <a:gd name="T25" fmla="*/ 135 h 675"/>
              <a:gd name="T26" fmla="*/ 63 w 865"/>
              <a:gd name="T27" fmla="*/ 539 h 675"/>
              <a:gd name="T28" fmla="*/ 126 w 865"/>
              <a:gd name="T29" fmla="*/ 602 h 675"/>
              <a:gd name="T30" fmla="*/ 738 w 865"/>
              <a:gd name="T31" fmla="*/ 602 h 675"/>
              <a:gd name="T32" fmla="*/ 801 w 865"/>
              <a:gd name="T33" fmla="*/ 539 h 675"/>
              <a:gd name="T34" fmla="*/ 801 w 865"/>
              <a:gd name="T35" fmla="*/ 135 h 675"/>
              <a:gd name="T36" fmla="*/ 738 w 865"/>
              <a:gd name="T37" fmla="*/ 72 h 675"/>
              <a:gd name="T38" fmla="*/ 126 w 865"/>
              <a:gd name="T39" fmla="*/ 72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5" h="675">
                <a:moveTo>
                  <a:pt x="738" y="674"/>
                </a:moveTo>
                <a:lnTo>
                  <a:pt x="738" y="674"/>
                </a:lnTo>
                <a:cubicBezTo>
                  <a:pt x="126" y="674"/>
                  <a:pt x="126" y="674"/>
                  <a:pt x="126" y="674"/>
                </a:cubicBezTo>
                <a:cubicBezTo>
                  <a:pt x="54" y="674"/>
                  <a:pt x="0" y="611"/>
                  <a:pt x="0" y="539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54" y="0"/>
                  <a:pt x="126" y="0"/>
                </a:cubicBezTo>
                <a:cubicBezTo>
                  <a:pt x="738" y="0"/>
                  <a:pt x="738" y="0"/>
                  <a:pt x="738" y="0"/>
                </a:cubicBezTo>
                <a:cubicBezTo>
                  <a:pt x="810" y="0"/>
                  <a:pt x="864" y="63"/>
                  <a:pt x="864" y="135"/>
                </a:cubicBezTo>
                <a:cubicBezTo>
                  <a:pt x="864" y="539"/>
                  <a:pt x="864" y="539"/>
                  <a:pt x="864" y="539"/>
                </a:cubicBezTo>
                <a:cubicBezTo>
                  <a:pt x="864" y="611"/>
                  <a:pt x="810" y="674"/>
                  <a:pt x="738" y="674"/>
                </a:cubicBezTo>
                <a:close/>
                <a:moveTo>
                  <a:pt x="126" y="72"/>
                </a:moveTo>
                <a:lnTo>
                  <a:pt x="126" y="72"/>
                </a:lnTo>
                <a:cubicBezTo>
                  <a:pt x="90" y="72"/>
                  <a:pt x="63" y="99"/>
                  <a:pt x="63" y="135"/>
                </a:cubicBezTo>
                <a:cubicBezTo>
                  <a:pt x="63" y="539"/>
                  <a:pt x="63" y="539"/>
                  <a:pt x="63" y="539"/>
                </a:cubicBezTo>
                <a:cubicBezTo>
                  <a:pt x="63" y="575"/>
                  <a:pt x="90" y="602"/>
                  <a:pt x="126" y="602"/>
                </a:cubicBezTo>
                <a:cubicBezTo>
                  <a:pt x="738" y="602"/>
                  <a:pt x="738" y="602"/>
                  <a:pt x="738" y="602"/>
                </a:cubicBezTo>
                <a:cubicBezTo>
                  <a:pt x="774" y="602"/>
                  <a:pt x="801" y="575"/>
                  <a:pt x="801" y="539"/>
                </a:cubicBezTo>
                <a:cubicBezTo>
                  <a:pt x="801" y="135"/>
                  <a:pt x="801" y="135"/>
                  <a:pt x="801" y="135"/>
                </a:cubicBezTo>
                <a:cubicBezTo>
                  <a:pt x="801" y="99"/>
                  <a:pt x="774" y="72"/>
                  <a:pt x="738" y="72"/>
                </a:cubicBezTo>
                <a:lnTo>
                  <a:pt x="126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65">
            <a:extLst>
              <a:ext uri="{FF2B5EF4-FFF2-40B4-BE49-F238E27FC236}">
                <a16:creationId xmlns:a16="http://schemas.microsoft.com/office/drawing/2014/main" id="{38CACC3E-3713-F84B-8C0E-AE633761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5440" y="11628412"/>
            <a:ext cx="518857" cy="55592"/>
          </a:xfrm>
          <a:custGeom>
            <a:avLst/>
            <a:gdLst>
              <a:gd name="T0" fmla="*/ 495 w 496"/>
              <a:gd name="T1" fmla="*/ 54 h 55"/>
              <a:gd name="T2" fmla="*/ 495 w 496"/>
              <a:gd name="T3" fmla="*/ 54 h 55"/>
              <a:gd name="T4" fmla="*/ 27 w 496"/>
              <a:gd name="T5" fmla="*/ 54 h 55"/>
              <a:gd name="T6" fmla="*/ 0 w 496"/>
              <a:gd name="T7" fmla="*/ 27 h 55"/>
              <a:gd name="T8" fmla="*/ 0 w 496"/>
              <a:gd name="T9" fmla="*/ 27 h 55"/>
              <a:gd name="T10" fmla="*/ 27 w 496"/>
              <a:gd name="T11" fmla="*/ 0 h 55"/>
              <a:gd name="T12" fmla="*/ 495 w 496"/>
              <a:gd name="T13" fmla="*/ 0 h 55"/>
              <a:gd name="T14" fmla="*/ 495 w 49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6" h="55">
                <a:moveTo>
                  <a:pt x="495" y="54"/>
                </a:moveTo>
                <a:lnTo>
                  <a:pt x="495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18" y="0"/>
                  <a:pt x="27" y="0"/>
                </a:cubicBezTo>
                <a:cubicBezTo>
                  <a:pt x="495" y="0"/>
                  <a:pt x="495" y="0"/>
                  <a:pt x="495" y="0"/>
                </a:cubicBezTo>
                <a:lnTo>
                  <a:pt x="49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66">
            <a:extLst>
              <a:ext uri="{FF2B5EF4-FFF2-40B4-BE49-F238E27FC236}">
                <a16:creationId xmlns:a16="http://schemas.microsoft.com/office/drawing/2014/main" id="{593E63A5-BF08-5740-814A-CFF1B1FD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3521" y="11091024"/>
            <a:ext cx="671733" cy="755124"/>
          </a:xfrm>
          <a:custGeom>
            <a:avLst/>
            <a:gdLst>
              <a:gd name="T0" fmla="*/ 495 w 640"/>
              <a:gd name="T1" fmla="*/ 719 h 720"/>
              <a:gd name="T2" fmla="*/ 495 w 640"/>
              <a:gd name="T3" fmla="*/ 719 h 720"/>
              <a:gd name="T4" fmla="*/ 153 w 640"/>
              <a:gd name="T5" fmla="*/ 719 h 720"/>
              <a:gd name="T6" fmla="*/ 45 w 640"/>
              <a:gd name="T7" fmla="*/ 674 h 720"/>
              <a:gd name="T8" fmla="*/ 9 w 640"/>
              <a:gd name="T9" fmla="*/ 566 h 720"/>
              <a:gd name="T10" fmla="*/ 36 w 640"/>
              <a:gd name="T11" fmla="*/ 98 h 720"/>
              <a:gd name="T12" fmla="*/ 144 w 640"/>
              <a:gd name="T13" fmla="*/ 0 h 720"/>
              <a:gd name="T14" fmla="*/ 504 w 640"/>
              <a:gd name="T15" fmla="*/ 0 h 720"/>
              <a:gd name="T16" fmla="*/ 612 w 640"/>
              <a:gd name="T17" fmla="*/ 98 h 720"/>
              <a:gd name="T18" fmla="*/ 639 w 640"/>
              <a:gd name="T19" fmla="*/ 566 h 720"/>
              <a:gd name="T20" fmla="*/ 594 w 640"/>
              <a:gd name="T21" fmla="*/ 674 h 720"/>
              <a:gd name="T22" fmla="*/ 495 w 640"/>
              <a:gd name="T23" fmla="*/ 719 h 720"/>
              <a:gd name="T24" fmla="*/ 144 w 640"/>
              <a:gd name="T25" fmla="*/ 62 h 720"/>
              <a:gd name="T26" fmla="*/ 144 w 640"/>
              <a:gd name="T27" fmla="*/ 62 h 720"/>
              <a:gd name="T28" fmla="*/ 99 w 640"/>
              <a:gd name="T29" fmla="*/ 98 h 720"/>
              <a:gd name="T30" fmla="*/ 72 w 640"/>
              <a:gd name="T31" fmla="*/ 566 h 720"/>
              <a:gd name="T32" fmla="*/ 99 w 640"/>
              <a:gd name="T33" fmla="*/ 620 h 720"/>
              <a:gd name="T34" fmla="*/ 153 w 640"/>
              <a:gd name="T35" fmla="*/ 647 h 720"/>
              <a:gd name="T36" fmla="*/ 495 w 640"/>
              <a:gd name="T37" fmla="*/ 647 h 720"/>
              <a:gd name="T38" fmla="*/ 549 w 640"/>
              <a:gd name="T39" fmla="*/ 620 h 720"/>
              <a:gd name="T40" fmla="*/ 567 w 640"/>
              <a:gd name="T41" fmla="*/ 566 h 720"/>
              <a:gd name="T42" fmla="*/ 540 w 640"/>
              <a:gd name="T43" fmla="*/ 98 h 720"/>
              <a:gd name="T44" fmla="*/ 504 w 640"/>
              <a:gd name="T45" fmla="*/ 62 h 720"/>
              <a:gd name="T46" fmla="*/ 144 w 640"/>
              <a:gd name="T47" fmla="*/ 62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0" h="720">
                <a:moveTo>
                  <a:pt x="495" y="719"/>
                </a:moveTo>
                <a:lnTo>
                  <a:pt x="495" y="719"/>
                </a:lnTo>
                <a:cubicBezTo>
                  <a:pt x="153" y="719"/>
                  <a:pt x="153" y="719"/>
                  <a:pt x="153" y="719"/>
                </a:cubicBezTo>
                <a:cubicBezTo>
                  <a:pt x="108" y="719"/>
                  <a:pt x="72" y="701"/>
                  <a:pt x="45" y="674"/>
                </a:cubicBezTo>
                <a:cubicBezTo>
                  <a:pt x="18" y="638"/>
                  <a:pt x="0" y="602"/>
                  <a:pt x="9" y="566"/>
                </a:cubicBezTo>
                <a:cubicBezTo>
                  <a:pt x="36" y="98"/>
                  <a:pt x="36" y="98"/>
                  <a:pt x="36" y="98"/>
                </a:cubicBezTo>
                <a:cubicBezTo>
                  <a:pt x="36" y="44"/>
                  <a:pt x="81" y="0"/>
                  <a:pt x="144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58" y="0"/>
                  <a:pt x="603" y="44"/>
                  <a:pt x="612" y="98"/>
                </a:cubicBezTo>
                <a:cubicBezTo>
                  <a:pt x="639" y="566"/>
                  <a:pt x="639" y="566"/>
                  <a:pt x="639" y="566"/>
                </a:cubicBezTo>
                <a:cubicBezTo>
                  <a:pt x="639" y="602"/>
                  <a:pt x="621" y="638"/>
                  <a:pt x="594" y="674"/>
                </a:cubicBezTo>
                <a:cubicBezTo>
                  <a:pt x="567" y="701"/>
                  <a:pt x="531" y="719"/>
                  <a:pt x="495" y="719"/>
                </a:cubicBezTo>
                <a:close/>
                <a:moveTo>
                  <a:pt x="144" y="62"/>
                </a:moveTo>
                <a:lnTo>
                  <a:pt x="144" y="62"/>
                </a:lnTo>
                <a:cubicBezTo>
                  <a:pt x="117" y="62"/>
                  <a:pt x="108" y="80"/>
                  <a:pt x="99" y="98"/>
                </a:cubicBezTo>
                <a:cubicBezTo>
                  <a:pt x="72" y="566"/>
                  <a:pt x="72" y="566"/>
                  <a:pt x="72" y="566"/>
                </a:cubicBezTo>
                <a:cubicBezTo>
                  <a:pt x="72" y="584"/>
                  <a:pt x="81" y="611"/>
                  <a:pt x="99" y="620"/>
                </a:cubicBezTo>
                <a:cubicBezTo>
                  <a:pt x="108" y="638"/>
                  <a:pt x="126" y="647"/>
                  <a:pt x="153" y="647"/>
                </a:cubicBezTo>
                <a:cubicBezTo>
                  <a:pt x="495" y="647"/>
                  <a:pt x="495" y="647"/>
                  <a:pt x="495" y="647"/>
                </a:cubicBezTo>
                <a:cubicBezTo>
                  <a:pt x="513" y="647"/>
                  <a:pt x="531" y="638"/>
                  <a:pt x="549" y="620"/>
                </a:cubicBezTo>
                <a:cubicBezTo>
                  <a:pt x="558" y="611"/>
                  <a:pt x="567" y="584"/>
                  <a:pt x="567" y="566"/>
                </a:cubicBezTo>
                <a:cubicBezTo>
                  <a:pt x="540" y="98"/>
                  <a:pt x="540" y="98"/>
                  <a:pt x="540" y="98"/>
                </a:cubicBezTo>
                <a:cubicBezTo>
                  <a:pt x="540" y="80"/>
                  <a:pt x="522" y="62"/>
                  <a:pt x="504" y="62"/>
                </a:cubicBezTo>
                <a:lnTo>
                  <a:pt x="144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67">
            <a:extLst>
              <a:ext uri="{FF2B5EF4-FFF2-40B4-BE49-F238E27FC236}">
                <a16:creationId xmlns:a16="http://schemas.microsoft.com/office/drawing/2014/main" id="{555F1799-F486-D945-8F3C-CC6461224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4193" y="10910352"/>
            <a:ext cx="333551" cy="352082"/>
          </a:xfrm>
          <a:custGeom>
            <a:avLst/>
            <a:gdLst>
              <a:gd name="T0" fmla="*/ 279 w 316"/>
              <a:gd name="T1" fmla="*/ 332 h 333"/>
              <a:gd name="T2" fmla="*/ 279 w 316"/>
              <a:gd name="T3" fmla="*/ 332 h 333"/>
              <a:gd name="T4" fmla="*/ 279 w 316"/>
              <a:gd name="T5" fmla="*/ 332 h 333"/>
              <a:gd name="T6" fmla="*/ 243 w 316"/>
              <a:gd name="T7" fmla="*/ 296 h 333"/>
              <a:gd name="T8" fmla="*/ 243 w 316"/>
              <a:gd name="T9" fmla="*/ 161 h 333"/>
              <a:gd name="T10" fmla="*/ 162 w 316"/>
              <a:gd name="T11" fmla="*/ 72 h 333"/>
              <a:gd name="T12" fmla="*/ 63 w 316"/>
              <a:gd name="T13" fmla="*/ 161 h 333"/>
              <a:gd name="T14" fmla="*/ 63 w 316"/>
              <a:gd name="T15" fmla="*/ 296 h 333"/>
              <a:gd name="T16" fmla="*/ 36 w 316"/>
              <a:gd name="T17" fmla="*/ 332 h 333"/>
              <a:gd name="T18" fmla="*/ 36 w 316"/>
              <a:gd name="T19" fmla="*/ 332 h 333"/>
              <a:gd name="T20" fmla="*/ 0 w 316"/>
              <a:gd name="T21" fmla="*/ 296 h 333"/>
              <a:gd name="T22" fmla="*/ 0 w 316"/>
              <a:gd name="T23" fmla="*/ 171 h 333"/>
              <a:gd name="T24" fmla="*/ 144 w 316"/>
              <a:gd name="T25" fmla="*/ 9 h 333"/>
              <a:gd name="T26" fmla="*/ 315 w 316"/>
              <a:gd name="T27" fmla="*/ 161 h 333"/>
              <a:gd name="T28" fmla="*/ 315 w 316"/>
              <a:gd name="T29" fmla="*/ 296 h 333"/>
              <a:gd name="T30" fmla="*/ 279 w 316"/>
              <a:gd name="T31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" h="333">
                <a:moveTo>
                  <a:pt x="279" y="332"/>
                </a:moveTo>
                <a:lnTo>
                  <a:pt x="279" y="332"/>
                </a:lnTo>
                <a:lnTo>
                  <a:pt x="279" y="332"/>
                </a:lnTo>
                <a:cubicBezTo>
                  <a:pt x="261" y="332"/>
                  <a:pt x="243" y="315"/>
                  <a:pt x="243" y="296"/>
                </a:cubicBezTo>
                <a:cubicBezTo>
                  <a:pt x="243" y="161"/>
                  <a:pt x="243" y="161"/>
                  <a:pt x="243" y="161"/>
                </a:cubicBezTo>
                <a:cubicBezTo>
                  <a:pt x="243" y="116"/>
                  <a:pt x="207" y="81"/>
                  <a:pt x="162" y="72"/>
                </a:cubicBezTo>
                <a:cubicBezTo>
                  <a:pt x="108" y="72"/>
                  <a:pt x="63" y="108"/>
                  <a:pt x="63" y="161"/>
                </a:cubicBezTo>
                <a:cubicBezTo>
                  <a:pt x="63" y="296"/>
                  <a:pt x="63" y="296"/>
                  <a:pt x="63" y="296"/>
                </a:cubicBezTo>
                <a:cubicBezTo>
                  <a:pt x="63" y="315"/>
                  <a:pt x="54" y="332"/>
                  <a:pt x="36" y="332"/>
                </a:cubicBezTo>
                <a:lnTo>
                  <a:pt x="36" y="332"/>
                </a:lnTo>
                <a:cubicBezTo>
                  <a:pt x="9" y="332"/>
                  <a:pt x="0" y="315"/>
                  <a:pt x="0" y="296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81"/>
                  <a:pt x="63" y="9"/>
                  <a:pt x="144" y="9"/>
                </a:cubicBezTo>
                <a:cubicBezTo>
                  <a:pt x="234" y="0"/>
                  <a:pt x="315" y="72"/>
                  <a:pt x="315" y="161"/>
                </a:cubicBezTo>
                <a:cubicBezTo>
                  <a:pt x="315" y="296"/>
                  <a:pt x="315" y="296"/>
                  <a:pt x="315" y="296"/>
                </a:cubicBezTo>
                <a:cubicBezTo>
                  <a:pt x="315" y="315"/>
                  <a:pt x="297" y="332"/>
                  <a:pt x="279" y="3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68">
            <a:extLst>
              <a:ext uri="{FF2B5EF4-FFF2-40B4-BE49-F238E27FC236}">
                <a16:creationId xmlns:a16="http://schemas.microsoft.com/office/drawing/2014/main" id="{658DFC1B-840B-9848-90A5-09F3694D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9662" y="5300207"/>
            <a:ext cx="616144" cy="78757"/>
          </a:xfrm>
          <a:custGeom>
            <a:avLst/>
            <a:gdLst>
              <a:gd name="T0" fmla="*/ 585 w 586"/>
              <a:gd name="T1" fmla="*/ 72 h 73"/>
              <a:gd name="T2" fmla="*/ 0 w 586"/>
              <a:gd name="T3" fmla="*/ 72 h 73"/>
              <a:gd name="T4" fmla="*/ 0 w 586"/>
              <a:gd name="T5" fmla="*/ 0 h 73"/>
              <a:gd name="T6" fmla="*/ 585 w 586"/>
              <a:gd name="T7" fmla="*/ 0 h 73"/>
              <a:gd name="T8" fmla="*/ 585 w 586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6" h="73">
                <a:moveTo>
                  <a:pt x="585" y="72"/>
                </a:moveTo>
                <a:lnTo>
                  <a:pt x="0" y="72"/>
                </a:lnTo>
                <a:lnTo>
                  <a:pt x="0" y="0"/>
                </a:lnTo>
                <a:lnTo>
                  <a:pt x="585" y="0"/>
                </a:lnTo>
                <a:lnTo>
                  <a:pt x="585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69">
            <a:extLst>
              <a:ext uri="{FF2B5EF4-FFF2-40B4-BE49-F238E27FC236}">
                <a16:creationId xmlns:a16="http://schemas.microsoft.com/office/drawing/2014/main" id="{47332949-8760-9249-ACB1-AABCCF46B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3847" y="4535821"/>
            <a:ext cx="843143" cy="843143"/>
          </a:xfrm>
          <a:custGeom>
            <a:avLst/>
            <a:gdLst>
              <a:gd name="T0" fmla="*/ 684 w 802"/>
              <a:gd name="T1" fmla="*/ 800 h 801"/>
              <a:gd name="T2" fmla="*/ 684 w 802"/>
              <a:gd name="T3" fmla="*/ 800 h 801"/>
              <a:gd name="T4" fmla="*/ 684 w 802"/>
              <a:gd name="T5" fmla="*/ 728 h 801"/>
              <a:gd name="T6" fmla="*/ 729 w 802"/>
              <a:gd name="T7" fmla="*/ 692 h 801"/>
              <a:gd name="T8" fmla="*/ 729 w 802"/>
              <a:gd name="T9" fmla="*/ 629 h 801"/>
              <a:gd name="T10" fmla="*/ 252 w 802"/>
              <a:gd name="T11" fmla="*/ 629 h 801"/>
              <a:gd name="T12" fmla="*/ 252 w 802"/>
              <a:gd name="T13" fmla="*/ 674 h 801"/>
              <a:gd name="T14" fmla="*/ 126 w 802"/>
              <a:gd name="T15" fmla="*/ 800 h 801"/>
              <a:gd name="T16" fmla="*/ 0 w 802"/>
              <a:gd name="T17" fmla="*/ 674 h 801"/>
              <a:gd name="T18" fmla="*/ 0 w 802"/>
              <a:gd name="T19" fmla="*/ 54 h 801"/>
              <a:gd name="T20" fmla="*/ 54 w 802"/>
              <a:gd name="T21" fmla="*/ 0 h 801"/>
              <a:gd name="T22" fmla="*/ 621 w 802"/>
              <a:gd name="T23" fmla="*/ 0 h 801"/>
              <a:gd name="T24" fmla="*/ 675 w 802"/>
              <a:gd name="T25" fmla="*/ 54 h 801"/>
              <a:gd name="T26" fmla="*/ 675 w 802"/>
              <a:gd name="T27" fmla="*/ 558 h 801"/>
              <a:gd name="T28" fmla="*/ 756 w 802"/>
              <a:gd name="T29" fmla="*/ 558 h 801"/>
              <a:gd name="T30" fmla="*/ 801 w 802"/>
              <a:gd name="T31" fmla="*/ 593 h 801"/>
              <a:gd name="T32" fmla="*/ 801 w 802"/>
              <a:gd name="T33" fmla="*/ 692 h 801"/>
              <a:gd name="T34" fmla="*/ 684 w 802"/>
              <a:gd name="T35" fmla="*/ 800 h 801"/>
              <a:gd name="T36" fmla="*/ 72 w 802"/>
              <a:gd name="T37" fmla="*/ 63 h 801"/>
              <a:gd name="T38" fmla="*/ 72 w 802"/>
              <a:gd name="T39" fmla="*/ 63 h 801"/>
              <a:gd name="T40" fmla="*/ 72 w 802"/>
              <a:gd name="T41" fmla="*/ 674 h 801"/>
              <a:gd name="T42" fmla="*/ 126 w 802"/>
              <a:gd name="T43" fmla="*/ 728 h 801"/>
              <a:gd name="T44" fmla="*/ 180 w 802"/>
              <a:gd name="T45" fmla="*/ 674 h 801"/>
              <a:gd name="T46" fmla="*/ 180 w 802"/>
              <a:gd name="T47" fmla="*/ 593 h 801"/>
              <a:gd name="T48" fmla="*/ 225 w 802"/>
              <a:gd name="T49" fmla="*/ 558 h 801"/>
              <a:gd name="T50" fmla="*/ 603 w 802"/>
              <a:gd name="T51" fmla="*/ 558 h 801"/>
              <a:gd name="T52" fmla="*/ 603 w 802"/>
              <a:gd name="T53" fmla="*/ 63 h 801"/>
              <a:gd name="T54" fmla="*/ 72 w 802"/>
              <a:gd name="T55" fmla="*/ 63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02" h="801">
                <a:moveTo>
                  <a:pt x="684" y="800"/>
                </a:moveTo>
                <a:lnTo>
                  <a:pt x="684" y="800"/>
                </a:lnTo>
                <a:cubicBezTo>
                  <a:pt x="684" y="728"/>
                  <a:pt x="684" y="728"/>
                  <a:pt x="684" y="728"/>
                </a:cubicBezTo>
                <a:cubicBezTo>
                  <a:pt x="711" y="728"/>
                  <a:pt x="729" y="710"/>
                  <a:pt x="729" y="692"/>
                </a:cubicBezTo>
                <a:cubicBezTo>
                  <a:pt x="729" y="629"/>
                  <a:pt x="729" y="629"/>
                  <a:pt x="729" y="629"/>
                </a:cubicBezTo>
                <a:cubicBezTo>
                  <a:pt x="252" y="629"/>
                  <a:pt x="252" y="629"/>
                  <a:pt x="252" y="629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2" y="746"/>
                  <a:pt x="198" y="800"/>
                  <a:pt x="126" y="800"/>
                </a:cubicBezTo>
                <a:cubicBezTo>
                  <a:pt x="54" y="800"/>
                  <a:pt x="0" y="746"/>
                  <a:pt x="0" y="67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621" y="0"/>
                  <a:pt x="621" y="0"/>
                  <a:pt x="621" y="0"/>
                </a:cubicBezTo>
                <a:cubicBezTo>
                  <a:pt x="648" y="0"/>
                  <a:pt x="675" y="18"/>
                  <a:pt x="675" y="54"/>
                </a:cubicBezTo>
                <a:cubicBezTo>
                  <a:pt x="675" y="558"/>
                  <a:pt x="675" y="558"/>
                  <a:pt x="675" y="558"/>
                </a:cubicBezTo>
                <a:cubicBezTo>
                  <a:pt x="756" y="558"/>
                  <a:pt x="756" y="558"/>
                  <a:pt x="756" y="558"/>
                </a:cubicBezTo>
                <a:cubicBezTo>
                  <a:pt x="783" y="558"/>
                  <a:pt x="801" y="575"/>
                  <a:pt x="801" y="593"/>
                </a:cubicBezTo>
                <a:cubicBezTo>
                  <a:pt x="801" y="692"/>
                  <a:pt x="801" y="692"/>
                  <a:pt x="801" y="692"/>
                </a:cubicBezTo>
                <a:cubicBezTo>
                  <a:pt x="801" y="746"/>
                  <a:pt x="747" y="800"/>
                  <a:pt x="684" y="800"/>
                </a:cubicBezTo>
                <a:close/>
                <a:moveTo>
                  <a:pt x="72" y="63"/>
                </a:moveTo>
                <a:lnTo>
                  <a:pt x="72" y="63"/>
                </a:lnTo>
                <a:cubicBezTo>
                  <a:pt x="72" y="674"/>
                  <a:pt x="72" y="674"/>
                  <a:pt x="72" y="674"/>
                </a:cubicBezTo>
                <a:cubicBezTo>
                  <a:pt x="72" y="701"/>
                  <a:pt x="90" y="728"/>
                  <a:pt x="126" y="728"/>
                </a:cubicBezTo>
                <a:cubicBezTo>
                  <a:pt x="162" y="728"/>
                  <a:pt x="180" y="701"/>
                  <a:pt x="180" y="674"/>
                </a:cubicBezTo>
                <a:cubicBezTo>
                  <a:pt x="180" y="593"/>
                  <a:pt x="180" y="593"/>
                  <a:pt x="180" y="593"/>
                </a:cubicBezTo>
                <a:cubicBezTo>
                  <a:pt x="180" y="575"/>
                  <a:pt x="198" y="558"/>
                  <a:pt x="225" y="558"/>
                </a:cubicBezTo>
                <a:cubicBezTo>
                  <a:pt x="603" y="558"/>
                  <a:pt x="603" y="558"/>
                  <a:pt x="603" y="558"/>
                </a:cubicBezTo>
                <a:cubicBezTo>
                  <a:pt x="603" y="63"/>
                  <a:pt x="603" y="63"/>
                  <a:pt x="603" y="63"/>
                </a:cubicBezTo>
                <a:lnTo>
                  <a:pt x="72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70">
            <a:extLst>
              <a:ext uri="{FF2B5EF4-FFF2-40B4-BE49-F238E27FC236}">
                <a16:creationId xmlns:a16="http://schemas.microsoft.com/office/drawing/2014/main" id="{3740171A-802E-7C42-9779-524017AB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254" y="4730392"/>
            <a:ext cx="361347" cy="55592"/>
          </a:xfrm>
          <a:custGeom>
            <a:avLst/>
            <a:gdLst>
              <a:gd name="T0" fmla="*/ 315 w 343"/>
              <a:gd name="T1" fmla="*/ 54 h 55"/>
              <a:gd name="T2" fmla="*/ 315 w 343"/>
              <a:gd name="T3" fmla="*/ 54 h 55"/>
              <a:gd name="T4" fmla="*/ 27 w 343"/>
              <a:gd name="T5" fmla="*/ 54 h 55"/>
              <a:gd name="T6" fmla="*/ 0 w 343"/>
              <a:gd name="T7" fmla="*/ 27 h 55"/>
              <a:gd name="T8" fmla="*/ 0 w 343"/>
              <a:gd name="T9" fmla="*/ 27 h 55"/>
              <a:gd name="T10" fmla="*/ 27 w 343"/>
              <a:gd name="T11" fmla="*/ 0 h 55"/>
              <a:gd name="T12" fmla="*/ 315 w 343"/>
              <a:gd name="T13" fmla="*/ 0 h 55"/>
              <a:gd name="T14" fmla="*/ 342 w 343"/>
              <a:gd name="T15" fmla="*/ 27 h 55"/>
              <a:gd name="T16" fmla="*/ 342 w 343"/>
              <a:gd name="T17" fmla="*/ 27 h 55"/>
              <a:gd name="T18" fmla="*/ 315 w 343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" h="55">
                <a:moveTo>
                  <a:pt x="315" y="54"/>
                </a:moveTo>
                <a:lnTo>
                  <a:pt x="315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24" y="0"/>
                  <a:pt x="342" y="18"/>
                  <a:pt x="342" y="27"/>
                </a:cubicBezTo>
                <a:lnTo>
                  <a:pt x="342" y="27"/>
                </a:lnTo>
                <a:cubicBezTo>
                  <a:pt x="342" y="45"/>
                  <a:pt x="324" y="54"/>
                  <a:pt x="315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71">
            <a:extLst>
              <a:ext uri="{FF2B5EF4-FFF2-40B4-BE49-F238E27FC236}">
                <a16:creationId xmlns:a16="http://schemas.microsoft.com/office/drawing/2014/main" id="{306D40DF-2B40-DA46-857E-BA16EB9AC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254" y="4855472"/>
            <a:ext cx="361347" cy="46327"/>
          </a:xfrm>
          <a:custGeom>
            <a:avLst/>
            <a:gdLst>
              <a:gd name="T0" fmla="*/ 315 w 343"/>
              <a:gd name="T1" fmla="*/ 45 h 46"/>
              <a:gd name="T2" fmla="*/ 315 w 343"/>
              <a:gd name="T3" fmla="*/ 45 h 46"/>
              <a:gd name="T4" fmla="*/ 27 w 343"/>
              <a:gd name="T5" fmla="*/ 45 h 46"/>
              <a:gd name="T6" fmla="*/ 0 w 343"/>
              <a:gd name="T7" fmla="*/ 18 h 46"/>
              <a:gd name="T8" fmla="*/ 0 w 343"/>
              <a:gd name="T9" fmla="*/ 18 h 46"/>
              <a:gd name="T10" fmla="*/ 27 w 343"/>
              <a:gd name="T11" fmla="*/ 0 h 46"/>
              <a:gd name="T12" fmla="*/ 315 w 343"/>
              <a:gd name="T13" fmla="*/ 0 h 46"/>
              <a:gd name="T14" fmla="*/ 342 w 343"/>
              <a:gd name="T15" fmla="*/ 18 h 46"/>
              <a:gd name="T16" fmla="*/ 342 w 343"/>
              <a:gd name="T17" fmla="*/ 18 h 46"/>
              <a:gd name="T18" fmla="*/ 315 w 343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" h="46">
                <a:moveTo>
                  <a:pt x="315" y="45"/>
                </a:moveTo>
                <a:lnTo>
                  <a:pt x="315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24" y="0"/>
                  <a:pt x="342" y="9"/>
                  <a:pt x="342" y="18"/>
                </a:cubicBezTo>
                <a:lnTo>
                  <a:pt x="342" y="18"/>
                </a:lnTo>
                <a:cubicBezTo>
                  <a:pt x="342" y="36"/>
                  <a:pt x="324" y="45"/>
                  <a:pt x="31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72">
            <a:extLst>
              <a:ext uri="{FF2B5EF4-FFF2-40B4-BE49-F238E27FC236}">
                <a16:creationId xmlns:a16="http://schemas.microsoft.com/office/drawing/2014/main" id="{3E6F89A9-524D-AE49-8A0A-FC35EE50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254" y="4966656"/>
            <a:ext cx="227002" cy="55592"/>
          </a:xfrm>
          <a:custGeom>
            <a:avLst/>
            <a:gdLst>
              <a:gd name="T0" fmla="*/ 189 w 217"/>
              <a:gd name="T1" fmla="*/ 53 h 54"/>
              <a:gd name="T2" fmla="*/ 189 w 217"/>
              <a:gd name="T3" fmla="*/ 53 h 54"/>
              <a:gd name="T4" fmla="*/ 27 w 217"/>
              <a:gd name="T5" fmla="*/ 53 h 54"/>
              <a:gd name="T6" fmla="*/ 0 w 217"/>
              <a:gd name="T7" fmla="*/ 26 h 54"/>
              <a:gd name="T8" fmla="*/ 0 w 217"/>
              <a:gd name="T9" fmla="*/ 26 h 54"/>
              <a:gd name="T10" fmla="*/ 27 w 217"/>
              <a:gd name="T11" fmla="*/ 0 h 54"/>
              <a:gd name="T12" fmla="*/ 189 w 217"/>
              <a:gd name="T13" fmla="*/ 0 h 54"/>
              <a:gd name="T14" fmla="*/ 216 w 217"/>
              <a:gd name="T15" fmla="*/ 26 h 54"/>
              <a:gd name="T16" fmla="*/ 216 w 217"/>
              <a:gd name="T17" fmla="*/ 26 h 54"/>
              <a:gd name="T18" fmla="*/ 189 w 217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" h="54">
                <a:moveTo>
                  <a:pt x="189" y="53"/>
                </a:moveTo>
                <a:lnTo>
                  <a:pt x="189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36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7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7" y="0"/>
                  <a:pt x="216" y="9"/>
                  <a:pt x="216" y="26"/>
                </a:cubicBezTo>
                <a:lnTo>
                  <a:pt x="216" y="26"/>
                </a:lnTo>
                <a:cubicBezTo>
                  <a:pt x="216" y="36"/>
                  <a:pt x="207" y="53"/>
                  <a:pt x="189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73">
            <a:extLst>
              <a:ext uri="{FF2B5EF4-FFF2-40B4-BE49-F238E27FC236}">
                <a16:creationId xmlns:a16="http://schemas.microsoft.com/office/drawing/2014/main" id="{67ECB863-7D30-834E-B768-20CB25342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9704" y="6963331"/>
            <a:ext cx="227002" cy="245529"/>
          </a:xfrm>
          <a:custGeom>
            <a:avLst/>
            <a:gdLst>
              <a:gd name="T0" fmla="*/ 216 w 217"/>
              <a:gd name="T1" fmla="*/ 234 h 235"/>
              <a:gd name="T2" fmla="*/ 216 w 217"/>
              <a:gd name="T3" fmla="*/ 234 h 235"/>
              <a:gd name="T4" fmla="*/ 99 w 217"/>
              <a:gd name="T5" fmla="*/ 234 h 235"/>
              <a:gd name="T6" fmla="*/ 0 w 217"/>
              <a:gd name="T7" fmla="*/ 126 h 235"/>
              <a:gd name="T8" fmla="*/ 0 w 217"/>
              <a:gd name="T9" fmla="*/ 117 h 235"/>
              <a:gd name="T10" fmla="*/ 108 w 217"/>
              <a:gd name="T11" fmla="*/ 0 h 235"/>
              <a:gd name="T12" fmla="*/ 216 w 217"/>
              <a:gd name="T13" fmla="*/ 108 h 235"/>
              <a:gd name="T14" fmla="*/ 216 w 217"/>
              <a:gd name="T15" fmla="*/ 234 h 235"/>
              <a:gd name="T16" fmla="*/ 108 w 217"/>
              <a:gd name="T17" fmla="*/ 72 h 235"/>
              <a:gd name="T18" fmla="*/ 108 w 217"/>
              <a:gd name="T19" fmla="*/ 72 h 235"/>
              <a:gd name="T20" fmla="*/ 64 w 217"/>
              <a:gd name="T21" fmla="*/ 117 h 235"/>
              <a:gd name="T22" fmla="*/ 64 w 217"/>
              <a:gd name="T23" fmla="*/ 126 h 235"/>
              <a:gd name="T24" fmla="*/ 99 w 217"/>
              <a:gd name="T25" fmla="*/ 171 h 235"/>
              <a:gd name="T26" fmla="*/ 144 w 217"/>
              <a:gd name="T27" fmla="*/ 171 h 235"/>
              <a:gd name="T28" fmla="*/ 144 w 217"/>
              <a:gd name="T29" fmla="*/ 108 h 235"/>
              <a:gd name="T30" fmla="*/ 108 w 217"/>
              <a:gd name="T3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35">
                <a:moveTo>
                  <a:pt x="216" y="234"/>
                </a:moveTo>
                <a:lnTo>
                  <a:pt x="216" y="234"/>
                </a:lnTo>
                <a:cubicBezTo>
                  <a:pt x="99" y="234"/>
                  <a:pt x="99" y="234"/>
                  <a:pt x="99" y="234"/>
                </a:cubicBezTo>
                <a:cubicBezTo>
                  <a:pt x="45" y="234"/>
                  <a:pt x="0" y="189"/>
                  <a:pt x="0" y="12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45" y="0"/>
                  <a:pt x="108" y="0"/>
                </a:cubicBezTo>
                <a:cubicBezTo>
                  <a:pt x="171" y="0"/>
                  <a:pt x="216" y="54"/>
                  <a:pt x="216" y="108"/>
                </a:cubicBezTo>
                <a:lnTo>
                  <a:pt x="216" y="234"/>
                </a:lnTo>
                <a:close/>
                <a:moveTo>
                  <a:pt x="108" y="72"/>
                </a:moveTo>
                <a:lnTo>
                  <a:pt x="108" y="72"/>
                </a:lnTo>
                <a:cubicBezTo>
                  <a:pt x="81" y="72"/>
                  <a:pt x="64" y="90"/>
                  <a:pt x="64" y="117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4" y="153"/>
                  <a:pt x="81" y="171"/>
                  <a:pt x="99" y="171"/>
                </a:cubicBezTo>
                <a:cubicBezTo>
                  <a:pt x="144" y="171"/>
                  <a:pt x="144" y="171"/>
                  <a:pt x="144" y="171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90"/>
                  <a:pt x="126" y="72"/>
                  <a:pt x="108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74">
            <a:extLst>
              <a:ext uri="{FF2B5EF4-FFF2-40B4-BE49-F238E27FC236}">
                <a16:creationId xmlns:a16="http://schemas.microsoft.com/office/drawing/2014/main" id="{6D07B1F3-E296-BE41-9EA6-E88187D5F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7440" y="6963331"/>
            <a:ext cx="226999" cy="245529"/>
          </a:xfrm>
          <a:custGeom>
            <a:avLst/>
            <a:gdLst>
              <a:gd name="T0" fmla="*/ 108 w 217"/>
              <a:gd name="T1" fmla="*/ 234 h 235"/>
              <a:gd name="T2" fmla="*/ 108 w 217"/>
              <a:gd name="T3" fmla="*/ 234 h 235"/>
              <a:gd name="T4" fmla="*/ 0 w 217"/>
              <a:gd name="T5" fmla="*/ 234 h 235"/>
              <a:gd name="T6" fmla="*/ 0 w 217"/>
              <a:gd name="T7" fmla="*/ 108 h 235"/>
              <a:gd name="T8" fmla="*/ 108 w 217"/>
              <a:gd name="T9" fmla="*/ 0 h 235"/>
              <a:gd name="T10" fmla="*/ 216 w 217"/>
              <a:gd name="T11" fmla="*/ 117 h 235"/>
              <a:gd name="T12" fmla="*/ 216 w 217"/>
              <a:gd name="T13" fmla="*/ 126 h 235"/>
              <a:gd name="T14" fmla="*/ 108 w 217"/>
              <a:gd name="T15" fmla="*/ 234 h 235"/>
              <a:gd name="T16" fmla="*/ 63 w 217"/>
              <a:gd name="T17" fmla="*/ 171 h 235"/>
              <a:gd name="T18" fmla="*/ 63 w 217"/>
              <a:gd name="T19" fmla="*/ 171 h 235"/>
              <a:gd name="T20" fmla="*/ 108 w 217"/>
              <a:gd name="T21" fmla="*/ 171 h 235"/>
              <a:gd name="T22" fmla="*/ 144 w 217"/>
              <a:gd name="T23" fmla="*/ 126 h 235"/>
              <a:gd name="T24" fmla="*/ 144 w 217"/>
              <a:gd name="T25" fmla="*/ 117 h 235"/>
              <a:gd name="T26" fmla="*/ 108 w 217"/>
              <a:gd name="T27" fmla="*/ 72 h 235"/>
              <a:gd name="T28" fmla="*/ 63 w 217"/>
              <a:gd name="T29" fmla="*/ 108 h 235"/>
              <a:gd name="T30" fmla="*/ 63 w 217"/>
              <a:gd name="T31" fmla="*/ 171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35">
                <a:moveTo>
                  <a:pt x="108" y="234"/>
                </a:moveTo>
                <a:lnTo>
                  <a:pt x="108" y="234"/>
                </a:lnTo>
                <a:cubicBezTo>
                  <a:pt x="0" y="234"/>
                  <a:pt x="0" y="234"/>
                  <a:pt x="0" y="23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45" y="0"/>
                  <a:pt x="108" y="0"/>
                </a:cubicBezTo>
                <a:cubicBezTo>
                  <a:pt x="162" y="0"/>
                  <a:pt x="216" y="54"/>
                  <a:pt x="216" y="117"/>
                </a:cubicBezTo>
                <a:cubicBezTo>
                  <a:pt x="216" y="126"/>
                  <a:pt x="216" y="126"/>
                  <a:pt x="216" y="126"/>
                </a:cubicBezTo>
                <a:cubicBezTo>
                  <a:pt x="216" y="189"/>
                  <a:pt x="171" y="234"/>
                  <a:pt x="108" y="234"/>
                </a:cubicBezTo>
                <a:close/>
                <a:moveTo>
                  <a:pt x="63" y="171"/>
                </a:moveTo>
                <a:lnTo>
                  <a:pt x="63" y="171"/>
                </a:lnTo>
                <a:cubicBezTo>
                  <a:pt x="108" y="171"/>
                  <a:pt x="108" y="171"/>
                  <a:pt x="108" y="171"/>
                </a:cubicBezTo>
                <a:cubicBezTo>
                  <a:pt x="126" y="171"/>
                  <a:pt x="144" y="153"/>
                  <a:pt x="144" y="126"/>
                </a:cubicBezTo>
                <a:cubicBezTo>
                  <a:pt x="144" y="117"/>
                  <a:pt x="144" y="117"/>
                  <a:pt x="144" y="117"/>
                </a:cubicBezTo>
                <a:cubicBezTo>
                  <a:pt x="144" y="90"/>
                  <a:pt x="126" y="72"/>
                  <a:pt x="108" y="72"/>
                </a:cubicBezTo>
                <a:cubicBezTo>
                  <a:pt x="81" y="72"/>
                  <a:pt x="63" y="90"/>
                  <a:pt x="63" y="108"/>
                </a:cubicBezTo>
                <a:lnTo>
                  <a:pt x="63" y="1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75">
            <a:extLst>
              <a:ext uri="{FF2B5EF4-FFF2-40B4-BE49-F238E27FC236}">
                <a16:creationId xmlns:a16="http://schemas.microsoft.com/office/drawing/2014/main" id="{1205F828-6762-B642-B711-D36C81B1D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113" y="7431228"/>
            <a:ext cx="78754" cy="342816"/>
          </a:xfrm>
          <a:custGeom>
            <a:avLst/>
            <a:gdLst>
              <a:gd name="T0" fmla="*/ 72 w 73"/>
              <a:gd name="T1" fmla="*/ 324 h 325"/>
              <a:gd name="T2" fmla="*/ 72 w 73"/>
              <a:gd name="T3" fmla="*/ 324 h 325"/>
              <a:gd name="T4" fmla="*/ 0 w 73"/>
              <a:gd name="T5" fmla="*/ 324 h 325"/>
              <a:gd name="T6" fmla="*/ 0 w 73"/>
              <a:gd name="T7" fmla="*/ 36 h 325"/>
              <a:gd name="T8" fmla="*/ 36 w 73"/>
              <a:gd name="T9" fmla="*/ 0 h 325"/>
              <a:gd name="T10" fmla="*/ 36 w 73"/>
              <a:gd name="T11" fmla="*/ 0 h 325"/>
              <a:gd name="T12" fmla="*/ 72 w 73"/>
              <a:gd name="T13" fmla="*/ 36 h 325"/>
              <a:gd name="T14" fmla="*/ 72 w 73"/>
              <a:gd name="T15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325">
                <a:moveTo>
                  <a:pt x="72" y="324"/>
                </a:moveTo>
                <a:lnTo>
                  <a:pt x="72" y="324"/>
                </a:lnTo>
                <a:cubicBezTo>
                  <a:pt x="0" y="324"/>
                  <a:pt x="0" y="324"/>
                  <a:pt x="0" y="32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36"/>
                </a:cubicBezTo>
                <a:lnTo>
                  <a:pt x="72" y="3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76">
            <a:extLst>
              <a:ext uri="{FF2B5EF4-FFF2-40B4-BE49-F238E27FC236}">
                <a16:creationId xmlns:a16="http://schemas.microsoft.com/office/drawing/2014/main" id="{B239D9DA-D6A2-7C45-B29C-D3BA4C06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379" y="7167168"/>
            <a:ext cx="69488" cy="199203"/>
          </a:xfrm>
          <a:custGeom>
            <a:avLst/>
            <a:gdLst>
              <a:gd name="T0" fmla="*/ 63 w 64"/>
              <a:gd name="T1" fmla="*/ 189 h 190"/>
              <a:gd name="T2" fmla="*/ 0 w 64"/>
              <a:gd name="T3" fmla="*/ 189 h 190"/>
              <a:gd name="T4" fmla="*/ 0 w 64"/>
              <a:gd name="T5" fmla="*/ 0 h 190"/>
              <a:gd name="T6" fmla="*/ 63 w 64"/>
              <a:gd name="T7" fmla="*/ 0 h 190"/>
              <a:gd name="T8" fmla="*/ 63 w 64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90">
                <a:moveTo>
                  <a:pt x="63" y="189"/>
                </a:moveTo>
                <a:lnTo>
                  <a:pt x="0" y="189"/>
                </a:lnTo>
                <a:lnTo>
                  <a:pt x="0" y="0"/>
                </a:lnTo>
                <a:lnTo>
                  <a:pt x="63" y="0"/>
                </a:lnTo>
                <a:lnTo>
                  <a:pt x="63" y="18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77">
            <a:extLst>
              <a:ext uri="{FF2B5EF4-FFF2-40B4-BE49-F238E27FC236}">
                <a16:creationId xmlns:a16="http://schemas.microsoft.com/office/drawing/2014/main" id="{C4AAD9F3-F417-944E-AF2D-1B7B02E07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7562" y="7329309"/>
            <a:ext cx="764386" cy="481796"/>
          </a:xfrm>
          <a:custGeom>
            <a:avLst/>
            <a:gdLst>
              <a:gd name="T0" fmla="*/ 72 w 729"/>
              <a:gd name="T1" fmla="*/ 0 h 459"/>
              <a:gd name="T2" fmla="*/ 72 w 729"/>
              <a:gd name="T3" fmla="*/ 0 h 459"/>
              <a:gd name="T4" fmla="*/ 72 w 729"/>
              <a:gd name="T5" fmla="*/ 72 h 459"/>
              <a:gd name="T6" fmla="*/ 656 w 729"/>
              <a:gd name="T7" fmla="*/ 72 h 459"/>
              <a:gd name="T8" fmla="*/ 656 w 729"/>
              <a:gd name="T9" fmla="*/ 386 h 459"/>
              <a:gd name="T10" fmla="*/ 656 w 729"/>
              <a:gd name="T11" fmla="*/ 395 h 459"/>
              <a:gd name="T12" fmla="*/ 72 w 729"/>
              <a:gd name="T13" fmla="*/ 386 h 459"/>
              <a:gd name="T14" fmla="*/ 72 w 729"/>
              <a:gd name="T15" fmla="*/ 125 h 459"/>
              <a:gd name="T16" fmla="*/ 36 w 729"/>
              <a:gd name="T17" fmla="*/ 90 h 459"/>
              <a:gd name="T18" fmla="*/ 36 w 729"/>
              <a:gd name="T19" fmla="*/ 90 h 459"/>
              <a:gd name="T20" fmla="*/ 0 w 729"/>
              <a:gd name="T21" fmla="*/ 125 h 459"/>
              <a:gd name="T22" fmla="*/ 0 w 729"/>
              <a:gd name="T23" fmla="*/ 386 h 459"/>
              <a:gd name="T24" fmla="*/ 72 w 729"/>
              <a:gd name="T25" fmla="*/ 458 h 459"/>
              <a:gd name="T26" fmla="*/ 656 w 729"/>
              <a:gd name="T27" fmla="*/ 458 h 459"/>
              <a:gd name="T28" fmla="*/ 728 w 729"/>
              <a:gd name="T29" fmla="*/ 386 h 459"/>
              <a:gd name="T30" fmla="*/ 728 w 729"/>
              <a:gd name="T31" fmla="*/ 0 h 459"/>
              <a:gd name="T32" fmla="*/ 72 w 729"/>
              <a:gd name="T33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9" h="459">
                <a:moveTo>
                  <a:pt x="72" y="0"/>
                </a:moveTo>
                <a:lnTo>
                  <a:pt x="72" y="0"/>
                </a:lnTo>
                <a:cubicBezTo>
                  <a:pt x="72" y="72"/>
                  <a:pt x="72" y="72"/>
                  <a:pt x="72" y="72"/>
                </a:cubicBezTo>
                <a:cubicBezTo>
                  <a:pt x="656" y="72"/>
                  <a:pt x="656" y="72"/>
                  <a:pt x="656" y="72"/>
                </a:cubicBezTo>
                <a:cubicBezTo>
                  <a:pt x="656" y="386"/>
                  <a:pt x="656" y="386"/>
                  <a:pt x="656" y="386"/>
                </a:cubicBezTo>
                <a:cubicBezTo>
                  <a:pt x="656" y="395"/>
                  <a:pt x="656" y="395"/>
                  <a:pt x="656" y="395"/>
                </a:cubicBezTo>
                <a:cubicBezTo>
                  <a:pt x="72" y="386"/>
                  <a:pt x="72" y="386"/>
                  <a:pt x="72" y="386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07"/>
                  <a:pt x="53" y="90"/>
                  <a:pt x="36" y="90"/>
                </a:cubicBezTo>
                <a:lnTo>
                  <a:pt x="36" y="90"/>
                </a:lnTo>
                <a:cubicBezTo>
                  <a:pt x="18" y="90"/>
                  <a:pt x="0" y="107"/>
                  <a:pt x="0" y="125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431"/>
                  <a:pt x="36" y="458"/>
                  <a:pt x="72" y="458"/>
                </a:cubicBezTo>
                <a:cubicBezTo>
                  <a:pt x="656" y="458"/>
                  <a:pt x="656" y="458"/>
                  <a:pt x="656" y="458"/>
                </a:cubicBezTo>
                <a:cubicBezTo>
                  <a:pt x="692" y="458"/>
                  <a:pt x="728" y="431"/>
                  <a:pt x="728" y="386"/>
                </a:cubicBezTo>
                <a:cubicBezTo>
                  <a:pt x="728" y="0"/>
                  <a:pt x="728" y="0"/>
                  <a:pt x="728" y="0"/>
                </a:cubicBezTo>
                <a:lnTo>
                  <a:pt x="7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78">
            <a:extLst>
              <a:ext uri="{FF2B5EF4-FFF2-40B4-BE49-F238E27FC236}">
                <a16:creationId xmlns:a16="http://schemas.microsoft.com/office/drawing/2014/main" id="{4072E676-4EC7-5A44-9A63-FC9EC89A3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174" y="7139372"/>
            <a:ext cx="935796" cy="264060"/>
          </a:xfrm>
          <a:custGeom>
            <a:avLst/>
            <a:gdLst>
              <a:gd name="T0" fmla="*/ 783 w 892"/>
              <a:gd name="T1" fmla="*/ 252 h 253"/>
              <a:gd name="T2" fmla="*/ 783 w 892"/>
              <a:gd name="T3" fmla="*/ 252 h 253"/>
              <a:gd name="T4" fmla="*/ 100 w 892"/>
              <a:gd name="T5" fmla="*/ 252 h 253"/>
              <a:gd name="T6" fmla="*/ 0 w 892"/>
              <a:gd name="T7" fmla="*/ 144 h 253"/>
              <a:gd name="T8" fmla="*/ 0 w 892"/>
              <a:gd name="T9" fmla="*/ 99 h 253"/>
              <a:gd name="T10" fmla="*/ 100 w 892"/>
              <a:gd name="T11" fmla="*/ 0 h 253"/>
              <a:gd name="T12" fmla="*/ 783 w 892"/>
              <a:gd name="T13" fmla="*/ 0 h 253"/>
              <a:gd name="T14" fmla="*/ 891 w 892"/>
              <a:gd name="T15" fmla="*/ 99 h 253"/>
              <a:gd name="T16" fmla="*/ 891 w 892"/>
              <a:gd name="T17" fmla="*/ 144 h 253"/>
              <a:gd name="T18" fmla="*/ 783 w 892"/>
              <a:gd name="T19" fmla="*/ 252 h 253"/>
              <a:gd name="T20" fmla="*/ 100 w 892"/>
              <a:gd name="T21" fmla="*/ 63 h 253"/>
              <a:gd name="T22" fmla="*/ 100 w 892"/>
              <a:gd name="T23" fmla="*/ 63 h 253"/>
              <a:gd name="T24" fmla="*/ 72 w 892"/>
              <a:gd name="T25" fmla="*/ 99 h 253"/>
              <a:gd name="T26" fmla="*/ 72 w 892"/>
              <a:gd name="T27" fmla="*/ 144 h 253"/>
              <a:gd name="T28" fmla="*/ 100 w 892"/>
              <a:gd name="T29" fmla="*/ 180 h 253"/>
              <a:gd name="T30" fmla="*/ 783 w 892"/>
              <a:gd name="T31" fmla="*/ 180 h 253"/>
              <a:gd name="T32" fmla="*/ 819 w 892"/>
              <a:gd name="T33" fmla="*/ 144 h 253"/>
              <a:gd name="T34" fmla="*/ 819 w 892"/>
              <a:gd name="T35" fmla="*/ 99 h 253"/>
              <a:gd name="T36" fmla="*/ 783 w 892"/>
              <a:gd name="T37" fmla="*/ 63 h 253"/>
              <a:gd name="T38" fmla="*/ 100 w 892"/>
              <a:gd name="T39" fmla="*/ 6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2" h="253">
                <a:moveTo>
                  <a:pt x="783" y="252"/>
                </a:moveTo>
                <a:lnTo>
                  <a:pt x="783" y="252"/>
                </a:lnTo>
                <a:cubicBezTo>
                  <a:pt x="100" y="252"/>
                  <a:pt x="100" y="252"/>
                  <a:pt x="100" y="252"/>
                </a:cubicBezTo>
                <a:cubicBezTo>
                  <a:pt x="46" y="252"/>
                  <a:pt x="0" y="207"/>
                  <a:pt x="0" y="14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6" y="0"/>
                  <a:pt x="100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846" y="0"/>
                  <a:pt x="891" y="45"/>
                  <a:pt x="891" y="99"/>
                </a:cubicBezTo>
                <a:cubicBezTo>
                  <a:pt x="891" y="144"/>
                  <a:pt x="891" y="144"/>
                  <a:pt x="891" y="144"/>
                </a:cubicBezTo>
                <a:cubicBezTo>
                  <a:pt x="891" y="207"/>
                  <a:pt x="846" y="252"/>
                  <a:pt x="783" y="252"/>
                </a:cubicBezTo>
                <a:close/>
                <a:moveTo>
                  <a:pt x="100" y="63"/>
                </a:moveTo>
                <a:lnTo>
                  <a:pt x="100" y="63"/>
                </a:lnTo>
                <a:cubicBezTo>
                  <a:pt x="82" y="63"/>
                  <a:pt x="72" y="81"/>
                  <a:pt x="72" y="99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72" y="162"/>
                  <a:pt x="82" y="180"/>
                  <a:pt x="100" y="180"/>
                </a:cubicBezTo>
                <a:cubicBezTo>
                  <a:pt x="783" y="180"/>
                  <a:pt x="783" y="180"/>
                  <a:pt x="783" y="180"/>
                </a:cubicBezTo>
                <a:cubicBezTo>
                  <a:pt x="801" y="180"/>
                  <a:pt x="819" y="162"/>
                  <a:pt x="819" y="144"/>
                </a:cubicBezTo>
                <a:cubicBezTo>
                  <a:pt x="819" y="99"/>
                  <a:pt x="819" y="99"/>
                  <a:pt x="819" y="99"/>
                </a:cubicBezTo>
                <a:cubicBezTo>
                  <a:pt x="819" y="81"/>
                  <a:pt x="801" y="63"/>
                  <a:pt x="783" y="63"/>
                </a:cubicBezTo>
                <a:lnTo>
                  <a:pt x="10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1" name="Grupo 640">
            <a:extLst>
              <a:ext uri="{FF2B5EF4-FFF2-40B4-BE49-F238E27FC236}">
                <a16:creationId xmlns:a16="http://schemas.microsoft.com/office/drawing/2014/main" id="{B061404D-9343-364D-8F93-4BE8E3B50C38}"/>
              </a:ext>
            </a:extLst>
          </p:cNvPr>
          <p:cNvGrpSpPr/>
          <p:nvPr/>
        </p:nvGrpSpPr>
        <p:grpSpPr>
          <a:xfrm>
            <a:off x="2451398" y="692178"/>
            <a:ext cx="19474854" cy="2715754"/>
            <a:chOff x="2451398" y="719646"/>
            <a:chExt cx="19474854" cy="2715754"/>
          </a:xfrm>
        </p:grpSpPr>
        <p:sp>
          <p:nvSpPr>
            <p:cNvPr id="642" name="CuadroTexto 641">
              <a:extLst>
                <a:ext uri="{FF2B5EF4-FFF2-40B4-BE49-F238E27FC236}">
                  <a16:creationId xmlns:a16="http://schemas.microsoft.com/office/drawing/2014/main" id="{84E0E4EC-26F7-4845-9C41-B7D0368B4C1E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643" name="CuadroTexto 642">
              <a:extLst>
                <a:ext uri="{FF2B5EF4-FFF2-40B4-BE49-F238E27FC236}">
                  <a16:creationId xmlns:a16="http://schemas.microsoft.com/office/drawing/2014/main" id="{B4CD9A98-1CB8-D74C-97CA-2296FEAC3231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SlickText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allows you to quickly and easily spread the word to your best customers with a simple text message. </a:t>
              </a:r>
            </a:p>
          </p:txBody>
        </p:sp>
      </p:grpSp>
      <p:grpSp>
        <p:nvGrpSpPr>
          <p:cNvPr id="644" name="Group 54">
            <a:extLst>
              <a:ext uri="{FF2B5EF4-FFF2-40B4-BE49-F238E27FC236}">
                <a16:creationId xmlns:a16="http://schemas.microsoft.com/office/drawing/2014/main" id="{79161DAF-7AA9-7A49-8046-9CEB718B836A}"/>
              </a:ext>
            </a:extLst>
          </p:cNvPr>
          <p:cNvGrpSpPr/>
          <p:nvPr/>
        </p:nvGrpSpPr>
        <p:grpSpPr>
          <a:xfrm>
            <a:off x="16350816" y="4276706"/>
            <a:ext cx="3044103" cy="1188838"/>
            <a:chOff x="5570380" y="11234432"/>
            <a:chExt cx="3676940" cy="1188838"/>
          </a:xfrm>
        </p:grpSpPr>
        <p:sp>
          <p:nvSpPr>
            <p:cNvPr id="645" name="CuadroTexto 395">
              <a:extLst>
                <a:ext uri="{FF2B5EF4-FFF2-40B4-BE49-F238E27FC236}">
                  <a16:creationId xmlns:a16="http://schemas.microsoft.com/office/drawing/2014/main" id="{7B8F4D21-E824-314E-A990-63D84BE6AD90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46" name="Rectangle 56">
              <a:extLst>
                <a:ext uri="{FF2B5EF4-FFF2-40B4-BE49-F238E27FC236}">
                  <a16:creationId xmlns:a16="http://schemas.microsoft.com/office/drawing/2014/main" id="{C7C43C69-A087-474C-8DE3-D67B115C512A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7" name="Group 54">
            <a:extLst>
              <a:ext uri="{FF2B5EF4-FFF2-40B4-BE49-F238E27FC236}">
                <a16:creationId xmlns:a16="http://schemas.microsoft.com/office/drawing/2014/main" id="{D42D36A2-1616-0441-819E-0A5671FF47A6}"/>
              </a:ext>
            </a:extLst>
          </p:cNvPr>
          <p:cNvGrpSpPr/>
          <p:nvPr/>
        </p:nvGrpSpPr>
        <p:grpSpPr>
          <a:xfrm>
            <a:off x="19084531" y="6736694"/>
            <a:ext cx="3044103" cy="1188838"/>
            <a:chOff x="5570380" y="11234432"/>
            <a:chExt cx="3676940" cy="1188838"/>
          </a:xfrm>
        </p:grpSpPr>
        <p:sp>
          <p:nvSpPr>
            <p:cNvPr id="648" name="CuadroTexto 395">
              <a:extLst>
                <a:ext uri="{FF2B5EF4-FFF2-40B4-BE49-F238E27FC236}">
                  <a16:creationId xmlns:a16="http://schemas.microsoft.com/office/drawing/2014/main" id="{F590100F-BF6F-B94C-B90B-2E9375B6CE80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49" name="Rectangle 56">
              <a:extLst>
                <a:ext uri="{FF2B5EF4-FFF2-40B4-BE49-F238E27FC236}">
                  <a16:creationId xmlns:a16="http://schemas.microsoft.com/office/drawing/2014/main" id="{5073F216-3DCD-BE48-A8D5-F04210F8F81E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0" name="Group 54">
            <a:extLst>
              <a:ext uri="{FF2B5EF4-FFF2-40B4-BE49-F238E27FC236}">
                <a16:creationId xmlns:a16="http://schemas.microsoft.com/office/drawing/2014/main" id="{48974B9B-FC08-EC4B-ADB4-23211464D21B}"/>
              </a:ext>
            </a:extLst>
          </p:cNvPr>
          <p:cNvGrpSpPr/>
          <p:nvPr/>
        </p:nvGrpSpPr>
        <p:grpSpPr>
          <a:xfrm>
            <a:off x="17960600" y="10707368"/>
            <a:ext cx="3044103" cy="1188838"/>
            <a:chOff x="5570380" y="11234432"/>
            <a:chExt cx="3676940" cy="1188838"/>
          </a:xfrm>
        </p:grpSpPr>
        <p:sp>
          <p:nvSpPr>
            <p:cNvPr id="651" name="CuadroTexto 395">
              <a:extLst>
                <a:ext uri="{FF2B5EF4-FFF2-40B4-BE49-F238E27FC236}">
                  <a16:creationId xmlns:a16="http://schemas.microsoft.com/office/drawing/2014/main" id="{11785D52-F396-5B40-9CAE-B7FD7CAE01EF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52" name="Rectangle 56">
              <a:extLst>
                <a:ext uri="{FF2B5EF4-FFF2-40B4-BE49-F238E27FC236}">
                  <a16:creationId xmlns:a16="http://schemas.microsoft.com/office/drawing/2014/main" id="{05437E10-3E4D-F445-881A-A66AA8AE5916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6" name="Group 54">
            <a:extLst>
              <a:ext uri="{FF2B5EF4-FFF2-40B4-BE49-F238E27FC236}">
                <a16:creationId xmlns:a16="http://schemas.microsoft.com/office/drawing/2014/main" id="{0945B2BE-A384-C346-B545-BE2A239975EF}"/>
              </a:ext>
            </a:extLst>
          </p:cNvPr>
          <p:cNvGrpSpPr/>
          <p:nvPr/>
        </p:nvGrpSpPr>
        <p:grpSpPr>
          <a:xfrm>
            <a:off x="4540313" y="4327664"/>
            <a:ext cx="3065942" cy="1188838"/>
            <a:chOff x="5570380" y="11234432"/>
            <a:chExt cx="3703319" cy="1188838"/>
          </a:xfrm>
        </p:grpSpPr>
        <p:sp>
          <p:nvSpPr>
            <p:cNvPr id="657" name="CuadroTexto 395">
              <a:extLst>
                <a:ext uri="{FF2B5EF4-FFF2-40B4-BE49-F238E27FC236}">
                  <a16:creationId xmlns:a16="http://schemas.microsoft.com/office/drawing/2014/main" id="{FBE953BD-5CF5-6A4A-B2FF-62AD944A7308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58" name="Rectangle 56">
              <a:extLst>
                <a:ext uri="{FF2B5EF4-FFF2-40B4-BE49-F238E27FC236}">
                  <a16:creationId xmlns:a16="http://schemas.microsoft.com/office/drawing/2014/main" id="{7E1CDB07-B3B5-8C47-BB0F-F2920CA33131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9" name="Group 54">
            <a:extLst>
              <a:ext uri="{FF2B5EF4-FFF2-40B4-BE49-F238E27FC236}">
                <a16:creationId xmlns:a16="http://schemas.microsoft.com/office/drawing/2014/main" id="{02D82277-15CC-AF4F-A736-52103227F649}"/>
              </a:ext>
            </a:extLst>
          </p:cNvPr>
          <p:cNvGrpSpPr/>
          <p:nvPr/>
        </p:nvGrpSpPr>
        <p:grpSpPr>
          <a:xfrm>
            <a:off x="1844662" y="6790482"/>
            <a:ext cx="3065942" cy="1188838"/>
            <a:chOff x="5570380" y="11234432"/>
            <a:chExt cx="3703319" cy="1188838"/>
          </a:xfrm>
        </p:grpSpPr>
        <p:sp>
          <p:nvSpPr>
            <p:cNvPr id="660" name="CuadroTexto 395">
              <a:extLst>
                <a:ext uri="{FF2B5EF4-FFF2-40B4-BE49-F238E27FC236}">
                  <a16:creationId xmlns:a16="http://schemas.microsoft.com/office/drawing/2014/main" id="{B31AE63D-D6E0-364D-B7E3-D98F6C2BFE56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1" name="Rectangle 56">
              <a:extLst>
                <a:ext uri="{FF2B5EF4-FFF2-40B4-BE49-F238E27FC236}">
                  <a16:creationId xmlns:a16="http://schemas.microsoft.com/office/drawing/2014/main" id="{76340AAA-269E-D044-9C8E-BB80A00080B1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2" name="Group 54">
            <a:extLst>
              <a:ext uri="{FF2B5EF4-FFF2-40B4-BE49-F238E27FC236}">
                <a16:creationId xmlns:a16="http://schemas.microsoft.com/office/drawing/2014/main" id="{C2C7ABFB-C243-344E-A50A-2FC83F0782F2}"/>
              </a:ext>
            </a:extLst>
          </p:cNvPr>
          <p:cNvGrpSpPr/>
          <p:nvPr/>
        </p:nvGrpSpPr>
        <p:grpSpPr>
          <a:xfrm>
            <a:off x="2965572" y="10763886"/>
            <a:ext cx="3065942" cy="1188838"/>
            <a:chOff x="5570380" y="11234432"/>
            <a:chExt cx="3703319" cy="1188838"/>
          </a:xfrm>
        </p:grpSpPr>
        <p:sp>
          <p:nvSpPr>
            <p:cNvPr id="663" name="CuadroTexto 395">
              <a:extLst>
                <a:ext uri="{FF2B5EF4-FFF2-40B4-BE49-F238E27FC236}">
                  <a16:creationId xmlns:a16="http://schemas.microsoft.com/office/drawing/2014/main" id="{4484D77E-7C8A-D641-9926-14DD16384BED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4" name="Rectangle 56">
              <a:extLst>
                <a:ext uri="{FF2B5EF4-FFF2-40B4-BE49-F238E27FC236}">
                  <a16:creationId xmlns:a16="http://schemas.microsoft.com/office/drawing/2014/main" id="{700FB334-FF8A-9C47-9234-5F5F93082EA2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reeform 171">
            <a:extLst>
              <a:ext uri="{FF2B5EF4-FFF2-40B4-BE49-F238E27FC236}">
                <a16:creationId xmlns:a16="http://schemas.microsoft.com/office/drawing/2014/main" id="{19F6789E-C077-DE4E-B8AB-FA9FCA3D7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7422" y="5411067"/>
            <a:ext cx="1238286" cy="2077416"/>
          </a:xfrm>
          <a:custGeom>
            <a:avLst/>
            <a:gdLst>
              <a:gd name="T0" fmla="*/ 1085 w 1202"/>
              <a:gd name="T1" fmla="*/ 2018 h 2019"/>
              <a:gd name="T2" fmla="*/ 1085 w 1202"/>
              <a:gd name="T3" fmla="*/ 2018 h 2019"/>
              <a:gd name="T4" fmla="*/ 116 w 1202"/>
              <a:gd name="T5" fmla="*/ 2018 h 2019"/>
              <a:gd name="T6" fmla="*/ 0 w 1202"/>
              <a:gd name="T7" fmla="*/ 1903 h 2019"/>
              <a:gd name="T8" fmla="*/ 0 w 1202"/>
              <a:gd name="T9" fmla="*/ 107 h 2019"/>
              <a:gd name="T10" fmla="*/ 116 w 1202"/>
              <a:gd name="T11" fmla="*/ 0 h 2019"/>
              <a:gd name="T12" fmla="*/ 1085 w 1202"/>
              <a:gd name="T13" fmla="*/ 0 h 2019"/>
              <a:gd name="T14" fmla="*/ 1201 w 1202"/>
              <a:gd name="T15" fmla="*/ 107 h 2019"/>
              <a:gd name="T16" fmla="*/ 1201 w 1202"/>
              <a:gd name="T17" fmla="*/ 1903 h 2019"/>
              <a:gd name="T18" fmla="*/ 1085 w 1202"/>
              <a:gd name="T19" fmla="*/ 2018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2" h="2019">
                <a:moveTo>
                  <a:pt x="1085" y="2018"/>
                </a:moveTo>
                <a:lnTo>
                  <a:pt x="1085" y="2018"/>
                </a:lnTo>
                <a:cubicBezTo>
                  <a:pt x="116" y="2018"/>
                  <a:pt x="116" y="2018"/>
                  <a:pt x="116" y="2018"/>
                </a:cubicBezTo>
                <a:cubicBezTo>
                  <a:pt x="53" y="2018"/>
                  <a:pt x="0" y="1965"/>
                  <a:pt x="0" y="1903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3" y="0"/>
                  <a:pt x="116" y="0"/>
                </a:cubicBezTo>
                <a:cubicBezTo>
                  <a:pt x="1085" y="0"/>
                  <a:pt x="1085" y="0"/>
                  <a:pt x="1085" y="0"/>
                </a:cubicBezTo>
                <a:cubicBezTo>
                  <a:pt x="1148" y="0"/>
                  <a:pt x="1201" y="45"/>
                  <a:pt x="1201" y="107"/>
                </a:cubicBezTo>
                <a:cubicBezTo>
                  <a:pt x="1201" y="1903"/>
                  <a:pt x="1201" y="1903"/>
                  <a:pt x="1201" y="1903"/>
                </a:cubicBezTo>
                <a:cubicBezTo>
                  <a:pt x="1201" y="1965"/>
                  <a:pt x="1148" y="2018"/>
                  <a:pt x="1085" y="201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2">
            <a:extLst>
              <a:ext uri="{FF2B5EF4-FFF2-40B4-BE49-F238E27FC236}">
                <a16:creationId xmlns:a16="http://schemas.microsoft.com/office/drawing/2014/main" id="{B478A1A0-6926-5841-8EA1-2DCB60AC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9995" y="5492712"/>
            <a:ext cx="1088602" cy="1914125"/>
          </a:xfrm>
          <a:custGeom>
            <a:avLst/>
            <a:gdLst>
              <a:gd name="T0" fmla="*/ 988 w 1060"/>
              <a:gd name="T1" fmla="*/ 1858 h 1859"/>
              <a:gd name="T2" fmla="*/ 988 w 1060"/>
              <a:gd name="T3" fmla="*/ 1858 h 1859"/>
              <a:gd name="T4" fmla="*/ 71 w 1060"/>
              <a:gd name="T5" fmla="*/ 1858 h 1859"/>
              <a:gd name="T6" fmla="*/ 0 w 1060"/>
              <a:gd name="T7" fmla="*/ 1787 h 1859"/>
              <a:gd name="T8" fmla="*/ 0 w 1060"/>
              <a:gd name="T9" fmla="*/ 71 h 1859"/>
              <a:gd name="T10" fmla="*/ 71 w 1060"/>
              <a:gd name="T11" fmla="*/ 0 h 1859"/>
              <a:gd name="T12" fmla="*/ 988 w 1060"/>
              <a:gd name="T13" fmla="*/ 0 h 1859"/>
              <a:gd name="T14" fmla="*/ 1059 w 1060"/>
              <a:gd name="T15" fmla="*/ 71 h 1859"/>
              <a:gd name="T16" fmla="*/ 1059 w 1060"/>
              <a:gd name="T17" fmla="*/ 1787 h 1859"/>
              <a:gd name="T18" fmla="*/ 988 w 1060"/>
              <a:gd name="T19" fmla="*/ 1858 h 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0" h="1859">
                <a:moveTo>
                  <a:pt x="988" y="1858"/>
                </a:moveTo>
                <a:lnTo>
                  <a:pt x="988" y="1858"/>
                </a:lnTo>
                <a:cubicBezTo>
                  <a:pt x="71" y="1858"/>
                  <a:pt x="71" y="1858"/>
                  <a:pt x="71" y="1858"/>
                </a:cubicBezTo>
                <a:cubicBezTo>
                  <a:pt x="36" y="1858"/>
                  <a:pt x="0" y="1823"/>
                  <a:pt x="0" y="1787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7"/>
                  <a:pt x="36" y="0"/>
                  <a:pt x="71" y="0"/>
                </a:cubicBezTo>
                <a:cubicBezTo>
                  <a:pt x="988" y="0"/>
                  <a:pt x="988" y="0"/>
                  <a:pt x="988" y="0"/>
                </a:cubicBezTo>
                <a:cubicBezTo>
                  <a:pt x="1023" y="0"/>
                  <a:pt x="1059" y="27"/>
                  <a:pt x="1059" y="71"/>
                </a:cubicBezTo>
                <a:cubicBezTo>
                  <a:pt x="1059" y="1787"/>
                  <a:pt x="1059" y="1787"/>
                  <a:pt x="1059" y="1787"/>
                </a:cubicBezTo>
                <a:cubicBezTo>
                  <a:pt x="1059" y="1823"/>
                  <a:pt x="1023" y="1858"/>
                  <a:pt x="988" y="18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3">
            <a:extLst>
              <a:ext uri="{FF2B5EF4-FFF2-40B4-BE49-F238E27FC236}">
                <a16:creationId xmlns:a16="http://schemas.microsoft.com/office/drawing/2014/main" id="{1A8935A4-07F3-834D-92C1-303338E5B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13" y="5610644"/>
            <a:ext cx="430904" cy="27215"/>
          </a:xfrm>
          <a:custGeom>
            <a:avLst/>
            <a:gdLst>
              <a:gd name="T0" fmla="*/ 401 w 419"/>
              <a:gd name="T1" fmla="*/ 27 h 28"/>
              <a:gd name="T2" fmla="*/ 401 w 419"/>
              <a:gd name="T3" fmla="*/ 27 h 28"/>
              <a:gd name="T4" fmla="*/ 18 w 419"/>
              <a:gd name="T5" fmla="*/ 27 h 28"/>
              <a:gd name="T6" fmla="*/ 0 w 419"/>
              <a:gd name="T7" fmla="*/ 18 h 28"/>
              <a:gd name="T8" fmla="*/ 0 w 419"/>
              <a:gd name="T9" fmla="*/ 18 h 28"/>
              <a:gd name="T10" fmla="*/ 18 w 419"/>
              <a:gd name="T11" fmla="*/ 0 h 28"/>
              <a:gd name="T12" fmla="*/ 401 w 419"/>
              <a:gd name="T13" fmla="*/ 0 h 28"/>
              <a:gd name="T14" fmla="*/ 418 w 419"/>
              <a:gd name="T15" fmla="*/ 18 h 28"/>
              <a:gd name="T16" fmla="*/ 418 w 419"/>
              <a:gd name="T17" fmla="*/ 18 h 28"/>
              <a:gd name="T18" fmla="*/ 401 w 419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28">
                <a:moveTo>
                  <a:pt x="401" y="27"/>
                </a:moveTo>
                <a:lnTo>
                  <a:pt x="401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10" y="0"/>
                  <a:pt x="418" y="9"/>
                  <a:pt x="418" y="18"/>
                </a:cubicBezTo>
                <a:lnTo>
                  <a:pt x="418" y="18"/>
                </a:lnTo>
                <a:cubicBezTo>
                  <a:pt x="418" y="27"/>
                  <a:pt x="410" y="27"/>
                  <a:pt x="401" y="2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4">
            <a:extLst>
              <a:ext uri="{FF2B5EF4-FFF2-40B4-BE49-F238E27FC236}">
                <a16:creationId xmlns:a16="http://schemas.microsoft.com/office/drawing/2014/main" id="{A5A515F2-F0E3-1B49-B587-CB58E3DBB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170" y="5510855"/>
            <a:ext cx="2635326" cy="1800728"/>
          </a:xfrm>
          <a:custGeom>
            <a:avLst/>
            <a:gdLst>
              <a:gd name="T0" fmla="*/ 2428 w 2563"/>
              <a:gd name="T1" fmla="*/ 1751 h 1752"/>
              <a:gd name="T2" fmla="*/ 2428 w 2563"/>
              <a:gd name="T3" fmla="*/ 1751 h 1752"/>
              <a:gd name="T4" fmla="*/ 124 w 2563"/>
              <a:gd name="T5" fmla="*/ 1751 h 1752"/>
              <a:gd name="T6" fmla="*/ 0 w 2563"/>
              <a:gd name="T7" fmla="*/ 1627 h 1752"/>
              <a:gd name="T8" fmla="*/ 0 w 2563"/>
              <a:gd name="T9" fmla="*/ 133 h 1752"/>
              <a:gd name="T10" fmla="*/ 124 w 2563"/>
              <a:gd name="T11" fmla="*/ 0 h 1752"/>
              <a:gd name="T12" fmla="*/ 2428 w 2563"/>
              <a:gd name="T13" fmla="*/ 0 h 1752"/>
              <a:gd name="T14" fmla="*/ 2562 w 2563"/>
              <a:gd name="T15" fmla="*/ 133 h 1752"/>
              <a:gd name="T16" fmla="*/ 2562 w 2563"/>
              <a:gd name="T17" fmla="*/ 1627 h 1752"/>
              <a:gd name="T18" fmla="*/ 2428 w 2563"/>
              <a:gd name="T19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3" h="1752">
                <a:moveTo>
                  <a:pt x="2428" y="1751"/>
                </a:moveTo>
                <a:lnTo>
                  <a:pt x="2428" y="1751"/>
                </a:lnTo>
                <a:cubicBezTo>
                  <a:pt x="124" y="1751"/>
                  <a:pt x="124" y="1751"/>
                  <a:pt x="124" y="1751"/>
                </a:cubicBezTo>
                <a:cubicBezTo>
                  <a:pt x="53" y="1751"/>
                  <a:pt x="0" y="1698"/>
                  <a:pt x="0" y="1627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62"/>
                  <a:pt x="53" y="0"/>
                  <a:pt x="124" y="0"/>
                </a:cubicBezTo>
                <a:cubicBezTo>
                  <a:pt x="2428" y="0"/>
                  <a:pt x="2428" y="0"/>
                  <a:pt x="2428" y="0"/>
                </a:cubicBezTo>
                <a:cubicBezTo>
                  <a:pt x="2500" y="0"/>
                  <a:pt x="2562" y="62"/>
                  <a:pt x="2562" y="133"/>
                </a:cubicBezTo>
                <a:cubicBezTo>
                  <a:pt x="2562" y="1627"/>
                  <a:pt x="2562" y="1627"/>
                  <a:pt x="2562" y="1627"/>
                </a:cubicBezTo>
                <a:cubicBezTo>
                  <a:pt x="2562" y="1698"/>
                  <a:pt x="2500" y="1751"/>
                  <a:pt x="2428" y="175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75">
            <a:extLst>
              <a:ext uri="{FF2B5EF4-FFF2-40B4-BE49-F238E27FC236}">
                <a16:creationId xmlns:a16="http://schemas.microsoft.com/office/drawing/2014/main" id="{3E13135E-8B99-7746-9398-7E1B004C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101" y="5619716"/>
            <a:ext cx="2390390" cy="1329000"/>
          </a:xfrm>
          <a:custGeom>
            <a:avLst/>
            <a:gdLst>
              <a:gd name="T0" fmla="*/ 2242 w 2323"/>
              <a:gd name="T1" fmla="*/ 1290 h 1291"/>
              <a:gd name="T2" fmla="*/ 2242 w 2323"/>
              <a:gd name="T3" fmla="*/ 1290 h 1291"/>
              <a:gd name="T4" fmla="*/ 80 w 2323"/>
              <a:gd name="T5" fmla="*/ 1290 h 1291"/>
              <a:gd name="T6" fmla="*/ 0 w 2323"/>
              <a:gd name="T7" fmla="*/ 1210 h 1291"/>
              <a:gd name="T8" fmla="*/ 0 w 2323"/>
              <a:gd name="T9" fmla="*/ 80 h 1291"/>
              <a:gd name="T10" fmla="*/ 80 w 2323"/>
              <a:gd name="T11" fmla="*/ 0 h 1291"/>
              <a:gd name="T12" fmla="*/ 2242 w 2323"/>
              <a:gd name="T13" fmla="*/ 0 h 1291"/>
              <a:gd name="T14" fmla="*/ 2322 w 2323"/>
              <a:gd name="T15" fmla="*/ 80 h 1291"/>
              <a:gd name="T16" fmla="*/ 2322 w 2323"/>
              <a:gd name="T17" fmla="*/ 1210 h 1291"/>
              <a:gd name="T18" fmla="*/ 2242 w 2323"/>
              <a:gd name="T19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3" h="1291">
                <a:moveTo>
                  <a:pt x="2242" y="1290"/>
                </a:moveTo>
                <a:lnTo>
                  <a:pt x="2242" y="1290"/>
                </a:lnTo>
                <a:cubicBezTo>
                  <a:pt x="80" y="1290"/>
                  <a:pt x="80" y="1290"/>
                  <a:pt x="80" y="1290"/>
                </a:cubicBezTo>
                <a:cubicBezTo>
                  <a:pt x="36" y="1290"/>
                  <a:pt x="0" y="1254"/>
                  <a:pt x="0" y="121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6" y="0"/>
                  <a:pt x="80" y="0"/>
                </a:cubicBezTo>
                <a:cubicBezTo>
                  <a:pt x="2242" y="0"/>
                  <a:pt x="2242" y="0"/>
                  <a:pt x="2242" y="0"/>
                </a:cubicBezTo>
                <a:cubicBezTo>
                  <a:pt x="2287" y="0"/>
                  <a:pt x="2322" y="35"/>
                  <a:pt x="2322" y="80"/>
                </a:cubicBezTo>
                <a:cubicBezTo>
                  <a:pt x="2322" y="1210"/>
                  <a:pt x="2322" y="1210"/>
                  <a:pt x="2322" y="1210"/>
                </a:cubicBezTo>
                <a:cubicBezTo>
                  <a:pt x="2322" y="1254"/>
                  <a:pt x="2287" y="1290"/>
                  <a:pt x="2242" y="12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6">
            <a:extLst>
              <a:ext uri="{FF2B5EF4-FFF2-40B4-BE49-F238E27FC236}">
                <a16:creationId xmlns:a16="http://schemas.microsoft.com/office/drawing/2014/main" id="{0261F532-A2B9-5D4D-872C-813BB0984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456" y="7043970"/>
            <a:ext cx="154219" cy="167825"/>
          </a:xfrm>
          <a:custGeom>
            <a:avLst/>
            <a:gdLst>
              <a:gd name="T0" fmla="*/ 151 w 152"/>
              <a:gd name="T1" fmla="*/ 80 h 162"/>
              <a:gd name="T2" fmla="*/ 151 w 152"/>
              <a:gd name="T3" fmla="*/ 80 h 162"/>
              <a:gd name="T4" fmla="*/ 80 w 152"/>
              <a:gd name="T5" fmla="*/ 161 h 162"/>
              <a:gd name="T6" fmla="*/ 0 w 152"/>
              <a:gd name="T7" fmla="*/ 80 h 162"/>
              <a:gd name="T8" fmla="*/ 80 w 152"/>
              <a:gd name="T9" fmla="*/ 0 h 162"/>
              <a:gd name="T10" fmla="*/ 151 w 152"/>
              <a:gd name="T11" fmla="*/ 8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" h="162">
                <a:moveTo>
                  <a:pt x="151" y="80"/>
                </a:moveTo>
                <a:lnTo>
                  <a:pt x="151" y="80"/>
                </a:lnTo>
                <a:cubicBezTo>
                  <a:pt x="151" y="125"/>
                  <a:pt x="124" y="161"/>
                  <a:pt x="80" y="161"/>
                </a:cubicBezTo>
                <a:cubicBezTo>
                  <a:pt x="35" y="161"/>
                  <a:pt x="0" y="125"/>
                  <a:pt x="0" y="80"/>
                </a:cubicBezTo>
                <a:cubicBezTo>
                  <a:pt x="0" y="36"/>
                  <a:pt x="35" y="0"/>
                  <a:pt x="80" y="0"/>
                </a:cubicBezTo>
                <a:cubicBezTo>
                  <a:pt x="124" y="0"/>
                  <a:pt x="151" y="36"/>
                  <a:pt x="151" y="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77">
            <a:extLst>
              <a:ext uri="{FF2B5EF4-FFF2-40B4-BE49-F238E27FC236}">
                <a16:creationId xmlns:a16="http://schemas.microsoft.com/office/drawing/2014/main" id="{E8791BD2-F519-254E-886C-03D6074DF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668" y="7102935"/>
            <a:ext cx="2757792" cy="276688"/>
          </a:xfrm>
          <a:custGeom>
            <a:avLst/>
            <a:gdLst>
              <a:gd name="T0" fmla="*/ 1646 w 2679"/>
              <a:gd name="T1" fmla="*/ 26 h 268"/>
              <a:gd name="T2" fmla="*/ 1646 w 2679"/>
              <a:gd name="T3" fmla="*/ 26 h 268"/>
              <a:gd name="T4" fmla="*/ 1646 w 2679"/>
              <a:gd name="T5" fmla="*/ 26 h 268"/>
              <a:gd name="T6" fmla="*/ 1628 w 2679"/>
              <a:gd name="T7" fmla="*/ 44 h 268"/>
              <a:gd name="T8" fmla="*/ 1050 w 2679"/>
              <a:gd name="T9" fmla="*/ 44 h 268"/>
              <a:gd name="T10" fmla="*/ 1024 w 2679"/>
              <a:gd name="T11" fmla="*/ 26 h 268"/>
              <a:gd name="T12" fmla="*/ 1024 w 2679"/>
              <a:gd name="T13" fmla="*/ 26 h 268"/>
              <a:gd name="T14" fmla="*/ 997 w 2679"/>
              <a:gd name="T15" fmla="*/ 0 h 268"/>
              <a:gd name="T16" fmla="*/ 27 w 2679"/>
              <a:gd name="T17" fmla="*/ 0 h 268"/>
              <a:gd name="T18" fmla="*/ 0 w 2679"/>
              <a:gd name="T19" fmla="*/ 26 h 268"/>
              <a:gd name="T20" fmla="*/ 0 w 2679"/>
              <a:gd name="T21" fmla="*/ 196 h 268"/>
              <a:gd name="T22" fmla="*/ 80 w 2679"/>
              <a:gd name="T23" fmla="*/ 267 h 268"/>
              <a:gd name="T24" fmla="*/ 2607 w 2679"/>
              <a:gd name="T25" fmla="*/ 267 h 268"/>
              <a:gd name="T26" fmla="*/ 2678 w 2679"/>
              <a:gd name="T27" fmla="*/ 196 h 268"/>
              <a:gd name="T28" fmla="*/ 2678 w 2679"/>
              <a:gd name="T29" fmla="*/ 26 h 268"/>
              <a:gd name="T30" fmla="*/ 2660 w 2679"/>
              <a:gd name="T31" fmla="*/ 0 h 268"/>
              <a:gd name="T32" fmla="*/ 1673 w 2679"/>
              <a:gd name="T33" fmla="*/ 0 h 268"/>
              <a:gd name="T34" fmla="*/ 1646 w 2679"/>
              <a:gd name="T35" fmla="*/ 26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9" h="268">
                <a:moveTo>
                  <a:pt x="1646" y="26"/>
                </a:moveTo>
                <a:lnTo>
                  <a:pt x="1646" y="26"/>
                </a:lnTo>
                <a:lnTo>
                  <a:pt x="1646" y="26"/>
                </a:lnTo>
                <a:cubicBezTo>
                  <a:pt x="1646" y="36"/>
                  <a:pt x="1637" y="44"/>
                  <a:pt x="1628" y="44"/>
                </a:cubicBezTo>
                <a:cubicBezTo>
                  <a:pt x="1050" y="44"/>
                  <a:pt x="1050" y="44"/>
                  <a:pt x="1050" y="44"/>
                </a:cubicBezTo>
                <a:cubicBezTo>
                  <a:pt x="1032" y="44"/>
                  <a:pt x="1024" y="36"/>
                  <a:pt x="1024" y="26"/>
                </a:cubicBezTo>
                <a:lnTo>
                  <a:pt x="1024" y="26"/>
                </a:lnTo>
                <a:cubicBezTo>
                  <a:pt x="1024" y="9"/>
                  <a:pt x="1015" y="0"/>
                  <a:pt x="99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40"/>
                  <a:pt x="36" y="267"/>
                  <a:pt x="80" y="267"/>
                </a:cubicBezTo>
                <a:cubicBezTo>
                  <a:pt x="2607" y="267"/>
                  <a:pt x="2607" y="267"/>
                  <a:pt x="2607" y="267"/>
                </a:cubicBezTo>
                <a:cubicBezTo>
                  <a:pt x="2652" y="267"/>
                  <a:pt x="2678" y="240"/>
                  <a:pt x="2678" y="196"/>
                </a:cubicBezTo>
                <a:cubicBezTo>
                  <a:pt x="2678" y="26"/>
                  <a:pt x="2678" y="26"/>
                  <a:pt x="2678" y="26"/>
                </a:cubicBezTo>
                <a:cubicBezTo>
                  <a:pt x="2678" y="9"/>
                  <a:pt x="2669" y="0"/>
                  <a:pt x="2660" y="0"/>
                </a:cubicBezTo>
                <a:cubicBezTo>
                  <a:pt x="1673" y="0"/>
                  <a:pt x="1673" y="0"/>
                  <a:pt x="1673" y="0"/>
                </a:cubicBezTo>
                <a:cubicBezTo>
                  <a:pt x="1664" y="0"/>
                  <a:pt x="1646" y="9"/>
                  <a:pt x="1646" y="2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orma libre 801">
            <a:extLst>
              <a:ext uri="{FF2B5EF4-FFF2-40B4-BE49-F238E27FC236}">
                <a16:creationId xmlns:a16="http://schemas.microsoft.com/office/drawing/2014/main" id="{A65BFCA1-B3CE-0B42-9185-0F7C7B534A43}"/>
              </a:ext>
            </a:extLst>
          </p:cNvPr>
          <p:cNvSpPr/>
          <p:nvPr/>
        </p:nvSpPr>
        <p:spPr>
          <a:xfrm>
            <a:off x="11771479" y="5084341"/>
            <a:ext cx="274691" cy="914845"/>
          </a:xfrm>
          <a:custGeom>
            <a:avLst/>
            <a:gdLst>
              <a:gd name="connsiteX0" fmla="*/ 99032 w 318329"/>
              <a:gd name="connsiteY0" fmla="*/ 0 h 1060177"/>
              <a:gd name="connsiteX1" fmla="*/ 270329 w 318329"/>
              <a:gd name="connsiteY1" fmla="*/ 0 h 1060177"/>
              <a:gd name="connsiteX2" fmla="*/ 273040 w 318329"/>
              <a:gd name="connsiteY2" fmla="*/ 0 h 1060177"/>
              <a:gd name="connsiteX3" fmla="*/ 285925 w 318329"/>
              <a:gd name="connsiteY3" fmla="*/ 2601 h 1060177"/>
              <a:gd name="connsiteX4" fmla="*/ 318329 w 318329"/>
              <a:gd name="connsiteY4" fmla="*/ 51488 h 1060177"/>
              <a:gd name="connsiteX5" fmla="*/ 318329 w 318329"/>
              <a:gd name="connsiteY5" fmla="*/ 1007121 h 1060177"/>
              <a:gd name="connsiteX6" fmla="*/ 265273 w 318329"/>
              <a:gd name="connsiteY6" fmla="*/ 1060177 h 1060177"/>
              <a:gd name="connsiteX7" fmla="*/ 53056 w 318329"/>
              <a:gd name="connsiteY7" fmla="*/ 1060177 h 1060177"/>
              <a:gd name="connsiteX8" fmla="*/ 0 w 318329"/>
              <a:gd name="connsiteY8" fmla="*/ 1007121 h 1060177"/>
              <a:gd name="connsiteX9" fmla="*/ 0 w 318329"/>
              <a:gd name="connsiteY9" fmla="*/ 51488 h 1060177"/>
              <a:gd name="connsiteX10" fmla="*/ 15540 w 318329"/>
              <a:gd name="connsiteY10" fmla="*/ 13972 h 1060177"/>
              <a:gd name="connsiteX11" fmla="*/ 31203 w 318329"/>
              <a:gd name="connsiteY11" fmla="*/ 3411 h 1060177"/>
              <a:gd name="connsiteX12" fmla="*/ 99032 w 318329"/>
              <a:gd name="connsiteY12" fmla="*/ 0 h 10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329" h="1060177">
                <a:moveTo>
                  <a:pt x="99032" y="0"/>
                </a:moveTo>
                <a:cubicBezTo>
                  <a:pt x="159853" y="0"/>
                  <a:pt x="216873" y="0"/>
                  <a:pt x="270329" y="0"/>
                </a:cubicBezTo>
                <a:lnTo>
                  <a:pt x="273040" y="0"/>
                </a:lnTo>
                <a:lnTo>
                  <a:pt x="285925" y="2601"/>
                </a:lnTo>
                <a:cubicBezTo>
                  <a:pt x="304967" y="10656"/>
                  <a:pt x="318329" y="29512"/>
                  <a:pt x="318329" y="51488"/>
                </a:cubicBezTo>
                <a:lnTo>
                  <a:pt x="318329" y="1007121"/>
                </a:lnTo>
                <a:cubicBezTo>
                  <a:pt x="318329" y="1036423"/>
                  <a:pt x="294575" y="1060177"/>
                  <a:pt x="265273" y="1060177"/>
                </a:cubicBezTo>
                <a:lnTo>
                  <a:pt x="53056" y="1060177"/>
                </a:lnTo>
                <a:cubicBezTo>
                  <a:pt x="23754" y="1060177"/>
                  <a:pt x="0" y="1036423"/>
                  <a:pt x="0" y="1007121"/>
                </a:cubicBezTo>
                <a:lnTo>
                  <a:pt x="0" y="51488"/>
                </a:lnTo>
                <a:cubicBezTo>
                  <a:pt x="0" y="36837"/>
                  <a:pt x="5938" y="23573"/>
                  <a:pt x="15540" y="13972"/>
                </a:cubicBezTo>
                <a:lnTo>
                  <a:pt x="31203" y="3411"/>
                </a:lnTo>
                <a:lnTo>
                  <a:pt x="9903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3" name="Forma libre 802">
            <a:extLst>
              <a:ext uri="{FF2B5EF4-FFF2-40B4-BE49-F238E27FC236}">
                <a16:creationId xmlns:a16="http://schemas.microsoft.com/office/drawing/2014/main" id="{A8265D30-8359-ED45-87E4-0B996232794A}"/>
              </a:ext>
            </a:extLst>
          </p:cNvPr>
          <p:cNvSpPr/>
          <p:nvPr/>
        </p:nvSpPr>
        <p:spPr>
          <a:xfrm>
            <a:off x="12396179" y="5084341"/>
            <a:ext cx="274691" cy="898754"/>
          </a:xfrm>
          <a:custGeom>
            <a:avLst/>
            <a:gdLst>
              <a:gd name="connsiteX0" fmla="*/ 12388 w 318329"/>
              <a:gd name="connsiteY0" fmla="*/ 0 h 1041530"/>
              <a:gd name="connsiteX1" fmla="*/ 32009 w 318329"/>
              <a:gd name="connsiteY1" fmla="*/ 0 h 1041530"/>
              <a:gd name="connsiteX2" fmla="*/ 296914 w 318329"/>
              <a:gd name="connsiteY2" fmla="*/ 0 h 1041530"/>
              <a:gd name="connsiteX3" fmla="*/ 305941 w 318329"/>
              <a:gd name="connsiteY3" fmla="*/ 0 h 1041530"/>
              <a:gd name="connsiteX4" fmla="*/ 314160 w 318329"/>
              <a:gd name="connsiteY4" fmla="*/ 12189 h 1041530"/>
              <a:gd name="connsiteX5" fmla="*/ 318329 w 318329"/>
              <a:gd name="connsiteY5" fmla="*/ 32841 h 1041530"/>
              <a:gd name="connsiteX6" fmla="*/ 318329 w 318329"/>
              <a:gd name="connsiteY6" fmla="*/ 988474 h 1041530"/>
              <a:gd name="connsiteX7" fmla="*/ 265273 w 318329"/>
              <a:gd name="connsiteY7" fmla="*/ 1041530 h 1041530"/>
              <a:gd name="connsiteX8" fmla="*/ 53056 w 318329"/>
              <a:gd name="connsiteY8" fmla="*/ 1041530 h 1041530"/>
              <a:gd name="connsiteX9" fmla="*/ 0 w 318329"/>
              <a:gd name="connsiteY9" fmla="*/ 988474 h 1041530"/>
              <a:gd name="connsiteX10" fmla="*/ 0 w 318329"/>
              <a:gd name="connsiteY10" fmla="*/ 32841 h 1041530"/>
              <a:gd name="connsiteX11" fmla="*/ 4169 w 318329"/>
              <a:gd name="connsiteY11" fmla="*/ 12189 h 1041530"/>
              <a:gd name="connsiteX12" fmla="*/ 12388 w 318329"/>
              <a:gd name="connsiteY12" fmla="*/ 0 h 104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329" h="1041530">
                <a:moveTo>
                  <a:pt x="12388" y="0"/>
                </a:moveTo>
                <a:lnTo>
                  <a:pt x="32009" y="0"/>
                </a:lnTo>
                <a:cubicBezTo>
                  <a:pt x="175747" y="0"/>
                  <a:pt x="254149" y="0"/>
                  <a:pt x="296914" y="0"/>
                </a:cubicBezTo>
                <a:lnTo>
                  <a:pt x="305941" y="0"/>
                </a:lnTo>
                <a:lnTo>
                  <a:pt x="314160" y="12189"/>
                </a:lnTo>
                <a:cubicBezTo>
                  <a:pt x="316844" y="18537"/>
                  <a:pt x="318329" y="25516"/>
                  <a:pt x="318329" y="32841"/>
                </a:cubicBezTo>
                <a:lnTo>
                  <a:pt x="318329" y="988474"/>
                </a:lnTo>
                <a:cubicBezTo>
                  <a:pt x="318329" y="1017776"/>
                  <a:pt x="294575" y="1041530"/>
                  <a:pt x="265273" y="1041530"/>
                </a:cubicBezTo>
                <a:lnTo>
                  <a:pt x="53056" y="1041530"/>
                </a:lnTo>
                <a:cubicBezTo>
                  <a:pt x="23754" y="1041530"/>
                  <a:pt x="0" y="1017776"/>
                  <a:pt x="0" y="988474"/>
                </a:cubicBezTo>
                <a:lnTo>
                  <a:pt x="0" y="32841"/>
                </a:lnTo>
                <a:cubicBezTo>
                  <a:pt x="0" y="25516"/>
                  <a:pt x="1485" y="18537"/>
                  <a:pt x="4169" y="12189"/>
                </a:cubicBezTo>
                <a:lnTo>
                  <a:pt x="1238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4" name="Forma libre 803">
            <a:extLst>
              <a:ext uri="{FF2B5EF4-FFF2-40B4-BE49-F238E27FC236}">
                <a16:creationId xmlns:a16="http://schemas.microsoft.com/office/drawing/2014/main" id="{3CAA7D22-3865-9540-8504-A93A18680A79}"/>
              </a:ext>
            </a:extLst>
          </p:cNvPr>
          <p:cNvSpPr/>
          <p:nvPr/>
        </p:nvSpPr>
        <p:spPr>
          <a:xfrm>
            <a:off x="13023492" y="5124871"/>
            <a:ext cx="274691" cy="857196"/>
          </a:xfrm>
          <a:custGeom>
            <a:avLst/>
            <a:gdLst>
              <a:gd name="connsiteX0" fmla="*/ 0 w 318329"/>
              <a:gd name="connsiteY0" fmla="*/ 0 h 993371"/>
              <a:gd name="connsiteX1" fmla="*/ 65336 w 318329"/>
              <a:gd name="connsiteY1" fmla="*/ 15626 h 993371"/>
              <a:gd name="connsiteX2" fmla="*/ 203660 w 318329"/>
              <a:gd name="connsiteY2" fmla="*/ 62610 h 993371"/>
              <a:gd name="connsiteX3" fmla="*/ 318329 w 318329"/>
              <a:gd name="connsiteY3" fmla="*/ 113710 h 993371"/>
              <a:gd name="connsiteX4" fmla="*/ 318329 w 318329"/>
              <a:gd name="connsiteY4" fmla="*/ 940315 h 993371"/>
              <a:gd name="connsiteX5" fmla="*/ 265273 w 318329"/>
              <a:gd name="connsiteY5" fmla="*/ 993371 h 993371"/>
              <a:gd name="connsiteX6" fmla="*/ 53056 w 318329"/>
              <a:gd name="connsiteY6" fmla="*/ 993371 h 993371"/>
              <a:gd name="connsiteX7" fmla="*/ 0 w 318329"/>
              <a:gd name="connsiteY7" fmla="*/ 940315 h 993371"/>
              <a:gd name="connsiteX8" fmla="*/ 0 w 318329"/>
              <a:gd name="connsiteY8" fmla="*/ 0 h 9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29" h="993371">
                <a:moveTo>
                  <a:pt x="0" y="0"/>
                </a:moveTo>
                <a:lnTo>
                  <a:pt x="65336" y="15626"/>
                </a:lnTo>
                <a:cubicBezTo>
                  <a:pt x="112364" y="29217"/>
                  <a:pt x="158509" y="44914"/>
                  <a:pt x="203660" y="62610"/>
                </a:cubicBezTo>
                <a:lnTo>
                  <a:pt x="318329" y="113710"/>
                </a:lnTo>
                <a:lnTo>
                  <a:pt x="318329" y="940315"/>
                </a:lnTo>
                <a:cubicBezTo>
                  <a:pt x="318329" y="969617"/>
                  <a:pt x="294575" y="993371"/>
                  <a:pt x="265273" y="993371"/>
                </a:cubicBezTo>
                <a:lnTo>
                  <a:pt x="53056" y="993371"/>
                </a:lnTo>
                <a:cubicBezTo>
                  <a:pt x="23754" y="993371"/>
                  <a:pt x="0" y="969617"/>
                  <a:pt x="0" y="9403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5" name="Forma libre 804">
            <a:extLst>
              <a:ext uri="{FF2B5EF4-FFF2-40B4-BE49-F238E27FC236}">
                <a16:creationId xmlns:a16="http://schemas.microsoft.com/office/drawing/2014/main" id="{D512D0EF-65F6-D74D-82FB-6100E70F7C33}"/>
              </a:ext>
            </a:extLst>
          </p:cNvPr>
          <p:cNvSpPr/>
          <p:nvPr/>
        </p:nvSpPr>
        <p:spPr>
          <a:xfrm>
            <a:off x="11189963" y="5141839"/>
            <a:ext cx="274691" cy="853601"/>
          </a:xfrm>
          <a:custGeom>
            <a:avLst/>
            <a:gdLst>
              <a:gd name="connsiteX0" fmla="*/ 318329 w 318329"/>
              <a:gd name="connsiteY0" fmla="*/ 0 h 989204"/>
              <a:gd name="connsiteX1" fmla="*/ 318329 w 318329"/>
              <a:gd name="connsiteY1" fmla="*/ 936148 h 989204"/>
              <a:gd name="connsiteX2" fmla="*/ 265273 w 318329"/>
              <a:gd name="connsiteY2" fmla="*/ 989204 h 989204"/>
              <a:gd name="connsiteX3" fmla="*/ 53056 w 318329"/>
              <a:gd name="connsiteY3" fmla="*/ 989204 h 989204"/>
              <a:gd name="connsiteX4" fmla="*/ 0 w 318329"/>
              <a:gd name="connsiteY4" fmla="*/ 936148 h 989204"/>
              <a:gd name="connsiteX5" fmla="*/ 0 w 318329"/>
              <a:gd name="connsiteY5" fmla="*/ 133962 h 989204"/>
              <a:gd name="connsiteX6" fmla="*/ 16249 w 318329"/>
              <a:gd name="connsiteY6" fmla="*/ 124142 h 989204"/>
              <a:gd name="connsiteX7" fmla="*/ 301257 w 318329"/>
              <a:gd name="connsiteY7" fmla="*/ 4368 h 989204"/>
              <a:gd name="connsiteX8" fmla="*/ 318329 w 318329"/>
              <a:gd name="connsiteY8" fmla="*/ 0 h 98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29" h="989204">
                <a:moveTo>
                  <a:pt x="318329" y="0"/>
                </a:moveTo>
                <a:lnTo>
                  <a:pt x="318329" y="936148"/>
                </a:lnTo>
                <a:cubicBezTo>
                  <a:pt x="318329" y="965450"/>
                  <a:pt x="294575" y="989204"/>
                  <a:pt x="265273" y="989204"/>
                </a:cubicBezTo>
                <a:lnTo>
                  <a:pt x="53056" y="989204"/>
                </a:lnTo>
                <a:cubicBezTo>
                  <a:pt x="23754" y="989204"/>
                  <a:pt x="0" y="965450"/>
                  <a:pt x="0" y="936148"/>
                </a:cubicBezTo>
                <a:lnTo>
                  <a:pt x="0" y="133962"/>
                </a:lnTo>
                <a:lnTo>
                  <a:pt x="16249" y="124142"/>
                </a:lnTo>
                <a:cubicBezTo>
                  <a:pt x="106418" y="75419"/>
                  <a:pt x="201784" y="35150"/>
                  <a:pt x="301257" y="4368"/>
                </a:cubicBezTo>
                <a:lnTo>
                  <a:pt x="3183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6" name="Forma libre 805">
            <a:extLst>
              <a:ext uri="{FF2B5EF4-FFF2-40B4-BE49-F238E27FC236}">
                <a16:creationId xmlns:a16="http://schemas.microsoft.com/office/drawing/2014/main" id="{7C26B0E1-B441-5740-994F-14528A1A0E63}"/>
              </a:ext>
            </a:extLst>
          </p:cNvPr>
          <p:cNvSpPr/>
          <p:nvPr/>
        </p:nvSpPr>
        <p:spPr>
          <a:xfrm>
            <a:off x="11798404" y="5082988"/>
            <a:ext cx="208685" cy="4296"/>
          </a:xfrm>
          <a:custGeom>
            <a:avLst/>
            <a:gdLst>
              <a:gd name="connsiteX0" fmla="*/ 21853 w 241837"/>
              <a:gd name="connsiteY0" fmla="*/ 0 h 4979"/>
              <a:gd name="connsiteX1" fmla="*/ 234070 w 241837"/>
              <a:gd name="connsiteY1" fmla="*/ 0 h 4979"/>
              <a:gd name="connsiteX2" fmla="*/ 241837 w 241837"/>
              <a:gd name="connsiteY2" fmla="*/ 1568 h 4979"/>
              <a:gd name="connsiteX3" fmla="*/ 239126 w 241837"/>
              <a:gd name="connsiteY3" fmla="*/ 1568 h 4979"/>
              <a:gd name="connsiteX4" fmla="*/ 67829 w 241837"/>
              <a:gd name="connsiteY4" fmla="*/ 1568 h 4979"/>
              <a:gd name="connsiteX5" fmla="*/ 0 w 241837"/>
              <a:gd name="connsiteY5" fmla="*/ 4979 h 4979"/>
              <a:gd name="connsiteX6" fmla="*/ 1201 w 241837"/>
              <a:gd name="connsiteY6" fmla="*/ 4169 h 4979"/>
              <a:gd name="connsiteX7" fmla="*/ 21853 w 241837"/>
              <a:gd name="connsiteY7" fmla="*/ 0 h 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837" h="4979">
                <a:moveTo>
                  <a:pt x="21853" y="0"/>
                </a:moveTo>
                <a:lnTo>
                  <a:pt x="234070" y="0"/>
                </a:lnTo>
                <a:lnTo>
                  <a:pt x="241837" y="1568"/>
                </a:lnTo>
                <a:lnTo>
                  <a:pt x="239126" y="1568"/>
                </a:lnTo>
                <a:cubicBezTo>
                  <a:pt x="185670" y="1568"/>
                  <a:pt x="128650" y="1568"/>
                  <a:pt x="67829" y="1568"/>
                </a:cubicBezTo>
                <a:lnTo>
                  <a:pt x="0" y="4979"/>
                </a:lnTo>
                <a:lnTo>
                  <a:pt x="1201" y="4169"/>
                </a:lnTo>
                <a:cubicBezTo>
                  <a:pt x="7549" y="1485"/>
                  <a:pt x="14527" y="0"/>
                  <a:pt x="218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7" name="Forma libre 806">
            <a:extLst>
              <a:ext uri="{FF2B5EF4-FFF2-40B4-BE49-F238E27FC236}">
                <a16:creationId xmlns:a16="http://schemas.microsoft.com/office/drawing/2014/main" id="{6C93DC94-1A74-CD44-AC5A-77D9CF30BC53}"/>
              </a:ext>
            </a:extLst>
          </p:cNvPr>
          <p:cNvSpPr/>
          <p:nvPr/>
        </p:nvSpPr>
        <p:spPr>
          <a:xfrm rot="5400000">
            <a:off x="10804677" y="5874001"/>
            <a:ext cx="274691" cy="913185"/>
          </a:xfrm>
          <a:custGeom>
            <a:avLst/>
            <a:gdLst>
              <a:gd name="connsiteX0" fmla="*/ 0 w 318329"/>
              <a:gd name="connsiteY0" fmla="*/ 1007121 h 1058254"/>
              <a:gd name="connsiteX1" fmla="*/ 0 w 318329"/>
              <a:gd name="connsiteY1" fmla="*/ 51488 h 1058254"/>
              <a:gd name="connsiteX2" fmla="*/ 15540 w 318329"/>
              <a:gd name="connsiteY2" fmla="*/ 13972 h 1058254"/>
              <a:gd name="connsiteX3" fmla="*/ 31203 w 318329"/>
              <a:gd name="connsiteY3" fmla="*/ 3411 h 1058254"/>
              <a:gd name="connsiteX4" fmla="*/ 99032 w 318329"/>
              <a:gd name="connsiteY4" fmla="*/ 0 h 1058254"/>
              <a:gd name="connsiteX5" fmla="*/ 270329 w 318329"/>
              <a:gd name="connsiteY5" fmla="*/ 0 h 1058254"/>
              <a:gd name="connsiteX6" fmla="*/ 273040 w 318329"/>
              <a:gd name="connsiteY6" fmla="*/ 0 h 1058254"/>
              <a:gd name="connsiteX7" fmla="*/ 285925 w 318329"/>
              <a:gd name="connsiteY7" fmla="*/ 2601 h 1058254"/>
              <a:gd name="connsiteX8" fmla="*/ 318329 w 318329"/>
              <a:gd name="connsiteY8" fmla="*/ 51488 h 1058254"/>
              <a:gd name="connsiteX9" fmla="*/ 318329 w 318329"/>
              <a:gd name="connsiteY9" fmla="*/ 1007121 h 1058254"/>
              <a:gd name="connsiteX10" fmla="*/ 285925 w 318329"/>
              <a:gd name="connsiteY10" fmla="*/ 1056008 h 1058254"/>
              <a:gd name="connsiteX11" fmla="*/ 274799 w 318329"/>
              <a:gd name="connsiteY11" fmla="*/ 1058254 h 1058254"/>
              <a:gd name="connsiteX12" fmla="*/ 101563 w 318329"/>
              <a:gd name="connsiteY12" fmla="*/ 1047322 h 1058254"/>
              <a:gd name="connsiteX13" fmla="*/ 4854 w 318329"/>
              <a:gd name="connsiteY13" fmla="*/ 1028790 h 1058254"/>
              <a:gd name="connsiteX14" fmla="*/ 4169 w 318329"/>
              <a:gd name="connsiteY14" fmla="*/ 1027773 h 1058254"/>
              <a:gd name="connsiteX15" fmla="*/ 0 w 318329"/>
              <a:gd name="connsiteY15" fmla="*/ 1007121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8329" h="1058254">
                <a:moveTo>
                  <a:pt x="0" y="1007121"/>
                </a:moveTo>
                <a:lnTo>
                  <a:pt x="0" y="51488"/>
                </a:lnTo>
                <a:cubicBezTo>
                  <a:pt x="0" y="36837"/>
                  <a:pt x="5938" y="23573"/>
                  <a:pt x="15540" y="13972"/>
                </a:cubicBezTo>
                <a:lnTo>
                  <a:pt x="31203" y="3411"/>
                </a:lnTo>
                <a:lnTo>
                  <a:pt x="99032" y="0"/>
                </a:lnTo>
                <a:cubicBezTo>
                  <a:pt x="159853" y="0"/>
                  <a:pt x="216873" y="0"/>
                  <a:pt x="270329" y="0"/>
                </a:cubicBezTo>
                <a:lnTo>
                  <a:pt x="273040" y="0"/>
                </a:lnTo>
                <a:lnTo>
                  <a:pt x="285925" y="2601"/>
                </a:lnTo>
                <a:cubicBezTo>
                  <a:pt x="304967" y="10656"/>
                  <a:pt x="318329" y="29512"/>
                  <a:pt x="318329" y="51488"/>
                </a:cubicBezTo>
                <a:lnTo>
                  <a:pt x="318329" y="1007121"/>
                </a:lnTo>
                <a:cubicBezTo>
                  <a:pt x="318329" y="1029098"/>
                  <a:pt x="304968" y="1047953"/>
                  <a:pt x="285925" y="1056008"/>
                </a:cubicBezTo>
                <a:lnTo>
                  <a:pt x="274799" y="1058254"/>
                </a:lnTo>
                <a:lnTo>
                  <a:pt x="101563" y="1047322"/>
                </a:lnTo>
                <a:lnTo>
                  <a:pt x="4854" y="1028790"/>
                </a:lnTo>
                <a:lnTo>
                  <a:pt x="4169" y="1027773"/>
                </a:lnTo>
                <a:cubicBezTo>
                  <a:pt x="1484" y="1021425"/>
                  <a:pt x="0" y="1014446"/>
                  <a:pt x="0" y="10071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8" name="Forma libre 807">
            <a:extLst>
              <a:ext uri="{FF2B5EF4-FFF2-40B4-BE49-F238E27FC236}">
                <a16:creationId xmlns:a16="http://schemas.microsoft.com/office/drawing/2014/main" id="{D5C81965-6775-0345-A4F9-833285C4F515}"/>
              </a:ext>
            </a:extLst>
          </p:cNvPr>
          <p:cNvSpPr/>
          <p:nvPr/>
        </p:nvSpPr>
        <p:spPr>
          <a:xfrm rot="5400000">
            <a:off x="13501887" y="5920960"/>
            <a:ext cx="274691" cy="849842"/>
          </a:xfrm>
          <a:custGeom>
            <a:avLst/>
            <a:gdLst>
              <a:gd name="connsiteX0" fmla="*/ 0 w 318329"/>
              <a:gd name="connsiteY0" fmla="*/ 931792 h 984848"/>
              <a:gd name="connsiteX1" fmla="*/ 0 w 318329"/>
              <a:gd name="connsiteY1" fmla="*/ 21361 h 984848"/>
              <a:gd name="connsiteX2" fmla="*/ 123996 w 318329"/>
              <a:gd name="connsiteY2" fmla="*/ 572 h 984848"/>
              <a:gd name="connsiteX3" fmla="*/ 135341 w 318329"/>
              <a:gd name="connsiteY3" fmla="*/ 0 h 984848"/>
              <a:gd name="connsiteX4" fmla="*/ 163527 w 318329"/>
              <a:gd name="connsiteY4" fmla="*/ 0 h 984848"/>
              <a:gd name="connsiteX5" fmla="*/ 317908 w 318329"/>
              <a:gd name="connsiteY5" fmla="*/ 0 h 984848"/>
              <a:gd name="connsiteX6" fmla="*/ 318329 w 318329"/>
              <a:gd name="connsiteY6" fmla="*/ 0 h 984848"/>
              <a:gd name="connsiteX7" fmla="*/ 318329 w 318329"/>
              <a:gd name="connsiteY7" fmla="*/ 931792 h 984848"/>
              <a:gd name="connsiteX8" fmla="*/ 265273 w 318329"/>
              <a:gd name="connsiteY8" fmla="*/ 984848 h 984848"/>
              <a:gd name="connsiteX9" fmla="*/ 53056 w 318329"/>
              <a:gd name="connsiteY9" fmla="*/ 984848 h 984848"/>
              <a:gd name="connsiteX10" fmla="*/ 0 w 318329"/>
              <a:gd name="connsiteY10" fmla="*/ 931792 h 98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8329" h="984848">
                <a:moveTo>
                  <a:pt x="0" y="931792"/>
                </a:moveTo>
                <a:lnTo>
                  <a:pt x="0" y="21361"/>
                </a:lnTo>
                <a:lnTo>
                  <a:pt x="123996" y="572"/>
                </a:lnTo>
                <a:lnTo>
                  <a:pt x="135341" y="0"/>
                </a:lnTo>
                <a:lnTo>
                  <a:pt x="163527" y="0"/>
                </a:lnTo>
                <a:cubicBezTo>
                  <a:pt x="230286" y="0"/>
                  <a:pt x="280356" y="0"/>
                  <a:pt x="317908" y="0"/>
                </a:cubicBezTo>
                <a:lnTo>
                  <a:pt x="318329" y="0"/>
                </a:lnTo>
                <a:lnTo>
                  <a:pt x="318329" y="931792"/>
                </a:lnTo>
                <a:cubicBezTo>
                  <a:pt x="318329" y="961094"/>
                  <a:pt x="294575" y="984848"/>
                  <a:pt x="265273" y="984848"/>
                </a:cubicBezTo>
                <a:lnTo>
                  <a:pt x="53056" y="984848"/>
                </a:lnTo>
                <a:cubicBezTo>
                  <a:pt x="23754" y="984848"/>
                  <a:pt x="0" y="961094"/>
                  <a:pt x="0" y="9317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9" name="Forma libre 808">
            <a:extLst>
              <a:ext uri="{FF2B5EF4-FFF2-40B4-BE49-F238E27FC236}">
                <a16:creationId xmlns:a16="http://schemas.microsoft.com/office/drawing/2014/main" id="{1A231504-8B09-8647-B64E-6447B9518C7D}"/>
              </a:ext>
            </a:extLst>
          </p:cNvPr>
          <p:cNvSpPr/>
          <p:nvPr/>
        </p:nvSpPr>
        <p:spPr>
          <a:xfrm rot="5400000">
            <a:off x="10804340" y="6364003"/>
            <a:ext cx="274691" cy="913861"/>
          </a:xfrm>
          <a:custGeom>
            <a:avLst/>
            <a:gdLst>
              <a:gd name="connsiteX0" fmla="*/ 0 w 318329"/>
              <a:gd name="connsiteY0" fmla="*/ 1007121 h 1059037"/>
              <a:gd name="connsiteX1" fmla="*/ 0 w 318329"/>
              <a:gd name="connsiteY1" fmla="*/ 51488 h 1059037"/>
              <a:gd name="connsiteX2" fmla="*/ 15540 w 318329"/>
              <a:gd name="connsiteY2" fmla="*/ 13972 h 1059037"/>
              <a:gd name="connsiteX3" fmla="*/ 31203 w 318329"/>
              <a:gd name="connsiteY3" fmla="*/ 3411 h 1059037"/>
              <a:gd name="connsiteX4" fmla="*/ 99032 w 318329"/>
              <a:gd name="connsiteY4" fmla="*/ 0 h 1059037"/>
              <a:gd name="connsiteX5" fmla="*/ 270329 w 318329"/>
              <a:gd name="connsiteY5" fmla="*/ 0 h 1059037"/>
              <a:gd name="connsiteX6" fmla="*/ 273040 w 318329"/>
              <a:gd name="connsiteY6" fmla="*/ 0 h 1059037"/>
              <a:gd name="connsiteX7" fmla="*/ 285925 w 318329"/>
              <a:gd name="connsiteY7" fmla="*/ 2601 h 1059037"/>
              <a:gd name="connsiteX8" fmla="*/ 318329 w 318329"/>
              <a:gd name="connsiteY8" fmla="*/ 51488 h 1059037"/>
              <a:gd name="connsiteX9" fmla="*/ 318329 w 318329"/>
              <a:gd name="connsiteY9" fmla="*/ 1006159 h 1059037"/>
              <a:gd name="connsiteX10" fmla="*/ 192470 w 318329"/>
              <a:gd name="connsiteY10" fmla="*/ 1037334 h 1059037"/>
              <a:gd name="connsiteX11" fmla="*/ 47407 w 318329"/>
              <a:gd name="connsiteY11" fmla="*/ 1059037 h 1059037"/>
              <a:gd name="connsiteX12" fmla="*/ 32404 w 318329"/>
              <a:gd name="connsiteY12" fmla="*/ 1056008 h 1059037"/>
              <a:gd name="connsiteX13" fmla="*/ 0 w 318329"/>
              <a:gd name="connsiteY13" fmla="*/ 1007121 h 105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329" h="1059037">
                <a:moveTo>
                  <a:pt x="0" y="1007121"/>
                </a:moveTo>
                <a:lnTo>
                  <a:pt x="0" y="51488"/>
                </a:lnTo>
                <a:cubicBezTo>
                  <a:pt x="0" y="36837"/>
                  <a:pt x="5938" y="23573"/>
                  <a:pt x="15540" y="13972"/>
                </a:cubicBezTo>
                <a:lnTo>
                  <a:pt x="31203" y="3411"/>
                </a:lnTo>
                <a:lnTo>
                  <a:pt x="99032" y="0"/>
                </a:lnTo>
                <a:cubicBezTo>
                  <a:pt x="159853" y="0"/>
                  <a:pt x="216873" y="0"/>
                  <a:pt x="270329" y="0"/>
                </a:cubicBezTo>
                <a:lnTo>
                  <a:pt x="273040" y="0"/>
                </a:lnTo>
                <a:lnTo>
                  <a:pt x="285925" y="2601"/>
                </a:lnTo>
                <a:cubicBezTo>
                  <a:pt x="304967" y="10656"/>
                  <a:pt x="318329" y="29512"/>
                  <a:pt x="318329" y="51488"/>
                </a:cubicBezTo>
                <a:lnTo>
                  <a:pt x="318329" y="1006159"/>
                </a:lnTo>
                <a:lnTo>
                  <a:pt x="192470" y="1037334"/>
                </a:lnTo>
                <a:lnTo>
                  <a:pt x="47407" y="1059037"/>
                </a:lnTo>
                <a:lnTo>
                  <a:pt x="32404" y="1056008"/>
                </a:lnTo>
                <a:cubicBezTo>
                  <a:pt x="13362" y="1047953"/>
                  <a:pt x="0" y="1029098"/>
                  <a:pt x="0" y="10071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0" name="Forma libre 809">
            <a:extLst>
              <a:ext uri="{FF2B5EF4-FFF2-40B4-BE49-F238E27FC236}">
                <a16:creationId xmlns:a16="http://schemas.microsoft.com/office/drawing/2014/main" id="{E4A32ECF-FEF3-FA46-83E5-8F820CB2FB24}"/>
              </a:ext>
            </a:extLst>
          </p:cNvPr>
          <p:cNvSpPr/>
          <p:nvPr/>
        </p:nvSpPr>
        <p:spPr>
          <a:xfrm rot="5400000">
            <a:off x="13498888" y="6414299"/>
            <a:ext cx="274691" cy="843842"/>
          </a:xfrm>
          <a:custGeom>
            <a:avLst/>
            <a:gdLst>
              <a:gd name="connsiteX0" fmla="*/ 0 w 318329"/>
              <a:gd name="connsiteY0" fmla="*/ 924839 h 977895"/>
              <a:gd name="connsiteX1" fmla="*/ 0 w 318329"/>
              <a:gd name="connsiteY1" fmla="*/ 0 h 977895"/>
              <a:gd name="connsiteX2" fmla="*/ 25892 w 318329"/>
              <a:gd name="connsiteY2" fmla="*/ 1308 h 977895"/>
              <a:gd name="connsiteX3" fmla="*/ 184509 w 318329"/>
              <a:gd name="connsiteY3" fmla="*/ 25548 h 977895"/>
              <a:gd name="connsiteX4" fmla="*/ 318329 w 318329"/>
              <a:gd name="connsiteY4" fmla="*/ 60033 h 977895"/>
              <a:gd name="connsiteX5" fmla="*/ 318329 w 318329"/>
              <a:gd name="connsiteY5" fmla="*/ 924839 h 977895"/>
              <a:gd name="connsiteX6" fmla="*/ 265273 w 318329"/>
              <a:gd name="connsiteY6" fmla="*/ 977895 h 977895"/>
              <a:gd name="connsiteX7" fmla="*/ 53056 w 318329"/>
              <a:gd name="connsiteY7" fmla="*/ 977895 h 977895"/>
              <a:gd name="connsiteX8" fmla="*/ 0 w 318329"/>
              <a:gd name="connsiteY8" fmla="*/ 924839 h 97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29" h="977895">
                <a:moveTo>
                  <a:pt x="0" y="924839"/>
                </a:moveTo>
                <a:lnTo>
                  <a:pt x="0" y="0"/>
                </a:lnTo>
                <a:lnTo>
                  <a:pt x="25892" y="1308"/>
                </a:lnTo>
                <a:cubicBezTo>
                  <a:pt x="79632" y="6771"/>
                  <a:pt x="132547" y="14896"/>
                  <a:pt x="184509" y="25548"/>
                </a:cubicBezTo>
                <a:lnTo>
                  <a:pt x="318329" y="60033"/>
                </a:lnTo>
                <a:lnTo>
                  <a:pt x="318329" y="924839"/>
                </a:lnTo>
                <a:cubicBezTo>
                  <a:pt x="318329" y="954141"/>
                  <a:pt x="294575" y="977895"/>
                  <a:pt x="265273" y="977895"/>
                </a:cubicBezTo>
                <a:lnTo>
                  <a:pt x="53056" y="977895"/>
                </a:lnTo>
                <a:cubicBezTo>
                  <a:pt x="23754" y="977895"/>
                  <a:pt x="0" y="954141"/>
                  <a:pt x="0" y="9248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1" name="Forma libre 810">
            <a:extLst>
              <a:ext uri="{FF2B5EF4-FFF2-40B4-BE49-F238E27FC236}">
                <a16:creationId xmlns:a16="http://schemas.microsoft.com/office/drawing/2014/main" id="{DDD1FAC8-5525-2249-8839-0F87B6A880B0}"/>
              </a:ext>
            </a:extLst>
          </p:cNvPr>
          <p:cNvSpPr/>
          <p:nvPr/>
        </p:nvSpPr>
        <p:spPr>
          <a:xfrm rot="5400000">
            <a:off x="10839928" y="4728182"/>
            <a:ext cx="2868070" cy="3580383"/>
          </a:xfrm>
          <a:custGeom>
            <a:avLst/>
            <a:gdLst>
              <a:gd name="connsiteX0" fmla="*/ 0 w 3323692"/>
              <a:gd name="connsiteY0" fmla="*/ 2383852 h 4149164"/>
              <a:gd name="connsiteX1" fmla="*/ 0 w 3323692"/>
              <a:gd name="connsiteY1" fmla="*/ 2236648 h 4149164"/>
              <a:gd name="connsiteX2" fmla="*/ 0 w 3323692"/>
              <a:gd name="connsiteY2" fmla="*/ 1995263 h 4149164"/>
              <a:gd name="connsiteX3" fmla="*/ 0 w 3323692"/>
              <a:gd name="connsiteY3" fmla="*/ 1920564 h 4149164"/>
              <a:gd name="connsiteX4" fmla="*/ 12189 w 3323692"/>
              <a:gd name="connsiteY4" fmla="*/ 1928783 h 4149164"/>
              <a:gd name="connsiteX5" fmla="*/ 32841 w 3323692"/>
              <a:gd name="connsiteY5" fmla="*/ 1932952 h 4149164"/>
              <a:gd name="connsiteX6" fmla="*/ 988474 w 3323692"/>
              <a:gd name="connsiteY6" fmla="*/ 1932952 h 4149164"/>
              <a:gd name="connsiteX7" fmla="*/ 1041530 w 3323692"/>
              <a:gd name="connsiteY7" fmla="*/ 1879896 h 4149164"/>
              <a:gd name="connsiteX8" fmla="*/ 1041530 w 3323692"/>
              <a:gd name="connsiteY8" fmla="*/ 1667679 h 4149164"/>
              <a:gd name="connsiteX9" fmla="*/ 988474 w 3323692"/>
              <a:gd name="connsiteY9" fmla="*/ 1614623 h 4149164"/>
              <a:gd name="connsiteX10" fmla="*/ 32841 w 3323692"/>
              <a:gd name="connsiteY10" fmla="*/ 1614623 h 4149164"/>
              <a:gd name="connsiteX11" fmla="*/ 12189 w 3323692"/>
              <a:gd name="connsiteY11" fmla="*/ 1618792 h 4149164"/>
              <a:gd name="connsiteX12" fmla="*/ 0 w 3323692"/>
              <a:gd name="connsiteY12" fmla="*/ 1627011 h 4149164"/>
              <a:gd name="connsiteX13" fmla="*/ 0 w 3323692"/>
              <a:gd name="connsiteY13" fmla="*/ 1614418 h 4149164"/>
              <a:gd name="connsiteX14" fmla="*/ 0 w 3323692"/>
              <a:gd name="connsiteY14" fmla="*/ 1584720 h 4149164"/>
              <a:gd name="connsiteX15" fmla="*/ 28245 w 3323692"/>
              <a:gd name="connsiteY15" fmla="*/ 1284271 h 4149164"/>
              <a:gd name="connsiteX16" fmla="*/ 46968 w 3323692"/>
              <a:gd name="connsiteY16" fmla="*/ 1205984 h 4149164"/>
              <a:gd name="connsiteX17" fmla="*/ 987283 w 3323692"/>
              <a:gd name="connsiteY17" fmla="*/ 1205984 h 4149164"/>
              <a:gd name="connsiteX18" fmla="*/ 1040339 w 3323692"/>
              <a:gd name="connsiteY18" fmla="*/ 1152928 h 4149164"/>
              <a:gd name="connsiteX19" fmla="*/ 1040339 w 3323692"/>
              <a:gd name="connsiteY19" fmla="*/ 940711 h 4149164"/>
              <a:gd name="connsiteX20" fmla="*/ 987283 w 3323692"/>
              <a:gd name="connsiteY20" fmla="*/ 887655 h 4149164"/>
              <a:gd name="connsiteX21" fmla="*/ 160678 w 3323692"/>
              <a:gd name="connsiteY21" fmla="*/ 887655 h 4149164"/>
              <a:gd name="connsiteX22" fmla="*/ 168558 w 3323692"/>
              <a:gd name="connsiteY22" fmla="*/ 869971 h 4149164"/>
              <a:gd name="connsiteX23" fmla="*/ 1223344 w 3323692"/>
              <a:gd name="connsiteY23" fmla="*/ 34680 h 4149164"/>
              <a:gd name="connsiteX24" fmla="*/ 1302785 w 3323692"/>
              <a:gd name="connsiteY24" fmla="*/ 21361 h 4149164"/>
              <a:gd name="connsiteX25" fmla="*/ 1302785 w 3323692"/>
              <a:gd name="connsiteY25" fmla="*/ 931792 h 4149164"/>
              <a:gd name="connsiteX26" fmla="*/ 1355841 w 3323692"/>
              <a:gd name="connsiteY26" fmla="*/ 984848 h 4149164"/>
              <a:gd name="connsiteX27" fmla="*/ 1568058 w 3323692"/>
              <a:gd name="connsiteY27" fmla="*/ 984848 h 4149164"/>
              <a:gd name="connsiteX28" fmla="*/ 1621114 w 3323692"/>
              <a:gd name="connsiteY28" fmla="*/ 931792 h 4149164"/>
              <a:gd name="connsiteX29" fmla="*/ 1621114 w 3323692"/>
              <a:gd name="connsiteY29" fmla="*/ 0 h 4149164"/>
              <a:gd name="connsiteX30" fmla="*/ 1668154 w 3323692"/>
              <a:gd name="connsiteY30" fmla="*/ 0 h 4149164"/>
              <a:gd name="connsiteX31" fmla="*/ 1733349 w 3323692"/>
              <a:gd name="connsiteY31" fmla="*/ 0 h 4149164"/>
              <a:gd name="connsiteX32" fmla="*/ 1871019 w 3323692"/>
              <a:gd name="connsiteY32" fmla="*/ 6953 h 4149164"/>
              <a:gd name="connsiteX33" fmla="*/ 1871019 w 3323692"/>
              <a:gd name="connsiteY33" fmla="*/ 931792 h 4149164"/>
              <a:gd name="connsiteX34" fmla="*/ 1924075 w 3323692"/>
              <a:gd name="connsiteY34" fmla="*/ 984848 h 4149164"/>
              <a:gd name="connsiteX35" fmla="*/ 2136292 w 3323692"/>
              <a:gd name="connsiteY35" fmla="*/ 984848 h 4149164"/>
              <a:gd name="connsiteX36" fmla="*/ 2189348 w 3323692"/>
              <a:gd name="connsiteY36" fmla="*/ 931792 h 4149164"/>
              <a:gd name="connsiteX37" fmla="*/ 2189348 w 3323692"/>
              <a:gd name="connsiteY37" fmla="*/ 66986 h 4149164"/>
              <a:gd name="connsiteX38" fmla="*/ 2208428 w 3323692"/>
              <a:gd name="connsiteY38" fmla="*/ 71903 h 4149164"/>
              <a:gd name="connsiteX39" fmla="*/ 3323692 w 3323692"/>
              <a:gd name="connsiteY39" fmla="*/ 1592408 h 4149164"/>
              <a:gd name="connsiteX40" fmla="*/ 3323692 w 3323692"/>
              <a:gd name="connsiteY40" fmla="*/ 2565548 h 4149164"/>
              <a:gd name="connsiteX41" fmla="*/ 2189655 w 3323692"/>
              <a:gd name="connsiteY41" fmla="*/ 4090682 h 4149164"/>
              <a:gd name="connsiteX42" fmla="*/ 2171633 w 3323692"/>
              <a:gd name="connsiteY42" fmla="*/ 4095146 h 4149164"/>
              <a:gd name="connsiteX43" fmla="*/ 2171633 w 3323692"/>
              <a:gd name="connsiteY43" fmla="*/ 3140475 h 4149164"/>
              <a:gd name="connsiteX44" fmla="*/ 2139229 w 3323692"/>
              <a:gd name="connsiteY44" fmla="*/ 3091588 h 4149164"/>
              <a:gd name="connsiteX45" fmla="*/ 2126344 w 3323692"/>
              <a:gd name="connsiteY45" fmla="*/ 3088987 h 4149164"/>
              <a:gd name="connsiteX46" fmla="*/ 2123633 w 3323692"/>
              <a:gd name="connsiteY46" fmla="*/ 3088987 h 4149164"/>
              <a:gd name="connsiteX47" fmla="*/ 1952336 w 3323692"/>
              <a:gd name="connsiteY47" fmla="*/ 3088987 h 4149164"/>
              <a:gd name="connsiteX48" fmla="*/ 1884507 w 3323692"/>
              <a:gd name="connsiteY48" fmla="*/ 3092398 h 4149164"/>
              <a:gd name="connsiteX49" fmla="*/ 1868844 w 3323692"/>
              <a:gd name="connsiteY49" fmla="*/ 3102959 h 4149164"/>
              <a:gd name="connsiteX50" fmla="*/ 1853304 w 3323692"/>
              <a:gd name="connsiteY50" fmla="*/ 3140475 h 4149164"/>
              <a:gd name="connsiteX51" fmla="*/ 1853304 w 3323692"/>
              <a:gd name="connsiteY51" fmla="*/ 4096108 h 4149164"/>
              <a:gd name="connsiteX52" fmla="*/ 1885708 w 3323692"/>
              <a:gd name="connsiteY52" fmla="*/ 4144995 h 4149164"/>
              <a:gd name="connsiteX53" fmla="*/ 1900711 w 3323692"/>
              <a:gd name="connsiteY53" fmla="*/ 4148024 h 4149164"/>
              <a:gd name="connsiteX54" fmla="*/ 1896911 w 3323692"/>
              <a:gd name="connsiteY54" fmla="*/ 4148592 h 4149164"/>
              <a:gd name="connsiteX55" fmla="*/ 1885566 w 3323692"/>
              <a:gd name="connsiteY55" fmla="*/ 4149164 h 4149164"/>
              <a:gd name="connsiteX56" fmla="*/ 1857380 w 3323692"/>
              <a:gd name="connsiteY56" fmla="*/ 4149164 h 4149164"/>
              <a:gd name="connsiteX57" fmla="*/ 1590343 w 3323692"/>
              <a:gd name="connsiteY57" fmla="*/ 4149164 h 4149164"/>
              <a:gd name="connsiteX58" fmla="*/ 1559869 w 3323692"/>
              <a:gd name="connsiteY58" fmla="*/ 4147241 h 4149164"/>
              <a:gd name="connsiteX59" fmla="*/ 1570995 w 3323692"/>
              <a:gd name="connsiteY59" fmla="*/ 4144995 h 4149164"/>
              <a:gd name="connsiteX60" fmla="*/ 1603399 w 3323692"/>
              <a:gd name="connsiteY60" fmla="*/ 4096108 h 4149164"/>
              <a:gd name="connsiteX61" fmla="*/ 1603399 w 3323692"/>
              <a:gd name="connsiteY61" fmla="*/ 3140475 h 4149164"/>
              <a:gd name="connsiteX62" fmla="*/ 1570995 w 3323692"/>
              <a:gd name="connsiteY62" fmla="*/ 3091588 h 4149164"/>
              <a:gd name="connsiteX63" fmla="*/ 1558110 w 3323692"/>
              <a:gd name="connsiteY63" fmla="*/ 3088987 h 4149164"/>
              <a:gd name="connsiteX64" fmla="*/ 1555399 w 3323692"/>
              <a:gd name="connsiteY64" fmla="*/ 3088987 h 4149164"/>
              <a:gd name="connsiteX65" fmla="*/ 1384102 w 3323692"/>
              <a:gd name="connsiteY65" fmla="*/ 3088987 h 4149164"/>
              <a:gd name="connsiteX66" fmla="*/ 1316273 w 3323692"/>
              <a:gd name="connsiteY66" fmla="*/ 3092398 h 4149164"/>
              <a:gd name="connsiteX67" fmla="*/ 1300610 w 3323692"/>
              <a:gd name="connsiteY67" fmla="*/ 3102959 h 4149164"/>
              <a:gd name="connsiteX68" fmla="*/ 1285070 w 3323692"/>
              <a:gd name="connsiteY68" fmla="*/ 3140475 h 4149164"/>
              <a:gd name="connsiteX69" fmla="*/ 1285070 w 3323692"/>
              <a:gd name="connsiteY69" fmla="*/ 4096108 h 4149164"/>
              <a:gd name="connsiteX70" fmla="*/ 1289239 w 3323692"/>
              <a:gd name="connsiteY70" fmla="*/ 4116760 h 4149164"/>
              <a:gd name="connsiteX71" fmla="*/ 1289924 w 3323692"/>
              <a:gd name="connsiteY71" fmla="*/ 4117777 h 4149164"/>
              <a:gd name="connsiteX72" fmla="*/ 1190951 w 3323692"/>
              <a:gd name="connsiteY72" fmla="*/ 4098810 h 4149164"/>
              <a:gd name="connsiteX73" fmla="*/ 270072 w 3323692"/>
              <a:gd name="connsiteY73" fmla="*/ 3445756 h 4149164"/>
              <a:gd name="connsiteX74" fmla="*/ 200594 w 3323692"/>
              <a:gd name="connsiteY74" fmla="*/ 3330787 h 4149164"/>
              <a:gd name="connsiteX75" fmla="*/ 1002780 w 3323692"/>
              <a:gd name="connsiteY75" fmla="*/ 3330787 h 4149164"/>
              <a:gd name="connsiteX76" fmla="*/ 1055836 w 3323692"/>
              <a:gd name="connsiteY76" fmla="*/ 3277731 h 4149164"/>
              <a:gd name="connsiteX77" fmla="*/ 1055836 w 3323692"/>
              <a:gd name="connsiteY77" fmla="*/ 3065514 h 4149164"/>
              <a:gd name="connsiteX78" fmla="*/ 1002780 w 3323692"/>
              <a:gd name="connsiteY78" fmla="*/ 3012458 h 4149164"/>
              <a:gd name="connsiteX79" fmla="*/ 66632 w 3323692"/>
              <a:gd name="connsiteY79" fmla="*/ 3012458 h 4149164"/>
              <a:gd name="connsiteX80" fmla="*/ 32072 w 3323692"/>
              <a:gd name="connsiteY80" fmla="*/ 2877376 h 4149164"/>
              <a:gd name="connsiteX81" fmla="*/ 8147 w 3323692"/>
              <a:gd name="connsiteY81" fmla="*/ 2719880 h 4149164"/>
              <a:gd name="connsiteX82" fmla="*/ 3411 w 3323692"/>
              <a:gd name="connsiteY82" fmla="*/ 2625689 h 4149164"/>
              <a:gd name="connsiteX83" fmla="*/ 13972 w 3323692"/>
              <a:gd name="connsiteY83" fmla="*/ 2641352 h 4149164"/>
              <a:gd name="connsiteX84" fmla="*/ 51488 w 3323692"/>
              <a:gd name="connsiteY84" fmla="*/ 2656892 h 4149164"/>
              <a:gd name="connsiteX85" fmla="*/ 1007121 w 3323692"/>
              <a:gd name="connsiteY85" fmla="*/ 2656892 h 4149164"/>
              <a:gd name="connsiteX86" fmla="*/ 1060177 w 3323692"/>
              <a:gd name="connsiteY86" fmla="*/ 2603836 h 4149164"/>
              <a:gd name="connsiteX87" fmla="*/ 1060177 w 3323692"/>
              <a:gd name="connsiteY87" fmla="*/ 2391619 h 4149164"/>
              <a:gd name="connsiteX88" fmla="*/ 1007121 w 3323692"/>
              <a:gd name="connsiteY88" fmla="*/ 2338563 h 4149164"/>
              <a:gd name="connsiteX89" fmla="*/ 51488 w 3323692"/>
              <a:gd name="connsiteY89" fmla="*/ 2338563 h 4149164"/>
              <a:gd name="connsiteX90" fmla="*/ 2601 w 3323692"/>
              <a:gd name="connsiteY90" fmla="*/ 2370967 h 4149164"/>
              <a:gd name="connsiteX91" fmla="*/ 0 w 3323692"/>
              <a:gd name="connsiteY91" fmla="*/ 2383852 h 414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323692" h="4149164">
                <a:moveTo>
                  <a:pt x="0" y="2383852"/>
                </a:moveTo>
                <a:lnTo>
                  <a:pt x="0" y="2236648"/>
                </a:lnTo>
                <a:cubicBezTo>
                  <a:pt x="0" y="2143515"/>
                  <a:pt x="0" y="2063687"/>
                  <a:pt x="0" y="1995263"/>
                </a:cubicBezTo>
                <a:lnTo>
                  <a:pt x="0" y="1920564"/>
                </a:lnTo>
                <a:lnTo>
                  <a:pt x="12189" y="1928783"/>
                </a:lnTo>
                <a:cubicBezTo>
                  <a:pt x="18537" y="1931467"/>
                  <a:pt x="25516" y="1932952"/>
                  <a:pt x="32841" y="1932952"/>
                </a:cubicBezTo>
                <a:lnTo>
                  <a:pt x="988474" y="1932952"/>
                </a:lnTo>
                <a:cubicBezTo>
                  <a:pt x="1017776" y="1932952"/>
                  <a:pt x="1041530" y="1909198"/>
                  <a:pt x="1041530" y="1879896"/>
                </a:cubicBezTo>
                <a:lnTo>
                  <a:pt x="1041530" y="1667679"/>
                </a:lnTo>
                <a:cubicBezTo>
                  <a:pt x="1041530" y="1638377"/>
                  <a:pt x="1017776" y="1614623"/>
                  <a:pt x="988474" y="1614623"/>
                </a:cubicBezTo>
                <a:lnTo>
                  <a:pt x="32841" y="1614623"/>
                </a:lnTo>
                <a:cubicBezTo>
                  <a:pt x="25516" y="1614623"/>
                  <a:pt x="18537" y="1616108"/>
                  <a:pt x="12189" y="1618792"/>
                </a:cubicBezTo>
                <a:lnTo>
                  <a:pt x="0" y="1627011"/>
                </a:lnTo>
                <a:lnTo>
                  <a:pt x="0" y="1614418"/>
                </a:lnTo>
                <a:cubicBezTo>
                  <a:pt x="0" y="1584720"/>
                  <a:pt x="0" y="1584720"/>
                  <a:pt x="0" y="1584720"/>
                </a:cubicBezTo>
                <a:cubicBezTo>
                  <a:pt x="0" y="1482084"/>
                  <a:pt x="9698" y="1381636"/>
                  <a:pt x="28245" y="1284271"/>
                </a:cubicBezTo>
                <a:lnTo>
                  <a:pt x="46968" y="1205984"/>
                </a:lnTo>
                <a:lnTo>
                  <a:pt x="987283" y="1205984"/>
                </a:lnTo>
                <a:cubicBezTo>
                  <a:pt x="1016585" y="1205984"/>
                  <a:pt x="1040339" y="1182230"/>
                  <a:pt x="1040339" y="1152928"/>
                </a:cubicBezTo>
                <a:lnTo>
                  <a:pt x="1040339" y="940711"/>
                </a:lnTo>
                <a:cubicBezTo>
                  <a:pt x="1040339" y="911409"/>
                  <a:pt x="1016585" y="887655"/>
                  <a:pt x="987283" y="887655"/>
                </a:cubicBezTo>
                <a:lnTo>
                  <a:pt x="160678" y="887655"/>
                </a:lnTo>
                <a:lnTo>
                  <a:pt x="168558" y="869971"/>
                </a:lnTo>
                <a:cubicBezTo>
                  <a:pt x="376351" y="455637"/>
                  <a:pt x="759532" y="143882"/>
                  <a:pt x="1223344" y="34680"/>
                </a:cubicBezTo>
                <a:lnTo>
                  <a:pt x="1302785" y="21361"/>
                </a:lnTo>
                <a:lnTo>
                  <a:pt x="1302785" y="931792"/>
                </a:lnTo>
                <a:cubicBezTo>
                  <a:pt x="1302785" y="961094"/>
                  <a:pt x="1326539" y="984848"/>
                  <a:pt x="1355841" y="984848"/>
                </a:cubicBezTo>
                <a:lnTo>
                  <a:pt x="1568058" y="984848"/>
                </a:lnTo>
                <a:cubicBezTo>
                  <a:pt x="1597360" y="984848"/>
                  <a:pt x="1621114" y="961094"/>
                  <a:pt x="1621114" y="931792"/>
                </a:cubicBezTo>
                <a:lnTo>
                  <a:pt x="1621114" y="0"/>
                </a:lnTo>
                <a:lnTo>
                  <a:pt x="1668154" y="0"/>
                </a:lnTo>
                <a:cubicBezTo>
                  <a:pt x="1733349" y="0"/>
                  <a:pt x="1733349" y="0"/>
                  <a:pt x="1733349" y="0"/>
                </a:cubicBezTo>
                <a:lnTo>
                  <a:pt x="1871019" y="6953"/>
                </a:lnTo>
                <a:lnTo>
                  <a:pt x="1871019" y="931792"/>
                </a:lnTo>
                <a:cubicBezTo>
                  <a:pt x="1871019" y="961094"/>
                  <a:pt x="1894773" y="984848"/>
                  <a:pt x="1924075" y="984848"/>
                </a:cubicBezTo>
                <a:lnTo>
                  <a:pt x="2136292" y="984848"/>
                </a:lnTo>
                <a:cubicBezTo>
                  <a:pt x="2165594" y="984848"/>
                  <a:pt x="2189348" y="961094"/>
                  <a:pt x="2189348" y="931792"/>
                </a:cubicBezTo>
                <a:lnTo>
                  <a:pt x="2189348" y="66986"/>
                </a:lnTo>
                <a:lnTo>
                  <a:pt x="2208428" y="71903"/>
                </a:lnTo>
                <a:cubicBezTo>
                  <a:pt x="2857487" y="274317"/>
                  <a:pt x="3323692" y="880801"/>
                  <a:pt x="3323692" y="1592408"/>
                </a:cubicBezTo>
                <a:cubicBezTo>
                  <a:pt x="3323692" y="2565548"/>
                  <a:pt x="3323692" y="2565548"/>
                  <a:pt x="3323692" y="2565548"/>
                </a:cubicBezTo>
                <a:cubicBezTo>
                  <a:pt x="3323692" y="3283090"/>
                  <a:pt x="2848478" y="3894224"/>
                  <a:pt x="2189655" y="4090682"/>
                </a:cubicBezTo>
                <a:lnTo>
                  <a:pt x="2171633" y="4095146"/>
                </a:lnTo>
                <a:lnTo>
                  <a:pt x="2171633" y="3140475"/>
                </a:lnTo>
                <a:cubicBezTo>
                  <a:pt x="2171633" y="3118499"/>
                  <a:pt x="2158271" y="3099643"/>
                  <a:pt x="2139229" y="3091588"/>
                </a:cubicBezTo>
                <a:lnTo>
                  <a:pt x="2126344" y="3088987"/>
                </a:lnTo>
                <a:lnTo>
                  <a:pt x="2123633" y="3088987"/>
                </a:lnTo>
                <a:cubicBezTo>
                  <a:pt x="2070177" y="3088987"/>
                  <a:pt x="2013157" y="3088987"/>
                  <a:pt x="1952336" y="3088987"/>
                </a:cubicBezTo>
                <a:lnTo>
                  <a:pt x="1884507" y="3092398"/>
                </a:lnTo>
                <a:lnTo>
                  <a:pt x="1868844" y="3102959"/>
                </a:lnTo>
                <a:cubicBezTo>
                  <a:pt x="1859242" y="3112560"/>
                  <a:pt x="1853304" y="3125824"/>
                  <a:pt x="1853304" y="3140475"/>
                </a:cubicBezTo>
                <a:lnTo>
                  <a:pt x="1853304" y="4096108"/>
                </a:lnTo>
                <a:cubicBezTo>
                  <a:pt x="1853304" y="4118085"/>
                  <a:pt x="1866666" y="4136940"/>
                  <a:pt x="1885708" y="4144995"/>
                </a:cubicBezTo>
                <a:lnTo>
                  <a:pt x="1900711" y="4148024"/>
                </a:lnTo>
                <a:lnTo>
                  <a:pt x="1896911" y="4148592"/>
                </a:lnTo>
                <a:lnTo>
                  <a:pt x="1885566" y="4149164"/>
                </a:lnTo>
                <a:lnTo>
                  <a:pt x="1857380" y="4149164"/>
                </a:lnTo>
                <a:cubicBezTo>
                  <a:pt x="1590343" y="4149164"/>
                  <a:pt x="1590343" y="4149164"/>
                  <a:pt x="1590343" y="4149164"/>
                </a:cubicBezTo>
                <a:lnTo>
                  <a:pt x="1559869" y="4147241"/>
                </a:lnTo>
                <a:lnTo>
                  <a:pt x="1570995" y="4144995"/>
                </a:lnTo>
                <a:cubicBezTo>
                  <a:pt x="1590038" y="4136940"/>
                  <a:pt x="1603399" y="4118085"/>
                  <a:pt x="1603399" y="4096108"/>
                </a:cubicBezTo>
                <a:lnTo>
                  <a:pt x="1603399" y="3140475"/>
                </a:lnTo>
                <a:cubicBezTo>
                  <a:pt x="1603399" y="3118499"/>
                  <a:pt x="1590037" y="3099643"/>
                  <a:pt x="1570995" y="3091588"/>
                </a:cubicBezTo>
                <a:lnTo>
                  <a:pt x="1558110" y="3088987"/>
                </a:lnTo>
                <a:lnTo>
                  <a:pt x="1555399" y="3088987"/>
                </a:lnTo>
                <a:cubicBezTo>
                  <a:pt x="1501943" y="3088987"/>
                  <a:pt x="1444923" y="3088987"/>
                  <a:pt x="1384102" y="3088987"/>
                </a:cubicBezTo>
                <a:lnTo>
                  <a:pt x="1316273" y="3092398"/>
                </a:lnTo>
                <a:lnTo>
                  <a:pt x="1300610" y="3102959"/>
                </a:lnTo>
                <a:cubicBezTo>
                  <a:pt x="1291008" y="3112560"/>
                  <a:pt x="1285070" y="3125824"/>
                  <a:pt x="1285070" y="3140475"/>
                </a:cubicBezTo>
                <a:lnTo>
                  <a:pt x="1285070" y="4096108"/>
                </a:lnTo>
                <a:cubicBezTo>
                  <a:pt x="1285070" y="4103433"/>
                  <a:pt x="1286554" y="4110412"/>
                  <a:pt x="1289239" y="4116760"/>
                </a:cubicBezTo>
                <a:lnTo>
                  <a:pt x="1289924" y="4117777"/>
                </a:lnTo>
                <a:lnTo>
                  <a:pt x="1190951" y="4098810"/>
                </a:lnTo>
                <a:cubicBezTo>
                  <a:pt x="808621" y="4000233"/>
                  <a:pt x="483525" y="3763375"/>
                  <a:pt x="270072" y="3445756"/>
                </a:cubicBezTo>
                <a:lnTo>
                  <a:pt x="200594" y="3330787"/>
                </a:lnTo>
                <a:lnTo>
                  <a:pt x="1002780" y="3330787"/>
                </a:lnTo>
                <a:cubicBezTo>
                  <a:pt x="1032082" y="3330787"/>
                  <a:pt x="1055836" y="3307033"/>
                  <a:pt x="1055836" y="3277731"/>
                </a:cubicBezTo>
                <a:lnTo>
                  <a:pt x="1055836" y="3065514"/>
                </a:lnTo>
                <a:cubicBezTo>
                  <a:pt x="1055836" y="3036212"/>
                  <a:pt x="1032082" y="3012458"/>
                  <a:pt x="1002780" y="3012458"/>
                </a:cubicBezTo>
                <a:lnTo>
                  <a:pt x="66632" y="3012458"/>
                </a:lnTo>
                <a:lnTo>
                  <a:pt x="32072" y="2877376"/>
                </a:lnTo>
                <a:cubicBezTo>
                  <a:pt x="21553" y="2825722"/>
                  <a:pt x="13535" y="2773178"/>
                  <a:pt x="8147" y="2719880"/>
                </a:cubicBezTo>
                <a:lnTo>
                  <a:pt x="3411" y="2625689"/>
                </a:lnTo>
                <a:lnTo>
                  <a:pt x="13972" y="2641352"/>
                </a:lnTo>
                <a:cubicBezTo>
                  <a:pt x="23573" y="2650954"/>
                  <a:pt x="36837" y="2656892"/>
                  <a:pt x="51488" y="2656892"/>
                </a:cubicBezTo>
                <a:lnTo>
                  <a:pt x="1007121" y="2656892"/>
                </a:lnTo>
                <a:cubicBezTo>
                  <a:pt x="1036423" y="2656892"/>
                  <a:pt x="1060177" y="2633138"/>
                  <a:pt x="1060177" y="2603836"/>
                </a:cubicBezTo>
                <a:lnTo>
                  <a:pt x="1060177" y="2391619"/>
                </a:lnTo>
                <a:cubicBezTo>
                  <a:pt x="1060177" y="2362317"/>
                  <a:pt x="1036423" y="2338563"/>
                  <a:pt x="1007121" y="2338563"/>
                </a:cubicBezTo>
                <a:lnTo>
                  <a:pt x="51488" y="2338563"/>
                </a:lnTo>
                <a:cubicBezTo>
                  <a:pt x="29512" y="2338563"/>
                  <a:pt x="10656" y="2351925"/>
                  <a:pt x="2601" y="2370967"/>
                </a:cubicBezTo>
                <a:lnTo>
                  <a:pt x="0" y="238385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2" name="Forma libre 811">
            <a:extLst>
              <a:ext uri="{FF2B5EF4-FFF2-40B4-BE49-F238E27FC236}">
                <a16:creationId xmlns:a16="http://schemas.microsoft.com/office/drawing/2014/main" id="{5127EBC7-5CEA-C34E-A805-DCB0B14DD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434" y="6311238"/>
            <a:ext cx="3587017" cy="3347132"/>
          </a:xfrm>
          <a:custGeom>
            <a:avLst/>
            <a:gdLst>
              <a:gd name="connsiteX0" fmla="*/ 4149164 w 4156852"/>
              <a:gd name="connsiteY0" fmla="*/ 0 h 3878859"/>
              <a:gd name="connsiteX1" fmla="*/ 4156852 w 4156852"/>
              <a:gd name="connsiteY1" fmla="*/ 152217 h 3878859"/>
              <a:gd name="connsiteX2" fmla="*/ 4156852 w 4156852"/>
              <a:gd name="connsiteY2" fmla="*/ 2288515 h 3878859"/>
              <a:gd name="connsiteX3" fmla="*/ 2564444 w 4156852"/>
              <a:gd name="connsiteY3" fmla="*/ 3878859 h 3878859"/>
              <a:gd name="connsiteX4" fmla="*/ 1591304 w 4156852"/>
              <a:gd name="connsiteY4" fmla="*/ 3878859 h 3878859"/>
              <a:gd name="connsiteX5" fmla="*/ 0 w 4156852"/>
              <a:gd name="connsiteY5" fmla="*/ 2288515 h 3878859"/>
              <a:gd name="connsiteX6" fmla="*/ 0 w 4156852"/>
              <a:gd name="connsiteY6" fmla="*/ 532432 h 3878859"/>
              <a:gd name="connsiteX7" fmla="*/ 0 w 4156852"/>
              <a:gd name="connsiteY7" fmla="*/ 447440 h 3878859"/>
              <a:gd name="connsiteX8" fmla="*/ 572 w 4156852"/>
              <a:gd name="connsiteY8" fmla="*/ 458785 h 3878859"/>
              <a:gd name="connsiteX9" fmla="*/ 1583616 w 4156852"/>
              <a:gd name="connsiteY9" fmla="*/ 1885566 h 3878859"/>
              <a:gd name="connsiteX10" fmla="*/ 2556756 w 4156852"/>
              <a:gd name="connsiteY10" fmla="*/ 1885566 h 3878859"/>
              <a:gd name="connsiteX11" fmla="*/ 4149164 w 4156852"/>
              <a:gd name="connsiteY11" fmla="*/ 295223 h 3878859"/>
              <a:gd name="connsiteX12" fmla="*/ 4149164 w 4156852"/>
              <a:gd name="connsiteY12" fmla="*/ 28186 h 3878859"/>
              <a:gd name="connsiteX13" fmla="*/ 4149164 w 4156852"/>
              <a:gd name="connsiteY13" fmla="*/ 0 h 387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56852" h="3878859">
                <a:moveTo>
                  <a:pt x="4149164" y="0"/>
                </a:moveTo>
                <a:lnTo>
                  <a:pt x="4156852" y="152217"/>
                </a:lnTo>
                <a:cubicBezTo>
                  <a:pt x="4156852" y="2288515"/>
                  <a:pt x="4156852" y="2288515"/>
                  <a:pt x="4156852" y="2288515"/>
                </a:cubicBezTo>
                <a:cubicBezTo>
                  <a:pt x="4156852" y="3172653"/>
                  <a:pt x="3440268" y="3878859"/>
                  <a:pt x="2564444" y="3878859"/>
                </a:cubicBezTo>
                <a:cubicBezTo>
                  <a:pt x="1591304" y="3878859"/>
                  <a:pt x="1591304" y="3878859"/>
                  <a:pt x="1591304" y="3878859"/>
                </a:cubicBezTo>
                <a:cubicBezTo>
                  <a:pt x="716586" y="3878859"/>
                  <a:pt x="0" y="3172653"/>
                  <a:pt x="0" y="2288515"/>
                </a:cubicBezTo>
                <a:cubicBezTo>
                  <a:pt x="0" y="1353885"/>
                  <a:pt x="0" y="828155"/>
                  <a:pt x="0" y="532432"/>
                </a:cubicBezTo>
                <a:lnTo>
                  <a:pt x="0" y="447440"/>
                </a:lnTo>
                <a:lnTo>
                  <a:pt x="572" y="458785"/>
                </a:lnTo>
                <a:cubicBezTo>
                  <a:pt x="82502" y="1264878"/>
                  <a:pt x="763568" y="1885566"/>
                  <a:pt x="1583616" y="1885566"/>
                </a:cubicBezTo>
                <a:cubicBezTo>
                  <a:pt x="1583616" y="1885566"/>
                  <a:pt x="1583616" y="1885566"/>
                  <a:pt x="2556756" y="1885566"/>
                </a:cubicBezTo>
                <a:cubicBezTo>
                  <a:pt x="3432580" y="1885566"/>
                  <a:pt x="4149164" y="1179361"/>
                  <a:pt x="4149164" y="295223"/>
                </a:cubicBezTo>
                <a:cubicBezTo>
                  <a:pt x="4149164" y="295223"/>
                  <a:pt x="4149164" y="295223"/>
                  <a:pt x="4149164" y="28186"/>
                </a:cubicBezTo>
                <a:lnTo>
                  <a:pt x="414916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813" name="Freeform 1">
            <a:extLst>
              <a:ext uri="{FF2B5EF4-FFF2-40B4-BE49-F238E27FC236}">
                <a16:creationId xmlns:a16="http://schemas.microsoft.com/office/drawing/2014/main" id="{F51A8048-A4B5-F34B-8409-DDB6C9A56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6444" y="8017739"/>
            <a:ext cx="5198984" cy="2351321"/>
          </a:xfrm>
          <a:custGeom>
            <a:avLst/>
            <a:gdLst>
              <a:gd name="T0" fmla="*/ 3165 w 5451"/>
              <a:gd name="T1" fmla="*/ 2464 h 2465"/>
              <a:gd name="T2" fmla="*/ 3165 w 5451"/>
              <a:gd name="T3" fmla="*/ 2464 h 2465"/>
              <a:gd name="T4" fmla="*/ 2285 w 5451"/>
              <a:gd name="T5" fmla="*/ 2464 h 2465"/>
              <a:gd name="T6" fmla="*/ 0 w 5451"/>
              <a:gd name="T7" fmla="*/ 171 h 2465"/>
              <a:gd name="T8" fmla="*/ 171 w 5451"/>
              <a:gd name="T9" fmla="*/ 0 h 2465"/>
              <a:gd name="T10" fmla="*/ 5279 w 5451"/>
              <a:gd name="T11" fmla="*/ 0 h 2465"/>
              <a:gd name="T12" fmla="*/ 5450 w 5451"/>
              <a:gd name="T13" fmla="*/ 171 h 2465"/>
              <a:gd name="T14" fmla="*/ 3165 w 5451"/>
              <a:gd name="T15" fmla="*/ 2464 h 2465"/>
              <a:gd name="T16" fmla="*/ 351 w 5451"/>
              <a:gd name="T17" fmla="*/ 351 h 2465"/>
              <a:gd name="T18" fmla="*/ 351 w 5451"/>
              <a:gd name="T19" fmla="*/ 351 h 2465"/>
              <a:gd name="T20" fmla="*/ 2285 w 5451"/>
              <a:gd name="T21" fmla="*/ 2114 h 2465"/>
              <a:gd name="T22" fmla="*/ 3165 w 5451"/>
              <a:gd name="T23" fmla="*/ 2114 h 2465"/>
              <a:gd name="T24" fmla="*/ 5099 w 5451"/>
              <a:gd name="T25" fmla="*/ 351 h 2465"/>
              <a:gd name="T26" fmla="*/ 351 w 5451"/>
              <a:gd name="T27" fmla="*/ 351 h 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51" h="2465">
                <a:moveTo>
                  <a:pt x="3165" y="2464"/>
                </a:moveTo>
                <a:lnTo>
                  <a:pt x="3165" y="2464"/>
                </a:lnTo>
                <a:cubicBezTo>
                  <a:pt x="2285" y="2464"/>
                  <a:pt x="2285" y="2464"/>
                  <a:pt x="2285" y="2464"/>
                </a:cubicBezTo>
                <a:cubicBezTo>
                  <a:pt x="1026" y="2464"/>
                  <a:pt x="0" y="1439"/>
                  <a:pt x="0" y="171"/>
                </a:cubicBezTo>
                <a:cubicBezTo>
                  <a:pt x="0" y="81"/>
                  <a:pt x="72" y="0"/>
                  <a:pt x="171" y="0"/>
                </a:cubicBezTo>
                <a:cubicBezTo>
                  <a:pt x="5279" y="0"/>
                  <a:pt x="5279" y="0"/>
                  <a:pt x="5279" y="0"/>
                </a:cubicBezTo>
                <a:cubicBezTo>
                  <a:pt x="5378" y="0"/>
                  <a:pt x="5450" y="81"/>
                  <a:pt x="5450" y="171"/>
                </a:cubicBezTo>
                <a:cubicBezTo>
                  <a:pt x="5450" y="1439"/>
                  <a:pt x="4425" y="2464"/>
                  <a:pt x="3165" y="2464"/>
                </a:cubicBezTo>
                <a:close/>
                <a:moveTo>
                  <a:pt x="351" y="351"/>
                </a:moveTo>
                <a:lnTo>
                  <a:pt x="351" y="351"/>
                </a:lnTo>
                <a:cubicBezTo>
                  <a:pt x="441" y="1340"/>
                  <a:pt x="1278" y="2114"/>
                  <a:pt x="2285" y="2114"/>
                </a:cubicBezTo>
                <a:cubicBezTo>
                  <a:pt x="3165" y="2114"/>
                  <a:pt x="3165" y="2114"/>
                  <a:pt x="3165" y="2114"/>
                </a:cubicBezTo>
                <a:cubicBezTo>
                  <a:pt x="4173" y="2114"/>
                  <a:pt x="5010" y="1340"/>
                  <a:pt x="5099" y="351"/>
                </a:cubicBezTo>
                <a:lnTo>
                  <a:pt x="351" y="3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Rectángulo redondeado 813">
            <a:extLst>
              <a:ext uri="{FF2B5EF4-FFF2-40B4-BE49-F238E27FC236}">
                <a16:creationId xmlns:a16="http://schemas.microsoft.com/office/drawing/2014/main" id="{A6880F43-2451-CD48-881C-D8B3EF7BC8A3}"/>
              </a:ext>
            </a:extLst>
          </p:cNvPr>
          <p:cNvSpPr/>
          <p:nvPr/>
        </p:nvSpPr>
        <p:spPr>
          <a:xfrm>
            <a:off x="12022259" y="8017739"/>
            <a:ext cx="487355" cy="42883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5" name="Rectángulo redondeado 814">
            <a:extLst>
              <a:ext uri="{FF2B5EF4-FFF2-40B4-BE49-F238E27FC236}">
                <a16:creationId xmlns:a16="http://schemas.microsoft.com/office/drawing/2014/main" id="{DCE5C1C6-A690-C943-8955-C8D6754505F9}"/>
              </a:ext>
            </a:extLst>
          </p:cNvPr>
          <p:cNvSpPr/>
          <p:nvPr/>
        </p:nvSpPr>
        <p:spPr>
          <a:xfrm rot="5400000">
            <a:off x="11938836" y="6103905"/>
            <a:ext cx="705266" cy="42005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6" name="Rectángulo redondeado 815">
            <a:extLst>
              <a:ext uri="{FF2B5EF4-FFF2-40B4-BE49-F238E27FC236}">
                <a16:creationId xmlns:a16="http://schemas.microsoft.com/office/drawing/2014/main" id="{AC12A006-6178-6A4F-8019-927CEA47A96D}"/>
              </a:ext>
            </a:extLst>
          </p:cNvPr>
          <p:cNvSpPr/>
          <p:nvPr/>
        </p:nvSpPr>
        <p:spPr>
          <a:xfrm rot="5400000">
            <a:off x="11897419" y="10120025"/>
            <a:ext cx="705266" cy="42005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7" name="Freeform 1">
            <a:extLst>
              <a:ext uri="{FF2B5EF4-FFF2-40B4-BE49-F238E27FC236}">
                <a16:creationId xmlns:a16="http://schemas.microsoft.com/office/drawing/2014/main" id="{0E3F1073-BF47-8143-BB72-D7EF45367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281" y="11461266"/>
            <a:ext cx="982659" cy="351415"/>
          </a:xfrm>
          <a:custGeom>
            <a:avLst/>
            <a:gdLst>
              <a:gd name="T0" fmla="*/ 1330 w 1331"/>
              <a:gd name="T1" fmla="*/ 475 h 476"/>
              <a:gd name="T2" fmla="*/ 0 w 1331"/>
              <a:gd name="T3" fmla="*/ 475 h 476"/>
              <a:gd name="T4" fmla="*/ 0 w 1331"/>
              <a:gd name="T5" fmla="*/ 0 h 476"/>
              <a:gd name="T6" fmla="*/ 1330 w 1331"/>
              <a:gd name="T7" fmla="*/ 0 h 476"/>
              <a:gd name="T8" fmla="*/ 1330 w 1331"/>
              <a:gd name="T9" fmla="*/ 475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1" h="476">
                <a:moveTo>
                  <a:pt x="1330" y="475"/>
                </a:moveTo>
                <a:lnTo>
                  <a:pt x="0" y="475"/>
                </a:lnTo>
                <a:lnTo>
                  <a:pt x="0" y="0"/>
                </a:lnTo>
                <a:lnTo>
                  <a:pt x="1330" y="0"/>
                </a:lnTo>
                <a:lnTo>
                  <a:pt x="1330" y="47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2">
            <a:extLst>
              <a:ext uri="{FF2B5EF4-FFF2-40B4-BE49-F238E27FC236}">
                <a16:creationId xmlns:a16="http://schemas.microsoft.com/office/drawing/2014/main" id="{207E19E4-7617-0047-95D7-34F168247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936" y="9870140"/>
            <a:ext cx="2729972" cy="1597634"/>
          </a:xfrm>
          <a:custGeom>
            <a:avLst/>
            <a:gdLst>
              <a:gd name="T0" fmla="*/ 3549 w 3699"/>
              <a:gd name="T1" fmla="*/ 2166 h 2167"/>
              <a:gd name="T2" fmla="*/ 3549 w 3699"/>
              <a:gd name="T3" fmla="*/ 2166 h 2167"/>
              <a:gd name="T4" fmla="*/ 150 w 3699"/>
              <a:gd name="T5" fmla="*/ 2166 h 2167"/>
              <a:gd name="T6" fmla="*/ 0 w 3699"/>
              <a:gd name="T7" fmla="*/ 2016 h 2167"/>
              <a:gd name="T8" fmla="*/ 0 w 3699"/>
              <a:gd name="T9" fmla="*/ 150 h 2167"/>
              <a:gd name="T10" fmla="*/ 150 w 3699"/>
              <a:gd name="T11" fmla="*/ 0 h 2167"/>
              <a:gd name="T12" fmla="*/ 3549 w 3699"/>
              <a:gd name="T13" fmla="*/ 0 h 2167"/>
              <a:gd name="T14" fmla="*/ 3698 w 3699"/>
              <a:gd name="T15" fmla="*/ 150 h 2167"/>
              <a:gd name="T16" fmla="*/ 3698 w 3699"/>
              <a:gd name="T17" fmla="*/ 2016 h 2167"/>
              <a:gd name="T18" fmla="*/ 3549 w 3699"/>
              <a:gd name="T19" fmla="*/ 2166 h 2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99" h="2167">
                <a:moveTo>
                  <a:pt x="3549" y="2166"/>
                </a:moveTo>
                <a:lnTo>
                  <a:pt x="3549" y="2166"/>
                </a:lnTo>
                <a:cubicBezTo>
                  <a:pt x="150" y="2166"/>
                  <a:pt x="150" y="2166"/>
                  <a:pt x="150" y="2166"/>
                </a:cubicBezTo>
                <a:cubicBezTo>
                  <a:pt x="62" y="2166"/>
                  <a:pt x="0" y="2104"/>
                  <a:pt x="0" y="2016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70"/>
                  <a:pt x="62" y="0"/>
                  <a:pt x="150" y="0"/>
                </a:cubicBezTo>
                <a:cubicBezTo>
                  <a:pt x="3549" y="0"/>
                  <a:pt x="3549" y="0"/>
                  <a:pt x="3549" y="0"/>
                </a:cubicBezTo>
                <a:cubicBezTo>
                  <a:pt x="3628" y="0"/>
                  <a:pt x="3698" y="70"/>
                  <a:pt x="3698" y="150"/>
                </a:cubicBezTo>
                <a:cubicBezTo>
                  <a:pt x="3698" y="2016"/>
                  <a:pt x="3698" y="2016"/>
                  <a:pt x="3698" y="2016"/>
                </a:cubicBezTo>
                <a:cubicBezTo>
                  <a:pt x="3698" y="2104"/>
                  <a:pt x="3628" y="2166"/>
                  <a:pt x="3549" y="216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3">
            <a:extLst>
              <a:ext uri="{FF2B5EF4-FFF2-40B4-BE49-F238E27FC236}">
                <a16:creationId xmlns:a16="http://schemas.microsoft.com/office/drawing/2014/main" id="{153E8CAC-E8E6-DA43-9F9B-FF7527C3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90" y="9928709"/>
            <a:ext cx="2632357" cy="1343835"/>
          </a:xfrm>
          <a:custGeom>
            <a:avLst/>
            <a:gdLst>
              <a:gd name="T0" fmla="*/ 3451 w 3567"/>
              <a:gd name="T1" fmla="*/ 1822 h 1823"/>
              <a:gd name="T2" fmla="*/ 3451 w 3567"/>
              <a:gd name="T3" fmla="*/ 1822 h 1823"/>
              <a:gd name="T4" fmla="*/ 123 w 3567"/>
              <a:gd name="T5" fmla="*/ 1822 h 1823"/>
              <a:gd name="T6" fmla="*/ 0 w 3567"/>
              <a:gd name="T7" fmla="*/ 1699 h 1823"/>
              <a:gd name="T8" fmla="*/ 0 w 3567"/>
              <a:gd name="T9" fmla="*/ 123 h 1823"/>
              <a:gd name="T10" fmla="*/ 123 w 3567"/>
              <a:gd name="T11" fmla="*/ 0 h 1823"/>
              <a:gd name="T12" fmla="*/ 3451 w 3567"/>
              <a:gd name="T13" fmla="*/ 0 h 1823"/>
              <a:gd name="T14" fmla="*/ 3566 w 3567"/>
              <a:gd name="T15" fmla="*/ 123 h 1823"/>
              <a:gd name="T16" fmla="*/ 3566 w 3567"/>
              <a:gd name="T17" fmla="*/ 1699 h 1823"/>
              <a:gd name="T18" fmla="*/ 3451 w 3567"/>
              <a:gd name="T19" fmla="*/ 1822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67" h="1823">
                <a:moveTo>
                  <a:pt x="3451" y="1822"/>
                </a:moveTo>
                <a:lnTo>
                  <a:pt x="3451" y="1822"/>
                </a:lnTo>
                <a:cubicBezTo>
                  <a:pt x="123" y="1822"/>
                  <a:pt x="123" y="1822"/>
                  <a:pt x="123" y="1822"/>
                </a:cubicBezTo>
                <a:cubicBezTo>
                  <a:pt x="53" y="1822"/>
                  <a:pt x="0" y="1761"/>
                  <a:pt x="0" y="1699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3"/>
                  <a:pt x="53" y="0"/>
                  <a:pt x="123" y="0"/>
                </a:cubicBezTo>
                <a:cubicBezTo>
                  <a:pt x="3451" y="0"/>
                  <a:pt x="3451" y="0"/>
                  <a:pt x="3451" y="0"/>
                </a:cubicBezTo>
                <a:cubicBezTo>
                  <a:pt x="3513" y="0"/>
                  <a:pt x="3566" y="53"/>
                  <a:pt x="3566" y="123"/>
                </a:cubicBezTo>
                <a:cubicBezTo>
                  <a:pt x="3566" y="1699"/>
                  <a:pt x="3566" y="1699"/>
                  <a:pt x="3566" y="1699"/>
                </a:cubicBezTo>
                <a:cubicBezTo>
                  <a:pt x="3566" y="1761"/>
                  <a:pt x="3513" y="1822"/>
                  <a:pt x="3451" y="18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4">
            <a:extLst>
              <a:ext uri="{FF2B5EF4-FFF2-40B4-BE49-F238E27FC236}">
                <a16:creationId xmlns:a16="http://schemas.microsoft.com/office/drawing/2014/main" id="{7D0A67E2-DD5B-C849-82A6-F4E315F1D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513" y="11734589"/>
            <a:ext cx="2163802" cy="78092"/>
          </a:xfrm>
          <a:custGeom>
            <a:avLst/>
            <a:gdLst>
              <a:gd name="T0" fmla="*/ 2932 w 2933"/>
              <a:gd name="T1" fmla="*/ 106 h 107"/>
              <a:gd name="T2" fmla="*/ 0 w 2933"/>
              <a:gd name="T3" fmla="*/ 106 h 107"/>
              <a:gd name="T4" fmla="*/ 0 w 2933"/>
              <a:gd name="T5" fmla="*/ 0 h 107"/>
              <a:gd name="T6" fmla="*/ 2932 w 2933"/>
              <a:gd name="T7" fmla="*/ 0 h 107"/>
              <a:gd name="T8" fmla="*/ 2932 w 2933"/>
              <a:gd name="T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3" h="107">
                <a:moveTo>
                  <a:pt x="2932" y="106"/>
                </a:moveTo>
                <a:lnTo>
                  <a:pt x="0" y="106"/>
                </a:lnTo>
                <a:lnTo>
                  <a:pt x="0" y="0"/>
                </a:lnTo>
                <a:lnTo>
                  <a:pt x="2932" y="0"/>
                </a:lnTo>
                <a:lnTo>
                  <a:pt x="2932" y="1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231">
            <a:extLst>
              <a:ext uri="{FF2B5EF4-FFF2-40B4-BE49-F238E27FC236}">
                <a16:creationId xmlns:a16="http://schemas.microsoft.com/office/drawing/2014/main" id="{453854ED-67C1-ED49-8116-3D3B52CB6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7865" y="9708777"/>
            <a:ext cx="2625898" cy="1797406"/>
          </a:xfrm>
          <a:custGeom>
            <a:avLst/>
            <a:gdLst>
              <a:gd name="T0" fmla="*/ 7146 w 7423"/>
              <a:gd name="T1" fmla="*/ 5080 h 5081"/>
              <a:gd name="T2" fmla="*/ 7146 w 7423"/>
              <a:gd name="T3" fmla="*/ 5080 h 5081"/>
              <a:gd name="T4" fmla="*/ 275 w 7423"/>
              <a:gd name="T5" fmla="*/ 5080 h 5081"/>
              <a:gd name="T6" fmla="*/ 0 w 7423"/>
              <a:gd name="T7" fmla="*/ 4805 h 5081"/>
              <a:gd name="T8" fmla="*/ 0 w 7423"/>
              <a:gd name="T9" fmla="*/ 268 h 5081"/>
              <a:gd name="T10" fmla="*/ 275 w 7423"/>
              <a:gd name="T11" fmla="*/ 0 h 5081"/>
              <a:gd name="T12" fmla="*/ 7146 w 7423"/>
              <a:gd name="T13" fmla="*/ 0 h 5081"/>
              <a:gd name="T14" fmla="*/ 7422 w 7423"/>
              <a:gd name="T15" fmla="*/ 268 h 5081"/>
              <a:gd name="T16" fmla="*/ 7422 w 7423"/>
              <a:gd name="T17" fmla="*/ 4805 h 5081"/>
              <a:gd name="T18" fmla="*/ 7146 w 7423"/>
              <a:gd name="T19" fmla="*/ 5080 h 5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23" h="5081">
                <a:moveTo>
                  <a:pt x="7146" y="5080"/>
                </a:moveTo>
                <a:lnTo>
                  <a:pt x="7146" y="5080"/>
                </a:lnTo>
                <a:cubicBezTo>
                  <a:pt x="275" y="5080"/>
                  <a:pt x="275" y="5080"/>
                  <a:pt x="275" y="5080"/>
                </a:cubicBezTo>
                <a:cubicBezTo>
                  <a:pt x="130" y="5080"/>
                  <a:pt x="0" y="4958"/>
                  <a:pt x="0" y="4805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123"/>
                  <a:pt x="130" y="0"/>
                  <a:pt x="275" y="0"/>
                </a:cubicBezTo>
                <a:cubicBezTo>
                  <a:pt x="7146" y="0"/>
                  <a:pt x="7146" y="0"/>
                  <a:pt x="7146" y="0"/>
                </a:cubicBezTo>
                <a:cubicBezTo>
                  <a:pt x="7299" y="0"/>
                  <a:pt x="7422" y="123"/>
                  <a:pt x="7422" y="268"/>
                </a:cubicBezTo>
                <a:cubicBezTo>
                  <a:pt x="7422" y="4805"/>
                  <a:pt x="7422" y="4805"/>
                  <a:pt x="7422" y="4805"/>
                </a:cubicBezTo>
                <a:cubicBezTo>
                  <a:pt x="7422" y="4958"/>
                  <a:pt x="7299" y="5080"/>
                  <a:pt x="7146" y="508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232">
            <a:extLst>
              <a:ext uri="{FF2B5EF4-FFF2-40B4-BE49-F238E27FC236}">
                <a16:creationId xmlns:a16="http://schemas.microsoft.com/office/drawing/2014/main" id="{E0D1309E-1894-8847-AD45-671A55CD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9545" y="11506183"/>
            <a:ext cx="622539" cy="282405"/>
          </a:xfrm>
          <a:custGeom>
            <a:avLst/>
            <a:gdLst>
              <a:gd name="T0" fmla="*/ 1759 w 1760"/>
              <a:gd name="T1" fmla="*/ 796 h 797"/>
              <a:gd name="T2" fmla="*/ 0 w 1760"/>
              <a:gd name="T3" fmla="*/ 796 h 797"/>
              <a:gd name="T4" fmla="*/ 0 w 1760"/>
              <a:gd name="T5" fmla="*/ 0 h 797"/>
              <a:gd name="T6" fmla="*/ 1759 w 1760"/>
              <a:gd name="T7" fmla="*/ 0 h 797"/>
              <a:gd name="T8" fmla="*/ 1759 w 1760"/>
              <a:gd name="T9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0" h="797">
                <a:moveTo>
                  <a:pt x="1759" y="796"/>
                </a:moveTo>
                <a:lnTo>
                  <a:pt x="0" y="796"/>
                </a:lnTo>
                <a:lnTo>
                  <a:pt x="0" y="0"/>
                </a:lnTo>
                <a:lnTo>
                  <a:pt x="1759" y="0"/>
                </a:lnTo>
                <a:lnTo>
                  <a:pt x="1759" y="79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233">
            <a:extLst>
              <a:ext uri="{FF2B5EF4-FFF2-40B4-BE49-F238E27FC236}">
                <a16:creationId xmlns:a16="http://schemas.microsoft.com/office/drawing/2014/main" id="{376DBCFF-B550-5541-AE08-CBCB3C1A6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024" y="11723058"/>
            <a:ext cx="1638261" cy="65530"/>
          </a:xfrm>
          <a:custGeom>
            <a:avLst/>
            <a:gdLst>
              <a:gd name="T0" fmla="*/ 4629 w 4630"/>
              <a:gd name="T1" fmla="*/ 184 h 185"/>
              <a:gd name="T2" fmla="*/ 0 w 4630"/>
              <a:gd name="T3" fmla="*/ 184 h 185"/>
              <a:gd name="T4" fmla="*/ 0 w 4630"/>
              <a:gd name="T5" fmla="*/ 0 h 185"/>
              <a:gd name="T6" fmla="*/ 4629 w 4630"/>
              <a:gd name="T7" fmla="*/ 0 h 185"/>
              <a:gd name="T8" fmla="*/ 4629 w 4630"/>
              <a:gd name="T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0" h="185">
                <a:moveTo>
                  <a:pt x="4629" y="184"/>
                </a:moveTo>
                <a:lnTo>
                  <a:pt x="0" y="184"/>
                </a:lnTo>
                <a:lnTo>
                  <a:pt x="0" y="0"/>
                </a:lnTo>
                <a:lnTo>
                  <a:pt x="4629" y="0"/>
                </a:lnTo>
                <a:lnTo>
                  <a:pt x="4629" y="184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234">
            <a:extLst>
              <a:ext uri="{FF2B5EF4-FFF2-40B4-BE49-F238E27FC236}">
                <a16:creationId xmlns:a16="http://schemas.microsoft.com/office/drawing/2014/main" id="{C6B80EF2-DC59-9643-93D9-40736375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9564" y="9817994"/>
            <a:ext cx="2385620" cy="1324651"/>
          </a:xfrm>
          <a:custGeom>
            <a:avLst/>
            <a:gdLst>
              <a:gd name="T0" fmla="*/ 6664 w 6742"/>
              <a:gd name="T1" fmla="*/ 3741 h 3742"/>
              <a:gd name="T2" fmla="*/ 6664 w 6742"/>
              <a:gd name="T3" fmla="*/ 3741 h 3742"/>
              <a:gd name="T4" fmla="*/ 69 w 6742"/>
              <a:gd name="T5" fmla="*/ 3741 h 3742"/>
              <a:gd name="T6" fmla="*/ 0 w 6742"/>
              <a:gd name="T7" fmla="*/ 3672 h 3742"/>
              <a:gd name="T8" fmla="*/ 0 w 6742"/>
              <a:gd name="T9" fmla="*/ 69 h 3742"/>
              <a:gd name="T10" fmla="*/ 69 w 6742"/>
              <a:gd name="T11" fmla="*/ 0 h 3742"/>
              <a:gd name="T12" fmla="*/ 6664 w 6742"/>
              <a:gd name="T13" fmla="*/ 0 h 3742"/>
              <a:gd name="T14" fmla="*/ 6741 w 6742"/>
              <a:gd name="T15" fmla="*/ 69 h 3742"/>
              <a:gd name="T16" fmla="*/ 6741 w 6742"/>
              <a:gd name="T17" fmla="*/ 3672 h 3742"/>
              <a:gd name="T18" fmla="*/ 6664 w 6742"/>
              <a:gd name="T19" fmla="*/ 3741 h 3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42" h="3742">
                <a:moveTo>
                  <a:pt x="6664" y="3741"/>
                </a:moveTo>
                <a:lnTo>
                  <a:pt x="6664" y="3741"/>
                </a:lnTo>
                <a:cubicBezTo>
                  <a:pt x="69" y="3741"/>
                  <a:pt x="69" y="3741"/>
                  <a:pt x="69" y="3741"/>
                </a:cubicBezTo>
                <a:cubicBezTo>
                  <a:pt x="31" y="3741"/>
                  <a:pt x="0" y="3710"/>
                  <a:pt x="0" y="367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6664" y="0"/>
                  <a:pt x="6664" y="0"/>
                  <a:pt x="6664" y="0"/>
                </a:cubicBezTo>
                <a:cubicBezTo>
                  <a:pt x="6711" y="0"/>
                  <a:pt x="6741" y="31"/>
                  <a:pt x="6741" y="69"/>
                </a:cubicBezTo>
                <a:cubicBezTo>
                  <a:pt x="6741" y="3672"/>
                  <a:pt x="6741" y="3672"/>
                  <a:pt x="6741" y="3672"/>
                </a:cubicBezTo>
                <a:cubicBezTo>
                  <a:pt x="6741" y="3710"/>
                  <a:pt x="6711" y="3741"/>
                  <a:pt x="6664" y="37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235">
            <a:extLst>
              <a:ext uri="{FF2B5EF4-FFF2-40B4-BE49-F238E27FC236}">
                <a16:creationId xmlns:a16="http://schemas.microsoft.com/office/drawing/2014/main" id="{818DEBE3-59FE-4645-ABB4-8B60C3ACF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2021" y="11237821"/>
            <a:ext cx="160706" cy="160705"/>
          </a:xfrm>
          <a:custGeom>
            <a:avLst/>
            <a:gdLst>
              <a:gd name="T0" fmla="*/ 451 w 452"/>
              <a:gd name="T1" fmla="*/ 230 h 453"/>
              <a:gd name="T2" fmla="*/ 451 w 452"/>
              <a:gd name="T3" fmla="*/ 230 h 453"/>
              <a:gd name="T4" fmla="*/ 221 w 452"/>
              <a:gd name="T5" fmla="*/ 452 h 453"/>
              <a:gd name="T6" fmla="*/ 0 w 452"/>
              <a:gd name="T7" fmla="*/ 230 h 453"/>
              <a:gd name="T8" fmla="*/ 221 w 452"/>
              <a:gd name="T9" fmla="*/ 0 h 453"/>
              <a:gd name="T10" fmla="*/ 451 w 452"/>
              <a:gd name="T11" fmla="*/ 23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2" h="453">
                <a:moveTo>
                  <a:pt x="451" y="230"/>
                </a:moveTo>
                <a:lnTo>
                  <a:pt x="451" y="230"/>
                </a:lnTo>
                <a:cubicBezTo>
                  <a:pt x="451" y="353"/>
                  <a:pt x="352" y="452"/>
                  <a:pt x="221" y="452"/>
                </a:cubicBezTo>
                <a:cubicBezTo>
                  <a:pt x="100" y="452"/>
                  <a:pt x="0" y="353"/>
                  <a:pt x="0" y="230"/>
                </a:cubicBezTo>
                <a:cubicBezTo>
                  <a:pt x="0" y="108"/>
                  <a:pt x="100" y="0"/>
                  <a:pt x="221" y="0"/>
                </a:cubicBezTo>
                <a:cubicBezTo>
                  <a:pt x="352" y="0"/>
                  <a:pt x="451" y="108"/>
                  <a:pt x="451" y="23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7A02E38-FB27-3348-966F-EB6C1647229C}"/>
              </a:ext>
            </a:extLst>
          </p:cNvPr>
          <p:cNvSpPr/>
          <p:nvPr/>
        </p:nvSpPr>
        <p:spPr>
          <a:xfrm>
            <a:off x="11784238" y="9710057"/>
            <a:ext cx="963396" cy="963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26" name="Group 54">
            <a:extLst>
              <a:ext uri="{FF2B5EF4-FFF2-40B4-BE49-F238E27FC236}">
                <a16:creationId xmlns:a16="http://schemas.microsoft.com/office/drawing/2014/main" id="{F9147B44-76B3-1B43-9671-FE17E4207E6D}"/>
              </a:ext>
            </a:extLst>
          </p:cNvPr>
          <p:cNvGrpSpPr/>
          <p:nvPr/>
        </p:nvGrpSpPr>
        <p:grpSpPr>
          <a:xfrm>
            <a:off x="19141719" y="4566787"/>
            <a:ext cx="3044103" cy="1188838"/>
            <a:chOff x="5570380" y="11234432"/>
            <a:chExt cx="3676940" cy="1188838"/>
          </a:xfrm>
        </p:grpSpPr>
        <p:sp>
          <p:nvSpPr>
            <p:cNvPr id="827" name="CuadroTexto 395">
              <a:extLst>
                <a:ext uri="{FF2B5EF4-FFF2-40B4-BE49-F238E27FC236}">
                  <a16:creationId xmlns:a16="http://schemas.microsoft.com/office/drawing/2014/main" id="{2EF0D5E4-2CDD-CF4C-9842-5A042A4BBEAB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28" name="Rectangle 56">
              <a:extLst>
                <a:ext uri="{FF2B5EF4-FFF2-40B4-BE49-F238E27FC236}">
                  <a16:creationId xmlns:a16="http://schemas.microsoft.com/office/drawing/2014/main" id="{6AE55765-9F94-C246-9548-6BC1A196BD8F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9" name="Group 54">
            <a:extLst>
              <a:ext uri="{FF2B5EF4-FFF2-40B4-BE49-F238E27FC236}">
                <a16:creationId xmlns:a16="http://schemas.microsoft.com/office/drawing/2014/main" id="{8FFB0A44-9EE5-A940-9060-5541FFC679CD}"/>
              </a:ext>
            </a:extLst>
          </p:cNvPr>
          <p:cNvGrpSpPr/>
          <p:nvPr/>
        </p:nvGrpSpPr>
        <p:grpSpPr>
          <a:xfrm>
            <a:off x="1595993" y="4566787"/>
            <a:ext cx="3065942" cy="1188838"/>
            <a:chOff x="5570380" y="11234432"/>
            <a:chExt cx="3703319" cy="1188838"/>
          </a:xfrm>
        </p:grpSpPr>
        <p:sp>
          <p:nvSpPr>
            <p:cNvPr id="830" name="CuadroTexto 395">
              <a:extLst>
                <a:ext uri="{FF2B5EF4-FFF2-40B4-BE49-F238E27FC236}">
                  <a16:creationId xmlns:a16="http://schemas.microsoft.com/office/drawing/2014/main" id="{3D706DB1-791D-4847-BB8B-295DB0196249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31" name="Rectangle 56">
              <a:extLst>
                <a:ext uri="{FF2B5EF4-FFF2-40B4-BE49-F238E27FC236}">
                  <a16:creationId xmlns:a16="http://schemas.microsoft.com/office/drawing/2014/main" id="{C546D904-5748-0046-860E-DC1C2DDF47F6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2" name="Group 54">
            <a:extLst>
              <a:ext uri="{FF2B5EF4-FFF2-40B4-BE49-F238E27FC236}">
                <a16:creationId xmlns:a16="http://schemas.microsoft.com/office/drawing/2014/main" id="{662CFB75-FCE9-1140-B637-2555A4DCF9CD}"/>
              </a:ext>
            </a:extLst>
          </p:cNvPr>
          <p:cNvGrpSpPr/>
          <p:nvPr/>
        </p:nvGrpSpPr>
        <p:grpSpPr>
          <a:xfrm>
            <a:off x="19144541" y="6547987"/>
            <a:ext cx="3044103" cy="1188838"/>
            <a:chOff x="5570380" y="11234432"/>
            <a:chExt cx="3676940" cy="1188838"/>
          </a:xfrm>
        </p:grpSpPr>
        <p:sp>
          <p:nvSpPr>
            <p:cNvPr id="833" name="CuadroTexto 395">
              <a:extLst>
                <a:ext uri="{FF2B5EF4-FFF2-40B4-BE49-F238E27FC236}">
                  <a16:creationId xmlns:a16="http://schemas.microsoft.com/office/drawing/2014/main" id="{BFEDA82D-984D-B54E-AEC9-AC3EEE3060E9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34" name="Rectangle 56">
              <a:extLst>
                <a:ext uri="{FF2B5EF4-FFF2-40B4-BE49-F238E27FC236}">
                  <a16:creationId xmlns:a16="http://schemas.microsoft.com/office/drawing/2014/main" id="{8D3DC63B-64AE-AB4F-8123-5284A26EE3F3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5" name="Group 54">
            <a:extLst>
              <a:ext uri="{FF2B5EF4-FFF2-40B4-BE49-F238E27FC236}">
                <a16:creationId xmlns:a16="http://schemas.microsoft.com/office/drawing/2014/main" id="{D0FDE366-F0C8-6946-BBA8-A761D236CA7A}"/>
              </a:ext>
            </a:extLst>
          </p:cNvPr>
          <p:cNvGrpSpPr/>
          <p:nvPr/>
        </p:nvGrpSpPr>
        <p:grpSpPr>
          <a:xfrm>
            <a:off x="1622597" y="6569758"/>
            <a:ext cx="3065942" cy="1188838"/>
            <a:chOff x="5570380" y="11234432"/>
            <a:chExt cx="3703319" cy="1188838"/>
          </a:xfrm>
        </p:grpSpPr>
        <p:sp>
          <p:nvSpPr>
            <p:cNvPr id="836" name="CuadroTexto 395">
              <a:extLst>
                <a:ext uri="{FF2B5EF4-FFF2-40B4-BE49-F238E27FC236}">
                  <a16:creationId xmlns:a16="http://schemas.microsoft.com/office/drawing/2014/main" id="{ACAA1DF1-6C5F-0C4C-B2CE-7B639D0C8AB1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37" name="Rectangle 56">
              <a:extLst>
                <a:ext uri="{FF2B5EF4-FFF2-40B4-BE49-F238E27FC236}">
                  <a16:creationId xmlns:a16="http://schemas.microsoft.com/office/drawing/2014/main" id="{03DABAAF-1359-E346-AC2D-44B3CFA8BC05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8" name="Group 54">
            <a:extLst>
              <a:ext uri="{FF2B5EF4-FFF2-40B4-BE49-F238E27FC236}">
                <a16:creationId xmlns:a16="http://schemas.microsoft.com/office/drawing/2014/main" id="{11164B9C-4FE6-F240-915E-C6EF73BE7645}"/>
              </a:ext>
            </a:extLst>
          </p:cNvPr>
          <p:cNvGrpSpPr/>
          <p:nvPr/>
        </p:nvGrpSpPr>
        <p:grpSpPr>
          <a:xfrm>
            <a:off x="1588310" y="9124045"/>
            <a:ext cx="3065942" cy="1188838"/>
            <a:chOff x="5570380" y="11234432"/>
            <a:chExt cx="3703319" cy="1188838"/>
          </a:xfrm>
        </p:grpSpPr>
        <p:sp>
          <p:nvSpPr>
            <p:cNvPr id="839" name="CuadroTexto 395">
              <a:extLst>
                <a:ext uri="{FF2B5EF4-FFF2-40B4-BE49-F238E27FC236}">
                  <a16:creationId xmlns:a16="http://schemas.microsoft.com/office/drawing/2014/main" id="{76D54100-1DCD-D246-A5A8-538A99C69A7B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40" name="Rectangle 56">
              <a:extLst>
                <a:ext uri="{FF2B5EF4-FFF2-40B4-BE49-F238E27FC236}">
                  <a16:creationId xmlns:a16="http://schemas.microsoft.com/office/drawing/2014/main" id="{5444E692-524C-A84D-BF34-F2994093063C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1" name="Group 54">
            <a:extLst>
              <a:ext uri="{FF2B5EF4-FFF2-40B4-BE49-F238E27FC236}">
                <a16:creationId xmlns:a16="http://schemas.microsoft.com/office/drawing/2014/main" id="{E9C13FC6-9DAC-D248-9750-91BD57C70DB2}"/>
              </a:ext>
            </a:extLst>
          </p:cNvPr>
          <p:cNvGrpSpPr/>
          <p:nvPr/>
        </p:nvGrpSpPr>
        <p:grpSpPr>
          <a:xfrm>
            <a:off x="1614914" y="11127016"/>
            <a:ext cx="3065942" cy="1188838"/>
            <a:chOff x="5570380" y="11234432"/>
            <a:chExt cx="3703319" cy="1188838"/>
          </a:xfrm>
        </p:grpSpPr>
        <p:sp>
          <p:nvSpPr>
            <p:cNvPr id="842" name="CuadroTexto 395">
              <a:extLst>
                <a:ext uri="{FF2B5EF4-FFF2-40B4-BE49-F238E27FC236}">
                  <a16:creationId xmlns:a16="http://schemas.microsoft.com/office/drawing/2014/main" id="{F0516C8C-ECB4-5B46-B40B-00E02DB445FA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43" name="Rectangle 56">
              <a:extLst>
                <a:ext uri="{FF2B5EF4-FFF2-40B4-BE49-F238E27FC236}">
                  <a16:creationId xmlns:a16="http://schemas.microsoft.com/office/drawing/2014/main" id="{74820B98-DCEC-0D43-AD05-4309DB8056A3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4" name="Group 54">
            <a:extLst>
              <a:ext uri="{FF2B5EF4-FFF2-40B4-BE49-F238E27FC236}">
                <a16:creationId xmlns:a16="http://schemas.microsoft.com/office/drawing/2014/main" id="{8F8536A4-9B28-0445-8F84-39DD42AA3287}"/>
              </a:ext>
            </a:extLst>
          </p:cNvPr>
          <p:cNvGrpSpPr/>
          <p:nvPr/>
        </p:nvGrpSpPr>
        <p:grpSpPr>
          <a:xfrm>
            <a:off x="19141719" y="9103862"/>
            <a:ext cx="3044103" cy="1188838"/>
            <a:chOff x="5570380" y="11234432"/>
            <a:chExt cx="3676940" cy="1188838"/>
          </a:xfrm>
        </p:grpSpPr>
        <p:sp>
          <p:nvSpPr>
            <p:cNvPr id="845" name="CuadroTexto 395">
              <a:extLst>
                <a:ext uri="{FF2B5EF4-FFF2-40B4-BE49-F238E27FC236}">
                  <a16:creationId xmlns:a16="http://schemas.microsoft.com/office/drawing/2014/main" id="{C9D4DB39-0D12-9841-9F8D-002F76FB4B18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46" name="Rectangle 56">
              <a:extLst>
                <a:ext uri="{FF2B5EF4-FFF2-40B4-BE49-F238E27FC236}">
                  <a16:creationId xmlns:a16="http://schemas.microsoft.com/office/drawing/2014/main" id="{2E46EE7B-9A5B-204F-A5BF-7E2FC890E312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7" name="Group 54">
            <a:extLst>
              <a:ext uri="{FF2B5EF4-FFF2-40B4-BE49-F238E27FC236}">
                <a16:creationId xmlns:a16="http://schemas.microsoft.com/office/drawing/2014/main" id="{41FDCA46-60A4-A643-AA18-075A9B489C44}"/>
              </a:ext>
            </a:extLst>
          </p:cNvPr>
          <p:cNvGrpSpPr/>
          <p:nvPr/>
        </p:nvGrpSpPr>
        <p:grpSpPr>
          <a:xfrm>
            <a:off x="19144541" y="11085062"/>
            <a:ext cx="3044103" cy="1188838"/>
            <a:chOff x="5570380" y="11234432"/>
            <a:chExt cx="3676940" cy="1188838"/>
          </a:xfrm>
        </p:grpSpPr>
        <p:sp>
          <p:nvSpPr>
            <p:cNvPr id="848" name="CuadroTexto 395">
              <a:extLst>
                <a:ext uri="{FF2B5EF4-FFF2-40B4-BE49-F238E27FC236}">
                  <a16:creationId xmlns:a16="http://schemas.microsoft.com/office/drawing/2014/main" id="{408B76AB-C50C-6A41-8D31-1ECE53E2BFBA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49" name="Rectangle 56">
              <a:extLst>
                <a:ext uri="{FF2B5EF4-FFF2-40B4-BE49-F238E27FC236}">
                  <a16:creationId xmlns:a16="http://schemas.microsoft.com/office/drawing/2014/main" id="{0942ECEB-7CFC-3D4C-BA81-1465C8F2ACA8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0" name="Grupo 849">
            <a:extLst>
              <a:ext uri="{FF2B5EF4-FFF2-40B4-BE49-F238E27FC236}">
                <a16:creationId xmlns:a16="http://schemas.microsoft.com/office/drawing/2014/main" id="{69C8844B-2EFF-764C-91F8-75BAF2893A81}"/>
              </a:ext>
            </a:extLst>
          </p:cNvPr>
          <p:cNvGrpSpPr/>
          <p:nvPr/>
        </p:nvGrpSpPr>
        <p:grpSpPr>
          <a:xfrm>
            <a:off x="2451398" y="692178"/>
            <a:ext cx="19474854" cy="2715754"/>
            <a:chOff x="2451398" y="719646"/>
            <a:chExt cx="19474854" cy="2715754"/>
          </a:xfrm>
        </p:grpSpPr>
        <p:sp>
          <p:nvSpPr>
            <p:cNvPr id="851" name="CuadroTexto 850">
              <a:extLst>
                <a:ext uri="{FF2B5EF4-FFF2-40B4-BE49-F238E27FC236}">
                  <a16:creationId xmlns:a16="http://schemas.microsoft.com/office/drawing/2014/main" id="{19630A29-61CE-924D-8535-BAC2EF5C9CAD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852" name="CuadroTexto 851">
              <a:extLst>
                <a:ext uri="{FF2B5EF4-FFF2-40B4-BE49-F238E27FC236}">
                  <a16:creationId xmlns:a16="http://schemas.microsoft.com/office/drawing/2014/main" id="{4014E3D9-3BA6-124F-B0F8-6488B1FA3FDE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SlickText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allows you to quickly and easily spread the word to your best customers with a simple text message. </a:t>
              </a:r>
            </a:p>
          </p:txBody>
        </p:sp>
      </p:grpSp>
      <p:sp>
        <p:nvSpPr>
          <p:cNvPr id="853" name="Freeform 179">
            <a:extLst>
              <a:ext uri="{FF2B5EF4-FFF2-40B4-BE49-F238E27FC236}">
                <a16:creationId xmlns:a16="http://schemas.microsoft.com/office/drawing/2014/main" id="{6B730FD4-43A0-3349-A1B3-FC9DA1CE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788" y="4612224"/>
            <a:ext cx="1189162" cy="1189162"/>
          </a:xfrm>
          <a:custGeom>
            <a:avLst/>
            <a:gdLst>
              <a:gd name="T0" fmla="*/ 0 w 1449"/>
              <a:gd name="T1" fmla="*/ 719 h 1449"/>
              <a:gd name="T2" fmla="*/ 0 w 1449"/>
              <a:gd name="T3" fmla="*/ 719 h 1449"/>
              <a:gd name="T4" fmla="*/ 729 w 1449"/>
              <a:gd name="T5" fmla="*/ 1448 h 1449"/>
              <a:gd name="T6" fmla="*/ 1448 w 1449"/>
              <a:gd name="T7" fmla="*/ 719 h 1449"/>
              <a:gd name="T8" fmla="*/ 729 w 1449"/>
              <a:gd name="T9" fmla="*/ 0 h 1449"/>
              <a:gd name="T10" fmla="*/ 0 w 1449"/>
              <a:gd name="T11" fmla="*/ 719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9">
                <a:moveTo>
                  <a:pt x="0" y="719"/>
                </a:moveTo>
                <a:lnTo>
                  <a:pt x="0" y="719"/>
                </a:lnTo>
                <a:cubicBezTo>
                  <a:pt x="0" y="1124"/>
                  <a:pt x="324" y="1448"/>
                  <a:pt x="729" y="1448"/>
                </a:cubicBezTo>
                <a:cubicBezTo>
                  <a:pt x="1125" y="1448"/>
                  <a:pt x="1448" y="1124"/>
                  <a:pt x="1448" y="719"/>
                </a:cubicBezTo>
                <a:cubicBezTo>
                  <a:pt x="1448" y="324"/>
                  <a:pt x="1125" y="0"/>
                  <a:pt x="729" y="0"/>
                </a:cubicBezTo>
                <a:cubicBezTo>
                  <a:pt x="324" y="0"/>
                  <a:pt x="0" y="324"/>
                  <a:pt x="0" y="7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179">
            <a:extLst>
              <a:ext uri="{FF2B5EF4-FFF2-40B4-BE49-F238E27FC236}">
                <a16:creationId xmlns:a16="http://schemas.microsoft.com/office/drawing/2014/main" id="{FB80BAAF-4721-9B4C-B535-B9528CB4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33" y="6617214"/>
            <a:ext cx="1189162" cy="1189162"/>
          </a:xfrm>
          <a:custGeom>
            <a:avLst/>
            <a:gdLst>
              <a:gd name="T0" fmla="*/ 0 w 1449"/>
              <a:gd name="T1" fmla="*/ 719 h 1449"/>
              <a:gd name="T2" fmla="*/ 0 w 1449"/>
              <a:gd name="T3" fmla="*/ 719 h 1449"/>
              <a:gd name="T4" fmla="*/ 729 w 1449"/>
              <a:gd name="T5" fmla="*/ 1448 h 1449"/>
              <a:gd name="T6" fmla="*/ 1448 w 1449"/>
              <a:gd name="T7" fmla="*/ 719 h 1449"/>
              <a:gd name="T8" fmla="*/ 729 w 1449"/>
              <a:gd name="T9" fmla="*/ 0 h 1449"/>
              <a:gd name="T10" fmla="*/ 0 w 1449"/>
              <a:gd name="T11" fmla="*/ 719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9">
                <a:moveTo>
                  <a:pt x="0" y="719"/>
                </a:moveTo>
                <a:lnTo>
                  <a:pt x="0" y="719"/>
                </a:lnTo>
                <a:cubicBezTo>
                  <a:pt x="0" y="1124"/>
                  <a:pt x="324" y="1448"/>
                  <a:pt x="729" y="1448"/>
                </a:cubicBezTo>
                <a:cubicBezTo>
                  <a:pt x="1125" y="1448"/>
                  <a:pt x="1448" y="1124"/>
                  <a:pt x="1448" y="719"/>
                </a:cubicBezTo>
                <a:cubicBezTo>
                  <a:pt x="1448" y="324"/>
                  <a:pt x="1125" y="0"/>
                  <a:pt x="729" y="0"/>
                </a:cubicBezTo>
                <a:cubicBezTo>
                  <a:pt x="324" y="0"/>
                  <a:pt x="0" y="324"/>
                  <a:pt x="0" y="7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179">
            <a:extLst>
              <a:ext uri="{FF2B5EF4-FFF2-40B4-BE49-F238E27FC236}">
                <a16:creationId xmlns:a16="http://schemas.microsoft.com/office/drawing/2014/main" id="{7F780473-7622-0640-A66E-25CE9088C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445" y="9179898"/>
            <a:ext cx="1189162" cy="1189162"/>
          </a:xfrm>
          <a:custGeom>
            <a:avLst/>
            <a:gdLst>
              <a:gd name="T0" fmla="*/ 0 w 1449"/>
              <a:gd name="T1" fmla="*/ 719 h 1449"/>
              <a:gd name="T2" fmla="*/ 0 w 1449"/>
              <a:gd name="T3" fmla="*/ 719 h 1449"/>
              <a:gd name="T4" fmla="*/ 729 w 1449"/>
              <a:gd name="T5" fmla="*/ 1448 h 1449"/>
              <a:gd name="T6" fmla="*/ 1448 w 1449"/>
              <a:gd name="T7" fmla="*/ 719 h 1449"/>
              <a:gd name="T8" fmla="*/ 729 w 1449"/>
              <a:gd name="T9" fmla="*/ 0 h 1449"/>
              <a:gd name="T10" fmla="*/ 0 w 1449"/>
              <a:gd name="T11" fmla="*/ 719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9">
                <a:moveTo>
                  <a:pt x="0" y="719"/>
                </a:moveTo>
                <a:lnTo>
                  <a:pt x="0" y="719"/>
                </a:lnTo>
                <a:cubicBezTo>
                  <a:pt x="0" y="1124"/>
                  <a:pt x="324" y="1448"/>
                  <a:pt x="729" y="1448"/>
                </a:cubicBezTo>
                <a:cubicBezTo>
                  <a:pt x="1125" y="1448"/>
                  <a:pt x="1448" y="1124"/>
                  <a:pt x="1448" y="719"/>
                </a:cubicBezTo>
                <a:cubicBezTo>
                  <a:pt x="1448" y="324"/>
                  <a:pt x="1125" y="0"/>
                  <a:pt x="729" y="0"/>
                </a:cubicBezTo>
                <a:cubicBezTo>
                  <a:pt x="324" y="0"/>
                  <a:pt x="0" y="324"/>
                  <a:pt x="0" y="7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179">
            <a:extLst>
              <a:ext uri="{FF2B5EF4-FFF2-40B4-BE49-F238E27FC236}">
                <a16:creationId xmlns:a16="http://schemas.microsoft.com/office/drawing/2014/main" id="{2428E146-2C56-134C-BE55-F51D60656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990" y="11184888"/>
            <a:ext cx="1189162" cy="1189162"/>
          </a:xfrm>
          <a:custGeom>
            <a:avLst/>
            <a:gdLst>
              <a:gd name="T0" fmla="*/ 0 w 1449"/>
              <a:gd name="T1" fmla="*/ 719 h 1449"/>
              <a:gd name="T2" fmla="*/ 0 w 1449"/>
              <a:gd name="T3" fmla="*/ 719 h 1449"/>
              <a:gd name="T4" fmla="*/ 729 w 1449"/>
              <a:gd name="T5" fmla="*/ 1448 h 1449"/>
              <a:gd name="T6" fmla="*/ 1448 w 1449"/>
              <a:gd name="T7" fmla="*/ 719 h 1449"/>
              <a:gd name="T8" fmla="*/ 729 w 1449"/>
              <a:gd name="T9" fmla="*/ 0 h 1449"/>
              <a:gd name="T10" fmla="*/ 0 w 1449"/>
              <a:gd name="T11" fmla="*/ 719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9">
                <a:moveTo>
                  <a:pt x="0" y="719"/>
                </a:moveTo>
                <a:lnTo>
                  <a:pt x="0" y="719"/>
                </a:lnTo>
                <a:cubicBezTo>
                  <a:pt x="0" y="1124"/>
                  <a:pt x="324" y="1448"/>
                  <a:pt x="729" y="1448"/>
                </a:cubicBezTo>
                <a:cubicBezTo>
                  <a:pt x="1125" y="1448"/>
                  <a:pt x="1448" y="1124"/>
                  <a:pt x="1448" y="719"/>
                </a:cubicBezTo>
                <a:cubicBezTo>
                  <a:pt x="1448" y="324"/>
                  <a:pt x="1125" y="0"/>
                  <a:pt x="729" y="0"/>
                </a:cubicBezTo>
                <a:cubicBezTo>
                  <a:pt x="324" y="0"/>
                  <a:pt x="0" y="324"/>
                  <a:pt x="0" y="7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179">
            <a:extLst>
              <a:ext uri="{FF2B5EF4-FFF2-40B4-BE49-F238E27FC236}">
                <a16:creationId xmlns:a16="http://schemas.microsoft.com/office/drawing/2014/main" id="{39D16E12-6837-F947-8368-BF5AA666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5583" y="4657388"/>
            <a:ext cx="1189162" cy="1189162"/>
          </a:xfrm>
          <a:custGeom>
            <a:avLst/>
            <a:gdLst>
              <a:gd name="T0" fmla="*/ 0 w 1449"/>
              <a:gd name="T1" fmla="*/ 719 h 1449"/>
              <a:gd name="T2" fmla="*/ 0 w 1449"/>
              <a:gd name="T3" fmla="*/ 719 h 1449"/>
              <a:gd name="T4" fmla="*/ 729 w 1449"/>
              <a:gd name="T5" fmla="*/ 1448 h 1449"/>
              <a:gd name="T6" fmla="*/ 1448 w 1449"/>
              <a:gd name="T7" fmla="*/ 719 h 1449"/>
              <a:gd name="T8" fmla="*/ 729 w 1449"/>
              <a:gd name="T9" fmla="*/ 0 h 1449"/>
              <a:gd name="T10" fmla="*/ 0 w 1449"/>
              <a:gd name="T11" fmla="*/ 719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9">
                <a:moveTo>
                  <a:pt x="0" y="719"/>
                </a:moveTo>
                <a:lnTo>
                  <a:pt x="0" y="719"/>
                </a:lnTo>
                <a:cubicBezTo>
                  <a:pt x="0" y="1124"/>
                  <a:pt x="324" y="1448"/>
                  <a:pt x="729" y="1448"/>
                </a:cubicBezTo>
                <a:cubicBezTo>
                  <a:pt x="1125" y="1448"/>
                  <a:pt x="1448" y="1124"/>
                  <a:pt x="1448" y="719"/>
                </a:cubicBezTo>
                <a:cubicBezTo>
                  <a:pt x="1448" y="324"/>
                  <a:pt x="1125" y="0"/>
                  <a:pt x="729" y="0"/>
                </a:cubicBezTo>
                <a:cubicBezTo>
                  <a:pt x="324" y="0"/>
                  <a:pt x="0" y="324"/>
                  <a:pt x="0" y="7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179">
            <a:extLst>
              <a:ext uri="{FF2B5EF4-FFF2-40B4-BE49-F238E27FC236}">
                <a16:creationId xmlns:a16="http://schemas.microsoft.com/office/drawing/2014/main" id="{67CC077B-E87C-564C-9CF9-412E2CA5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128" y="6662378"/>
            <a:ext cx="1189162" cy="1189162"/>
          </a:xfrm>
          <a:custGeom>
            <a:avLst/>
            <a:gdLst>
              <a:gd name="T0" fmla="*/ 0 w 1449"/>
              <a:gd name="T1" fmla="*/ 719 h 1449"/>
              <a:gd name="T2" fmla="*/ 0 w 1449"/>
              <a:gd name="T3" fmla="*/ 719 h 1449"/>
              <a:gd name="T4" fmla="*/ 729 w 1449"/>
              <a:gd name="T5" fmla="*/ 1448 h 1449"/>
              <a:gd name="T6" fmla="*/ 1448 w 1449"/>
              <a:gd name="T7" fmla="*/ 719 h 1449"/>
              <a:gd name="T8" fmla="*/ 729 w 1449"/>
              <a:gd name="T9" fmla="*/ 0 h 1449"/>
              <a:gd name="T10" fmla="*/ 0 w 1449"/>
              <a:gd name="T11" fmla="*/ 719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9">
                <a:moveTo>
                  <a:pt x="0" y="719"/>
                </a:moveTo>
                <a:lnTo>
                  <a:pt x="0" y="719"/>
                </a:lnTo>
                <a:cubicBezTo>
                  <a:pt x="0" y="1124"/>
                  <a:pt x="324" y="1448"/>
                  <a:pt x="729" y="1448"/>
                </a:cubicBezTo>
                <a:cubicBezTo>
                  <a:pt x="1125" y="1448"/>
                  <a:pt x="1448" y="1124"/>
                  <a:pt x="1448" y="719"/>
                </a:cubicBezTo>
                <a:cubicBezTo>
                  <a:pt x="1448" y="324"/>
                  <a:pt x="1125" y="0"/>
                  <a:pt x="729" y="0"/>
                </a:cubicBezTo>
                <a:cubicBezTo>
                  <a:pt x="324" y="0"/>
                  <a:pt x="0" y="324"/>
                  <a:pt x="0" y="7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179">
            <a:extLst>
              <a:ext uri="{FF2B5EF4-FFF2-40B4-BE49-F238E27FC236}">
                <a16:creationId xmlns:a16="http://schemas.microsoft.com/office/drawing/2014/main" id="{30846A26-EA1E-6649-B5C6-AABCB5A3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240" y="9225062"/>
            <a:ext cx="1189162" cy="1189162"/>
          </a:xfrm>
          <a:custGeom>
            <a:avLst/>
            <a:gdLst>
              <a:gd name="T0" fmla="*/ 0 w 1449"/>
              <a:gd name="T1" fmla="*/ 719 h 1449"/>
              <a:gd name="T2" fmla="*/ 0 w 1449"/>
              <a:gd name="T3" fmla="*/ 719 h 1449"/>
              <a:gd name="T4" fmla="*/ 729 w 1449"/>
              <a:gd name="T5" fmla="*/ 1448 h 1449"/>
              <a:gd name="T6" fmla="*/ 1448 w 1449"/>
              <a:gd name="T7" fmla="*/ 719 h 1449"/>
              <a:gd name="T8" fmla="*/ 729 w 1449"/>
              <a:gd name="T9" fmla="*/ 0 h 1449"/>
              <a:gd name="T10" fmla="*/ 0 w 1449"/>
              <a:gd name="T11" fmla="*/ 719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9">
                <a:moveTo>
                  <a:pt x="0" y="719"/>
                </a:moveTo>
                <a:lnTo>
                  <a:pt x="0" y="719"/>
                </a:lnTo>
                <a:cubicBezTo>
                  <a:pt x="0" y="1124"/>
                  <a:pt x="324" y="1448"/>
                  <a:pt x="729" y="1448"/>
                </a:cubicBezTo>
                <a:cubicBezTo>
                  <a:pt x="1125" y="1448"/>
                  <a:pt x="1448" y="1124"/>
                  <a:pt x="1448" y="719"/>
                </a:cubicBezTo>
                <a:cubicBezTo>
                  <a:pt x="1448" y="324"/>
                  <a:pt x="1125" y="0"/>
                  <a:pt x="729" y="0"/>
                </a:cubicBezTo>
                <a:cubicBezTo>
                  <a:pt x="324" y="0"/>
                  <a:pt x="0" y="324"/>
                  <a:pt x="0" y="7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179">
            <a:extLst>
              <a:ext uri="{FF2B5EF4-FFF2-40B4-BE49-F238E27FC236}">
                <a16:creationId xmlns:a16="http://schemas.microsoft.com/office/drawing/2014/main" id="{683F177C-143F-A240-AF9B-C9921D0CD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6785" y="11230052"/>
            <a:ext cx="1189162" cy="1189162"/>
          </a:xfrm>
          <a:custGeom>
            <a:avLst/>
            <a:gdLst>
              <a:gd name="T0" fmla="*/ 0 w 1449"/>
              <a:gd name="T1" fmla="*/ 719 h 1449"/>
              <a:gd name="T2" fmla="*/ 0 w 1449"/>
              <a:gd name="T3" fmla="*/ 719 h 1449"/>
              <a:gd name="T4" fmla="*/ 729 w 1449"/>
              <a:gd name="T5" fmla="*/ 1448 h 1449"/>
              <a:gd name="T6" fmla="*/ 1448 w 1449"/>
              <a:gd name="T7" fmla="*/ 719 h 1449"/>
              <a:gd name="T8" fmla="*/ 729 w 1449"/>
              <a:gd name="T9" fmla="*/ 0 h 1449"/>
              <a:gd name="T10" fmla="*/ 0 w 1449"/>
              <a:gd name="T11" fmla="*/ 719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9" h="1449">
                <a:moveTo>
                  <a:pt x="0" y="719"/>
                </a:moveTo>
                <a:lnTo>
                  <a:pt x="0" y="719"/>
                </a:lnTo>
                <a:cubicBezTo>
                  <a:pt x="0" y="1124"/>
                  <a:pt x="324" y="1448"/>
                  <a:pt x="729" y="1448"/>
                </a:cubicBezTo>
                <a:cubicBezTo>
                  <a:pt x="1125" y="1448"/>
                  <a:pt x="1448" y="1124"/>
                  <a:pt x="1448" y="719"/>
                </a:cubicBezTo>
                <a:cubicBezTo>
                  <a:pt x="1448" y="324"/>
                  <a:pt x="1125" y="0"/>
                  <a:pt x="729" y="0"/>
                </a:cubicBezTo>
                <a:cubicBezTo>
                  <a:pt x="324" y="0"/>
                  <a:pt x="0" y="324"/>
                  <a:pt x="0" y="7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CuadroTexto 860">
            <a:extLst>
              <a:ext uri="{FF2B5EF4-FFF2-40B4-BE49-F238E27FC236}">
                <a16:creationId xmlns:a16="http://schemas.microsoft.com/office/drawing/2014/main" id="{26DA1E6B-F1CE-7A41-9B5D-3C858645F28B}"/>
              </a:ext>
            </a:extLst>
          </p:cNvPr>
          <p:cNvSpPr txBox="1"/>
          <p:nvPr/>
        </p:nvSpPr>
        <p:spPr>
          <a:xfrm>
            <a:off x="5169433" y="462172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862" name="CuadroTexto 861">
            <a:extLst>
              <a:ext uri="{FF2B5EF4-FFF2-40B4-BE49-F238E27FC236}">
                <a16:creationId xmlns:a16="http://schemas.microsoft.com/office/drawing/2014/main" id="{9AB2B4A4-3D6B-5A4E-A042-D7D012E6AE04}"/>
              </a:ext>
            </a:extLst>
          </p:cNvPr>
          <p:cNvSpPr txBox="1"/>
          <p:nvPr/>
        </p:nvSpPr>
        <p:spPr>
          <a:xfrm>
            <a:off x="5208296" y="663790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863" name="CuadroTexto 862">
            <a:extLst>
              <a:ext uri="{FF2B5EF4-FFF2-40B4-BE49-F238E27FC236}">
                <a16:creationId xmlns:a16="http://schemas.microsoft.com/office/drawing/2014/main" id="{3B11F9F7-B8EC-F940-9F7C-39EF02E4B905}"/>
              </a:ext>
            </a:extLst>
          </p:cNvPr>
          <p:cNvSpPr txBox="1"/>
          <p:nvPr/>
        </p:nvSpPr>
        <p:spPr>
          <a:xfrm>
            <a:off x="5183302" y="9168711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864" name="CuadroTexto 863">
            <a:extLst>
              <a:ext uri="{FF2B5EF4-FFF2-40B4-BE49-F238E27FC236}">
                <a16:creationId xmlns:a16="http://schemas.microsoft.com/office/drawing/2014/main" id="{1299661F-666F-2F4D-A183-4D15B16B9667}"/>
              </a:ext>
            </a:extLst>
          </p:cNvPr>
          <p:cNvSpPr txBox="1"/>
          <p:nvPr/>
        </p:nvSpPr>
        <p:spPr>
          <a:xfrm>
            <a:off x="5222165" y="1118488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865" name="CuadroTexto 864">
            <a:extLst>
              <a:ext uri="{FF2B5EF4-FFF2-40B4-BE49-F238E27FC236}">
                <a16:creationId xmlns:a16="http://schemas.microsoft.com/office/drawing/2014/main" id="{949A666B-5C5F-C14B-9D29-79EF147C1C58}"/>
              </a:ext>
            </a:extLst>
          </p:cNvPr>
          <p:cNvSpPr txBox="1"/>
          <p:nvPr/>
        </p:nvSpPr>
        <p:spPr>
          <a:xfrm>
            <a:off x="18016179" y="464762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866" name="CuadroTexto 865">
            <a:extLst>
              <a:ext uri="{FF2B5EF4-FFF2-40B4-BE49-F238E27FC236}">
                <a16:creationId xmlns:a16="http://schemas.microsoft.com/office/drawing/2014/main" id="{3D4F1062-9CDF-E647-AA79-31AAFD1EC0AE}"/>
              </a:ext>
            </a:extLst>
          </p:cNvPr>
          <p:cNvSpPr txBox="1"/>
          <p:nvPr/>
        </p:nvSpPr>
        <p:spPr>
          <a:xfrm>
            <a:off x="18035164" y="666380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867" name="CuadroTexto 866">
            <a:extLst>
              <a:ext uri="{FF2B5EF4-FFF2-40B4-BE49-F238E27FC236}">
                <a16:creationId xmlns:a16="http://schemas.microsoft.com/office/drawing/2014/main" id="{694C78D9-D111-144D-8334-35F5E9A95D75}"/>
              </a:ext>
            </a:extLst>
          </p:cNvPr>
          <p:cNvSpPr txBox="1"/>
          <p:nvPr/>
        </p:nvSpPr>
        <p:spPr>
          <a:xfrm>
            <a:off x="18009074" y="9228415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868" name="CuadroTexto 867">
            <a:extLst>
              <a:ext uri="{FF2B5EF4-FFF2-40B4-BE49-F238E27FC236}">
                <a16:creationId xmlns:a16="http://schemas.microsoft.com/office/drawing/2014/main" id="{07E687A7-AE97-124C-B709-EAF50C05F3D2}"/>
              </a:ext>
            </a:extLst>
          </p:cNvPr>
          <p:cNvSpPr txBox="1"/>
          <p:nvPr/>
        </p:nvSpPr>
        <p:spPr>
          <a:xfrm>
            <a:off x="18028059" y="1124459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1">
            <a:extLst>
              <a:ext uri="{FF2B5EF4-FFF2-40B4-BE49-F238E27FC236}">
                <a16:creationId xmlns:a16="http://schemas.microsoft.com/office/drawing/2014/main" id="{CE66263C-94A1-2C41-9DD6-79E4E861F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25759" y="8068388"/>
            <a:ext cx="4996791" cy="3633587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Line 2">
            <a:extLst>
              <a:ext uri="{FF2B5EF4-FFF2-40B4-BE49-F238E27FC236}">
                <a16:creationId xmlns:a16="http://schemas.microsoft.com/office/drawing/2014/main" id="{2CA0BA3F-DAE1-B145-B0A3-6DF1345DD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25759" y="8068388"/>
            <a:ext cx="6180497" cy="4850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665FA26D-4612-1441-8C28-28FAF89126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25759" y="4429948"/>
            <a:ext cx="4996791" cy="3643290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4">
            <a:extLst>
              <a:ext uri="{FF2B5EF4-FFF2-40B4-BE49-F238E27FC236}">
                <a16:creationId xmlns:a16="http://schemas.microsoft.com/office/drawing/2014/main" id="{07363037-BB43-0249-98C5-6EE592CF3C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14413" y="4429948"/>
            <a:ext cx="5016196" cy="3643290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5">
            <a:extLst>
              <a:ext uri="{FF2B5EF4-FFF2-40B4-BE49-F238E27FC236}">
                <a16:creationId xmlns:a16="http://schemas.microsoft.com/office/drawing/2014/main" id="{CF82783B-3F4D-D045-8A2D-00485DA0F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0410" y="8068388"/>
            <a:ext cx="6190199" cy="4850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6">
            <a:extLst>
              <a:ext uri="{FF2B5EF4-FFF2-40B4-BE49-F238E27FC236}">
                <a16:creationId xmlns:a16="http://schemas.microsoft.com/office/drawing/2014/main" id="{E94CF3E5-E894-0A4D-A752-B1E9D619FE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4413" y="8068388"/>
            <a:ext cx="5016196" cy="3633587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Freeform 177">
            <a:extLst>
              <a:ext uri="{FF2B5EF4-FFF2-40B4-BE49-F238E27FC236}">
                <a16:creationId xmlns:a16="http://schemas.microsoft.com/office/drawing/2014/main" id="{F3CEE6D9-772C-5E49-9AE8-CE78D500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273" y="6646970"/>
            <a:ext cx="9479349" cy="2508100"/>
          </a:xfrm>
          <a:custGeom>
            <a:avLst/>
            <a:gdLst>
              <a:gd name="T0" fmla="*/ 7477 w 8618"/>
              <a:gd name="T1" fmla="*/ 2280 h 2281"/>
              <a:gd name="T2" fmla="*/ 7477 w 8618"/>
              <a:gd name="T3" fmla="*/ 2280 h 2281"/>
              <a:gd name="T4" fmla="*/ 1140 w 8618"/>
              <a:gd name="T5" fmla="*/ 2280 h 2281"/>
              <a:gd name="T6" fmla="*/ 0 w 8618"/>
              <a:gd name="T7" fmla="*/ 1139 h 2281"/>
              <a:gd name="T8" fmla="*/ 0 w 8618"/>
              <a:gd name="T9" fmla="*/ 1139 h 2281"/>
              <a:gd name="T10" fmla="*/ 1140 w 8618"/>
              <a:gd name="T11" fmla="*/ 0 h 2281"/>
              <a:gd name="T12" fmla="*/ 7477 w 8618"/>
              <a:gd name="T13" fmla="*/ 0 h 2281"/>
              <a:gd name="T14" fmla="*/ 8617 w 8618"/>
              <a:gd name="T15" fmla="*/ 1139 h 2281"/>
              <a:gd name="T16" fmla="*/ 8617 w 8618"/>
              <a:gd name="T17" fmla="*/ 1139 h 2281"/>
              <a:gd name="T18" fmla="*/ 7477 w 8618"/>
              <a:gd name="T19" fmla="*/ 2280 h 2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18" h="2281">
                <a:moveTo>
                  <a:pt x="7477" y="2280"/>
                </a:moveTo>
                <a:lnTo>
                  <a:pt x="7477" y="2280"/>
                </a:lnTo>
                <a:cubicBezTo>
                  <a:pt x="1140" y="2280"/>
                  <a:pt x="1140" y="2280"/>
                  <a:pt x="1140" y="2280"/>
                </a:cubicBezTo>
                <a:cubicBezTo>
                  <a:pt x="511" y="2280"/>
                  <a:pt x="0" y="1768"/>
                  <a:pt x="0" y="1139"/>
                </a:cubicBezTo>
                <a:lnTo>
                  <a:pt x="0" y="1139"/>
                </a:lnTo>
                <a:cubicBezTo>
                  <a:pt x="0" y="511"/>
                  <a:pt x="511" y="0"/>
                  <a:pt x="1140" y="0"/>
                </a:cubicBezTo>
                <a:cubicBezTo>
                  <a:pt x="7477" y="0"/>
                  <a:pt x="7477" y="0"/>
                  <a:pt x="7477" y="0"/>
                </a:cubicBezTo>
                <a:cubicBezTo>
                  <a:pt x="8106" y="0"/>
                  <a:pt x="8617" y="511"/>
                  <a:pt x="8617" y="1139"/>
                </a:cubicBezTo>
                <a:lnTo>
                  <a:pt x="8617" y="1139"/>
                </a:lnTo>
                <a:cubicBezTo>
                  <a:pt x="8617" y="1768"/>
                  <a:pt x="8106" y="2280"/>
                  <a:pt x="7477" y="22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1">
            <a:extLst>
              <a:ext uri="{FF2B5EF4-FFF2-40B4-BE49-F238E27FC236}">
                <a16:creationId xmlns:a16="http://schemas.microsoft.com/office/drawing/2014/main" id="{DA97882F-9A12-C54E-9F7F-1DB6F1BD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3995" y="9805137"/>
            <a:ext cx="2983519" cy="2896197"/>
          </a:xfrm>
          <a:custGeom>
            <a:avLst/>
            <a:gdLst>
              <a:gd name="T0" fmla="*/ 1939 w 2712"/>
              <a:gd name="T1" fmla="*/ 2631 h 2632"/>
              <a:gd name="T2" fmla="*/ 1939 w 2712"/>
              <a:gd name="T3" fmla="*/ 2631 h 2632"/>
              <a:gd name="T4" fmla="*/ 1850 w 2712"/>
              <a:gd name="T5" fmla="*/ 2604 h 2632"/>
              <a:gd name="T6" fmla="*/ 233 w 2712"/>
              <a:gd name="T7" fmla="*/ 997 h 2632"/>
              <a:gd name="T8" fmla="*/ 225 w 2712"/>
              <a:gd name="T9" fmla="*/ 180 h 2632"/>
              <a:gd name="T10" fmla="*/ 638 w 2712"/>
              <a:gd name="T11" fmla="*/ 0 h 2632"/>
              <a:gd name="T12" fmla="*/ 638 w 2712"/>
              <a:gd name="T13" fmla="*/ 0 h 2632"/>
              <a:gd name="T14" fmla="*/ 1051 w 2712"/>
              <a:gd name="T15" fmla="*/ 171 h 2632"/>
              <a:gd name="T16" fmla="*/ 2675 w 2712"/>
              <a:gd name="T17" fmla="*/ 1805 h 2632"/>
              <a:gd name="T18" fmla="*/ 2711 w 2712"/>
              <a:gd name="T19" fmla="*/ 1894 h 2632"/>
              <a:gd name="T20" fmla="*/ 2675 w 2712"/>
              <a:gd name="T21" fmla="*/ 1975 h 2632"/>
              <a:gd name="T22" fmla="*/ 2020 w 2712"/>
              <a:gd name="T23" fmla="*/ 2604 h 2632"/>
              <a:gd name="T24" fmla="*/ 1939 w 2712"/>
              <a:gd name="T25" fmla="*/ 2631 h 2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2" h="2632">
                <a:moveTo>
                  <a:pt x="1939" y="2631"/>
                </a:moveTo>
                <a:lnTo>
                  <a:pt x="1939" y="2631"/>
                </a:lnTo>
                <a:cubicBezTo>
                  <a:pt x="1904" y="2631"/>
                  <a:pt x="1877" y="2622"/>
                  <a:pt x="1850" y="2604"/>
                </a:cubicBezTo>
                <a:cubicBezTo>
                  <a:pt x="233" y="997"/>
                  <a:pt x="233" y="997"/>
                  <a:pt x="233" y="997"/>
                </a:cubicBezTo>
                <a:cubicBezTo>
                  <a:pt x="0" y="772"/>
                  <a:pt x="0" y="404"/>
                  <a:pt x="225" y="180"/>
                </a:cubicBezTo>
                <a:cubicBezTo>
                  <a:pt x="332" y="63"/>
                  <a:pt x="476" y="9"/>
                  <a:pt x="638" y="0"/>
                </a:cubicBezTo>
                <a:lnTo>
                  <a:pt x="638" y="0"/>
                </a:lnTo>
                <a:cubicBezTo>
                  <a:pt x="790" y="0"/>
                  <a:pt x="934" y="63"/>
                  <a:pt x="1051" y="171"/>
                </a:cubicBezTo>
                <a:cubicBezTo>
                  <a:pt x="2675" y="1805"/>
                  <a:pt x="2675" y="1805"/>
                  <a:pt x="2675" y="1805"/>
                </a:cubicBezTo>
                <a:cubicBezTo>
                  <a:pt x="2694" y="1831"/>
                  <a:pt x="2711" y="1858"/>
                  <a:pt x="2711" y="1894"/>
                </a:cubicBezTo>
                <a:cubicBezTo>
                  <a:pt x="2711" y="1921"/>
                  <a:pt x="2694" y="1957"/>
                  <a:pt x="2675" y="1975"/>
                </a:cubicBezTo>
                <a:cubicBezTo>
                  <a:pt x="2020" y="2604"/>
                  <a:pt x="2020" y="2604"/>
                  <a:pt x="2020" y="2604"/>
                </a:cubicBezTo>
                <a:cubicBezTo>
                  <a:pt x="1993" y="2622"/>
                  <a:pt x="1966" y="2631"/>
                  <a:pt x="1939" y="26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2">
            <a:extLst>
              <a:ext uri="{FF2B5EF4-FFF2-40B4-BE49-F238E27FC236}">
                <a16:creationId xmlns:a16="http://schemas.microsoft.com/office/drawing/2014/main" id="{49438F00-BF72-F344-AB50-13D0FFD25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6563" y="5773744"/>
            <a:ext cx="4584433" cy="4584436"/>
          </a:xfrm>
          <a:custGeom>
            <a:avLst/>
            <a:gdLst>
              <a:gd name="T0" fmla="*/ 2083 w 4166"/>
              <a:gd name="T1" fmla="*/ 4165 h 4166"/>
              <a:gd name="T2" fmla="*/ 2083 w 4166"/>
              <a:gd name="T3" fmla="*/ 4165 h 4166"/>
              <a:gd name="T4" fmla="*/ 0 w 4166"/>
              <a:gd name="T5" fmla="*/ 2082 h 4166"/>
              <a:gd name="T6" fmla="*/ 2083 w 4166"/>
              <a:gd name="T7" fmla="*/ 0 h 4166"/>
              <a:gd name="T8" fmla="*/ 4165 w 4166"/>
              <a:gd name="T9" fmla="*/ 2082 h 4166"/>
              <a:gd name="T10" fmla="*/ 2083 w 4166"/>
              <a:gd name="T11" fmla="*/ 4165 h 4166"/>
              <a:gd name="T12" fmla="*/ 2083 w 4166"/>
              <a:gd name="T13" fmla="*/ 234 h 4166"/>
              <a:gd name="T14" fmla="*/ 2083 w 4166"/>
              <a:gd name="T15" fmla="*/ 234 h 4166"/>
              <a:gd name="T16" fmla="*/ 234 w 4166"/>
              <a:gd name="T17" fmla="*/ 2082 h 4166"/>
              <a:gd name="T18" fmla="*/ 2083 w 4166"/>
              <a:gd name="T19" fmla="*/ 3923 h 4166"/>
              <a:gd name="T20" fmla="*/ 3931 w 4166"/>
              <a:gd name="T21" fmla="*/ 2082 h 4166"/>
              <a:gd name="T22" fmla="*/ 2083 w 4166"/>
              <a:gd name="T23" fmla="*/ 234 h 4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66" h="4166">
                <a:moveTo>
                  <a:pt x="2083" y="4165"/>
                </a:moveTo>
                <a:lnTo>
                  <a:pt x="2083" y="4165"/>
                </a:lnTo>
                <a:cubicBezTo>
                  <a:pt x="934" y="4165"/>
                  <a:pt x="0" y="3231"/>
                  <a:pt x="0" y="2082"/>
                </a:cubicBezTo>
                <a:cubicBezTo>
                  <a:pt x="0" y="934"/>
                  <a:pt x="934" y="0"/>
                  <a:pt x="2083" y="0"/>
                </a:cubicBezTo>
                <a:cubicBezTo>
                  <a:pt x="3231" y="0"/>
                  <a:pt x="4165" y="934"/>
                  <a:pt x="4165" y="2082"/>
                </a:cubicBezTo>
                <a:cubicBezTo>
                  <a:pt x="4165" y="3231"/>
                  <a:pt x="3231" y="4165"/>
                  <a:pt x="2083" y="4165"/>
                </a:cubicBezTo>
                <a:close/>
                <a:moveTo>
                  <a:pt x="2083" y="234"/>
                </a:moveTo>
                <a:lnTo>
                  <a:pt x="2083" y="234"/>
                </a:lnTo>
                <a:cubicBezTo>
                  <a:pt x="1068" y="234"/>
                  <a:pt x="234" y="1059"/>
                  <a:pt x="234" y="2082"/>
                </a:cubicBezTo>
                <a:cubicBezTo>
                  <a:pt x="234" y="3097"/>
                  <a:pt x="1068" y="3923"/>
                  <a:pt x="2083" y="3923"/>
                </a:cubicBezTo>
                <a:cubicBezTo>
                  <a:pt x="3097" y="3923"/>
                  <a:pt x="3931" y="3097"/>
                  <a:pt x="3931" y="2082"/>
                </a:cubicBezTo>
                <a:cubicBezTo>
                  <a:pt x="3931" y="1059"/>
                  <a:pt x="3097" y="234"/>
                  <a:pt x="2083" y="2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3">
            <a:extLst>
              <a:ext uri="{FF2B5EF4-FFF2-40B4-BE49-F238E27FC236}">
                <a16:creationId xmlns:a16="http://schemas.microsoft.com/office/drawing/2014/main" id="{7AA7235E-92EB-B14D-B400-D200BCEE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5912" y="3580978"/>
            <a:ext cx="1697939" cy="1697939"/>
          </a:xfrm>
          <a:custGeom>
            <a:avLst/>
            <a:gdLst>
              <a:gd name="T0" fmla="*/ 1544 w 1545"/>
              <a:gd name="T1" fmla="*/ 772 h 1545"/>
              <a:gd name="T2" fmla="*/ 1544 w 1545"/>
              <a:gd name="T3" fmla="*/ 772 h 1545"/>
              <a:gd name="T4" fmla="*/ 772 w 1545"/>
              <a:gd name="T5" fmla="*/ 1544 h 1545"/>
              <a:gd name="T6" fmla="*/ 0 w 1545"/>
              <a:gd name="T7" fmla="*/ 772 h 1545"/>
              <a:gd name="T8" fmla="*/ 772 w 1545"/>
              <a:gd name="T9" fmla="*/ 0 h 1545"/>
              <a:gd name="T10" fmla="*/ 1544 w 1545"/>
              <a:gd name="T11" fmla="*/ 772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5" h="1545">
                <a:moveTo>
                  <a:pt x="1544" y="772"/>
                </a:moveTo>
                <a:lnTo>
                  <a:pt x="1544" y="772"/>
                </a:lnTo>
                <a:cubicBezTo>
                  <a:pt x="1544" y="1194"/>
                  <a:pt x="1203" y="1544"/>
                  <a:pt x="772" y="1544"/>
                </a:cubicBezTo>
                <a:cubicBezTo>
                  <a:pt x="350" y="1544"/>
                  <a:pt x="0" y="1194"/>
                  <a:pt x="0" y="772"/>
                </a:cubicBezTo>
                <a:cubicBezTo>
                  <a:pt x="0" y="341"/>
                  <a:pt x="350" y="0"/>
                  <a:pt x="772" y="0"/>
                </a:cubicBezTo>
                <a:cubicBezTo>
                  <a:pt x="1203" y="0"/>
                  <a:pt x="1544" y="341"/>
                  <a:pt x="1544" y="7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4">
            <a:extLst>
              <a:ext uri="{FF2B5EF4-FFF2-40B4-BE49-F238E27FC236}">
                <a16:creationId xmlns:a16="http://schemas.microsoft.com/office/drawing/2014/main" id="{A374B787-3A58-8749-98A7-68F45E88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041" y="7219418"/>
            <a:ext cx="1697939" cy="1697939"/>
          </a:xfrm>
          <a:custGeom>
            <a:avLst/>
            <a:gdLst>
              <a:gd name="T0" fmla="*/ 1544 w 1545"/>
              <a:gd name="T1" fmla="*/ 772 h 1545"/>
              <a:gd name="T2" fmla="*/ 1544 w 1545"/>
              <a:gd name="T3" fmla="*/ 772 h 1545"/>
              <a:gd name="T4" fmla="*/ 772 w 1545"/>
              <a:gd name="T5" fmla="*/ 1544 h 1545"/>
              <a:gd name="T6" fmla="*/ 0 w 1545"/>
              <a:gd name="T7" fmla="*/ 772 h 1545"/>
              <a:gd name="T8" fmla="*/ 772 w 1545"/>
              <a:gd name="T9" fmla="*/ 0 h 1545"/>
              <a:gd name="T10" fmla="*/ 1544 w 1545"/>
              <a:gd name="T11" fmla="*/ 772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5" h="1545">
                <a:moveTo>
                  <a:pt x="1544" y="772"/>
                </a:moveTo>
                <a:lnTo>
                  <a:pt x="1544" y="772"/>
                </a:lnTo>
                <a:cubicBezTo>
                  <a:pt x="1544" y="1194"/>
                  <a:pt x="1203" y="1544"/>
                  <a:pt x="772" y="1544"/>
                </a:cubicBezTo>
                <a:cubicBezTo>
                  <a:pt x="341" y="1544"/>
                  <a:pt x="0" y="1194"/>
                  <a:pt x="0" y="772"/>
                </a:cubicBezTo>
                <a:cubicBezTo>
                  <a:pt x="0" y="341"/>
                  <a:pt x="341" y="0"/>
                  <a:pt x="772" y="0"/>
                </a:cubicBezTo>
                <a:cubicBezTo>
                  <a:pt x="1203" y="0"/>
                  <a:pt x="1544" y="341"/>
                  <a:pt x="1544" y="7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5">
            <a:extLst>
              <a:ext uri="{FF2B5EF4-FFF2-40B4-BE49-F238E27FC236}">
                <a16:creationId xmlns:a16="http://schemas.microsoft.com/office/drawing/2014/main" id="{C214961C-20C1-804E-A2DE-332F8622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5912" y="10891818"/>
            <a:ext cx="1697939" cy="1697939"/>
          </a:xfrm>
          <a:custGeom>
            <a:avLst/>
            <a:gdLst>
              <a:gd name="T0" fmla="*/ 1544 w 1545"/>
              <a:gd name="T1" fmla="*/ 772 h 1545"/>
              <a:gd name="T2" fmla="*/ 1544 w 1545"/>
              <a:gd name="T3" fmla="*/ 772 h 1545"/>
              <a:gd name="T4" fmla="*/ 772 w 1545"/>
              <a:gd name="T5" fmla="*/ 1544 h 1545"/>
              <a:gd name="T6" fmla="*/ 0 w 1545"/>
              <a:gd name="T7" fmla="*/ 772 h 1545"/>
              <a:gd name="T8" fmla="*/ 772 w 1545"/>
              <a:gd name="T9" fmla="*/ 0 h 1545"/>
              <a:gd name="T10" fmla="*/ 1544 w 1545"/>
              <a:gd name="T11" fmla="*/ 772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5" h="1545">
                <a:moveTo>
                  <a:pt x="1544" y="772"/>
                </a:moveTo>
                <a:lnTo>
                  <a:pt x="1544" y="772"/>
                </a:lnTo>
                <a:cubicBezTo>
                  <a:pt x="1544" y="1194"/>
                  <a:pt x="1203" y="1544"/>
                  <a:pt x="772" y="1544"/>
                </a:cubicBezTo>
                <a:cubicBezTo>
                  <a:pt x="350" y="1544"/>
                  <a:pt x="0" y="1194"/>
                  <a:pt x="0" y="772"/>
                </a:cubicBezTo>
                <a:cubicBezTo>
                  <a:pt x="0" y="341"/>
                  <a:pt x="350" y="0"/>
                  <a:pt x="772" y="0"/>
                </a:cubicBezTo>
                <a:cubicBezTo>
                  <a:pt x="1203" y="0"/>
                  <a:pt x="1544" y="341"/>
                  <a:pt x="1544" y="7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6">
            <a:extLst>
              <a:ext uri="{FF2B5EF4-FFF2-40B4-BE49-F238E27FC236}">
                <a16:creationId xmlns:a16="http://schemas.microsoft.com/office/drawing/2014/main" id="{A0258FF2-E395-024A-8CEB-36F17F005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417" y="3580978"/>
            <a:ext cx="1697939" cy="1697939"/>
          </a:xfrm>
          <a:custGeom>
            <a:avLst/>
            <a:gdLst>
              <a:gd name="T0" fmla="*/ 0 w 1545"/>
              <a:gd name="T1" fmla="*/ 772 h 1545"/>
              <a:gd name="T2" fmla="*/ 0 w 1545"/>
              <a:gd name="T3" fmla="*/ 772 h 1545"/>
              <a:gd name="T4" fmla="*/ 772 w 1545"/>
              <a:gd name="T5" fmla="*/ 1544 h 1545"/>
              <a:gd name="T6" fmla="*/ 1544 w 1545"/>
              <a:gd name="T7" fmla="*/ 772 h 1545"/>
              <a:gd name="T8" fmla="*/ 772 w 1545"/>
              <a:gd name="T9" fmla="*/ 0 h 1545"/>
              <a:gd name="T10" fmla="*/ 0 w 1545"/>
              <a:gd name="T11" fmla="*/ 772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5" h="1545">
                <a:moveTo>
                  <a:pt x="0" y="772"/>
                </a:moveTo>
                <a:lnTo>
                  <a:pt x="0" y="772"/>
                </a:lnTo>
                <a:cubicBezTo>
                  <a:pt x="0" y="1194"/>
                  <a:pt x="350" y="1544"/>
                  <a:pt x="772" y="1544"/>
                </a:cubicBezTo>
                <a:cubicBezTo>
                  <a:pt x="1203" y="1544"/>
                  <a:pt x="1544" y="1194"/>
                  <a:pt x="1544" y="772"/>
                </a:cubicBezTo>
                <a:cubicBezTo>
                  <a:pt x="1544" y="341"/>
                  <a:pt x="1203" y="0"/>
                  <a:pt x="772" y="0"/>
                </a:cubicBezTo>
                <a:cubicBezTo>
                  <a:pt x="350" y="0"/>
                  <a:pt x="0" y="341"/>
                  <a:pt x="0" y="7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7">
            <a:extLst>
              <a:ext uri="{FF2B5EF4-FFF2-40B4-BE49-F238E27FC236}">
                <a16:creationId xmlns:a16="http://schemas.microsoft.com/office/drawing/2014/main" id="{9C59F9FD-0649-B744-ACCF-C1636EDB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439" y="7219418"/>
            <a:ext cx="1697939" cy="1697939"/>
          </a:xfrm>
          <a:custGeom>
            <a:avLst/>
            <a:gdLst>
              <a:gd name="T0" fmla="*/ 0 w 1545"/>
              <a:gd name="T1" fmla="*/ 772 h 1545"/>
              <a:gd name="T2" fmla="*/ 0 w 1545"/>
              <a:gd name="T3" fmla="*/ 772 h 1545"/>
              <a:gd name="T4" fmla="*/ 772 w 1545"/>
              <a:gd name="T5" fmla="*/ 1544 h 1545"/>
              <a:gd name="T6" fmla="*/ 1544 w 1545"/>
              <a:gd name="T7" fmla="*/ 772 h 1545"/>
              <a:gd name="T8" fmla="*/ 772 w 1545"/>
              <a:gd name="T9" fmla="*/ 0 h 1545"/>
              <a:gd name="T10" fmla="*/ 0 w 1545"/>
              <a:gd name="T11" fmla="*/ 772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5" h="1545">
                <a:moveTo>
                  <a:pt x="0" y="772"/>
                </a:moveTo>
                <a:lnTo>
                  <a:pt x="0" y="772"/>
                </a:lnTo>
                <a:cubicBezTo>
                  <a:pt x="0" y="1194"/>
                  <a:pt x="350" y="1544"/>
                  <a:pt x="772" y="1544"/>
                </a:cubicBezTo>
                <a:cubicBezTo>
                  <a:pt x="1203" y="1544"/>
                  <a:pt x="1544" y="1194"/>
                  <a:pt x="1544" y="772"/>
                </a:cubicBezTo>
                <a:cubicBezTo>
                  <a:pt x="1544" y="341"/>
                  <a:pt x="1203" y="0"/>
                  <a:pt x="772" y="0"/>
                </a:cubicBezTo>
                <a:cubicBezTo>
                  <a:pt x="350" y="0"/>
                  <a:pt x="0" y="341"/>
                  <a:pt x="0" y="7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8">
            <a:extLst>
              <a:ext uri="{FF2B5EF4-FFF2-40B4-BE49-F238E27FC236}">
                <a16:creationId xmlns:a16="http://schemas.microsoft.com/office/drawing/2014/main" id="{B6A0F698-4431-E841-B516-196E4D64B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417" y="10891818"/>
            <a:ext cx="1697939" cy="1697939"/>
          </a:xfrm>
          <a:custGeom>
            <a:avLst/>
            <a:gdLst>
              <a:gd name="T0" fmla="*/ 0 w 1545"/>
              <a:gd name="T1" fmla="*/ 772 h 1545"/>
              <a:gd name="T2" fmla="*/ 0 w 1545"/>
              <a:gd name="T3" fmla="*/ 772 h 1545"/>
              <a:gd name="T4" fmla="*/ 772 w 1545"/>
              <a:gd name="T5" fmla="*/ 1544 h 1545"/>
              <a:gd name="T6" fmla="*/ 1544 w 1545"/>
              <a:gd name="T7" fmla="*/ 772 h 1545"/>
              <a:gd name="T8" fmla="*/ 772 w 1545"/>
              <a:gd name="T9" fmla="*/ 0 h 1545"/>
              <a:gd name="T10" fmla="*/ 0 w 1545"/>
              <a:gd name="T11" fmla="*/ 772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5" h="1545">
                <a:moveTo>
                  <a:pt x="0" y="772"/>
                </a:moveTo>
                <a:lnTo>
                  <a:pt x="0" y="772"/>
                </a:lnTo>
                <a:cubicBezTo>
                  <a:pt x="0" y="1194"/>
                  <a:pt x="350" y="1544"/>
                  <a:pt x="772" y="1544"/>
                </a:cubicBezTo>
                <a:cubicBezTo>
                  <a:pt x="1203" y="1544"/>
                  <a:pt x="1544" y="1194"/>
                  <a:pt x="1544" y="772"/>
                </a:cubicBezTo>
                <a:cubicBezTo>
                  <a:pt x="1544" y="341"/>
                  <a:pt x="1203" y="0"/>
                  <a:pt x="772" y="0"/>
                </a:cubicBezTo>
                <a:cubicBezTo>
                  <a:pt x="350" y="0"/>
                  <a:pt x="0" y="341"/>
                  <a:pt x="0" y="7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71" name="Grupo 670">
            <a:extLst>
              <a:ext uri="{FF2B5EF4-FFF2-40B4-BE49-F238E27FC236}">
                <a16:creationId xmlns:a16="http://schemas.microsoft.com/office/drawing/2014/main" id="{E9875B60-5713-B442-9263-A9FA10CD0258}"/>
              </a:ext>
            </a:extLst>
          </p:cNvPr>
          <p:cNvGrpSpPr/>
          <p:nvPr/>
        </p:nvGrpSpPr>
        <p:grpSpPr>
          <a:xfrm>
            <a:off x="2451398" y="481164"/>
            <a:ext cx="19474854" cy="2715754"/>
            <a:chOff x="2451398" y="719646"/>
            <a:chExt cx="19474854" cy="2715754"/>
          </a:xfrm>
        </p:grpSpPr>
        <p:sp>
          <p:nvSpPr>
            <p:cNvPr id="672" name="CuadroTexto 671">
              <a:extLst>
                <a:ext uri="{FF2B5EF4-FFF2-40B4-BE49-F238E27FC236}">
                  <a16:creationId xmlns:a16="http://schemas.microsoft.com/office/drawing/2014/main" id="{492E4ED6-C88D-B34D-852F-6E69135C2E41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673" name="CuadroTexto 672">
              <a:extLst>
                <a:ext uri="{FF2B5EF4-FFF2-40B4-BE49-F238E27FC236}">
                  <a16:creationId xmlns:a16="http://schemas.microsoft.com/office/drawing/2014/main" id="{32B35DED-6184-0344-AF6E-229CF5F29DE1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SlickText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allows you to quickly and easily spread the word to your best customers with a simple text message. </a:t>
              </a:r>
            </a:p>
          </p:txBody>
        </p:sp>
      </p:grpSp>
      <p:sp>
        <p:nvSpPr>
          <p:cNvPr id="674" name="CuadroTexto 673">
            <a:extLst>
              <a:ext uri="{FF2B5EF4-FFF2-40B4-BE49-F238E27FC236}">
                <a16:creationId xmlns:a16="http://schemas.microsoft.com/office/drawing/2014/main" id="{EE4F87D6-3D20-AC44-B9F2-02DED5F30CED}"/>
              </a:ext>
            </a:extLst>
          </p:cNvPr>
          <p:cNvSpPr txBox="1"/>
          <p:nvPr/>
        </p:nvSpPr>
        <p:spPr>
          <a:xfrm>
            <a:off x="10545499" y="6963553"/>
            <a:ext cx="308289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CTA</a:t>
            </a:r>
          </a:p>
        </p:txBody>
      </p:sp>
      <p:grpSp>
        <p:nvGrpSpPr>
          <p:cNvPr id="675" name="Group 54">
            <a:extLst>
              <a:ext uri="{FF2B5EF4-FFF2-40B4-BE49-F238E27FC236}">
                <a16:creationId xmlns:a16="http://schemas.microsoft.com/office/drawing/2014/main" id="{E21917A9-CB36-CD40-A831-BCD9CB449A95}"/>
              </a:ext>
            </a:extLst>
          </p:cNvPr>
          <p:cNvGrpSpPr/>
          <p:nvPr/>
        </p:nvGrpSpPr>
        <p:grpSpPr>
          <a:xfrm>
            <a:off x="19167410" y="3796719"/>
            <a:ext cx="3044103" cy="1188838"/>
            <a:chOff x="5570380" y="11234432"/>
            <a:chExt cx="3676940" cy="1188838"/>
          </a:xfrm>
        </p:grpSpPr>
        <p:sp>
          <p:nvSpPr>
            <p:cNvPr id="676" name="CuadroTexto 395">
              <a:extLst>
                <a:ext uri="{FF2B5EF4-FFF2-40B4-BE49-F238E27FC236}">
                  <a16:creationId xmlns:a16="http://schemas.microsoft.com/office/drawing/2014/main" id="{B9B85C40-8B4F-4745-A222-628043D5DF94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77" name="Rectangle 56">
              <a:extLst>
                <a:ext uri="{FF2B5EF4-FFF2-40B4-BE49-F238E27FC236}">
                  <a16:creationId xmlns:a16="http://schemas.microsoft.com/office/drawing/2014/main" id="{07EE6A90-23D8-DF4D-B5B2-EBF05F52A555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8" name="Group 54">
            <a:extLst>
              <a:ext uri="{FF2B5EF4-FFF2-40B4-BE49-F238E27FC236}">
                <a16:creationId xmlns:a16="http://schemas.microsoft.com/office/drawing/2014/main" id="{63480316-F26D-D945-B77C-8843105ABDD9}"/>
              </a:ext>
            </a:extLst>
          </p:cNvPr>
          <p:cNvGrpSpPr/>
          <p:nvPr/>
        </p:nvGrpSpPr>
        <p:grpSpPr>
          <a:xfrm>
            <a:off x="20230015" y="7450244"/>
            <a:ext cx="3044103" cy="1188838"/>
            <a:chOff x="5570380" y="11234432"/>
            <a:chExt cx="3676940" cy="1188838"/>
          </a:xfrm>
        </p:grpSpPr>
        <p:sp>
          <p:nvSpPr>
            <p:cNvPr id="679" name="CuadroTexto 395">
              <a:extLst>
                <a:ext uri="{FF2B5EF4-FFF2-40B4-BE49-F238E27FC236}">
                  <a16:creationId xmlns:a16="http://schemas.microsoft.com/office/drawing/2014/main" id="{012C519D-2FB5-CA45-B089-50A3A0C5F15E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80" name="Rectangle 56">
              <a:extLst>
                <a:ext uri="{FF2B5EF4-FFF2-40B4-BE49-F238E27FC236}">
                  <a16:creationId xmlns:a16="http://schemas.microsoft.com/office/drawing/2014/main" id="{8858F667-FD1C-8345-BF16-BE7180011406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1" name="Group 54">
            <a:extLst>
              <a:ext uri="{FF2B5EF4-FFF2-40B4-BE49-F238E27FC236}">
                <a16:creationId xmlns:a16="http://schemas.microsoft.com/office/drawing/2014/main" id="{C2E89364-3EA7-0E45-B130-F17AD95B33BE}"/>
              </a:ext>
            </a:extLst>
          </p:cNvPr>
          <p:cNvGrpSpPr/>
          <p:nvPr/>
        </p:nvGrpSpPr>
        <p:grpSpPr>
          <a:xfrm>
            <a:off x="19166524" y="11088826"/>
            <a:ext cx="3044103" cy="1188838"/>
            <a:chOff x="5570380" y="11234432"/>
            <a:chExt cx="3676940" cy="1188838"/>
          </a:xfrm>
        </p:grpSpPr>
        <p:sp>
          <p:nvSpPr>
            <p:cNvPr id="682" name="CuadroTexto 395">
              <a:extLst>
                <a:ext uri="{FF2B5EF4-FFF2-40B4-BE49-F238E27FC236}">
                  <a16:creationId xmlns:a16="http://schemas.microsoft.com/office/drawing/2014/main" id="{BE653093-617E-4041-AD53-9D7CD41E7D89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83" name="Rectangle 56">
              <a:extLst>
                <a:ext uri="{FF2B5EF4-FFF2-40B4-BE49-F238E27FC236}">
                  <a16:creationId xmlns:a16="http://schemas.microsoft.com/office/drawing/2014/main" id="{FC7E300A-FC77-E542-87D1-ADCFB8B946B3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4" name="Group 54">
            <a:extLst>
              <a:ext uri="{FF2B5EF4-FFF2-40B4-BE49-F238E27FC236}">
                <a16:creationId xmlns:a16="http://schemas.microsoft.com/office/drawing/2014/main" id="{8F9B5B6B-ED13-B540-99B5-D714F5DCC364}"/>
              </a:ext>
            </a:extLst>
          </p:cNvPr>
          <p:cNvGrpSpPr/>
          <p:nvPr/>
        </p:nvGrpSpPr>
        <p:grpSpPr>
          <a:xfrm>
            <a:off x="2224907" y="3762479"/>
            <a:ext cx="3065942" cy="1188838"/>
            <a:chOff x="5570380" y="11234432"/>
            <a:chExt cx="3703319" cy="1188838"/>
          </a:xfrm>
        </p:grpSpPr>
        <p:sp>
          <p:nvSpPr>
            <p:cNvPr id="685" name="CuadroTexto 395">
              <a:extLst>
                <a:ext uri="{FF2B5EF4-FFF2-40B4-BE49-F238E27FC236}">
                  <a16:creationId xmlns:a16="http://schemas.microsoft.com/office/drawing/2014/main" id="{1347B950-56C6-2445-9C86-C374379914C4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86" name="Rectangle 56">
              <a:extLst>
                <a:ext uri="{FF2B5EF4-FFF2-40B4-BE49-F238E27FC236}">
                  <a16:creationId xmlns:a16="http://schemas.microsoft.com/office/drawing/2014/main" id="{4C8DA546-44C4-E245-AE07-2675CCF6307E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7" name="Group 54">
            <a:extLst>
              <a:ext uri="{FF2B5EF4-FFF2-40B4-BE49-F238E27FC236}">
                <a16:creationId xmlns:a16="http://schemas.microsoft.com/office/drawing/2014/main" id="{AFD40B41-7E41-2240-A405-6DF631BD0636}"/>
              </a:ext>
            </a:extLst>
          </p:cNvPr>
          <p:cNvGrpSpPr/>
          <p:nvPr/>
        </p:nvGrpSpPr>
        <p:grpSpPr>
          <a:xfrm>
            <a:off x="1264211" y="7489667"/>
            <a:ext cx="3065942" cy="1188838"/>
            <a:chOff x="5570380" y="11234432"/>
            <a:chExt cx="3703319" cy="1188838"/>
          </a:xfrm>
        </p:grpSpPr>
        <p:sp>
          <p:nvSpPr>
            <p:cNvPr id="688" name="CuadroTexto 395">
              <a:extLst>
                <a:ext uri="{FF2B5EF4-FFF2-40B4-BE49-F238E27FC236}">
                  <a16:creationId xmlns:a16="http://schemas.microsoft.com/office/drawing/2014/main" id="{ABD99DD8-2FD5-7C43-9161-35ADA5098747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89" name="Rectangle 56">
              <a:extLst>
                <a:ext uri="{FF2B5EF4-FFF2-40B4-BE49-F238E27FC236}">
                  <a16:creationId xmlns:a16="http://schemas.microsoft.com/office/drawing/2014/main" id="{4B682A1F-AF5E-8B45-94FA-FBA6266F5E7C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0" name="Group 54">
            <a:extLst>
              <a:ext uri="{FF2B5EF4-FFF2-40B4-BE49-F238E27FC236}">
                <a16:creationId xmlns:a16="http://schemas.microsoft.com/office/drawing/2014/main" id="{FB6ED301-93F7-3D47-8151-007A5955ADD3}"/>
              </a:ext>
            </a:extLst>
          </p:cNvPr>
          <p:cNvGrpSpPr/>
          <p:nvPr/>
        </p:nvGrpSpPr>
        <p:grpSpPr>
          <a:xfrm>
            <a:off x="2224907" y="11074777"/>
            <a:ext cx="3065942" cy="1188838"/>
            <a:chOff x="5570380" y="11234432"/>
            <a:chExt cx="3703319" cy="1188838"/>
          </a:xfrm>
        </p:grpSpPr>
        <p:sp>
          <p:nvSpPr>
            <p:cNvPr id="691" name="CuadroTexto 395">
              <a:extLst>
                <a:ext uri="{FF2B5EF4-FFF2-40B4-BE49-F238E27FC236}">
                  <a16:creationId xmlns:a16="http://schemas.microsoft.com/office/drawing/2014/main" id="{611F1F5F-0C6D-3A44-94B9-E2CDD9680A59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92" name="Rectangle 56">
              <a:extLst>
                <a:ext uri="{FF2B5EF4-FFF2-40B4-BE49-F238E27FC236}">
                  <a16:creationId xmlns:a16="http://schemas.microsoft.com/office/drawing/2014/main" id="{74199D90-BFE1-2E46-B117-91875D709A6E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05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>
            <a:extLst>
              <a:ext uri="{FF2B5EF4-FFF2-40B4-BE49-F238E27FC236}">
                <a16:creationId xmlns:a16="http://schemas.microsoft.com/office/drawing/2014/main" id="{0329B719-AD28-494B-AADC-675E2759F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7158" y="6343467"/>
            <a:ext cx="4637" cy="5492984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25E832DA-D4B4-4643-BD1A-1E34EFA0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83" y="7724824"/>
            <a:ext cx="9377469" cy="4190427"/>
          </a:xfrm>
          <a:custGeom>
            <a:avLst/>
            <a:gdLst>
              <a:gd name="T0" fmla="*/ 0 w 8922"/>
              <a:gd name="T1" fmla="*/ 3984 h 3985"/>
              <a:gd name="T2" fmla="*/ 0 w 8922"/>
              <a:gd name="T3" fmla="*/ 0 h 3985"/>
              <a:gd name="T4" fmla="*/ 8921 w 8922"/>
              <a:gd name="T5" fmla="*/ 0 h 3985"/>
              <a:gd name="T6" fmla="*/ 8921 w 8922"/>
              <a:gd name="T7" fmla="*/ 3984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22" h="3985">
                <a:moveTo>
                  <a:pt x="0" y="3984"/>
                </a:moveTo>
                <a:lnTo>
                  <a:pt x="0" y="0"/>
                </a:lnTo>
                <a:lnTo>
                  <a:pt x="8921" y="0"/>
                </a:lnTo>
                <a:lnTo>
                  <a:pt x="8921" y="3984"/>
                </a:lnTo>
              </a:path>
            </a:pathLst>
          </a:cu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6" name="Freeform 173">
            <a:extLst>
              <a:ext uri="{FF2B5EF4-FFF2-40B4-BE49-F238E27FC236}">
                <a16:creationId xmlns:a16="http://schemas.microsoft.com/office/drawing/2014/main" id="{4A5CD0EC-3216-3043-9E08-3127567E2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794" y="4952838"/>
            <a:ext cx="417189" cy="319846"/>
          </a:xfrm>
          <a:custGeom>
            <a:avLst/>
            <a:gdLst>
              <a:gd name="T0" fmla="*/ 395 w 396"/>
              <a:gd name="T1" fmla="*/ 233 h 306"/>
              <a:gd name="T2" fmla="*/ 54 w 396"/>
              <a:gd name="T3" fmla="*/ 305 h 306"/>
              <a:gd name="T4" fmla="*/ 0 w 396"/>
              <a:gd name="T5" fmla="*/ 72 h 306"/>
              <a:gd name="T6" fmla="*/ 341 w 396"/>
              <a:gd name="T7" fmla="*/ 0 h 306"/>
              <a:gd name="T8" fmla="*/ 395 w 396"/>
              <a:gd name="T9" fmla="*/ 23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06">
                <a:moveTo>
                  <a:pt x="395" y="233"/>
                </a:moveTo>
                <a:lnTo>
                  <a:pt x="54" y="305"/>
                </a:lnTo>
                <a:lnTo>
                  <a:pt x="0" y="72"/>
                </a:lnTo>
                <a:lnTo>
                  <a:pt x="341" y="0"/>
                </a:lnTo>
                <a:lnTo>
                  <a:pt x="395" y="2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4">
            <a:extLst>
              <a:ext uri="{FF2B5EF4-FFF2-40B4-BE49-F238E27FC236}">
                <a16:creationId xmlns:a16="http://schemas.microsoft.com/office/drawing/2014/main" id="{1EA10FC5-1E97-FB41-BE20-778AD8BF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134" y="4234348"/>
            <a:ext cx="917815" cy="917815"/>
          </a:xfrm>
          <a:custGeom>
            <a:avLst/>
            <a:gdLst>
              <a:gd name="T0" fmla="*/ 872 w 873"/>
              <a:gd name="T1" fmla="*/ 728 h 873"/>
              <a:gd name="T2" fmla="*/ 872 w 873"/>
              <a:gd name="T3" fmla="*/ 728 h 873"/>
              <a:gd name="T4" fmla="*/ 413 w 873"/>
              <a:gd name="T5" fmla="*/ 836 h 873"/>
              <a:gd name="T6" fmla="*/ 80 w 873"/>
              <a:gd name="T7" fmla="*/ 629 h 873"/>
              <a:gd name="T8" fmla="*/ 36 w 873"/>
              <a:gd name="T9" fmla="*/ 441 h 873"/>
              <a:gd name="T10" fmla="*/ 242 w 873"/>
              <a:gd name="T11" fmla="*/ 108 h 873"/>
              <a:gd name="T12" fmla="*/ 701 w 873"/>
              <a:gd name="T13" fmla="*/ 0 h 873"/>
              <a:gd name="T14" fmla="*/ 872 w 873"/>
              <a:gd name="T15" fmla="*/ 728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3" h="873">
                <a:moveTo>
                  <a:pt x="872" y="728"/>
                </a:moveTo>
                <a:lnTo>
                  <a:pt x="872" y="728"/>
                </a:lnTo>
                <a:cubicBezTo>
                  <a:pt x="413" y="836"/>
                  <a:pt x="413" y="836"/>
                  <a:pt x="413" y="836"/>
                </a:cubicBezTo>
                <a:cubicBezTo>
                  <a:pt x="260" y="872"/>
                  <a:pt x="116" y="783"/>
                  <a:pt x="80" y="629"/>
                </a:cubicBezTo>
                <a:cubicBezTo>
                  <a:pt x="36" y="441"/>
                  <a:pt x="36" y="441"/>
                  <a:pt x="36" y="441"/>
                </a:cubicBezTo>
                <a:cubicBezTo>
                  <a:pt x="0" y="297"/>
                  <a:pt x="99" y="144"/>
                  <a:pt x="242" y="108"/>
                </a:cubicBezTo>
                <a:cubicBezTo>
                  <a:pt x="701" y="0"/>
                  <a:pt x="701" y="0"/>
                  <a:pt x="701" y="0"/>
                </a:cubicBezTo>
                <a:lnTo>
                  <a:pt x="872" y="7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5">
            <a:extLst>
              <a:ext uri="{FF2B5EF4-FFF2-40B4-BE49-F238E27FC236}">
                <a16:creationId xmlns:a16="http://schemas.microsoft.com/office/drawing/2014/main" id="{D8A6358E-C07A-6C42-ADD4-1F3B3560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1168" y="3460230"/>
            <a:ext cx="1766097" cy="1682662"/>
          </a:xfrm>
          <a:custGeom>
            <a:avLst/>
            <a:gdLst>
              <a:gd name="T0" fmla="*/ 1492 w 1682"/>
              <a:gd name="T1" fmla="*/ 1593 h 1602"/>
              <a:gd name="T2" fmla="*/ 1492 w 1682"/>
              <a:gd name="T3" fmla="*/ 1593 h 1602"/>
              <a:gd name="T4" fmla="*/ 171 w 1682"/>
              <a:gd name="T5" fmla="*/ 1466 h 1602"/>
              <a:gd name="T6" fmla="*/ 0 w 1682"/>
              <a:gd name="T7" fmla="*/ 738 h 1602"/>
              <a:gd name="T8" fmla="*/ 1132 w 1682"/>
              <a:gd name="T9" fmla="*/ 54 h 1602"/>
              <a:gd name="T10" fmla="*/ 1366 w 1682"/>
              <a:gd name="T11" fmla="*/ 144 h 1602"/>
              <a:gd name="T12" fmla="*/ 1654 w 1682"/>
              <a:gd name="T13" fmla="*/ 1403 h 1602"/>
              <a:gd name="T14" fmla="*/ 1492 w 1682"/>
              <a:gd name="T15" fmla="*/ 1593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2" h="1602">
                <a:moveTo>
                  <a:pt x="1492" y="1593"/>
                </a:moveTo>
                <a:lnTo>
                  <a:pt x="1492" y="1593"/>
                </a:lnTo>
                <a:cubicBezTo>
                  <a:pt x="171" y="1466"/>
                  <a:pt x="171" y="1466"/>
                  <a:pt x="171" y="1466"/>
                </a:cubicBezTo>
                <a:cubicBezTo>
                  <a:pt x="0" y="738"/>
                  <a:pt x="0" y="738"/>
                  <a:pt x="0" y="738"/>
                </a:cubicBezTo>
                <a:cubicBezTo>
                  <a:pt x="1132" y="54"/>
                  <a:pt x="1132" y="54"/>
                  <a:pt x="1132" y="54"/>
                </a:cubicBezTo>
                <a:cubicBezTo>
                  <a:pt x="1222" y="0"/>
                  <a:pt x="1339" y="46"/>
                  <a:pt x="1366" y="144"/>
                </a:cubicBezTo>
                <a:cubicBezTo>
                  <a:pt x="1654" y="1403"/>
                  <a:pt x="1654" y="1403"/>
                  <a:pt x="1654" y="1403"/>
                </a:cubicBezTo>
                <a:cubicBezTo>
                  <a:pt x="1681" y="1511"/>
                  <a:pt x="1600" y="1601"/>
                  <a:pt x="1492" y="15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6">
            <a:extLst>
              <a:ext uri="{FF2B5EF4-FFF2-40B4-BE49-F238E27FC236}">
                <a16:creationId xmlns:a16="http://schemas.microsoft.com/office/drawing/2014/main" id="{C02E33C2-28C2-DF4D-8691-C840B33EF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760" y="4234348"/>
            <a:ext cx="579430" cy="1534325"/>
          </a:xfrm>
          <a:custGeom>
            <a:avLst/>
            <a:gdLst>
              <a:gd name="T0" fmla="*/ 414 w 550"/>
              <a:gd name="T1" fmla="*/ 1448 h 1458"/>
              <a:gd name="T2" fmla="*/ 414 w 550"/>
              <a:gd name="T3" fmla="*/ 1448 h 1458"/>
              <a:gd name="T4" fmla="*/ 468 w 550"/>
              <a:gd name="T5" fmla="*/ 1439 h 1458"/>
              <a:gd name="T6" fmla="*/ 531 w 550"/>
              <a:gd name="T7" fmla="*/ 1331 h 1458"/>
              <a:gd name="T8" fmla="*/ 225 w 550"/>
              <a:gd name="T9" fmla="*/ 0 h 1458"/>
              <a:gd name="T10" fmla="*/ 0 w 550"/>
              <a:gd name="T11" fmla="*/ 54 h 1458"/>
              <a:gd name="T12" fmla="*/ 306 w 550"/>
              <a:gd name="T13" fmla="*/ 1385 h 1458"/>
              <a:gd name="T14" fmla="*/ 414 w 550"/>
              <a:gd name="T15" fmla="*/ 1448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1458">
                <a:moveTo>
                  <a:pt x="414" y="1448"/>
                </a:moveTo>
                <a:lnTo>
                  <a:pt x="414" y="1448"/>
                </a:lnTo>
                <a:cubicBezTo>
                  <a:pt x="468" y="1439"/>
                  <a:pt x="468" y="1439"/>
                  <a:pt x="468" y="1439"/>
                </a:cubicBezTo>
                <a:cubicBezTo>
                  <a:pt x="513" y="1421"/>
                  <a:pt x="549" y="1376"/>
                  <a:pt x="531" y="1331"/>
                </a:cubicBezTo>
                <a:cubicBezTo>
                  <a:pt x="225" y="0"/>
                  <a:pt x="225" y="0"/>
                  <a:pt x="225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306" y="1385"/>
                  <a:pt x="306" y="1385"/>
                  <a:pt x="306" y="1385"/>
                </a:cubicBezTo>
                <a:cubicBezTo>
                  <a:pt x="315" y="1430"/>
                  <a:pt x="360" y="1457"/>
                  <a:pt x="414" y="14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7">
            <a:extLst>
              <a:ext uri="{FF2B5EF4-FFF2-40B4-BE49-F238E27FC236}">
                <a16:creationId xmlns:a16="http://schemas.microsoft.com/office/drawing/2014/main" id="{9BAF4721-3B2C-0C42-87B9-B59DD55A9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299" y="5370027"/>
            <a:ext cx="4139439" cy="1937609"/>
          </a:xfrm>
          <a:custGeom>
            <a:avLst/>
            <a:gdLst>
              <a:gd name="T0" fmla="*/ 3678 w 3940"/>
              <a:gd name="T1" fmla="*/ 1843 h 1844"/>
              <a:gd name="T2" fmla="*/ 3678 w 3940"/>
              <a:gd name="T3" fmla="*/ 1843 h 1844"/>
              <a:gd name="T4" fmla="*/ 261 w 3940"/>
              <a:gd name="T5" fmla="*/ 1843 h 1844"/>
              <a:gd name="T6" fmla="*/ 0 w 3940"/>
              <a:gd name="T7" fmla="*/ 1573 h 1844"/>
              <a:gd name="T8" fmla="*/ 0 w 3940"/>
              <a:gd name="T9" fmla="*/ 270 h 1844"/>
              <a:gd name="T10" fmla="*/ 261 w 3940"/>
              <a:gd name="T11" fmla="*/ 0 h 1844"/>
              <a:gd name="T12" fmla="*/ 3678 w 3940"/>
              <a:gd name="T13" fmla="*/ 0 h 1844"/>
              <a:gd name="T14" fmla="*/ 3939 w 3940"/>
              <a:gd name="T15" fmla="*/ 270 h 1844"/>
              <a:gd name="T16" fmla="*/ 3939 w 3940"/>
              <a:gd name="T17" fmla="*/ 1573 h 1844"/>
              <a:gd name="T18" fmla="*/ 3678 w 3940"/>
              <a:gd name="T19" fmla="*/ 1843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0" h="1844">
                <a:moveTo>
                  <a:pt x="3678" y="1843"/>
                </a:moveTo>
                <a:lnTo>
                  <a:pt x="3678" y="1843"/>
                </a:lnTo>
                <a:cubicBezTo>
                  <a:pt x="261" y="1843"/>
                  <a:pt x="261" y="1843"/>
                  <a:pt x="261" y="1843"/>
                </a:cubicBezTo>
                <a:cubicBezTo>
                  <a:pt x="117" y="1843"/>
                  <a:pt x="0" y="1726"/>
                  <a:pt x="0" y="1573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117"/>
                  <a:pt x="117" y="0"/>
                  <a:pt x="261" y="0"/>
                </a:cubicBezTo>
                <a:cubicBezTo>
                  <a:pt x="3678" y="0"/>
                  <a:pt x="3678" y="0"/>
                  <a:pt x="3678" y="0"/>
                </a:cubicBezTo>
                <a:cubicBezTo>
                  <a:pt x="3822" y="0"/>
                  <a:pt x="3939" y="117"/>
                  <a:pt x="3939" y="270"/>
                </a:cubicBezTo>
                <a:cubicBezTo>
                  <a:pt x="3939" y="1573"/>
                  <a:pt x="3939" y="1573"/>
                  <a:pt x="3939" y="1573"/>
                </a:cubicBezTo>
                <a:cubicBezTo>
                  <a:pt x="3939" y="1726"/>
                  <a:pt x="3822" y="1843"/>
                  <a:pt x="3678" y="18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8">
            <a:extLst>
              <a:ext uri="{FF2B5EF4-FFF2-40B4-BE49-F238E27FC236}">
                <a16:creationId xmlns:a16="http://schemas.microsoft.com/office/drawing/2014/main" id="{926DC888-B87D-3844-832A-6DD2EF00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415" y="8383055"/>
            <a:ext cx="2206464" cy="1928338"/>
          </a:xfrm>
          <a:custGeom>
            <a:avLst/>
            <a:gdLst>
              <a:gd name="T0" fmla="*/ 1835 w 2097"/>
              <a:gd name="T1" fmla="*/ 1835 h 1836"/>
              <a:gd name="T2" fmla="*/ 1835 w 2097"/>
              <a:gd name="T3" fmla="*/ 1835 h 1836"/>
              <a:gd name="T4" fmla="*/ 261 w 2097"/>
              <a:gd name="T5" fmla="*/ 1835 h 1836"/>
              <a:gd name="T6" fmla="*/ 0 w 2097"/>
              <a:gd name="T7" fmla="*/ 1574 h 1836"/>
              <a:gd name="T8" fmla="*/ 0 w 2097"/>
              <a:gd name="T9" fmla="*/ 261 h 1836"/>
              <a:gd name="T10" fmla="*/ 261 w 2097"/>
              <a:gd name="T11" fmla="*/ 0 h 1836"/>
              <a:gd name="T12" fmla="*/ 1835 w 2097"/>
              <a:gd name="T13" fmla="*/ 0 h 1836"/>
              <a:gd name="T14" fmla="*/ 2096 w 2097"/>
              <a:gd name="T15" fmla="*/ 261 h 1836"/>
              <a:gd name="T16" fmla="*/ 2096 w 2097"/>
              <a:gd name="T17" fmla="*/ 1574 h 1836"/>
              <a:gd name="T18" fmla="*/ 1835 w 2097"/>
              <a:gd name="T19" fmla="*/ 1835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7" h="1836">
                <a:moveTo>
                  <a:pt x="1835" y="1835"/>
                </a:moveTo>
                <a:lnTo>
                  <a:pt x="1835" y="1835"/>
                </a:lnTo>
                <a:cubicBezTo>
                  <a:pt x="261" y="1835"/>
                  <a:pt x="261" y="1835"/>
                  <a:pt x="261" y="1835"/>
                </a:cubicBezTo>
                <a:cubicBezTo>
                  <a:pt x="117" y="1835"/>
                  <a:pt x="0" y="1718"/>
                  <a:pt x="0" y="1574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1835" y="0"/>
                  <a:pt x="1835" y="0"/>
                  <a:pt x="1835" y="0"/>
                </a:cubicBezTo>
                <a:cubicBezTo>
                  <a:pt x="1979" y="0"/>
                  <a:pt x="2096" y="117"/>
                  <a:pt x="2096" y="261"/>
                </a:cubicBezTo>
                <a:cubicBezTo>
                  <a:pt x="2096" y="1574"/>
                  <a:pt x="2096" y="1574"/>
                  <a:pt x="2096" y="1574"/>
                </a:cubicBezTo>
                <a:cubicBezTo>
                  <a:pt x="2096" y="1718"/>
                  <a:pt x="1979" y="1835"/>
                  <a:pt x="1835" y="18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9">
            <a:extLst>
              <a:ext uri="{FF2B5EF4-FFF2-40B4-BE49-F238E27FC236}">
                <a16:creationId xmlns:a16="http://schemas.microsoft.com/office/drawing/2014/main" id="{6EB90990-DD01-034F-AD59-93B2F848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75" y="10872281"/>
            <a:ext cx="4153343" cy="1937609"/>
          </a:xfrm>
          <a:custGeom>
            <a:avLst/>
            <a:gdLst>
              <a:gd name="T0" fmla="*/ 3678 w 3949"/>
              <a:gd name="T1" fmla="*/ 1844 h 1845"/>
              <a:gd name="T2" fmla="*/ 3678 w 3949"/>
              <a:gd name="T3" fmla="*/ 1844 h 1845"/>
              <a:gd name="T4" fmla="*/ 270 w 3949"/>
              <a:gd name="T5" fmla="*/ 1844 h 1845"/>
              <a:gd name="T6" fmla="*/ 0 w 3949"/>
              <a:gd name="T7" fmla="*/ 1574 h 1845"/>
              <a:gd name="T8" fmla="*/ 0 w 3949"/>
              <a:gd name="T9" fmla="*/ 261 h 1845"/>
              <a:gd name="T10" fmla="*/ 270 w 3949"/>
              <a:gd name="T11" fmla="*/ 0 h 1845"/>
              <a:gd name="T12" fmla="*/ 3678 w 3949"/>
              <a:gd name="T13" fmla="*/ 0 h 1845"/>
              <a:gd name="T14" fmla="*/ 3948 w 3949"/>
              <a:gd name="T15" fmla="*/ 261 h 1845"/>
              <a:gd name="T16" fmla="*/ 3948 w 3949"/>
              <a:gd name="T17" fmla="*/ 1574 h 1845"/>
              <a:gd name="T18" fmla="*/ 3678 w 3949"/>
              <a:gd name="T19" fmla="*/ 1844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9" h="1845">
                <a:moveTo>
                  <a:pt x="3678" y="1844"/>
                </a:moveTo>
                <a:lnTo>
                  <a:pt x="3678" y="1844"/>
                </a:lnTo>
                <a:cubicBezTo>
                  <a:pt x="270" y="1844"/>
                  <a:pt x="270" y="1844"/>
                  <a:pt x="270" y="1844"/>
                </a:cubicBezTo>
                <a:cubicBezTo>
                  <a:pt x="117" y="1844"/>
                  <a:pt x="0" y="1718"/>
                  <a:pt x="0" y="1574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17" y="0"/>
                  <a:pt x="270" y="0"/>
                </a:cubicBezTo>
                <a:cubicBezTo>
                  <a:pt x="3678" y="0"/>
                  <a:pt x="3678" y="0"/>
                  <a:pt x="3678" y="0"/>
                </a:cubicBezTo>
                <a:cubicBezTo>
                  <a:pt x="3831" y="0"/>
                  <a:pt x="3948" y="117"/>
                  <a:pt x="3948" y="261"/>
                </a:cubicBezTo>
                <a:cubicBezTo>
                  <a:pt x="3948" y="1574"/>
                  <a:pt x="3948" y="1574"/>
                  <a:pt x="3948" y="1574"/>
                </a:cubicBezTo>
                <a:cubicBezTo>
                  <a:pt x="3948" y="1718"/>
                  <a:pt x="3831" y="1844"/>
                  <a:pt x="3678" y="18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0">
            <a:extLst>
              <a:ext uri="{FF2B5EF4-FFF2-40B4-BE49-F238E27FC236}">
                <a16:creationId xmlns:a16="http://schemas.microsoft.com/office/drawing/2014/main" id="{3AF671B2-4FE8-F74A-A140-05846E09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2468" y="8383055"/>
            <a:ext cx="2211101" cy="1928338"/>
          </a:xfrm>
          <a:custGeom>
            <a:avLst/>
            <a:gdLst>
              <a:gd name="T0" fmla="*/ 1834 w 2105"/>
              <a:gd name="T1" fmla="*/ 1835 h 1836"/>
              <a:gd name="T2" fmla="*/ 1834 w 2105"/>
              <a:gd name="T3" fmla="*/ 1835 h 1836"/>
              <a:gd name="T4" fmla="*/ 270 w 2105"/>
              <a:gd name="T5" fmla="*/ 1835 h 1836"/>
              <a:gd name="T6" fmla="*/ 0 w 2105"/>
              <a:gd name="T7" fmla="*/ 1574 h 1836"/>
              <a:gd name="T8" fmla="*/ 0 w 2105"/>
              <a:gd name="T9" fmla="*/ 261 h 1836"/>
              <a:gd name="T10" fmla="*/ 270 w 2105"/>
              <a:gd name="T11" fmla="*/ 0 h 1836"/>
              <a:gd name="T12" fmla="*/ 1834 w 2105"/>
              <a:gd name="T13" fmla="*/ 0 h 1836"/>
              <a:gd name="T14" fmla="*/ 2104 w 2105"/>
              <a:gd name="T15" fmla="*/ 261 h 1836"/>
              <a:gd name="T16" fmla="*/ 2104 w 2105"/>
              <a:gd name="T17" fmla="*/ 1574 h 1836"/>
              <a:gd name="T18" fmla="*/ 1834 w 2105"/>
              <a:gd name="T19" fmla="*/ 1835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5" h="1836">
                <a:moveTo>
                  <a:pt x="1834" y="1835"/>
                </a:moveTo>
                <a:lnTo>
                  <a:pt x="1834" y="1835"/>
                </a:lnTo>
                <a:cubicBezTo>
                  <a:pt x="270" y="1835"/>
                  <a:pt x="270" y="1835"/>
                  <a:pt x="270" y="1835"/>
                </a:cubicBezTo>
                <a:cubicBezTo>
                  <a:pt x="117" y="1835"/>
                  <a:pt x="0" y="1718"/>
                  <a:pt x="0" y="1574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17" y="0"/>
                  <a:pt x="270" y="0"/>
                </a:cubicBezTo>
                <a:cubicBezTo>
                  <a:pt x="1834" y="0"/>
                  <a:pt x="1834" y="0"/>
                  <a:pt x="1834" y="0"/>
                </a:cubicBezTo>
                <a:cubicBezTo>
                  <a:pt x="1978" y="0"/>
                  <a:pt x="2104" y="117"/>
                  <a:pt x="2104" y="261"/>
                </a:cubicBezTo>
                <a:cubicBezTo>
                  <a:pt x="2104" y="1574"/>
                  <a:pt x="2104" y="1574"/>
                  <a:pt x="2104" y="1574"/>
                </a:cubicBezTo>
                <a:cubicBezTo>
                  <a:pt x="2104" y="1718"/>
                  <a:pt x="1978" y="1835"/>
                  <a:pt x="1834" y="18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1">
            <a:extLst>
              <a:ext uri="{FF2B5EF4-FFF2-40B4-BE49-F238E27FC236}">
                <a16:creationId xmlns:a16="http://schemas.microsoft.com/office/drawing/2014/main" id="{DCF0A873-06F1-EC42-870B-68E126B37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299" y="10872281"/>
            <a:ext cx="4139439" cy="1937609"/>
          </a:xfrm>
          <a:custGeom>
            <a:avLst/>
            <a:gdLst>
              <a:gd name="T0" fmla="*/ 3678 w 3940"/>
              <a:gd name="T1" fmla="*/ 1844 h 1845"/>
              <a:gd name="T2" fmla="*/ 3678 w 3940"/>
              <a:gd name="T3" fmla="*/ 1844 h 1845"/>
              <a:gd name="T4" fmla="*/ 261 w 3940"/>
              <a:gd name="T5" fmla="*/ 1844 h 1845"/>
              <a:gd name="T6" fmla="*/ 0 w 3940"/>
              <a:gd name="T7" fmla="*/ 1574 h 1845"/>
              <a:gd name="T8" fmla="*/ 0 w 3940"/>
              <a:gd name="T9" fmla="*/ 261 h 1845"/>
              <a:gd name="T10" fmla="*/ 261 w 3940"/>
              <a:gd name="T11" fmla="*/ 0 h 1845"/>
              <a:gd name="T12" fmla="*/ 3678 w 3940"/>
              <a:gd name="T13" fmla="*/ 0 h 1845"/>
              <a:gd name="T14" fmla="*/ 3939 w 3940"/>
              <a:gd name="T15" fmla="*/ 261 h 1845"/>
              <a:gd name="T16" fmla="*/ 3939 w 3940"/>
              <a:gd name="T17" fmla="*/ 1574 h 1845"/>
              <a:gd name="T18" fmla="*/ 3678 w 3940"/>
              <a:gd name="T19" fmla="*/ 1844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0" h="1845">
                <a:moveTo>
                  <a:pt x="3678" y="1844"/>
                </a:moveTo>
                <a:lnTo>
                  <a:pt x="3678" y="1844"/>
                </a:lnTo>
                <a:cubicBezTo>
                  <a:pt x="261" y="1844"/>
                  <a:pt x="261" y="1844"/>
                  <a:pt x="261" y="1844"/>
                </a:cubicBezTo>
                <a:cubicBezTo>
                  <a:pt x="117" y="1844"/>
                  <a:pt x="0" y="1718"/>
                  <a:pt x="0" y="1574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3678" y="0"/>
                  <a:pt x="3678" y="0"/>
                  <a:pt x="3678" y="0"/>
                </a:cubicBezTo>
                <a:cubicBezTo>
                  <a:pt x="3822" y="0"/>
                  <a:pt x="3939" y="117"/>
                  <a:pt x="3939" y="261"/>
                </a:cubicBezTo>
                <a:cubicBezTo>
                  <a:pt x="3939" y="1574"/>
                  <a:pt x="3939" y="1574"/>
                  <a:pt x="3939" y="1574"/>
                </a:cubicBezTo>
                <a:cubicBezTo>
                  <a:pt x="3939" y="1718"/>
                  <a:pt x="3822" y="1844"/>
                  <a:pt x="3678" y="18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2">
            <a:extLst>
              <a:ext uri="{FF2B5EF4-FFF2-40B4-BE49-F238E27FC236}">
                <a16:creationId xmlns:a16="http://schemas.microsoft.com/office/drawing/2014/main" id="{DDC29AE1-BC26-7F40-A67F-F05DEB9B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3521" y="8383055"/>
            <a:ext cx="2211101" cy="1928338"/>
          </a:xfrm>
          <a:custGeom>
            <a:avLst/>
            <a:gdLst>
              <a:gd name="T0" fmla="*/ 1834 w 2105"/>
              <a:gd name="T1" fmla="*/ 1835 h 1836"/>
              <a:gd name="T2" fmla="*/ 1834 w 2105"/>
              <a:gd name="T3" fmla="*/ 1835 h 1836"/>
              <a:gd name="T4" fmla="*/ 269 w 2105"/>
              <a:gd name="T5" fmla="*/ 1835 h 1836"/>
              <a:gd name="T6" fmla="*/ 0 w 2105"/>
              <a:gd name="T7" fmla="*/ 1574 h 1836"/>
              <a:gd name="T8" fmla="*/ 0 w 2105"/>
              <a:gd name="T9" fmla="*/ 261 h 1836"/>
              <a:gd name="T10" fmla="*/ 269 w 2105"/>
              <a:gd name="T11" fmla="*/ 0 h 1836"/>
              <a:gd name="T12" fmla="*/ 1834 w 2105"/>
              <a:gd name="T13" fmla="*/ 0 h 1836"/>
              <a:gd name="T14" fmla="*/ 2104 w 2105"/>
              <a:gd name="T15" fmla="*/ 261 h 1836"/>
              <a:gd name="T16" fmla="*/ 2104 w 2105"/>
              <a:gd name="T17" fmla="*/ 1574 h 1836"/>
              <a:gd name="T18" fmla="*/ 1834 w 2105"/>
              <a:gd name="T19" fmla="*/ 1835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5" h="1836">
                <a:moveTo>
                  <a:pt x="1834" y="1835"/>
                </a:moveTo>
                <a:lnTo>
                  <a:pt x="1834" y="1835"/>
                </a:lnTo>
                <a:cubicBezTo>
                  <a:pt x="269" y="1835"/>
                  <a:pt x="269" y="1835"/>
                  <a:pt x="269" y="1835"/>
                </a:cubicBezTo>
                <a:cubicBezTo>
                  <a:pt x="125" y="1835"/>
                  <a:pt x="0" y="1718"/>
                  <a:pt x="0" y="1574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25" y="0"/>
                  <a:pt x="269" y="0"/>
                </a:cubicBezTo>
                <a:cubicBezTo>
                  <a:pt x="1834" y="0"/>
                  <a:pt x="1834" y="0"/>
                  <a:pt x="1834" y="0"/>
                </a:cubicBezTo>
                <a:cubicBezTo>
                  <a:pt x="1987" y="0"/>
                  <a:pt x="2104" y="117"/>
                  <a:pt x="2104" y="261"/>
                </a:cubicBezTo>
                <a:cubicBezTo>
                  <a:pt x="2104" y="1574"/>
                  <a:pt x="2104" y="1574"/>
                  <a:pt x="2104" y="1574"/>
                </a:cubicBezTo>
                <a:cubicBezTo>
                  <a:pt x="2104" y="1718"/>
                  <a:pt x="1987" y="1835"/>
                  <a:pt x="1834" y="18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3">
            <a:extLst>
              <a:ext uri="{FF2B5EF4-FFF2-40B4-BE49-F238E27FC236}">
                <a16:creationId xmlns:a16="http://schemas.microsoft.com/office/drawing/2014/main" id="{AB0E8D73-E66A-4249-8515-763688EE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718" y="10872281"/>
            <a:ext cx="4153343" cy="1937609"/>
          </a:xfrm>
          <a:custGeom>
            <a:avLst/>
            <a:gdLst>
              <a:gd name="T0" fmla="*/ 3679 w 3950"/>
              <a:gd name="T1" fmla="*/ 1844 h 1845"/>
              <a:gd name="T2" fmla="*/ 3679 w 3950"/>
              <a:gd name="T3" fmla="*/ 1844 h 1845"/>
              <a:gd name="T4" fmla="*/ 270 w 3950"/>
              <a:gd name="T5" fmla="*/ 1844 h 1845"/>
              <a:gd name="T6" fmla="*/ 0 w 3950"/>
              <a:gd name="T7" fmla="*/ 1574 h 1845"/>
              <a:gd name="T8" fmla="*/ 0 w 3950"/>
              <a:gd name="T9" fmla="*/ 261 h 1845"/>
              <a:gd name="T10" fmla="*/ 270 w 3950"/>
              <a:gd name="T11" fmla="*/ 0 h 1845"/>
              <a:gd name="T12" fmla="*/ 3679 w 3950"/>
              <a:gd name="T13" fmla="*/ 0 h 1845"/>
              <a:gd name="T14" fmla="*/ 3949 w 3950"/>
              <a:gd name="T15" fmla="*/ 261 h 1845"/>
              <a:gd name="T16" fmla="*/ 3949 w 3950"/>
              <a:gd name="T17" fmla="*/ 1574 h 1845"/>
              <a:gd name="T18" fmla="*/ 3679 w 3950"/>
              <a:gd name="T19" fmla="*/ 1844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50" h="1845">
                <a:moveTo>
                  <a:pt x="3679" y="1844"/>
                </a:moveTo>
                <a:lnTo>
                  <a:pt x="3679" y="1844"/>
                </a:lnTo>
                <a:cubicBezTo>
                  <a:pt x="270" y="1844"/>
                  <a:pt x="270" y="1844"/>
                  <a:pt x="270" y="1844"/>
                </a:cubicBezTo>
                <a:cubicBezTo>
                  <a:pt x="117" y="1844"/>
                  <a:pt x="0" y="1718"/>
                  <a:pt x="0" y="1574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17" y="0"/>
                  <a:pt x="270" y="0"/>
                </a:cubicBezTo>
                <a:cubicBezTo>
                  <a:pt x="3679" y="0"/>
                  <a:pt x="3679" y="0"/>
                  <a:pt x="3679" y="0"/>
                </a:cubicBezTo>
                <a:cubicBezTo>
                  <a:pt x="3823" y="0"/>
                  <a:pt x="3949" y="117"/>
                  <a:pt x="3949" y="261"/>
                </a:cubicBezTo>
                <a:cubicBezTo>
                  <a:pt x="3949" y="1574"/>
                  <a:pt x="3949" y="1574"/>
                  <a:pt x="3949" y="1574"/>
                </a:cubicBezTo>
                <a:cubicBezTo>
                  <a:pt x="3949" y="1718"/>
                  <a:pt x="3823" y="1844"/>
                  <a:pt x="3679" y="18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69">
            <a:extLst>
              <a:ext uri="{FF2B5EF4-FFF2-40B4-BE49-F238E27FC236}">
                <a16:creationId xmlns:a16="http://schemas.microsoft.com/office/drawing/2014/main" id="{0E2E70BB-CEDF-F44B-BF0D-0CDA32609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022" y="8934672"/>
            <a:ext cx="862190" cy="834377"/>
          </a:xfrm>
          <a:custGeom>
            <a:avLst/>
            <a:gdLst>
              <a:gd name="T0" fmla="*/ 405 w 820"/>
              <a:gd name="T1" fmla="*/ 791 h 792"/>
              <a:gd name="T2" fmla="*/ 405 w 820"/>
              <a:gd name="T3" fmla="*/ 791 h 792"/>
              <a:gd name="T4" fmla="*/ 297 w 820"/>
              <a:gd name="T5" fmla="*/ 747 h 792"/>
              <a:gd name="T6" fmla="*/ 63 w 820"/>
              <a:gd name="T7" fmla="*/ 522 h 792"/>
              <a:gd name="T8" fmla="*/ 63 w 820"/>
              <a:gd name="T9" fmla="*/ 297 h 792"/>
              <a:gd name="T10" fmla="*/ 342 w 820"/>
              <a:gd name="T11" fmla="*/ 9 h 792"/>
              <a:gd name="T12" fmla="*/ 378 w 820"/>
              <a:gd name="T13" fmla="*/ 0 h 792"/>
              <a:gd name="T14" fmla="*/ 738 w 820"/>
              <a:gd name="T15" fmla="*/ 0 h 792"/>
              <a:gd name="T16" fmla="*/ 810 w 820"/>
              <a:gd name="T17" fmla="*/ 72 h 792"/>
              <a:gd name="T18" fmla="*/ 819 w 820"/>
              <a:gd name="T19" fmla="*/ 432 h 792"/>
              <a:gd name="T20" fmla="*/ 801 w 820"/>
              <a:gd name="T21" fmla="*/ 459 h 792"/>
              <a:gd name="T22" fmla="*/ 522 w 820"/>
              <a:gd name="T23" fmla="*/ 747 h 792"/>
              <a:gd name="T24" fmla="*/ 405 w 820"/>
              <a:gd name="T25" fmla="*/ 791 h 792"/>
              <a:gd name="T26" fmla="*/ 396 w 820"/>
              <a:gd name="T27" fmla="*/ 81 h 792"/>
              <a:gd name="T28" fmla="*/ 396 w 820"/>
              <a:gd name="T29" fmla="*/ 81 h 792"/>
              <a:gd name="T30" fmla="*/ 117 w 820"/>
              <a:gd name="T31" fmla="*/ 351 h 792"/>
              <a:gd name="T32" fmla="*/ 126 w 820"/>
              <a:gd name="T33" fmla="*/ 468 h 792"/>
              <a:gd name="T34" fmla="*/ 351 w 820"/>
              <a:gd name="T35" fmla="*/ 692 h 792"/>
              <a:gd name="T36" fmla="*/ 468 w 820"/>
              <a:gd name="T37" fmla="*/ 692 h 792"/>
              <a:gd name="T38" fmla="*/ 738 w 820"/>
              <a:gd name="T39" fmla="*/ 414 h 792"/>
              <a:gd name="T40" fmla="*/ 729 w 820"/>
              <a:gd name="T41" fmla="*/ 72 h 792"/>
              <a:gd name="T42" fmla="*/ 396 w 820"/>
              <a:gd name="T43" fmla="*/ 8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0" h="792">
                <a:moveTo>
                  <a:pt x="405" y="791"/>
                </a:moveTo>
                <a:lnTo>
                  <a:pt x="405" y="791"/>
                </a:lnTo>
                <a:cubicBezTo>
                  <a:pt x="369" y="791"/>
                  <a:pt x="324" y="783"/>
                  <a:pt x="297" y="747"/>
                </a:cubicBezTo>
                <a:cubicBezTo>
                  <a:pt x="63" y="522"/>
                  <a:pt x="63" y="522"/>
                  <a:pt x="63" y="522"/>
                </a:cubicBezTo>
                <a:cubicBezTo>
                  <a:pt x="0" y="459"/>
                  <a:pt x="0" y="360"/>
                  <a:pt x="63" y="297"/>
                </a:cubicBezTo>
                <a:cubicBezTo>
                  <a:pt x="342" y="9"/>
                  <a:pt x="342" y="9"/>
                  <a:pt x="342" y="9"/>
                </a:cubicBezTo>
                <a:cubicBezTo>
                  <a:pt x="351" y="0"/>
                  <a:pt x="360" y="0"/>
                  <a:pt x="378" y="0"/>
                </a:cubicBezTo>
                <a:cubicBezTo>
                  <a:pt x="738" y="0"/>
                  <a:pt x="738" y="0"/>
                  <a:pt x="738" y="0"/>
                </a:cubicBezTo>
                <a:cubicBezTo>
                  <a:pt x="774" y="0"/>
                  <a:pt x="810" y="27"/>
                  <a:pt x="810" y="72"/>
                </a:cubicBezTo>
                <a:cubicBezTo>
                  <a:pt x="819" y="432"/>
                  <a:pt x="819" y="432"/>
                  <a:pt x="819" y="432"/>
                </a:cubicBezTo>
                <a:cubicBezTo>
                  <a:pt x="819" y="441"/>
                  <a:pt x="810" y="459"/>
                  <a:pt x="801" y="459"/>
                </a:cubicBezTo>
                <a:cubicBezTo>
                  <a:pt x="522" y="747"/>
                  <a:pt x="522" y="747"/>
                  <a:pt x="522" y="747"/>
                </a:cubicBezTo>
                <a:cubicBezTo>
                  <a:pt x="486" y="783"/>
                  <a:pt x="450" y="791"/>
                  <a:pt x="405" y="791"/>
                </a:cubicBezTo>
                <a:close/>
                <a:moveTo>
                  <a:pt x="396" y="81"/>
                </a:moveTo>
                <a:lnTo>
                  <a:pt x="396" y="81"/>
                </a:lnTo>
                <a:cubicBezTo>
                  <a:pt x="117" y="351"/>
                  <a:pt x="117" y="351"/>
                  <a:pt x="117" y="351"/>
                </a:cubicBezTo>
                <a:cubicBezTo>
                  <a:pt x="90" y="387"/>
                  <a:pt x="90" y="432"/>
                  <a:pt x="126" y="468"/>
                </a:cubicBezTo>
                <a:cubicBezTo>
                  <a:pt x="351" y="692"/>
                  <a:pt x="351" y="692"/>
                  <a:pt x="351" y="692"/>
                </a:cubicBezTo>
                <a:cubicBezTo>
                  <a:pt x="378" y="720"/>
                  <a:pt x="432" y="720"/>
                  <a:pt x="468" y="692"/>
                </a:cubicBezTo>
                <a:cubicBezTo>
                  <a:pt x="738" y="414"/>
                  <a:pt x="738" y="414"/>
                  <a:pt x="738" y="414"/>
                </a:cubicBezTo>
                <a:cubicBezTo>
                  <a:pt x="729" y="72"/>
                  <a:pt x="729" y="72"/>
                  <a:pt x="729" y="72"/>
                </a:cubicBezTo>
                <a:lnTo>
                  <a:pt x="396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70">
            <a:extLst>
              <a:ext uri="{FF2B5EF4-FFF2-40B4-BE49-F238E27FC236}">
                <a16:creationId xmlns:a16="http://schemas.microsoft.com/office/drawing/2014/main" id="{D5EA50BF-4200-F449-9F76-4935FFF0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2640" y="9110818"/>
            <a:ext cx="134426" cy="134426"/>
          </a:xfrm>
          <a:custGeom>
            <a:avLst/>
            <a:gdLst>
              <a:gd name="T0" fmla="*/ 108 w 127"/>
              <a:gd name="T1" fmla="*/ 108 h 127"/>
              <a:gd name="T2" fmla="*/ 108 w 127"/>
              <a:gd name="T3" fmla="*/ 108 h 127"/>
              <a:gd name="T4" fmla="*/ 18 w 127"/>
              <a:gd name="T5" fmla="*/ 108 h 127"/>
              <a:gd name="T6" fmla="*/ 18 w 127"/>
              <a:gd name="T7" fmla="*/ 18 h 127"/>
              <a:gd name="T8" fmla="*/ 108 w 127"/>
              <a:gd name="T9" fmla="*/ 18 h 127"/>
              <a:gd name="T10" fmla="*/ 108 w 127"/>
              <a:gd name="T11" fmla="*/ 108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108" y="108"/>
                </a:moveTo>
                <a:lnTo>
                  <a:pt x="108" y="108"/>
                </a:lnTo>
                <a:cubicBezTo>
                  <a:pt x="81" y="126"/>
                  <a:pt x="45" y="126"/>
                  <a:pt x="18" y="108"/>
                </a:cubicBezTo>
                <a:cubicBezTo>
                  <a:pt x="0" y="81"/>
                  <a:pt x="0" y="45"/>
                  <a:pt x="18" y="18"/>
                </a:cubicBezTo>
                <a:cubicBezTo>
                  <a:pt x="45" y="0"/>
                  <a:pt x="81" y="0"/>
                  <a:pt x="108" y="18"/>
                </a:cubicBezTo>
                <a:cubicBezTo>
                  <a:pt x="126" y="45"/>
                  <a:pt x="126" y="81"/>
                  <a:pt x="108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71">
            <a:extLst>
              <a:ext uri="{FF2B5EF4-FFF2-40B4-BE49-F238E27FC236}">
                <a16:creationId xmlns:a16="http://schemas.microsoft.com/office/drawing/2014/main" id="{D0E353F4-BCFE-E345-8EFE-8C8B1EC0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5335" y="8943943"/>
            <a:ext cx="890002" cy="560885"/>
          </a:xfrm>
          <a:custGeom>
            <a:avLst/>
            <a:gdLst>
              <a:gd name="T0" fmla="*/ 682 w 846"/>
              <a:gd name="T1" fmla="*/ 531 h 532"/>
              <a:gd name="T2" fmla="*/ 682 w 846"/>
              <a:gd name="T3" fmla="*/ 531 h 532"/>
              <a:gd name="T4" fmla="*/ 314 w 846"/>
              <a:gd name="T5" fmla="*/ 531 h 532"/>
              <a:gd name="T6" fmla="*/ 243 w 846"/>
              <a:gd name="T7" fmla="*/ 459 h 532"/>
              <a:gd name="T8" fmla="*/ 126 w 846"/>
              <a:gd name="T9" fmla="*/ 81 h 532"/>
              <a:gd name="T10" fmla="*/ 36 w 846"/>
              <a:gd name="T11" fmla="*/ 81 h 532"/>
              <a:gd name="T12" fmla="*/ 0 w 846"/>
              <a:gd name="T13" fmla="*/ 45 h 532"/>
              <a:gd name="T14" fmla="*/ 36 w 846"/>
              <a:gd name="T15" fmla="*/ 0 h 532"/>
              <a:gd name="T16" fmla="*/ 162 w 846"/>
              <a:gd name="T17" fmla="*/ 0 h 532"/>
              <a:gd name="T18" fmla="*/ 198 w 846"/>
              <a:gd name="T19" fmla="*/ 36 h 532"/>
              <a:gd name="T20" fmla="*/ 314 w 846"/>
              <a:gd name="T21" fmla="*/ 441 h 532"/>
              <a:gd name="T22" fmla="*/ 323 w 846"/>
              <a:gd name="T23" fmla="*/ 450 h 532"/>
              <a:gd name="T24" fmla="*/ 682 w 846"/>
              <a:gd name="T25" fmla="*/ 450 h 532"/>
              <a:gd name="T26" fmla="*/ 682 w 846"/>
              <a:gd name="T27" fmla="*/ 441 h 532"/>
              <a:gd name="T28" fmla="*/ 754 w 846"/>
              <a:gd name="T29" fmla="*/ 207 h 532"/>
              <a:gd name="T30" fmla="*/ 440 w 846"/>
              <a:gd name="T31" fmla="*/ 207 h 532"/>
              <a:gd name="T32" fmla="*/ 404 w 846"/>
              <a:gd name="T33" fmla="*/ 162 h 532"/>
              <a:gd name="T34" fmla="*/ 440 w 846"/>
              <a:gd name="T35" fmla="*/ 126 h 532"/>
              <a:gd name="T36" fmla="*/ 809 w 846"/>
              <a:gd name="T37" fmla="*/ 126 h 532"/>
              <a:gd name="T38" fmla="*/ 836 w 846"/>
              <a:gd name="T39" fmla="*/ 144 h 532"/>
              <a:gd name="T40" fmla="*/ 845 w 846"/>
              <a:gd name="T41" fmla="*/ 180 h 532"/>
              <a:gd name="T42" fmla="*/ 764 w 846"/>
              <a:gd name="T43" fmla="*/ 459 h 532"/>
              <a:gd name="T44" fmla="*/ 682 w 846"/>
              <a:gd name="T45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46" h="532">
                <a:moveTo>
                  <a:pt x="682" y="531"/>
                </a:moveTo>
                <a:lnTo>
                  <a:pt x="682" y="531"/>
                </a:lnTo>
                <a:cubicBezTo>
                  <a:pt x="314" y="531"/>
                  <a:pt x="314" y="531"/>
                  <a:pt x="314" y="531"/>
                </a:cubicBezTo>
                <a:cubicBezTo>
                  <a:pt x="279" y="531"/>
                  <a:pt x="243" y="495"/>
                  <a:pt x="243" y="459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0" y="0"/>
                  <a:pt x="189" y="18"/>
                  <a:pt x="198" y="36"/>
                </a:cubicBezTo>
                <a:cubicBezTo>
                  <a:pt x="314" y="441"/>
                  <a:pt x="314" y="441"/>
                  <a:pt x="314" y="441"/>
                </a:cubicBezTo>
                <a:cubicBezTo>
                  <a:pt x="323" y="441"/>
                  <a:pt x="323" y="450"/>
                  <a:pt x="323" y="450"/>
                </a:cubicBezTo>
                <a:cubicBezTo>
                  <a:pt x="682" y="450"/>
                  <a:pt x="682" y="450"/>
                  <a:pt x="682" y="450"/>
                </a:cubicBezTo>
                <a:cubicBezTo>
                  <a:pt x="682" y="441"/>
                  <a:pt x="682" y="441"/>
                  <a:pt x="682" y="441"/>
                </a:cubicBezTo>
                <a:cubicBezTo>
                  <a:pt x="754" y="207"/>
                  <a:pt x="754" y="207"/>
                  <a:pt x="754" y="207"/>
                </a:cubicBezTo>
                <a:cubicBezTo>
                  <a:pt x="440" y="207"/>
                  <a:pt x="440" y="207"/>
                  <a:pt x="440" y="207"/>
                </a:cubicBezTo>
                <a:cubicBezTo>
                  <a:pt x="422" y="207"/>
                  <a:pt x="404" y="189"/>
                  <a:pt x="404" y="162"/>
                </a:cubicBezTo>
                <a:cubicBezTo>
                  <a:pt x="404" y="144"/>
                  <a:pt x="422" y="126"/>
                  <a:pt x="440" y="126"/>
                </a:cubicBezTo>
                <a:cubicBezTo>
                  <a:pt x="809" y="126"/>
                  <a:pt x="809" y="126"/>
                  <a:pt x="809" y="126"/>
                </a:cubicBezTo>
                <a:cubicBezTo>
                  <a:pt x="817" y="126"/>
                  <a:pt x="826" y="126"/>
                  <a:pt x="836" y="144"/>
                </a:cubicBezTo>
                <a:cubicBezTo>
                  <a:pt x="845" y="153"/>
                  <a:pt x="845" y="162"/>
                  <a:pt x="845" y="180"/>
                </a:cubicBezTo>
                <a:cubicBezTo>
                  <a:pt x="764" y="459"/>
                  <a:pt x="764" y="459"/>
                  <a:pt x="764" y="459"/>
                </a:cubicBezTo>
                <a:cubicBezTo>
                  <a:pt x="764" y="495"/>
                  <a:pt x="728" y="531"/>
                  <a:pt x="682" y="5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72">
            <a:extLst>
              <a:ext uri="{FF2B5EF4-FFF2-40B4-BE49-F238E27FC236}">
                <a16:creationId xmlns:a16="http://schemas.microsoft.com/office/drawing/2014/main" id="{45FF67BE-EDE8-704F-91E6-C23DE8289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928" y="9583632"/>
            <a:ext cx="171512" cy="171509"/>
          </a:xfrm>
          <a:custGeom>
            <a:avLst/>
            <a:gdLst>
              <a:gd name="T0" fmla="*/ 0 w 162"/>
              <a:gd name="T1" fmla="*/ 81 h 163"/>
              <a:gd name="T2" fmla="*/ 0 w 162"/>
              <a:gd name="T3" fmla="*/ 81 h 163"/>
              <a:gd name="T4" fmla="*/ 81 w 162"/>
              <a:gd name="T5" fmla="*/ 0 h 163"/>
              <a:gd name="T6" fmla="*/ 161 w 162"/>
              <a:gd name="T7" fmla="*/ 81 h 163"/>
              <a:gd name="T8" fmla="*/ 81 w 162"/>
              <a:gd name="T9" fmla="*/ 162 h 163"/>
              <a:gd name="T10" fmla="*/ 0 w 162"/>
              <a:gd name="T11" fmla="*/ 8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63">
                <a:moveTo>
                  <a:pt x="0" y="81"/>
                </a:moveTo>
                <a:lnTo>
                  <a:pt x="0" y="81"/>
                </a:lnTo>
                <a:cubicBezTo>
                  <a:pt x="0" y="35"/>
                  <a:pt x="36" y="0"/>
                  <a:pt x="81" y="0"/>
                </a:cubicBezTo>
                <a:cubicBezTo>
                  <a:pt x="125" y="0"/>
                  <a:pt x="161" y="35"/>
                  <a:pt x="161" y="81"/>
                </a:cubicBezTo>
                <a:cubicBezTo>
                  <a:pt x="161" y="126"/>
                  <a:pt x="125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73">
            <a:extLst>
              <a:ext uri="{FF2B5EF4-FFF2-40B4-BE49-F238E27FC236}">
                <a16:creationId xmlns:a16="http://schemas.microsoft.com/office/drawing/2014/main" id="{782B5683-DDBE-F74F-8BD8-6512BEE1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2108" y="9583632"/>
            <a:ext cx="171509" cy="171509"/>
          </a:xfrm>
          <a:custGeom>
            <a:avLst/>
            <a:gdLst>
              <a:gd name="T0" fmla="*/ 0 w 164"/>
              <a:gd name="T1" fmla="*/ 81 h 163"/>
              <a:gd name="T2" fmla="*/ 0 w 164"/>
              <a:gd name="T3" fmla="*/ 81 h 163"/>
              <a:gd name="T4" fmla="*/ 82 w 164"/>
              <a:gd name="T5" fmla="*/ 0 h 163"/>
              <a:gd name="T6" fmla="*/ 163 w 164"/>
              <a:gd name="T7" fmla="*/ 81 h 163"/>
              <a:gd name="T8" fmla="*/ 82 w 164"/>
              <a:gd name="T9" fmla="*/ 162 h 163"/>
              <a:gd name="T10" fmla="*/ 0 w 164"/>
              <a:gd name="T11" fmla="*/ 8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" h="163">
                <a:moveTo>
                  <a:pt x="0" y="81"/>
                </a:moveTo>
                <a:lnTo>
                  <a:pt x="0" y="81"/>
                </a:lnTo>
                <a:cubicBezTo>
                  <a:pt x="0" y="35"/>
                  <a:pt x="36" y="0"/>
                  <a:pt x="82" y="0"/>
                </a:cubicBezTo>
                <a:cubicBezTo>
                  <a:pt x="127" y="0"/>
                  <a:pt x="163" y="35"/>
                  <a:pt x="163" y="81"/>
                </a:cubicBezTo>
                <a:cubicBezTo>
                  <a:pt x="163" y="126"/>
                  <a:pt x="127" y="162"/>
                  <a:pt x="82" y="162"/>
                </a:cubicBezTo>
                <a:cubicBezTo>
                  <a:pt x="36" y="162"/>
                  <a:pt x="0" y="126"/>
                  <a:pt x="0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74">
            <a:extLst>
              <a:ext uri="{FF2B5EF4-FFF2-40B4-BE49-F238E27FC236}">
                <a16:creationId xmlns:a16="http://schemas.microsoft.com/office/drawing/2014/main" id="{BB3D1F15-B7CD-A243-98CB-9C602C9F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574" y="8962485"/>
            <a:ext cx="1070782" cy="774115"/>
          </a:xfrm>
          <a:custGeom>
            <a:avLst/>
            <a:gdLst>
              <a:gd name="T0" fmla="*/ 863 w 1017"/>
              <a:gd name="T1" fmla="*/ 737 h 738"/>
              <a:gd name="T2" fmla="*/ 863 w 1017"/>
              <a:gd name="T3" fmla="*/ 737 h 738"/>
              <a:gd name="T4" fmla="*/ 153 w 1017"/>
              <a:gd name="T5" fmla="*/ 737 h 738"/>
              <a:gd name="T6" fmla="*/ 0 w 1017"/>
              <a:gd name="T7" fmla="*/ 585 h 738"/>
              <a:gd name="T8" fmla="*/ 0 w 1017"/>
              <a:gd name="T9" fmla="*/ 153 h 738"/>
              <a:gd name="T10" fmla="*/ 153 w 1017"/>
              <a:gd name="T11" fmla="*/ 0 h 738"/>
              <a:gd name="T12" fmla="*/ 863 w 1017"/>
              <a:gd name="T13" fmla="*/ 0 h 738"/>
              <a:gd name="T14" fmla="*/ 1016 w 1017"/>
              <a:gd name="T15" fmla="*/ 153 h 738"/>
              <a:gd name="T16" fmla="*/ 1016 w 1017"/>
              <a:gd name="T17" fmla="*/ 585 h 738"/>
              <a:gd name="T18" fmla="*/ 863 w 1017"/>
              <a:gd name="T19" fmla="*/ 737 h 738"/>
              <a:gd name="T20" fmla="*/ 153 w 1017"/>
              <a:gd name="T21" fmla="*/ 81 h 738"/>
              <a:gd name="T22" fmla="*/ 153 w 1017"/>
              <a:gd name="T23" fmla="*/ 81 h 738"/>
              <a:gd name="T24" fmla="*/ 81 w 1017"/>
              <a:gd name="T25" fmla="*/ 153 h 738"/>
              <a:gd name="T26" fmla="*/ 81 w 1017"/>
              <a:gd name="T27" fmla="*/ 585 h 738"/>
              <a:gd name="T28" fmla="*/ 153 w 1017"/>
              <a:gd name="T29" fmla="*/ 657 h 738"/>
              <a:gd name="T30" fmla="*/ 863 w 1017"/>
              <a:gd name="T31" fmla="*/ 657 h 738"/>
              <a:gd name="T32" fmla="*/ 935 w 1017"/>
              <a:gd name="T33" fmla="*/ 585 h 738"/>
              <a:gd name="T34" fmla="*/ 935 w 1017"/>
              <a:gd name="T35" fmla="*/ 153 h 738"/>
              <a:gd name="T36" fmla="*/ 863 w 1017"/>
              <a:gd name="T37" fmla="*/ 81 h 738"/>
              <a:gd name="T38" fmla="*/ 153 w 1017"/>
              <a:gd name="T39" fmla="*/ 81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7" h="738">
                <a:moveTo>
                  <a:pt x="863" y="737"/>
                </a:moveTo>
                <a:lnTo>
                  <a:pt x="863" y="737"/>
                </a:lnTo>
                <a:cubicBezTo>
                  <a:pt x="153" y="737"/>
                  <a:pt x="153" y="737"/>
                  <a:pt x="153" y="737"/>
                </a:cubicBezTo>
                <a:cubicBezTo>
                  <a:pt x="63" y="737"/>
                  <a:pt x="0" y="675"/>
                  <a:pt x="0" y="585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3"/>
                  <a:pt x="63" y="0"/>
                  <a:pt x="153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953" y="0"/>
                  <a:pt x="1016" y="63"/>
                  <a:pt x="1016" y="153"/>
                </a:cubicBezTo>
                <a:cubicBezTo>
                  <a:pt x="1016" y="585"/>
                  <a:pt x="1016" y="585"/>
                  <a:pt x="1016" y="585"/>
                </a:cubicBezTo>
                <a:cubicBezTo>
                  <a:pt x="1016" y="675"/>
                  <a:pt x="953" y="737"/>
                  <a:pt x="863" y="737"/>
                </a:cubicBezTo>
                <a:close/>
                <a:moveTo>
                  <a:pt x="153" y="81"/>
                </a:moveTo>
                <a:lnTo>
                  <a:pt x="153" y="81"/>
                </a:lnTo>
                <a:cubicBezTo>
                  <a:pt x="108" y="81"/>
                  <a:pt x="81" y="108"/>
                  <a:pt x="81" y="153"/>
                </a:cubicBezTo>
                <a:cubicBezTo>
                  <a:pt x="81" y="585"/>
                  <a:pt x="81" y="585"/>
                  <a:pt x="81" y="585"/>
                </a:cubicBezTo>
                <a:cubicBezTo>
                  <a:pt x="81" y="629"/>
                  <a:pt x="108" y="657"/>
                  <a:pt x="153" y="657"/>
                </a:cubicBezTo>
                <a:cubicBezTo>
                  <a:pt x="863" y="657"/>
                  <a:pt x="863" y="657"/>
                  <a:pt x="863" y="657"/>
                </a:cubicBezTo>
                <a:cubicBezTo>
                  <a:pt x="908" y="657"/>
                  <a:pt x="935" y="629"/>
                  <a:pt x="935" y="585"/>
                </a:cubicBezTo>
                <a:cubicBezTo>
                  <a:pt x="935" y="153"/>
                  <a:pt x="935" y="153"/>
                  <a:pt x="935" y="153"/>
                </a:cubicBezTo>
                <a:cubicBezTo>
                  <a:pt x="935" y="108"/>
                  <a:pt x="908" y="81"/>
                  <a:pt x="863" y="81"/>
                </a:cubicBezTo>
                <a:lnTo>
                  <a:pt x="153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75">
            <a:extLst>
              <a:ext uri="{FF2B5EF4-FFF2-40B4-BE49-F238E27FC236}">
                <a16:creationId xmlns:a16="http://schemas.microsoft.com/office/drawing/2014/main" id="{CBB4D129-34AD-1D4D-8148-C4EE901FE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762" y="9189619"/>
            <a:ext cx="236405" cy="324480"/>
          </a:xfrm>
          <a:custGeom>
            <a:avLst/>
            <a:gdLst>
              <a:gd name="T0" fmla="*/ 125 w 225"/>
              <a:gd name="T1" fmla="*/ 306 h 307"/>
              <a:gd name="T2" fmla="*/ 125 w 225"/>
              <a:gd name="T3" fmla="*/ 306 h 307"/>
              <a:gd name="T4" fmla="*/ 45 w 225"/>
              <a:gd name="T5" fmla="*/ 306 h 307"/>
              <a:gd name="T6" fmla="*/ 18 w 225"/>
              <a:gd name="T7" fmla="*/ 270 h 307"/>
              <a:gd name="T8" fmla="*/ 18 w 225"/>
              <a:gd name="T9" fmla="*/ 270 h 307"/>
              <a:gd name="T10" fmla="*/ 45 w 225"/>
              <a:gd name="T11" fmla="*/ 243 h 307"/>
              <a:gd name="T12" fmla="*/ 125 w 225"/>
              <a:gd name="T13" fmla="*/ 243 h 307"/>
              <a:gd name="T14" fmla="*/ 153 w 225"/>
              <a:gd name="T15" fmla="*/ 216 h 307"/>
              <a:gd name="T16" fmla="*/ 125 w 225"/>
              <a:gd name="T17" fmla="*/ 180 h 307"/>
              <a:gd name="T18" fmla="*/ 99 w 225"/>
              <a:gd name="T19" fmla="*/ 180 h 307"/>
              <a:gd name="T20" fmla="*/ 9 w 225"/>
              <a:gd name="T21" fmla="*/ 99 h 307"/>
              <a:gd name="T22" fmla="*/ 99 w 225"/>
              <a:gd name="T23" fmla="*/ 0 h 307"/>
              <a:gd name="T24" fmla="*/ 180 w 225"/>
              <a:gd name="T25" fmla="*/ 0 h 307"/>
              <a:gd name="T26" fmla="*/ 207 w 225"/>
              <a:gd name="T27" fmla="*/ 27 h 307"/>
              <a:gd name="T28" fmla="*/ 207 w 225"/>
              <a:gd name="T29" fmla="*/ 27 h 307"/>
              <a:gd name="T30" fmla="*/ 180 w 225"/>
              <a:gd name="T31" fmla="*/ 63 h 307"/>
              <a:gd name="T32" fmla="*/ 99 w 225"/>
              <a:gd name="T33" fmla="*/ 63 h 307"/>
              <a:gd name="T34" fmla="*/ 72 w 225"/>
              <a:gd name="T35" fmla="*/ 90 h 307"/>
              <a:gd name="T36" fmla="*/ 99 w 225"/>
              <a:gd name="T37" fmla="*/ 117 h 307"/>
              <a:gd name="T38" fmla="*/ 125 w 225"/>
              <a:gd name="T39" fmla="*/ 117 h 307"/>
              <a:gd name="T40" fmla="*/ 216 w 225"/>
              <a:gd name="T41" fmla="*/ 225 h 307"/>
              <a:gd name="T42" fmla="*/ 125 w 225"/>
              <a:gd name="T43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5" h="307">
                <a:moveTo>
                  <a:pt x="125" y="306"/>
                </a:moveTo>
                <a:lnTo>
                  <a:pt x="125" y="306"/>
                </a:lnTo>
                <a:cubicBezTo>
                  <a:pt x="45" y="306"/>
                  <a:pt x="45" y="306"/>
                  <a:pt x="45" y="306"/>
                </a:cubicBezTo>
                <a:cubicBezTo>
                  <a:pt x="27" y="306"/>
                  <a:pt x="18" y="288"/>
                  <a:pt x="18" y="270"/>
                </a:cubicBezTo>
                <a:lnTo>
                  <a:pt x="18" y="270"/>
                </a:lnTo>
                <a:cubicBezTo>
                  <a:pt x="18" y="261"/>
                  <a:pt x="27" y="243"/>
                  <a:pt x="45" y="243"/>
                </a:cubicBezTo>
                <a:cubicBezTo>
                  <a:pt x="125" y="243"/>
                  <a:pt x="125" y="243"/>
                  <a:pt x="125" y="243"/>
                </a:cubicBezTo>
                <a:cubicBezTo>
                  <a:pt x="144" y="243"/>
                  <a:pt x="153" y="234"/>
                  <a:pt x="153" y="216"/>
                </a:cubicBezTo>
                <a:cubicBezTo>
                  <a:pt x="153" y="198"/>
                  <a:pt x="144" y="180"/>
                  <a:pt x="125" y="180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53" y="180"/>
                  <a:pt x="9" y="144"/>
                  <a:pt x="9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7" y="0"/>
                  <a:pt x="207" y="9"/>
                  <a:pt x="207" y="27"/>
                </a:cubicBezTo>
                <a:lnTo>
                  <a:pt x="207" y="27"/>
                </a:lnTo>
                <a:cubicBezTo>
                  <a:pt x="207" y="45"/>
                  <a:pt x="197" y="63"/>
                  <a:pt x="180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81" y="63"/>
                  <a:pt x="72" y="72"/>
                  <a:pt x="72" y="90"/>
                </a:cubicBezTo>
                <a:cubicBezTo>
                  <a:pt x="72" y="108"/>
                  <a:pt x="81" y="117"/>
                  <a:pt x="99" y="117"/>
                </a:cubicBezTo>
                <a:cubicBezTo>
                  <a:pt x="125" y="117"/>
                  <a:pt x="125" y="117"/>
                  <a:pt x="125" y="117"/>
                </a:cubicBezTo>
                <a:cubicBezTo>
                  <a:pt x="180" y="126"/>
                  <a:pt x="224" y="171"/>
                  <a:pt x="216" y="225"/>
                </a:cubicBezTo>
                <a:cubicBezTo>
                  <a:pt x="216" y="270"/>
                  <a:pt x="171" y="306"/>
                  <a:pt x="125" y="3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76">
            <a:extLst>
              <a:ext uri="{FF2B5EF4-FFF2-40B4-BE49-F238E27FC236}">
                <a16:creationId xmlns:a16="http://schemas.microsoft.com/office/drawing/2014/main" id="{D49EB71C-0424-C84B-97B7-63A7D01D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200" y="9138631"/>
            <a:ext cx="69530" cy="78801"/>
          </a:xfrm>
          <a:custGeom>
            <a:avLst/>
            <a:gdLst>
              <a:gd name="T0" fmla="*/ 63 w 64"/>
              <a:gd name="T1" fmla="*/ 72 h 73"/>
              <a:gd name="T2" fmla="*/ 0 w 64"/>
              <a:gd name="T3" fmla="*/ 72 h 73"/>
              <a:gd name="T4" fmla="*/ 0 w 64"/>
              <a:gd name="T5" fmla="*/ 0 h 73"/>
              <a:gd name="T6" fmla="*/ 63 w 64"/>
              <a:gd name="T7" fmla="*/ 0 h 73"/>
              <a:gd name="T8" fmla="*/ 63 w 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3">
                <a:moveTo>
                  <a:pt x="63" y="72"/>
                </a:moveTo>
                <a:lnTo>
                  <a:pt x="0" y="72"/>
                </a:lnTo>
                <a:lnTo>
                  <a:pt x="0" y="0"/>
                </a:lnTo>
                <a:lnTo>
                  <a:pt x="63" y="0"/>
                </a:lnTo>
                <a:lnTo>
                  <a:pt x="63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77">
            <a:extLst>
              <a:ext uri="{FF2B5EF4-FFF2-40B4-BE49-F238E27FC236}">
                <a16:creationId xmlns:a16="http://schemas.microsoft.com/office/drawing/2014/main" id="{61783B78-4EDC-F649-A77C-EC3FB081A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200" y="9481653"/>
            <a:ext cx="69530" cy="78801"/>
          </a:xfrm>
          <a:custGeom>
            <a:avLst/>
            <a:gdLst>
              <a:gd name="T0" fmla="*/ 63 w 64"/>
              <a:gd name="T1" fmla="*/ 72 h 73"/>
              <a:gd name="T2" fmla="*/ 0 w 64"/>
              <a:gd name="T3" fmla="*/ 72 h 73"/>
              <a:gd name="T4" fmla="*/ 0 w 64"/>
              <a:gd name="T5" fmla="*/ 0 h 73"/>
              <a:gd name="T6" fmla="*/ 63 w 64"/>
              <a:gd name="T7" fmla="*/ 0 h 73"/>
              <a:gd name="T8" fmla="*/ 63 w 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3">
                <a:moveTo>
                  <a:pt x="63" y="72"/>
                </a:moveTo>
                <a:lnTo>
                  <a:pt x="0" y="72"/>
                </a:lnTo>
                <a:lnTo>
                  <a:pt x="0" y="0"/>
                </a:lnTo>
                <a:lnTo>
                  <a:pt x="63" y="0"/>
                </a:lnTo>
                <a:lnTo>
                  <a:pt x="63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78">
            <a:extLst>
              <a:ext uri="{FF2B5EF4-FFF2-40B4-BE49-F238E27FC236}">
                <a16:creationId xmlns:a16="http://schemas.microsoft.com/office/drawing/2014/main" id="{BDCC26AF-459E-6A4B-9DC1-ED04AF38F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585" y="9073735"/>
            <a:ext cx="115887" cy="106613"/>
          </a:xfrm>
          <a:custGeom>
            <a:avLst/>
            <a:gdLst>
              <a:gd name="T0" fmla="*/ 54 w 109"/>
              <a:gd name="T1" fmla="*/ 9 h 100"/>
              <a:gd name="T2" fmla="*/ 54 w 109"/>
              <a:gd name="T3" fmla="*/ 9 h 100"/>
              <a:gd name="T4" fmla="*/ 18 w 109"/>
              <a:gd name="T5" fmla="*/ 36 h 100"/>
              <a:gd name="T6" fmla="*/ 9 w 109"/>
              <a:gd name="T7" fmla="*/ 81 h 100"/>
              <a:gd name="T8" fmla="*/ 9 w 109"/>
              <a:gd name="T9" fmla="*/ 81 h 100"/>
              <a:gd name="T10" fmla="*/ 45 w 109"/>
              <a:gd name="T11" fmla="*/ 90 h 100"/>
              <a:gd name="T12" fmla="*/ 90 w 109"/>
              <a:gd name="T13" fmla="*/ 63 h 100"/>
              <a:gd name="T14" fmla="*/ 99 w 109"/>
              <a:gd name="T15" fmla="*/ 18 h 100"/>
              <a:gd name="T16" fmla="*/ 99 w 109"/>
              <a:gd name="T17" fmla="*/ 18 h 100"/>
              <a:gd name="T18" fmla="*/ 54 w 109"/>
              <a:gd name="T19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00">
                <a:moveTo>
                  <a:pt x="54" y="9"/>
                </a:moveTo>
                <a:lnTo>
                  <a:pt x="54" y="9"/>
                </a:lnTo>
                <a:cubicBezTo>
                  <a:pt x="18" y="36"/>
                  <a:pt x="18" y="36"/>
                  <a:pt x="18" y="36"/>
                </a:cubicBezTo>
                <a:cubicBezTo>
                  <a:pt x="0" y="45"/>
                  <a:pt x="0" y="63"/>
                  <a:pt x="9" y="81"/>
                </a:cubicBezTo>
                <a:lnTo>
                  <a:pt x="9" y="81"/>
                </a:lnTo>
                <a:cubicBezTo>
                  <a:pt x="18" y="90"/>
                  <a:pt x="36" y="99"/>
                  <a:pt x="45" y="90"/>
                </a:cubicBezTo>
                <a:cubicBezTo>
                  <a:pt x="90" y="63"/>
                  <a:pt x="90" y="63"/>
                  <a:pt x="90" y="63"/>
                </a:cubicBezTo>
                <a:cubicBezTo>
                  <a:pt x="108" y="54"/>
                  <a:pt x="108" y="36"/>
                  <a:pt x="99" y="18"/>
                </a:cubicBezTo>
                <a:lnTo>
                  <a:pt x="99" y="18"/>
                </a:lnTo>
                <a:cubicBezTo>
                  <a:pt x="90" y="0"/>
                  <a:pt x="72" y="0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79">
            <a:extLst>
              <a:ext uri="{FF2B5EF4-FFF2-40B4-BE49-F238E27FC236}">
                <a16:creationId xmlns:a16="http://schemas.microsoft.com/office/drawing/2014/main" id="{A59F1BE0-371D-1E48-AEFA-61CC875D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095" y="9509465"/>
            <a:ext cx="115884" cy="106613"/>
          </a:xfrm>
          <a:custGeom>
            <a:avLst/>
            <a:gdLst>
              <a:gd name="T0" fmla="*/ 54 w 109"/>
              <a:gd name="T1" fmla="*/ 9 h 100"/>
              <a:gd name="T2" fmla="*/ 54 w 109"/>
              <a:gd name="T3" fmla="*/ 9 h 100"/>
              <a:gd name="T4" fmla="*/ 18 w 109"/>
              <a:gd name="T5" fmla="*/ 36 h 100"/>
              <a:gd name="T6" fmla="*/ 9 w 109"/>
              <a:gd name="T7" fmla="*/ 81 h 100"/>
              <a:gd name="T8" fmla="*/ 9 w 109"/>
              <a:gd name="T9" fmla="*/ 81 h 100"/>
              <a:gd name="T10" fmla="*/ 54 w 109"/>
              <a:gd name="T11" fmla="*/ 90 h 100"/>
              <a:gd name="T12" fmla="*/ 90 w 109"/>
              <a:gd name="T13" fmla="*/ 63 h 100"/>
              <a:gd name="T14" fmla="*/ 99 w 109"/>
              <a:gd name="T15" fmla="*/ 18 h 100"/>
              <a:gd name="T16" fmla="*/ 99 w 109"/>
              <a:gd name="T17" fmla="*/ 18 h 100"/>
              <a:gd name="T18" fmla="*/ 54 w 109"/>
              <a:gd name="T19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00">
                <a:moveTo>
                  <a:pt x="54" y="9"/>
                </a:moveTo>
                <a:lnTo>
                  <a:pt x="54" y="9"/>
                </a:lnTo>
                <a:cubicBezTo>
                  <a:pt x="18" y="36"/>
                  <a:pt x="18" y="36"/>
                  <a:pt x="18" y="36"/>
                </a:cubicBezTo>
                <a:cubicBezTo>
                  <a:pt x="0" y="54"/>
                  <a:pt x="0" y="72"/>
                  <a:pt x="9" y="81"/>
                </a:cubicBezTo>
                <a:lnTo>
                  <a:pt x="9" y="81"/>
                </a:lnTo>
                <a:cubicBezTo>
                  <a:pt x="18" y="99"/>
                  <a:pt x="36" y="99"/>
                  <a:pt x="54" y="90"/>
                </a:cubicBezTo>
                <a:cubicBezTo>
                  <a:pt x="90" y="63"/>
                  <a:pt x="90" y="63"/>
                  <a:pt x="90" y="63"/>
                </a:cubicBezTo>
                <a:cubicBezTo>
                  <a:pt x="108" y="54"/>
                  <a:pt x="108" y="36"/>
                  <a:pt x="99" y="18"/>
                </a:cubicBezTo>
                <a:lnTo>
                  <a:pt x="99" y="18"/>
                </a:lnTo>
                <a:cubicBezTo>
                  <a:pt x="90" y="9"/>
                  <a:pt x="72" y="0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3" name="Grupo 442">
            <a:extLst>
              <a:ext uri="{FF2B5EF4-FFF2-40B4-BE49-F238E27FC236}">
                <a16:creationId xmlns:a16="http://schemas.microsoft.com/office/drawing/2014/main" id="{5414B6BD-752F-A441-9CBE-C19A9AA8DA98}"/>
              </a:ext>
            </a:extLst>
          </p:cNvPr>
          <p:cNvGrpSpPr/>
          <p:nvPr/>
        </p:nvGrpSpPr>
        <p:grpSpPr>
          <a:xfrm>
            <a:off x="2451398" y="452589"/>
            <a:ext cx="19474854" cy="2715754"/>
            <a:chOff x="2451398" y="719646"/>
            <a:chExt cx="19474854" cy="2715754"/>
          </a:xfrm>
        </p:grpSpPr>
        <p:sp>
          <p:nvSpPr>
            <p:cNvPr id="444" name="CuadroTexto 443">
              <a:extLst>
                <a:ext uri="{FF2B5EF4-FFF2-40B4-BE49-F238E27FC236}">
                  <a16:creationId xmlns:a16="http://schemas.microsoft.com/office/drawing/2014/main" id="{A8881CF2-8AC9-B948-AEF2-C0C6FA39A052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445" name="CuadroTexto 444">
              <a:extLst>
                <a:ext uri="{FF2B5EF4-FFF2-40B4-BE49-F238E27FC236}">
                  <a16:creationId xmlns:a16="http://schemas.microsoft.com/office/drawing/2014/main" id="{3386C324-6A10-1146-88BA-F01BCFF3930A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SlickText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allows you to quickly and easily spread the word to your best customers with a simple text message. </a:t>
              </a:r>
            </a:p>
          </p:txBody>
        </p:sp>
      </p:grp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E544BD5B-E968-EF4C-ADC9-C14FF4DADBB4}"/>
              </a:ext>
            </a:extLst>
          </p:cNvPr>
          <p:cNvSpPr txBox="1"/>
          <p:nvPr/>
        </p:nvSpPr>
        <p:spPr>
          <a:xfrm>
            <a:off x="10921647" y="5430288"/>
            <a:ext cx="303961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SEO</a:t>
            </a:r>
          </a:p>
        </p:txBody>
      </p:sp>
      <p:grpSp>
        <p:nvGrpSpPr>
          <p:cNvPr id="447" name="Group 54">
            <a:extLst>
              <a:ext uri="{FF2B5EF4-FFF2-40B4-BE49-F238E27FC236}">
                <a16:creationId xmlns:a16="http://schemas.microsoft.com/office/drawing/2014/main" id="{0B12B968-88D3-734F-8349-4DC77FE3CE3E}"/>
              </a:ext>
            </a:extLst>
          </p:cNvPr>
          <p:cNvGrpSpPr/>
          <p:nvPr/>
        </p:nvGrpSpPr>
        <p:grpSpPr>
          <a:xfrm>
            <a:off x="5902170" y="11132317"/>
            <a:ext cx="3524951" cy="1319108"/>
            <a:chOff x="5517310" y="11288069"/>
            <a:chExt cx="3676939" cy="1319108"/>
          </a:xfrm>
        </p:grpSpPr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E74615C7-5144-F942-803E-4BDDEE18D1AC}"/>
                </a:ext>
              </a:extLst>
            </p:cNvPr>
            <p:cNvSpPr txBox="1"/>
            <p:nvPr/>
          </p:nvSpPr>
          <p:spPr>
            <a:xfrm>
              <a:off x="6187887" y="1128806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9" name="Rectangle 56">
              <a:extLst>
                <a:ext uri="{FF2B5EF4-FFF2-40B4-BE49-F238E27FC236}">
                  <a16:creationId xmlns:a16="http://schemas.microsoft.com/office/drawing/2014/main" id="{2D563E09-EAB0-7A44-99AE-5E58D951FE02}"/>
                </a:ext>
              </a:extLst>
            </p:cNvPr>
            <p:cNvSpPr/>
            <p:nvPr/>
          </p:nvSpPr>
          <p:spPr>
            <a:xfrm>
              <a:off x="5517310" y="11776180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0" name="Group 54">
            <a:extLst>
              <a:ext uri="{FF2B5EF4-FFF2-40B4-BE49-F238E27FC236}">
                <a16:creationId xmlns:a16="http://schemas.microsoft.com/office/drawing/2014/main" id="{B9089428-EED6-0448-9FD2-61EE591944E5}"/>
              </a:ext>
            </a:extLst>
          </p:cNvPr>
          <p:cNvGrpSpPr/>
          <p:nvPr/>
        </p:nvGrpSpPr>
        <p:grpSpPr>
          <a:xfrm>
            <a:off x="10599909" y="11132317"/>
            <a:ext cx="3524951" cy="1319108"/>
            <a:chOff x="5517310" y="11288069"/>
            <a:chExt cx="3676939" cy="1319108"/>
          </a:xfrm>
        </p:grpSpPr>
        <p:sp>
          <p:nvSpPr>
            <p:cNvPr id="451" name="CuadroTexto 395">
              <a:extLst>
                <a:ext uri="{FF2B5EF4-FFF2-40B4-BE49-F238E27FC236}">
                  <a16:creationId xmlns:a16="http://schemas.microsoft.com/office/drawing/2014/main" id="{F2B6EF9C-29AD-294C-AF29-9A49C0396051}"/>
                </a:ext>
              </a:extLst>
            </p:cNvPr>
            <p:cNvSpPr txBox="1"/>
            <p:nvPr/>
          </p:nvSpPr>
          <p:spPr>
            <a:xfrm>
              <a:off x="6187887" y="1128806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2" name="Rectangle 56">
              <a:extLst>
                <a:ext uri="{FF2B5EF4-FFF2-40B4-BE49-F238E27FC236}">
                  <a16:creationId xmlns:a16="http://schemas.microsoft.com/office/drawing/2014/main" id="{768D1696-95AE-E34A-943E-F72BD1A7456C}"/>
                </a:ext>
              </a:extLst>
            </p:cNvPr>
            <p:cNvSpPr/>
            <p:nvPr/>
          </p:nvSpPr>
          <p:spPr>
            <a:xfrm>
              <a:off x="5517310" y="11776180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3" name="Group 54">
            <a:extLst>
              <a:ext uri="{FF2B5EF4-FFF2-40B4-BE49-F238E27FC236}">
                <a16:creationId xmlns:a16="http://schemas.microsoft.com/office/drawing/2014/main" id="{6512B3A5-1D27-AC46-B4E4-8CA23E60F870}"/>
              </a:ext>
            </a:extLst>
          </p:cNvPr>
          <p:cNvGrpSpPr/>
          <p:nvPr/>
        </p:nvGrpSpPr>
        <p:grpSpPr>
          <a:xfrm>
            <a:off x="15292285" y="11132317"/>
            <a:ext cx="3524951" cy="1319108"/>
            <a:chOff x="5517310" y="11288069"/>
            <a:chExt cx="3676939" cy="1319108"/>
          </a:xfrm>
        </p:grpSpPr>
        <p:sp>
          <p:nvSpPr>
            <p:cNvPr id="454" name="CuadroTexto 395">
              <a:extLst>
                <a:ext uri="{FF2B5EF4-FFF2-40B4-BE49-F238E27FC236}">
                  <a16:creationId xmlns:a16="http://schemas.microsoft.com/office/drawing/2014/main" id="{0314E50A-AD17-434F-BFE5-933DF2E0F930}"/>
                </a:ext>
              </a:extLst>
            </p:cNvPr>
            <p:cNvSpPr txBox="1"/>
            <p:nvPr/>
          </p:nvSpPr>
          <p:spPr>
            <a:xfrm>
              <a:off x="6187887" y="1128806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5" name="Rectangle 56">
              <a:extLst>
                <a:ext uri="{FF2B5EF4-FFF2-40B4-BE49-F238E27FC236}">
                  <a16:creationId xmlns:a16="http://schemas.microsoft.com/office/drawing/2014/main" id="{9F599A87-AB1B-814C-9F12-D1E290740712}"/>
                </a:ext>
              </a:extLst>
            </p:cNvPr>
            <p:cNvSpPr/>
            <p:nvPr/>
          </p:nvSpPr>
          <p:spPr>
            <a:xfrm>
              <a:off x="5517310" y="11776180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29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reeform 233">
            <a:extLst>
              <a:ext uri="{FF2B5EF4-FFF2-40B4-BE49-F238E27FC236}">
                <a16:creationId xmlns:a16="http://schemas.microsoft.com/office/drawing/2014/main" id="{C77F5CA7-B66A-D54A-B59E-78622413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052" y="7204322"/>
            <a:ext cx="7261118" cy="4969355"/>
          </a:xfrm>
          <a:custGeom>
            <a:avLst/>
            <a:gdLst>
              <a:gd name="T0" fmla="*/ 6565 w 6890"/>
              <a:gd name="T1" fmla="*/ 4713 h 4714"/>
              <a:gd name="T2" fmla="*/ 6565 w 6890"/>
              <a:gd name="T3" fmla="*/ 4713 h 4714"/>
              <a:gd name="T4" fmla="*/ 324 w 6890"/>
              <a:gd name="T5" fmla="*/ 4713 h 4714"/>
              <a:gd name="T6" fmla="*/ 0 w 6890"/>
              <a:gd name="T7" fmla="*/ 4389 h 4714"/>
              <a:gd name="T8" fmla="*/ 0 w 6890"/>
              <a:gd name="T9" fmla="*/ 315 h 4714"/>
              <a:gd name="T10" fmla="*/ 324 w 6890"/>
              <a:gd name="T11" fmla="*/ 0 h 4714"/>
              <a:gd name="T12" fmla="*/ 6565 w 6890"/>
              <a:gd name="T13" fmla="*/ 0 h 4714"/>
              <a:gd name="T14" fmla="*/ 6889 w 6890"/>
              <a:gd name="T15" fmla="*/ 315 h 4714"/>
              <a:gd name="T16" fmla="*/ 6889 w 6890"/>
              <a:gd name="T17" fmla="*/ 4389 h 4714"/>
              <a:gd name="T18" fmla="*/ 6565 w 6890"/>
              <a:gd name="T19" fmla="*/ 4713 h 4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90" h="4714">
                <a:moveTo>
                  <a:pt x="6565" y="4713"/>
                </a:moveTo>
                <a:lnTo>
                  <a:pt x="6565" y="4713"/>
                </a:lnTo>
                <a:cubicBezTo>
                  <a:pt x="324" y="4713"/>
                  <a:pt x="324" y="4713"/>
                  <a:pt x="324" y="4713"/>
                </a:cubicBezTo>
                <a:cubicBezTo>
                  <a:pt x="144" y="4713"/>
                  <a:pt x="0" y="4569"/>
                  <a:pt x="0" y="4389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144"/>
                  <a:pt x="144" y="0"/>
                  <a:pt x="324" y="0"/>
                </a:cubicBezTo>
                <a:cubicBezTo>
                  <a:pt x="6565" y="0"/>
                  <a:pt x="6565" y="0"/>
                  <a:pt x="6565" y="0"/>
                </a:cubicBezTo>
                <a:cubicBezTo>
                  <a:pt x="6745" y="0"/>
                  <a:pt x="6889" y="144"/>
                  <a:pt x="6889" y="315"/>
                </a:cubicBezTo>
                <a:cubicBezTo>
                  <a:pt x="6889" y="4389"/>
                  <a:pt x="6889" y="4389"/>
                  <a:pt x="6889" y="4389"/>
                </a:cubicBezTo>
                <a:cubicBezTo>
                  <a:pt x="6889" y="4569"/>
                  <a:pt x="6745" y="4713"/>
                  <a:pt x="6565" y="471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34">
            <a:extLst>
              <a:ext uri="{FF2B5EF4-FFF2-40B4-BE49-F238E27FC236}">
                <a16:creationId xmlns:a16="http://schemas.microsoft.com/office/drawing/2014/main" id="{EE388C6A-4643-3C43-BE2E-DEF6A195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2620" y="12173677"/>
            <a:ext cx="1724630" cy="780965"/>
          </a:xfrm>
          <a:custGeom>
            <a:avLst/>
            <a:gdLst>
              <a:gd name="T0" fmla="*/ 1635 w 1636"/>
              <a:gd name="T1" fmla="*/ 738 h 739"/>
              <a:gd name="T2" fmla="*/ 0 w 1636"/>
              <a:gd name="T3" fmla="*/ 738 h 739"/>
              <a:gd name="T4" fmla="*/ 0 w 1636"/>
              <a:gd name="T5" fmla="*/ 0 h 739"/>
              <a:gd name="T6" fmla="*/ 1635 w 1636"/>
              <a:gd name="T7" fmla="*/ 0 h 739"/>
              <a:gd name="T8" fmla="*/ 1635 w 1636"/>
              <a:gd name="T9" fmla="*/ 738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6" h="739">
                <a:moveTo>
                  <a:pt x="1635" y="738"/>
                </a:moveTo>
                <a:lnTo>
                  <a:pt x="0" y="738"/>
                </a:lnTo>
                <a:lnTo>
                  <a:pt x="0" y="0"/>
                </a:lnTo>
                <a:lnTo>
                  <a:pt x="1635" y="0"/>
                </a:lnTo>
                <a:lnTo>
                  <a:pt x="1635" y="73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35">
            <a:extLst>
              <a:ext uri="{FF2B5EF4-FFF2-40B4-BE49-F238E27FC236}">
                <a16:creationId xmlns:a16="http://schemas.microsoft.com/office/drawing/2014/main" id="{CF4A56AB-41F4-ED46-AE12-A61BDD3C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742" y="12782646"/>
            <a:ext cx="4523089" cy="181294"/>
          </a:xfrm>
          <a:custGeom>
            <a:avLst/>
            <a:gdLst>
              <a:gd name="T0" fmla="*/ 4290 w 4291"/>
              <a:gd name="T1" fmla="*/ 171 h 172"/>
              <a:gd name="T2" fmla="*/ 0 w 4291"/>
              <a:gd name="T3" fmla="*/ 171 h 172"/>
              <a:gd name="T4" fmla="*/ 0 w 4291"/>
              <a:gd name="T5" fmla="*/ 0 h 172"/>
              <a:gd name="T6" fmla="*/ 4290 w 4291"/>
              <a:gd name="T7" fmla="*/ 0 h 172"/>
              <a:gd name="T8" fmla="*/ 4290 w 4291"/>
              <a:gd name="T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1" h="172">
                <a:moveTo>
                  <a:pt x="4290" y="171"/>
                </a:moveTo>
                <a:lnTo>
                  <a:pt x="0" y="171"/>
                </a:lnTo>
                <a:lnTo>
                  <a:pt x="0" y="0"/>
                </a:lnTo>
                <a:lnTo>
                  <a:pt x="4290" y="0"/>
                </a:lnTo>
                <a:lnTo>
                  <a:pt x="4290" y="17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36">
            <a:extLst>
              <a:ext uri="{FF2B5EF4-FFF2-40B4-BE49-F238E27FC236}">
                <a16:creationId xmlns:a16="http://schemas.microsoft.com/office/drawing/2014/main" id="{2D4AD39E-271D-8947-9A85-01261861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6752" y="7501833"/>
            <a:ext cx="6591719" cy="3672396"/>
          </a:xfrm>
          <a:custGeom>
            <a:avLst/>
            <a:gdLst>
              <a:gd name="T0" fmla="*/ 6169 w 6251"/>
              <a:gd name="T1" fmla="*/ 3481 h 3482"/>
              <a:gd name="T2" fmla="*/ 6169 w 6251"/>
              <a:gd name="T3" fmla="*/ 3481 h 3482"/>
              <a:gd name="T4" fmla="*/ 81 w 6251"/>
              <a:gd name="T5" fmla="*/ 3481 h 3482"/>
              <a:gd name="T6" fmla="*/ 0 w 6251"/>
              <a:gd name="T7" fmla="*/ 3400 h 3482"/>
              <a:gd name="T8" fmla="*/ 0 w 6251"/>
              <a:gd name="T9" fmla="*/ 81 h 3482"/>
              <a:gd name="T10" fmla="*/ 81 w 6251"/>
              <a:gd name="T11" fmla="*/ 0 h 3482"/>
              <a:gd name="T12" fmla="*/ 6169 w 6251"/>
              <a:gd name="T13" fmla="*/ 0 h 3482"/>
              <a:gd name="T14" fmla="*/ 6250 w 6251"/>
              <a:gd name="T15" fmla="*/ 81 h 3482"/>
              <a:gd name="T16" fmla="*/ 6250 w 6251"/>
              <a:gd name="T17" fmla="*/ 3400 h 3482"/>
              <a:gd name="T18" fmla="*/ 6169 w 6251"/>
              <a:gd name="T19" fmla="*/ 3481 h 3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51" h="3482">
                <a:moveTo>
                  <a:pt x="6169" y="3481"/>
                </a:moveTo>
                <a:lnTo>
                  <a:pt x="6169" y="3481"/>
                </a:lnTo>
                <a:cubicBezTo>
                  <a:pt x="81" y="3481"/>
                  <a:pt x="81" y="3481"/>
                  <a:pt x="81" y="3481"/>
                </a:cubicBezTo>
                <a:cubicBezTo>
                  <a:pt x="36" y="3481"/>
                  <a:pt x="0" y="3445"/>
                  <a:pt x="0" y="340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6169" y="0"/>
                  <a:pt x="6169" y="0"/>
                  <a:pt x="6169" y="0"/>
                </a:cubicBezTo>
                <a:cubicBezTo>
                  <a:pt x="6214" y="0"/>
                  <a:pt x="6250" y="36"/>
                  <a:pt x="6250" y="81"/>
                </a:cubicBezTo>
                <a:cubicBezTo>
                  <a:pt x="6250" y="3400"/>
                  <a:pt x="6250" y="3400"/>
                  <a:pt x="6250" y="3400"/>
                </a:cubicBezTo>
                <a:cubicBezTo>
                  <a:pt x="6250" y="3445"/>
                  <a:pt x="6214" y="3481"/>
                  <a:pt x="6169" y="34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37">
            <a:extLst>
              <a:ext uri="{FF2B5EF4-FFF2-40B4-BE49-F238E27FC236}">
                <a16:creationId xmlns:a16="http://schemas.microsoft.com/office/drawing/2014/main" id="{216600E9-3D33-C544-9DB9-2DD79D97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127" y="11443848"/>
            <a:ext cx="436969" cy="436969"/>
          </a:xfrm>
          <a:custGeom>
            <a:avLst/>
            <a:gdLst>
              <a:gd name="T0" fmla="*/ 413 w 414"/>
              <a:gd name="T1" fmla="*/ 207 h 414"/>
              <a:gd name="T2" fmla="*/ 413 w 414"/>
              <a:gd name="T3" fmla="*/ 207 h 414"/>
              <a:gd name="T4" fmla="*/ 207 w 414"/>
              <a:gd name="T5" fmla="*/ 413 h 414"/>
              <a:gd name="T6" fmla="*/ 0 w 414"/>
              <a:gd name="T7" fmla="*/ 207 h 414"/>
              <a:gd name="T8" fmla="*/ 207 w 414"/>
              <a:gd name="T9" fmla="*/ 0 h 414"/>
              <a:gd name="T10" fmla="*/ 413 w 414"/>
              <a:gd name="T11" fmla="*/ 20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4" h="414">
                <a:moveTo>
                  <a:pt x="413" y="207"/>
                </a:moveTo>
                <a:lnTo>
                  <a:pt x="413" y="207"/>
                </a:lnTo>
                <a:cubicBezTo>
                  <a:pt x="413" y="323"/>
                  <a:pt x="324" y="413"/>
                  <a:pt x="207" y="413"/>
                </a:cubicBezTo>
                <a:cubicBezTo>
                  <a:pt x="90" y="413"/>
                  <a:pt x="0" y="323"/>
                  <a:pt x="0" y="207"/>
                </a:cubicBezTo>
                <a:cubicBezTo>
                  <a:pt x="0" y="89"/>
                  <a:pt x="90" y="0"/>
                  <a:pt x="207" y="0"/>
                </a:cubicBezTo>
                <a:cubicBezTo>
                  <a:pt x="324" y="0"/>
                  <a:pt x="413" y="89"/>
                  <a:pt x="413" y="20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Line 238">
            <a:extLst>
              <a:ext uri="{FF2B5EF4-FFF2-40B4-BE49-F238E27FC236}">
                <a16:creationId xmlns:a16="http://schemas.microsoft.com/office/drawing/2014/main" id="{F4905A38-2251-5E47-BF8E-9254106B1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72610" y="8106151"/>
            <a:ext cx="4769467" cy="1561931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0" name="Line 239">
            <a:extLst>
              <a:ext uri="{FF2B5EF4-FFF2-40B4-BE49-F238E27FC236}">
                <a16:creationId xmlns:a16="http://schemas.microsoft.com/office/drawing/2014/main" id="{B99C680E-EC97-A642-887B-730780A347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72610" y="5600553"/>
            <a:ext cx="2947214" cy="4067529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1" name="Line 240">
            <a:extLst>
              <a:ext uri="{FF2B5EF4-FFF2-40B4-BE49-F238E27FC236}">
                <a16:creationId xmlns:a16="http://schemas.microsoft.com/office/drawing/2014/main" id="{FAE9A22D-75C3-AF47-99DC-2E1C18A85A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72610" y="5470392"/>
            <a:ext cx="4650" cy="4197690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2" name="Line 241">
            <a:extLst>
              <a:ext uri="{FF2B5EF4-FFF2-40B4-BE49-F238E27FC236}">
                <a16:creationId xmlns:a16="http://schemas.microsoft.com/office/drawing/2014/main" id="{4710F2C3-5B2A-1347-99DA-8381D1686A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11451" y="5600553"/>
            <a:ext cx="2965809" cy="4067529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3" name="Line 242">
            <a:extLst>
              <a:ext uri="{FF2B5EF4-FFF2-40B4-BE49-F238E27FC236}">
                <a16:creationId xmlns:a16="http://schemas.microsoft.com/office/drawing/2014/main" id="{C251C913-EE81-A547-AF56-65F823B63A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9199" y="8106151"/>
            <a:ext cx="4788061" cy="1561931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4" name="Freeform 243">
            <a:extLst>
              <a:ext uri="{FF2B5EF4-FFF2-40B4-BE49-F238E27FC236}">
                <a16:creationId xmlns:a16="http://schemas.microsoft.com/office/drawing/2014/main" id="{2BEDD068-2731-0741-A5C6-F221CFFDE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8682" y="7604102"/>
            <a:ext cx="3421372" cy="3416722"/>
          </a:xfrm>
          <a:custGeom>
            <a:avLst/>
            <a:gdLst>
              <a:gd name="T0" fmla="*/ 3246 w 3247"/>
              <a:gd name="T1" fmla="*/ 1619 h 3239"/>
              <a:gd name="T2" fmla="*/ 3246 w 3247"/>
              <a:gd name="T3" fmla="*/ 1619 h 3239"/>
              <a:gd name="T4" fmla="*/ 1628 w 3247"/>
              <a:gd name="T5" fmla="*/ 3238 h 3239"/>
              <a:gd name="T6" fmla="*/ 0 w 3247"/>
              <a:gd name="T7" fmla="*/ 1619 h 3239"/>
              <a:gd name="T8" fmla="*/ 1628 w 3247"/>
              <a:gd name="T9" fmla="*/ 0 h 3239"/>
              <a:gd name="T10" fmla="*/ 3246 w 3247"/>
              <a:gd name="T11" fmla="*/ 1619 h 3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47" h="3239">
                <a:moveTo>
                  <a:pt x="3246" y="1619"/>
                </a:moveTo>
                <a:lnTo>
                  <a:pt x="3246" y="1619"/>
                </a:lnTo>
                <a:cubicBezTo>
                  <a:pt x="3246" y="2518"/>
                  <a:pt x="2518" y="3238"/>
                  <a:pt x="1628" y="3238"/>
                </a:cubicBezTo>
                <a:cubicBezTo>
                  <a:pt x="729" y="3238"/>
                  <a:pt x="0" y="2518"/>
                  <a:pt x="0" y="1619"/>
                </a:cubicBezTo>
                <a:cubicBezTo>
                  <a:pt x="0" y="720"/>
                  <a:pt x="729" y="0"/>
                  <a:pt x="1628" y="0"/>
                </a:cubicBezTo>
                <a:cubicBezTo>
                  <a:pt x="2518" y="0"/>
                  <a:pt x="3246" y="720"/>
                  <a:pt x="3246" y="16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44">
            <a:extLst>
              <a:ext uri="{FF2B5EF4-FFF2-40B4-BE49-F238E27FC236}">
                <a16:creationId xmlns:a16="http://schemas.microsoft.com/office/drawing/2014/main" id="{ABD91E25-6857-C843-9888-E4FD603ED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462" y="7831882"/>
            <a:ext cx="3016945" cy="3016945"/>
          </a:xfrm>
          <a:custGeom>
            <a:avLst/>
            <a:gdLst>
              <a:gd name="T0" fmla="*/ 2859 w 2860"/>
              <a:gd name="T1" fmla="*/ 1430 h 2861"/>
              <a:gd name="T2" fmla="*/ 2859 w 2860"/>
              <a:gd name="T3" fmla="*/ 1430 h 2861"/>
              <a:gd name="T4" fmla="*/ 1430 w 2860"/>
              <a:gd name="T5" fmla="*/ 2860 h 2861"/>
              <a:gd name="T6" fmla="*/ 0 w 2860"/>
              <a:gd name="T7" fmla="*/ 1430 h 2861"/>
              <a:gd name="T8" fmla="*/ 1430 w 2860"/>
              <a:gd name="T9" fmla="*/ 0 h 2861"/>
              <a:gd name="T10" fmla="*/ 2859 w 2860"/>
              <a:gd name="T11" fmla="*/ 1430 h 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0" h="2861">
                <a:moveTo>
                  <a:pt x="2859" y="1430"/>
                </a:moveTo>
                <a:lnTo>
                  <a:pt x="2859" y="1430"/>
                </a:lnTo>
                <a:cubicBezTo>
                  <a:pt x="2859" y="2221"/>
                  <a:pt x="2220" y="2860"/>
                  <a:pt x="1430" y="2860"/>
                </a:cubicBezTo>
                <a:cubicBezTo>
                  <a:pt x="638" y="2860"/>
                  <a:pt x="0" y="2221"/>
                  <a:pt x="0" y="1430"/>
                </a:cubicBezTo>
                <a:cubicBezTo>
                  <a:pt x="0" y="638"/>
                  <a:pt x="638" y="0"/>
                  <a:pt x="1430" y="0"/>
                </a:cubicBezTo>
                <a:cubicBezTo>
                  <a:pt x="2220" y="0"/>
                  <a:pt x="2859" y="638"/>
                  <a:pt x="2859" y="14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45">
            <a:extLst>
              <a:ext uri="{FF2B5EF4-FFF2-40B4-BE49-F238E27FC236}">
                <a16:creationId xmlns:a16="http://schemas.microsoft.com/office/drawing/2014/main" id="{D7F6C759-207F-C04C-A7ED-FB6F5E25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648" y="8213068"/>
            <a:ext cx="2245277" cy="2245277"/>
          </a:xfrm>
          <a:custGeom>
            <a:avLst/>
            <a:gdLst>
              <a:gd name="T0" fmla="*/ 2130 w 2131"/>
              <a:gd name="T1" fmla="*/ 1070 h 2132"/>
              <a:gd name="T2" fmla="*/ 2130 w 2131"/>
              <a:gd name="T3" fmla="*/ 1070 h 2132"/>
              <a:gd name="T4" fmla="*/ 1070 w 2131"/>
              <a:gd name="T5" fmla="*/ 2131 h 2132"/>
              <a:gd name="T6" fmla="*/ 0 w 2131"/>
              <a:gd name="T7" fmla="*/ 1070 h 2132"/>
              <a:gd name="T8" fmla="*/ 1070 w 2131"/>
              <a:gd name="T9" fmla="*/ 0 h 2132"/>
              <a:gd name="T10" fmla="*/ 2130 w 2131"/>
              <a:gd name="T11" fmla="*/ 1070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1" h="2132">
                <a:moveTo>
                  <a:pt x="2130" y="1070"/>
                </a:moveTo>
                <a:lnTo>
                  <a:pt x="2130" y="1070"/>
                </a:lnTo>
                <a:cubicBezTo>
                  <a:pt x="2130" y="1655"/>
                  <a:pt x="1654" y="2131"/>
                  <a:pt x="1070" y="2131"/>
                </a:cubicBezTo>
                <a:cubicBezTo>
                  <a:pt x="476" y="2131"/>
                  <a:pt x="0" y="1655"/>
                  <a:pt x="0" y="1070"/>
                </a:cubicBezTo>
                <a:cubicBezTo>
                  <a:pt x="0" y="476"/>
                  <a:pt x="476" y="0"/>
                  <a:pt x="1070" y="0"/>
                </a:cubicBezTo>
                <a:cubicBezTo>
                  <a:pt x="1654" y="0"/>
                  <a:pt x="2130" y="476"/>
                  <a:pt x="2130" y="10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46">
            <a:extLst>
              <a:ext uri="{FF2B5EF4-FFF2-40B4-BE49-F238E27FC236}">
                <a16:creationId xmlns:a16="http://schemas.microsoft.com/office/drawing/2014/main" id="{FFB070DE-DB72-5841-A161-CA9C9D02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672" y="8636092"/>
            <a:ext cx="1394581" cy="1394581"/>
          </a:xfrm>
          <a:custGeom>
            <a:avLst/>
            <a:gdLst>
              <a:gd name="T0" fmla="*/ 1322 w 1323"/>
              <a:gd name="T1" fmla="*/ 666 h 1324"/>
              <a:gd name="T2" fmla="*/ 1322 w 1323"/>
              <a:gd name="T3" fmla="*/ 666 h 1324"/>
              <a:gd name="T4" fmla="*/ 666 w 1323"/>
              <a:gd name="T5" fmla="*/ 1323 h 1324"/>
              <a:gd name="T6" fmla="*/ 0 w 1323"/>
              <a:gd name="T7" fmla="*/ 666 h 1324"/>
              <a:gd name="T8" fmla="*/ 666 w 1323"/>
              <a:gd name="T9" fmla="*/ 0 h 1324"/>
              <a:gd name="T10" fmla="*/ 1322 w 1323"/>
              <a:gd name="T11" fmla="*/ 666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3" h="1324">
                <a:moveTo>
                  <a:pt x="1322" y="666"/>
                </a:moveTo>
                <a:lnTo>
                  <a:pt x="1322" y="666"/>
                </a:lnTo>
                <a:cubicBezTo>
                  <a:pt x="1322" y="1026"/>
                  <a:pt x="1025" y="1323"/>
                  <a:pt x="666" y="1323"/>
                </a:cubicBezTo>
                <a:cubicBezTo>
                  <a:pt x="297" y="1323"/>
                  <a:pt x="0" y="1026"/>
                  <a:pt x="0" y="666"/>
                </a:cubicBezTo>
                <a:cubicBezTo>
                  <a:pt x="0" y="297"/>
                  <a:pt x="297" y="0"/>
                  <a:pt x="666" y="0"/>
                </a:cubicBezTo>
                <a:cubicBezTo>
                  <a:pt x="1025" y="0"/>
                  <a:pt x="1322" y="297"/>
                  <a:pt x="1322" y="6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47">
            <a:extLst>
              <a:ext uri="{FF2B5EF4-FFF2-40B4-BE49-F238E27FC236}">
                <a16:creationId xmlns:a16="http://schemas.microsoft.com/office/drawing/2014/main" id="{32F81108-C5BA-7E4A-BFAF-B365B12A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480" y="8942900"/>
            <a:ext cx="794910" cy="799560"/>
          </a:xfrm>
          <a:custGeom>
            <a:avLst/>
            <a:gdLst>
              <a:gd name="T0" fmla="*/ 755 w 756"/>
              <a:gd name="T1" fmla="*/ 378 h 757"/>
              <a:gd name="T2" fmla="*/ 755 w 756"/>
              <a:gd name="T3" fmla="*/ 378 h 757"/>
              <a:gd name="T4" fmla="*/ 378 w 756"/>
              <a:gd name="T5" fmla="*/ 756 h 757"/>
              <a:gd name="T6" fmla="*/ 0 w 756"/>
              <a:gd name="T7" fmla="*/ 378 h 757"/>
              <a:gd name="T8" fmla="*/ 378 w 756"/>
              <a:gd name="T9" fmla="*/ 0 h 757"/>
              <a:gd name="T10" fmla="*/ 755 w 756"/>
              <a:gd name="T11" fmla="*/ 378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6" h="757">
                <a:moveTo>
                  <a:pt x="755" y="378"/>
                </a:moveTo>
                <a:lnTo>
                  <a:pt x="755" y="378"/>
                </a:lnTo>
                <a:cubicBezTo>
                  <a:pt x="755" y="585"/>
                  <a:pt x="584" y="756"/>
                  <a:pt x="378" y="756"/>
                </a:cubicBezTo>
                <a:cubicBezTo>
                  <a:pt x="162" y="756"/>
                  <a:pt x="0" y="585"/>
                  <a:pt x="0" y="378"/>
                </a:cubicBezTo>
                <a:cubicBezTo>
                  <a:pt x="0" y="162"/>
                  <a:pt x="162" y="0"/>
                  <a:pt x="378" y="0"/>
                </a:cubicBezTo>
                <a:cubicBezTo>
                  <a:pt x="584" y="0"/>
                  <a:pt x="755" y="162"/>
                  <a:pt x="755" y="3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Line 248">
            <a:extLst>
              <a:ext uri="{FF2B5EF4-FFF2-40B4-BE49-F238E27FC236}">
                <a16:creationId xmlns:a16="http://schemas.microsoft.com/office/drawing/2014/main" id="{74EB2D16-A36E-184C-8E2B-7DA667015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7582" y="9338030"/>
            <a:ext cx="1840847" cy="4650"/>
          </a:xfrm>
          <a:prstGeom prst="line">
            <a:avLst/>
          </a:prstGeom>
          <a:noFill/>
          <a:ln w="12960" cap="flat">
            <a:solidFill>
              <a:srgbClr val="83838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0" name="Freeform 249">
            <a:extLst>
              <a:ext uri="{FF2B5EF4-FFF2-40B4-BE49-F238E27FC236}">
                <a16:creationId xmlns:a16="http://schemas.microsoft.com/office/drawing/2014/main" id="{27E2973F-920E-E54E-BF5C-376A640FB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2610" y="9179977"/>
            <a:ext cx="381185" cy="316105"/>
          </a:xfrm>
          <a:custGeom>
            <a:avLst/>
            <a:gdLst>
              <a:gd name="T0" fmla="*/ 0 w 360"/>
              <a:gd name="T1" fmla="*/ 153 h 298"/>
              <a:gd name="T2" fmla="*/ 359 w 360"/>
              <a:gd name="T3" fmla="*/ 297 h 298"/>
              <a:gd name="T4" fmla="*/ 269 w 360"/>
              <a:gd name="T5" fmla="*/ 153 h 298"/>
              <a:gd name="T6" fmla="*/ 359 w 360"/>
              <a:gd name="T7" fmla="*/ 0 h 298"/>
              <a:gd name="T8" fmla="*/ 0 w 360"/>
              <a:gd name="T9" fmla="*/ 15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" h="298">
                <a:moveTo>
                  <a:pt x="0" y="153"/>
                </a:moveTo>
                <a:lnTo>
                  <a:pt x="359" y="297"/>
                </a:lnTo>
                <a:lnTo>
                  <a:pt x="269" y="153"/>
                </a:lnTo>
                <a:lnTo>
                  <a:pt x="359" y="0"/>
                </a:lnTo>
                <a:lnTo>
                  <a:pt x="0" y="153"/>
                </a:lnTo>
              </a:path>
            </a:pathLst>
          </a:custGeom>
          <a:solidFill>
            <a:srgbClr val="8383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383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50">
            <a:extLst>
              <a:ext uri="{FF2B5EF4-FFF2-40B4-BE49-F238E27FC236}">
                <a16:creationId xmlns:a16="http://schemas.microsoft.com/office/drawing/2014/main" id="{8844B4B5-8378-B649-A2F6-AD475850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1240" y="9179977"/>
            <a:ext cx="539238" cy="325402"/>
          </a:xfrm>
          <a:custGeom>
            <a:avLst/>
            <a:gdLst>
              <a:gd name="T0" fmla="*/ 0 w 513"/>
              <a:gd name="T1" fmla="*/ 135 h 307"/>
              <a:gd name="T2" fmla="*/ 234 w 513"/>
              <a:gd name="T3" fmla="*/ 0 h 307"/>
              <a:gd name="T4" fmla="*/ 512 w 513"/>
              <a:gd name="T5" fmla="*/ 0 h 307"/>
              <a:gd name="T6" fmla="*/ 360 w 513"/>
              <a:gd name="T7" fmla="*/ 153 h 307"/>
              <a:gd name="T8" fmla="*/ 512 w 513"/>
              <a:gd name="T9" fmla="*/ 306 h 307"/>
              <a:gd name="T10" fmla="*/ 234 w 513"/>
              <a:gd name="T11" fmla="*/ 306 h 307"/>
              <a:gd name="T12" fmla="*/ 0 w 513"/>
              <a:gd name="T13" fmla="*/ 171 h 307"/>
              <a:gd name="T14" fmla="*/ 0 w 513"/>
              <a:gd name="T15" fmla="*/ 135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307">
                <a:moveTo>
                  <a:pt x="0" y="135"/>
                </a:moveTo>
                <a:lnTo>
                  <a:pt x="234" y="0"/>
                </a:lnTo>
                <a:lnTo>
                  <a:pt x="512" y="0"/>
                </a:lnTo>
                <a:lnTo>
                  <a:pt x="360" y="153"/>
                </a:lnTo>
                <a:lnTo>
                  <a:pt x="512" y="306"/>
                </a:lnTo>
                <a:lnTo>
                  <a:pt x="234" y="306"/>
                </a:lnTo>
                <a:lnTo>
                  <a:pt x="0" y="171"/>
                </a:lnTo>
                <a:lnTo>
                  <a:pt x="0" y="135"/>
                </a:lnTo>
              </a:path>
            </a:pathLst>
          </a:custGeom>
          <a:solidFill>
            <a:srgbClr val="8383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3838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51">
            <a:extLst>
              <a:ext uri="{FF2B5EF4-FFF2-40B4-BE49-F238E27FC236}">
                <a16:creationId xmlns:a16="http://schemas.microsoft.com/office/drawing/2014/main" id="{6DAD13A2-662B-964A-A32B-C8F1CC1F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017" y="7376319"/>
            <a:ext cx="1459661" cy="1468959"/>
          </a:xfrm>
          <a:custGeom>
            <a:avLst/>
            <a:gdLst>
              <a:gd name="T0" fmla="*/ 1385 w 1386"/>
              <a:gd name="T1" fmla="*/ 693 h 1395"/>
              <a:gd name="T2" fmla="*/ 1385 w 1386"/>
              <a:gd name="T3" fmla="*/ 693 h 1395"/>
              <a:gd name="T4" fmla="*/ 693 w 1386"/>
              <a:gd name="T5" fmla="*/ 1394 h 1395"/>
              <a:gd name="T6" fmla="*/ 0 w 1386"/>
              <a:gd name="T7" fmla="*/ 693 h 1395"/>
              <a:gd name="T8" fmla="*/ 693 w 1386"/>
              <a:gd name="T9" fmla="*/ 0 h 1395"/>
              <a:gd name="T10" fmla="*/ 1385 w 1386"/>
              <a:gd name="T11" fmla="*/ 693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6" h="1395">
                <a:moveTo>
                  <a:pt x="1385" y="693"/>
                </a:moveTo>
                <a:lnTo>
                  <a:pt x="1385" y="693"/>
                </a:lnTo>
                <a:cubicBezTo>
                  <a:pt x="1385" y="1079"/>
                  <a:pt x="1080" y="1394"/>
                  <a:pt x="693" y="1394"/>
                </a:cubicBezTo>
                <a:cubicBezTo>
                  <a:pt x="306" y="1394"/>
                  <a:pt x="0" y="1079"/>
                  <a:pt x="0" y="693"/>
                </a:cubicBezTo>
                <a:cubicBezTo>
                  <a:pt x="0" y="315"/>
                  <a:pt x="306" y="0"/>
                  <a:pt x="693" y="0"/>
                </a:cubicBezTo>
                <a:cubicBezTo>
                  <a:pt x="1080" y="0"/>
                  <a:pt x="1385" y="315"/>
                  <a:pt x="1385" y="6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52">
            <a:extLst>
              <a:ext uri="{FF2B5EF4-FFF2-40B4-BE49-F238E27FC236}">
                <a16:creationId xmlns:a16="http://schemas.microsoft.com/office/drawing/2014/main" id="{845CEF99-734F-D14F-BD9E-E644BBC3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269" y="4866073"/>
            <a:ext cx="1468959" cy="1473609"/>
          </a:xfrm>
          <a:custGeom>
            <a:avLst/>
            <a:gdLst>
              <a:gd name="T0" fmla="*/ 1394 w 1395"/>
              <a:gd name="T1" fmla="*/ 702 h 1396"/>
              <a:gd name="T2" fmla="*/ 1394 w 1395"/>
              <a:gd name="T3" fmla="*/ 702 h 1396"/>
              <a:gd name="T4" fmla="*/ 693 w 1395"/>
              <a:gd name="T5" fmla="*/ 1395 h 1396"/>
              <a:gd name="T6" fmla="*/ 0 w 1395"/>
              <a:gd name="T7" fmla="*/ 702 h 1396"/>
              <a:gd name="T8" fmla="*/ 693 w 1395"/>
              <a:gd name="T9" fmla="*/ 0 h 1396"/>
              <a:gd name="T10" fmla="*/ 1394 w 1395"/>
              <a:gd name="T11" fmla="*/ 702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5" h="1396">
                <a:moveTo>
                  <a:pt x="1394" y="702"/>
                </a:moveTo>
                <a:lnTo>
                  <a:pt x="1394" y="702"/>
                </a:lnTo>
                <a:cubicBezTo>
                  <a:pt x="1394" y="1080"/>
                  <a:pt x="1079" y="1395"/>
                  <a:pt x="693" y="1395"/>
                </a:cubicBezTo>
                <a:cubicBezTo>
                  <a:pt x="315" y="1395"/>
                  <a:pt x="0" y="1080"/>
                  <a:pt x="0" y="702"/>
                </a:cubicBezTo>
                <a:cubicBezTo>
                  <a:pt x="0" y="315"/>
                  <a:pt x="315" y="0"/>
                  <a:pt x="693" y="0"/>
                </a:cubicBezTo>
                <a:cubicBezTo>
                  <a:pt x="1079" y="0"/>
                  <a:pt x="1394" y="315"/>
                  <a:pt x="1394" y="7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53">
            <a:extLst>
              <a:ext uri="{FF2B5EF4-FFF2-40B4-BE49-F238E27FC236}">
                <a16:creationId xmlns:a16="http://schemas.microsoft.com/office/drawing/2014/main" id="{353133B4-7EC6-7245-A338-AA6DCAD82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781" y="4866073"/>
            <a:ext cx="1459661" cy="1473609"/>
          </a:xfrm>
          <a:custGeom>
            <a:avLst/>
            <a:gdLst>
              <a:gd name="T0" fmla="*/ 1385 w 1386"/>
              <a:gd name="T1" fmla="*/ 702 h 1396"/>
              <a:gd name="T2" fmla="*/ 1385 w 1386"/>
              <a:gd name="T3" fmla="*/ 702 h 1396"/>
              <a:gd name="T4" fmla="*/ 693 w 1386"/>
              <a:gd name="T5" fmla="*/ 1395 h 1396"/>
              <a:gd name="T6" fmla="*/ 0 w 1386"/>
              <a:gd name="T7" fmla="*/ 702 h 1396"/>
              <a:gd name="T8" fmla="*/ 693 w 1386"/>
              <a:gd name="T9" fmla="*/ 0 h 1396"/>
              <a:gd name="T10" fmla="*/ 1385 w 1386"/>
              <a:gd name="T11" fmla="*/ 702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6" h="1396">
                <a:moveTo>
                  <a:pt x="1385" y="702"/>
                </a:moveTo>
                <a:lnTo>
                  <a:pt x="1385" y="702"/>
                </a:lnTo>
                <a:cubicBezTo>
                  <a:pt x="1385" y="1080"/>
                  <a:pt x="1070" y="1395"/>
                  <a:pt x="693" y="1395"/>
                </a:cubicBezTo>
                <a:cubicBezTo>
                  <a:pt x="306" y="1395"/>
                  <a:pt x="0" y="1080"/>
                  <a:pt x="0" y="702"/>
                </a:cubicBezTo>
                <a:cubicBezTo>
                  <a:pt x="0" y="315"/>
                  <a:pt x="306" y="0"/>
                  <a:pt x="693" y="0"/>
                </a:cubicBezTo>
                <a:cubicBezTo>
                  <a:pt x="1070" y="0"/>
                  <a:pt x="1385" y="315"/>
                  <a:pt x="1385" y="7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54">
            <a:extLst>
              <a:ext uri="{FF2B5EF4-FFF2-40B4-BE49-F238E27FC236}">
                <a16:creationId xmlns:a16="http://schemas.microsoft.com/office/drawing/2014/main" id="{A8925D79-8C04-294B-BFA9-B8551858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9995" y="4866073"/>
            <a:ext cx="1459661" cy="1473609"/>
          </a:xfrm>
          <a:custGeom>
            <a:avLst/>
            <a:gdLst>
              <a:gd name="T0" fmla="*/ 1385 w 1386"/>
              <a:gd name="T1" fmla="*/ 702 h 1396"/>
              <a:gd name="T2" fmla="*/ 1385 w 1386"/>
              <a:gd name="T3" fmla="*/ 702 h 1396"/>
              <a:gd name="T4" fmla="*/ 692 w 1386"/>
              <a:gd name="T5" fmla="*/ 1395 h 1396"/>
              <a:gd name="T6" fmla="*/ 0 w 1386"/>
              <a:gd name="T7" fmla="*/ 702 h 1396"/>
              <a:gd name="T8" fmla="*/ 692 w 1386"/>
              <a:gd name="T9" fmla="*/ 0 h 1396"/>
              <a:gd name="T10" fmla="*/ 1385 w 1386"/>
              <a:gd name="T11" fmla="*/ 702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6" h="1396">
                <a:moveTo>
                  <a:pt x="1385" y="702"/>
                </a:moveTo>
                <a:lnTo>
                  <a:pt x="1385" y="702"/>
                </a:lnTo>
                <a:cubicBezTo>
                  <a:pt x="1385" y="1080"/>
                  <a:pt x="1079" y="1395"/>
                  <a:pt x="692" y="1395"/>
                </a:cubicBezTo>
                <a:cubicBezTo>
                  <a:pt x="305" y="1395"/>
                  <a:pt x="0" y="1080"/>
                  <a:pt x="0" y="702"/>
                </a:cubicBezTo>
                <a:cubicBezTo>
                  <a:pt x="0" y="315"/>
                  <a:pt x="305" y="0"/>
                  <a:pt x="692" y="0"/>
                </a:cubicBezTo>
                <a:cubicBezTo>
                  <a:pt x="1079" y="0"/>
                  <a:pt x="1385" y="315"/>
                  <a:pt x="1385" y="7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55">
            <a:extLst>
              <a:ext uri="{FF2B5EF4-FFF2-40B4-BE49-F238E27FC236}">
                <a16:creationId xmlns:a16="http://schemas.microsoft.com/office/drawing/2014/main" id="{10A52E34-5ECF-AF4D-A8A9-5E39F0682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2248" y="7376319"/>
            <a:ext cx="1468959" cy="1468959"/>
          </a:xfrm>
          <a:custGeom>
            <a:avLst/>
            <a:gdLst>
              <a:gd name="T0" fmla="*/ 1394 w 1395"/>
              <a:gd name="T1" fmla="*/ 693 h 1395"/>
              <a:gd name="T2" fmla="*/ 1394 w 1395"/>
              <a:gd name="T3" fmla="*/ 693 h 1395"/>
              <a:gd name="T4" fmla="*/ 692 w 1395"/>
              <a:gd name="T5" fmla="*/ 1394 h 1395"/>
              <a:gd name="T6" fmla="*/ 0 w 1395"/>
              <a:gd name="T7" fmla="*/ 693 h 1395"/>
              <a:gd name="T8" fmla="*/ 692 w 1395"/>
              <a:gd name="T9" fmla="*/ 0 h 1395"/>
              <a:gd name="T10" fmla="*/ 1394 w 1395"/>
              <a:gd name="T11" fmla="*/ 693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5" h="1395">
                <a:moveTo>
                  <a:pt x="1394" y="693"/>
                </a:moveTo>
                <a:lnTo>
                  <a:pt x="1394" y="693"/>
                </a:lnTo>
                <a:cubicBezTo>
                  <a:pt x="1394" y="1079"/>
                  <a:pt x="1079" y="1394"/>
                  <a:pt x="692" y="1394"/>
                </a:cubicBezTo>
                <a:cubicBezTo>
                  <a:pt x="315" y="1394"/>
                  <a:pt x="0" y="1079"/>
                  <a:pt x="0" y="693"/>
                </a:cubicBezTo>
                <a:cubicBezTo>
                  <a:pt x="0" y="315"/>
                  <a:pt x="315" y="0"/>
                  <a:pt x="692" y="0"/>
                </a:cubicBezTo>
                <a:cubicBezTo>
                  <a:pt x="1079" y="0"/>
                  <a:pt x="1394" y="315"/>
                  <a:pt x="1394" y="6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05">
            <a:extLst>
              <a:ext uri="{FF2B5EF4-FFF2-40B4-BE49-F238E27FC236}">
                <a16:creationId xmlns:a16="http://schemas.microsoft.com/office/drawing/2014/main" id="{02EDF3E0-D982-934D-ADF4-1FCD99F6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185" y="8115448"/>
            <a:ext cx="144105" cy="134808"/>
          </a:xfrm>
          <a:custGeom>
            <a:avLst/>
            <a:gdLst>
              <a:gd name="T0" fmla="*/ 99 w 136"/>
              <a:gd name="T1" fmla="*/ 126 h 127"/>
              <a:gd name="T2" fmla="*/ 99 w 136"/>
              <a:gd name="T3" fmla="*/ 126 h 127"/>
              <a:gd name="T4" fmla="*/ 36 w 136"/>
              <a:gd name="T5" fmla="*/ 126 h 127"/>
              <a:gd name="T6" fmla="*/ 0 w 136"/>
              <a:gd name="T7" fmla="*/ 90 h 127"/>
              <a:gd name="T8" fmla="*/ 0 w 136"/>
              <a:gd name="T9" fmla="*/ 36 h 127"/>
              <a:gd name="T10" fmla="*/ 36 w 136"/>
              <a:gd name="T11" fmla="*/ 0 h 127"/>
              <a:gd name="T12" fmla="*/ 99 w 136"/>
              <a:gd name="T13" fmla="*/ 0 h 127"/>
              <a:gd name="T14" fmla="*/ 135 w 136"/>
              <a:gd name="T15" fmla="*/ 36 h 127"/>
              <a:gd name="T16" fmla="*/ 135 w 136"/>
              <a:gd name="T17" fmla="*/ 90 h 127"/>
              <a:gd name="T18" fmla="*/ 99 w 136"/>
              <a:gd name="T19" fmla="*/ 126 h 127"/>
              <a:gd name="T20" fmla="*/ 99 w 136"/>
              <a:gd name="T21" fmla="*/ 36 h 127"/>
              <a:gd name="T22" fmla="*/ 99 w 136"/>
              <a:gd name="T23" fmla="*/ 36 h 127"/>
              <a:gd name="T24" fmla="*/ 36 w 136"/>
              <a:gd name="T25" fmla="*/ 36 h 127"/>
              <a:gd name="T26" fmla="*/ 36 w 136"/>
              <a:gd name="T27" fmla="*/ 90 h 127"/>
              <a:gd name="T28" fmla="*/ 99 w 136"/>
              <a:gd name="T29" fmla="*/ 90 h 127"/>
              <a:gd name="T30" fmla="*/ 99 w 136"/>
              <a:gd name="T31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27">
                <a:moveTo>
                  <a:pt x="99" y="126"/>
                </a:moveTo>
                <a:lnTo>
                  <a:pt x="99" y="126"/>
                </a:lnTo>
                <a:cubicBezTo>
                  <a:pt x="36" y="126"/>
                  <a:pt x="36" y="126"/>
                  <a:pt x="36" y="126"/>
                </a:cubicBezTo>
                <a:cubicBezTo>
                  <a:pt x="18" y="126"/>
                  <a:pt x="0" y="116"/>
                  <a:pt x="0" y="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35" y="18"/>
                  <a:pt x="135" y="36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35" y="116"/>
                  <a:pt x="117" y="126"/>
                  <a:pt x="99" y="126"/>
                </a:cubicBezTo>
                <a:close/>
                <a:moveTo>
                  <a:pt x="99" y="36"/>
                </a:moveTo>
                <a:lnTo>
                  <a:pt x="99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90"/>
                  <a:pt x="36" y="90"/>
                  <a:pt x="36" y="90"/>
                </a:cubicBezTo>
                <a:cubicBezTo>
                  <a:pt x="99" y="90"/>
                  <a:pt x="99" y="90"/>
                  <a:pt x="99" y="90"/>
                </a:cubicBezTo>
                <a:lnTo>
                  <a:pt x="99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06">
            <a:extLst>
              <a:ext uri="{FF2B5EF4-FFF2-40B4-BE49-F238E27FC236}">
                <a16:creationId xmlns:a16="http://schemas.microsoft.com/office/drawing/2014/main" id="{89337D99-419E-2C42-B3E8-325EF50C0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8513" y="7938801"/>
            <a:ext cx="581074" cy="455563"/>
          </a:xfrm>
          <a:custGeom>
            <a:avLst/>
            <a:gdLst>
              <a:gd name="T0" fmla="*/ 459 w 550"/>
              <a:gd name="T1" fmla="*/ 431 h 432"/>
              <a:gd name="T2" fmla="*/ 459 w 550"/>
              <a:gd name="T3" fmla="*/ 431 h 432"/>
              <a:gd name="T4" fmla="*/ 90 w 550"/>
              <a:gd name="T5" fmla="*/ 431 h 432"/>
              <a:gd name="T6" fmla="*/ 0 w 550"/>
              <a:gd name="T7" fmla="*/ 342 h 432"/>
              <a:gd name="T8" fmla="*/ 0 w 550"/>
              <a:gd name="T9" fmla="*/ 0 h 432"/>
              <a:gd name="T10" fmla="*/ 45 w 550"/>
              <a:gd name="T11" fmla="*/ 0 h 432"/>
              <a:gd name="T12" fmla="*/ 45 w 550"/>
              <a:gd name="T13" fmla="*/ 342 h 432"/>
              <a:gd name="T14" fmla="*/ 90 w 550"/>
              <a:gd name="T15" fmla="*/ 378 h 432"/>
              <a:gd name="T16" fmla="*/ 459 w 550"/>
              <a:gd name="T17" fmla="*/ 378 h 432"/>
              <a:gd name="T18" fmla="*/ 495 w 550"/>
              <a:gd name="T19" fmla="*/ 342 h 432"/>
              <a:gd name="T20" fmla="*/ 495 w 550"/>
              <a:gd name="T21" fmla="*/ 126 h 432"/>
              <a:gd name="T22" fmla="*/ 459 w 550"/>
              <a:gd name="T23" fmla="*/ 81 h 432"/>
              <a:gd name="T24" fmla="*/ 90 w 550"/>
              <a:gd name="T25" fmla="*/ 81 h 432"/>
              <a:gd name="T26" fmla="*/ 90 w 550"/>
              <a:gd name="T27" fmla="*/ 36 h 432"/>
              <a:gd name="T28" fmla="*/ 459 w 550"/>
              <a:gd name="T29" fmla="*/ 36 h 432"/>
              <a:gd name="T30" fmla="*/ 549 w 550"/>
              <a:gd name="T31" fmla="*/ 126 h 432"/>
              <a:gd name="T32" fmla="*/ 549 w 550"/>
              <a:gd name="T33" fmla="*/ 342 h 432"/>
              <a:gd name="T34" fmla="*/ 459 w 550"/>
              <a:gd name="T35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0" h="432">
                <a:moveTo>
                  <a:pt x="459" y="431"/>
                </a:moveTo>
                <a:lnTo>
                  <a:pt x="459" y="431"/>
                </a:lnTo>
                <a:cubicBezTo>
                  <a:pt x="90" y="431"/>
                  <a:pt x="90" y="431"/>
                  <a:pt x="90" y="431"/>
                </a:cubicBezTo>
                <a:cubicBezTo>
                  <a:pt x="45" y="431"/>
                  <a:pt x="0" y="386"/>
                  <a:pt x="0" y="342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42"/>
                  <a:pt x="45" y="342"/>
                  <a:pt x="45" y="342"/>
                </a:cubicBezTo>
                <a:cubicBezTo>
                  <a:pt x="45" y="359"/>
                  <a:pt x="63" y="378"/>
                  <a:pt x="90" y="378"/>
                </a:cubicBezTo>
                <a:cubicBezTo>
                  <a:pt x="459" y="378"/>
                  <a:pt x="459" y="378"/>
                  <a:pt x="459" y="378"/>
                </a:cubicBezTo>
                <a:cubicBezTo>
                  <a:pt x="477" y="378"/>
                  <a:pt x="495" y="359"/>
                  <a:pt x="495" y="342"/>
                </a:cubicBezTo>
                <a:cubicBezTo>
                  <a:pt x="495" y="126"/>
                  <a:pt x="495" y="126"/>
                  <a:pt x="495" y="126"/>
                </a:cubicBezTo>
                <a:cubicBezTo>
                  <a:pt x="495" y="99"/>
                  <a:pt x="477" y="81"/>
                  <a:pt x="459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36"/>
                  <a:pt x="90" y="36"/>
                  <a:pt x="90" y="36"/>
                </a:cubicBezTo>
                <a:cubicBezTo>
                  <a:pt x="459" y="36"/>
                  <a:pt x="459" y="36"/>
                  <a:pt x="459" y="36"/>
                </a:cubicBezTo>
                <a:cubicBezTo>
                  <a:pt x="504" y="36"/>
                  <a:pt x="549" y="72"/>
                  <a:pt x="549" y="126"/>
                </a:cubicBezTo>
                <a:cubicBezTo>
                  <a:pt x="549" y="342"/>
                  <a:pt x="549" y="342"/>
                  <a:pt x="549" y="342"/>
                </a:cubicBezTo>
                <a:cubicBezTo>
                  <a:pt x="549" y="386"/>
                  <a:pt x="504" y="431"/>
                  <a:pt x="459" y="4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07">
            <a:extLst>
              <a:ext uri="{FF2B5EF4-FFF2-40B4-BE49-F238E27FC236}">
                <a16:creationId xmlns:a16="http://schemas.microsoft.com/office/drawing/2014/main" id="{18FF655A-6F4E-0A45-ACB0-8D0B218E4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216" y="7831882"/>
            <a:ext cx="534588" cy="190594"/>
          </a:xfrm>
          <a:custGeom>
            <a:avLst/>
            <a:gdLst>
              <a:gd name="T0" fmla="*/ 99 w 505"/>
              <a:gd name="T1" fmla="*/ 180 h 181"/>
              <a:gd name="T2" fmla="*/ 99 w 505"/>
              <a:gd name="T3" fmla="*/ 180 h 181"/>
              <a:gd name="T4" fmla="*/ 9 w 505"/>
              <a:gd name="T5" fmla="*/ 81 h 181"/>
              <a:gd name="T6" fmla="*/ 108 w 505"/>
              <a:gd name="T7" fmla="*/ 0 h 181"/>
              <a:gd name="T8" fmla="*/ 423 w 505"/>
              <a:gd name="T9" fmla="*/ 0 h 181"/>
              <a:gd name="T10" fmla="*/ 504 w 505"/>
              <a:gd name="T11" fmla="*/ 72 h 181"/>
              <a:gd name="T12" fmla="*/ 504 w 505"/>
              <a:gd name="T13" fmla="*/ 90 h 181"/>
              <a:gd name="T14" fmla="*/ 477 w 505"/>
              <a:gd name="T15" fmla="*/ 117 h 181"/>
              <a:gd name="T16" fmla="*/ 477 w 505"/>
              <a:gd name="T17" fmla="*/ 117 h 181"/>
              <a:gd name="T18" fmla="*/ 459 w 505"/>
              <a:gd name="T19" fmla="*/ 90 h 181"/>
              <a:gd name="T20" fmla="*/ 459 w 505"/>
              <a:gd name="T21" fmla="*/ 72 h 181"/>
              <a:gd name="T22" fmla="*/ 423 w 505"/>
              <a:gd name="T23" fmla="*/ 45 h 181"/>
              <a:gd name="T24" fmla="*/ 99 w 505"/>
              <a:gd name="T25" fmla="*/ 45 h 181"/>
              <a:gd name="T26" fmla="*/ 63 w 505"/>
              <a:gd name="T27" fmla="*/ 81 h 181"/>
              <a:gd name="T28" fmla="*/ 99 w 505"/>
              <a:gd name="T29" fmla="*/ 135 h 181"/>
              <a:gd name="T30" fmla="*/ 99 w 505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5" h="181">
                <a:moveTo>
                  <a:pt x="99" y="180"/>
                </a:moveTo>
                <a:lnTo>
                  <a:pt x="99" y="180"/>
                </a:lnTo>
                <a:cubicBezTo>
                  <a:pt x="45" y="180"/>
                  <a:pt x="0" y="135"/>
                  <a:pt x="9" y="81"/>
                </a:cubicBezTo>
                <a:cubicBezTo>
                  <a:pt x="18" y="36"/>
                  <a:pt x="54" y="0"/>
                  <a:pt x="108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68" y="0"/>
                  <a:pt x="504" y="36"/>
                  <a:pt x="504" y="72"/>
                </a:cubicBezTo>
                <a:cubicBezTo>
                  <a:pt x="504" y="90"/>
                  <a:pt x="504" y="90"/>
                  <a:pt x="504" y="90"/>
                </a:cubicBezTo>
                <a:cubicBezTo>
                  <a:pt x="504" y="108"/>
                  <a:pt x="495" y="117"/>
                  <a:pt x="477" y="117"/>
                </a:cubicBezTo>
                <a:lnTo>
                  <a:pt x="477" y="117"/>
                </a:lnTo>
                <a:cubicBezTo>
                  <a:pt x="468" y="117"/>
                  <a:pt x="459" y="108"/>
                  <a:pt x="459" y="90"/>
                </a:cubicBezTo>
                <a:cubicBezTo>
                  <a:pt x="459" y="72"/>
                  <a:pt x="459" y="72"/>
                  <a:pt x="459" y="72"/>
                </a:cubicBezTo>
                <a:cubicBezTo>
                  <a:pt x="459" y="63"/>
                  <a:pt x="441" y="45"/>
                  <a:pt x="423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81" y="45"/>
                  <a:pt x="63" y="63"/>
                  <a:pt x="63" y="81"/>
                </a:cubicBezTo>
                <a:cubicBezTo>
                  <a:pt x="54" y="108"/>
                  <a:pt x="72" y="135"/>
                  <a:pt x="99" y="135"/>
                </a:cubicBezTo>
                <a:lnTo>
                  <a:pt x="99" y="1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08">
            <a:extLst>
              <a:ext uri="{FF2B5EF4-FFF2-40B4-BE49-F238E27FC236}">
                <a16:creationId xmlns:a16="http://schemas.microsoft.com/office/drawing/2014/main" id="{A0CAF48E-5AFE-CE48-BD2D-FE28E97DB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283" y="7869071"/>
            <a:ext cx="581074" cy="557832"/>
          </a:xfrm>
          <a:custGeom>
            <a:avLst/>
            <a:gdLst>
              <a:gd name="T0" fmla="*/ 468 w 550"/>
              <a:gd name="T1" fmla="*/ 530 h 531"/>
              <a:gd name="T2" fmla="*/ 468 w 550"/>
              <a:gd name="T3" fmla="*/ 530 h 531"/>
              <a:gd name="T4" fmla="*/ 72 w 550"/>
              <a:gd name="T5" fmla="*/ 530 h 531"/>
              <a:gd name="T6" fmla="*/ 0 w 550"/>
              <a:gd name="T7" fmla="*/ 449 h 531"/>
              <a:gd name="T8" fmla="*/ 0 w 550"/>
              <a:gd name="T9" fmla="*/ 81 h 531"/>
              <a:gd name="T10" fmla="*/ 72 w 550"/>
              <a:gd name="T11" fmla="*/ 0 h 531"/>
              <a:gd name="T12" fmla="*/ 108 w 550"/>
              <a:gd name="T13" fmla="*/ 0 h 531"/>
              <a:gd name="T14" fmla="*/ 108 w 550"/>
              <a:gd name="T15" fmla="*/ 54 h 531"/>
              <a:gd name="T16" fmla="*/ 72 w 550"/>
              <a:gd name="T17" fmla="*/ 54 h 531"/>
              <a:gd name="T18" fmla="*/ 45 w 550"/>
              <a:gd name="T19" fmla="*/ 81 h 531"/>
              <a:gd name="T20" fmla="*/ 45 w 550"/>
              <a:gd name="T21" fmla="*/ 449 h 531"/>
              <a:gd name="T22" fmla="*/ 72 w 550"/>
              <a:gd name="T23" fmla="*/ 476 h 531"/>
              <a:gd name="T24" fmla="*/ 468 w 550"/>
              <a:gd name="T25" fmla="*/ 476 h 531"/>
              <a:gd name="T26" fmla="*/ 495 w 550"/>
              <a:gd name="T27" fmla="*/ 449 h 531"/>
              <a:gd name="T28" fmla="*/ 495 w 550"/>
              <a:gd name="T29" fmla="*/ 81 h 531"/>
              <a:gd name="T30" fmla="*/ 468 w 550"/>
              <a:gd name="T31" fmla="*/ 54 h 531"/>
              <a:gd name="T32" fmla="*/ 423 w 550"/>
              <a:gd name="T33" fmla="*/ 54 h 531"/>
              <a:gd name="T34" fmla="*/ 423 w 550"/>
              <a:gd name="T35" fmla="*/ 0 h 531"/>
              <a:gd name="T36" fmla="*/ 468 w 550"/>
              <a:gd name="T37" fmla="*/ 0 h 531"/>
              <a:gd name="T38" fmla="*/ 549 w 550"/>
              <a:gd name="T39" fmla="*/ 81 h 531"/>
              <a:gd name="T40" fmla="*/ 549 w 550"/>
              <a:gd name="T41" fmla="*/ 449 h 531"/>
              <a:gd name="T42" fmla="*/ 468 w 550"/>
              <a:gd name="T43" fmla="*/ 53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0" h="531">
                <a:moveTo>
                  <a:pt x="468" y="530"/>
                </a:moveTo>
                <a:lnTo>
                  <a:pt x="468" y="530"/>
                </a:lnTo>
                <a:cubicBezTo>
                  <a:pt x="72" y="530"/>
                  <a:pt x="72" y="530"/>
                  <a:pt x="72" y="530"/>
                </a:cubicBezTo>
                <a:cubicBezTo>
                  <a:pt x="27" y="530"/>
                  <a:pt x="0" y="494"/>
                  <a:pt x="0" y="44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27" y="0"/>
                  <a:pt x="72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54" y="54"/>
                  <a:pt x="45" y="63"/>
                  <a:pt x="45" y="81"/>
                </a:cubicBezTo>
                <a:cubicBezTo>
                  <a:pt x="45" y="449"/>
                  <a:pt x="45" y="449"/>
                  <a:pt x="45" y="449"/>
                </a:cubicBezTo>
                <a:cubicBezTo>
                  <a:pt x="45" y="468"/>
                  <a:pt x="54" y="476"/>
                  <a:pt x="72" y="476"/>
                </a:cubicBezTo>
                <a:cubicBezTo>
                  <a:pt x="468" y="476"/>
                  <a:pt x="468" y="476"/>
                  <a:pt x="468" y="476"/>
                </a:cubicBezTo>
                <a:cubicBezTo>
                  <a:pt x="486" y="476"/>
                  <a:pt x="495" y="468"/>
                  <a:pt x="495" y="449"/>
                </a:cubicBezTo>
                <a:cubicBezTo>
                  <a:pt x="495" y="81"/>
                  <a:pt x="495" y="81"/>
                  <a:pt x="495" y="81"/>
                </a:cubicBezTo>
                <a:cubicBezTo>
                  <a:pt x="495" y="63"/>
                  <a:pt x="486" y="54"/>
                  <a:pt x="468" y="54"/>
                </a:cubicBezTo>
                <a:cubicBezTo>
                  <a:pt x="423" y="54"/>
                  <a:pt x="423" y="54"/>
                  <a:pt x="423" y="54"/>
                </a:cubicBezTo>
                <a:cubicBezTo>
                  <a:pt x="423" y="0"/>
                  <a:pt x="423" y="0"/>
                  <a:pt x="423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13" y="0"/>
                  <a:pt x="549" y="36"/>
                  <a:pt x="549" y="81"/>
                </a:cubicBezTo>
                <a:cubicBezTo>
                  <a:pt x="549" y="449"/>
                  <a:pt x="549" y="449"/>
                  <a:pt x="549" y="449"/>
                </a:cubicBezTo>
                <a:cubicBezTo>
                  <a:pt x="549" y="494"/>
                  <a:pt x="513" y="530"/>
                  <a:pt x="468" y="5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09">
            <a:extLst>
              <a:ext uri="{FF2B5EF4-FFF2-40B4-BE49-F238E27FC236}">
                <a16:creationId xmlns:a16="http://schemas.microsoft.com/office/drawing/2014/main" id="{A2B53092-6CC7-844C-A86B-65AA2FAF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982" y="7794693"/>
            <a:ext cx="246377" cy="46486"/>
          </a:xfrm>
          <a:custGeom>
            <a:avLst/>
            <a:gdLst>
              <a:gd name="T0" fmla="*/ 234 w 235"/>
              <a:gd name="T1" fmla="*/ 45 h 46"/>
              <a:gd name="T2" fmla="*/ 0 w 235"/>
              <a:gd name="T3" fmla="*/ 45 h 46"/>
              <a:gd name="T4" fmla="*/ 0 w 235"/>
              <a:gd name="T5" fmla="*/ 0 h 46"/>
              <a:gd name="T6" fmla="*/ 234 w 235"/>
              <a:gd name="T7" fmla="*/ 0 h 46"/>
              <a:gd name="T8" fmla="*/ 234 w 23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6">
                <a:moveTo>
                  <a:pt x="234" y="45"/>
                </a:moveTo>
                <a:lnTo>
                  <a:pt x="0" y="45"/>
                </a:lnTo>
                <a:lnTo>
                  <a:pt x="0" y="0"/>
                </a:lnTo>
                <a:lnTo>
                  <a:pt x="234" y="0"/>
                </a:lnTo>
                <a:lnTo>
                  <a:pt x="234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10">
            <a:extLst>
              <a:ext uri="{FF2B5EF4-FFF2-40B4-BE49-F238E27FC236}">
                <a16:creationId xmlns:a16="http://schemas.microsoft.com/office/drawing/2014/main" id="{9A8EC20A-D80E-5246-A1F0-4ED68E15E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88" y="7794693"/>
            <a:ext cx="171997" cy="134811"/>
          </a:xfrm>
          <a:custGeom>
            <a:avLst/>
            <a:gdLst>
              <a:gd name="T0" fmla="*/ 36 w 163"/>
              <a:gd name="T1" fmla="*/ 117 h 127"/>
              <a:gd name="T2" fmla="*/ 36 w 163"/>
              <a:gd name="T3" fmla="*/ 117 h 127"/>
              <a:gd name="T4" fmla="*/ 0 w 163"/>
              <a:gd name="T5" fmla="*/ 81 h 127"/>
              <a:gd name="T6" fmla="*/ 72 w 163"/>
              <a:gd name="T7" fmla="*/ 9 h 127"/>
              <a:gd name="T8" fmla="*/ 99 w 163"/>
              <a:gd name="T9" fmla="*/ 0 h 127"/>
              <a:gd name="T10" fmla="*/ 117 w 163"/>
              <a:gd name="T11" fmla="*/ 18 h 127"/>
              <a:gd name="T12" fmla="*/ 153 w 163"/>
              <a:gd name="T13" fmla="*/ 90 h 127"/>
              <a:gd name="T14" fmla="*/ 144 w 163"/>
              <a:gd name="T15" fmla="*/ 117 h 127"/>
              <a:gd name="T16" fmla="*/ 144 w 163"/>
              <a:gd name="T17" fmla="*/ 117 h 127"/>
              <a:gd name="T18" fmla="*/ 108 w 163"/>
              <a:gd name="T19" fmla="*/ 108 h 127"/>
              <a:gd name="T20" fmla="*/ 90 w 163"/>
              <a:gd name="T21" fmla="*/ 63 h 127"/>
              <a:gd name="T22" fmla="*/ 36 w 163"/>
              <a:gd name="T23" fmla="*/ 117 h 127"/>
              <a:gd name="T24" fmla="*/ 108 w 163"/>
              <a:gd name="T25" fmla="*/ 45 h 127"/>
              <a:gd name="T26" fmla="*/ 108 w 163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127">
                <a:moveTo>
                  <a:pt x="36" y="117"/>
                </a:moveTo>
                <a:lnTo>
                  <a:pt x="36" y="117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90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62" y="99"/>
                  <a:pt x="153" y="117"/>
                  <a:pt x="144" y="117"/>
                </a:cubicBezTo>
                <a:lnTo>
                  <a:pt x="144" y="117"/>
                </a:lnTo>
                <a:cubicBezTo>
                  <a:pt x="126" y="126"/>
                  <a:pt x="117" y="117"/>
                  <a:pt x="108" y="108"/>
                </a:cubicBezTo>
                <a:cubicBezTo>
                  <a:pt x="90" y="63"/>
                  <a:pt x="90" y="63"/>
                  <a:pt x="90" y="63"/>
                </a:cubicBezTo>
                <a:lnTo>
                  <a:pt x="36" y="117"/>
                </a:lnTo>
                <a:close/>
                <a:moveTo>
                  <a:pt x="108" y="45"/>
                </a:moveTo>
                <a:lnTo>
                  <a:pt x="108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11">
            <a:extLst>
              <a:ext uri="{FF2B5EF4-FFF2-40B4-BE49-F238E27FC236}">
                <a16:creationId xmlns:a16="http://schemas.microsoft.com/office/drawing/2014/main" id="{C7FC6A06-9675-B04A-9E96-DBB2BDB81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657" y="7869071"/>
            <a:ext cx="227783" cy="162703"/>
          </a:xfrm>
          <a:custGeom>
            <a:avLst/>
            <a:gdLst>
              <a:gd name="T0" fmla="*/ 90 w 217"/>
              <a:gd name="T1" fmla="*/ 153 h 154"/>
              <a:gd name="T2" fmla="*/ 90 w 217"/>
              <a:gd name="T3" fmla="*/ 153 h 154"/>
              <a:gd name="T4" fmla="*/ 90 w 217"/>
              <a:gd name="T5" fmla="*/ 153 h 154"/>
              <a:gd name="T6" fmla="*/ 63 w 217"/>
              <a:gd name="T7" fmla="*/ 135 h 154"/>
              <a:gd name="T8" fmla="*/ 0 w 217"/>
              <a:gd name="T9" fmla="*/ 72 h 154"/>
              <a:gd name="T10" fmla="*/ 63 w 217"/>
              <a:gd name="T11" fmla="*/ 9 h 154"/>
              <a:gd name="T12" fmla="*/ 99 w 217"/>
              <a:gd name="T13" fmla="*/ 45 h 154"/>
              <a:gd name="T14" fmla="*/ 72 w 217"/>
              <a:gd name="T15" fmla="*/ 72 h 154"/>
              <a:gd name="T16" fmla="*/ 90 w 217"/>
              <a:gd name="T17" fmla="*/ 99 h 154"/>
              <a:gd name="T18" fmla="*/ 171 w 217"/>
              <a:gd name="T19" fmla="*/ 9 h 154"/>
              <a:gd name="T20" fmla="*/ 207 w 217"/>
              <a:gd name="T21" fmla="*/ 9 h 154"/>
              <a:gd name="T22" fmla="*/ 207 w 217"/>
              <a:gd name="T23" fmla="*/ 9 h 154"/>
              <a:gd name="T24" fmla="*/ 207 w 217"/>
              <a:gd name="T25" fmla="*/ 45 h 154"/>
              <a:gd name="T26" fmla="*/ 126 w 217"/>
              <a:gd name="T27" fmla="*/ 135 h 154"/>
              <a:gd name="T28" fmla="*/ 90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90" y="153"/>
                </a:moveTo>
                <a:lnTo>
                  <a:pt x="90" y="153"/>
                </a:lnTo>
                <a:lnTo>
                  <a:pt x="90" y="153"/>
                </a:lnTo>
                <a:cubicBezTo>
                  <a:pt x="81" y="153"/>
                  <a:pt x="72" y="144"/>
                  <a:pt x="63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99" y="45"/>
                  <a:pt x="99" y="45"/>
                  <a:pt x="99" y="45"/>
                </a:cubicBezTo>
                <a:cubicBezTo>
                  <a:pt x="72" y="72"/>
                  <a:pt x="72" y="72"/>
                  <a:pt x="72" y="72"/>
                </a:cubicBezTo>
                <a:cubicBezTo>
                  <a:pt x="90" y="99"/>
                  <a:pt x="90" y="99"/>
                  <a:pt x="90" y="99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98" y="0"/>
                  <a:pt x="207" y="9"/>
                </a:cubicBezTo>
                <a:lnTo>
                  <a:pt x="207" y="9"/>
                </a:lnTo>
                <a:cubicBezTo>
                  <a:pt x="216" y="18"/>
                  <a:pt x="216" y="36"/>
                  <a:pt x="207" y="45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17" y="144"/>
                  <a:pt x="99" y="153"/>
                  <a:pt x="90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12">
            <a:extLst>
              <a:ext uri="{FF2B5EF4-FFF2-40B4-BE49-F238E27FC236}">
                <a16:creationId xmlns:a16="http://schemas.microsoft.com/office/drawing/2014/main" id="{85D34E6D-8909-C94F-90B4-C927A69B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902" y="7794693"/>
            <a:ext cx="162703" cy="134811"/>
          </a:xfrm>
          <a:custGeom>
            <a:avLst/>
            <a:gdLst>
              <a:gd name="T0" fmla="*/ 117 w 154"/>
              <a:gd name="T1" fmla="*/ 117 h 127"/>
              <a:gd name="T2" fmla="*/ 117 w 154"/>
              <a:gd name="T3" fmla="*/ 117 h 127"/>
              <a:gd name="T4" fmla="*/ 153 w 154"/>
              <a:gd name="T5" fmla="*/ 81 h 127"/>
              <a:gd name="T6" fmla="*/ 81 w 154"/>
              <a:gd name="T7" fmla="*/ 9 h 127"/>
              <a:gd name="T8" fmla="*/ 54 w 154"/>
              <a:gd name="T9" fmla="*/ 0 h 127"/>
              <a:gd name="T10" fmla="*/ 36 w 154"/>
              <a:gd name="T11" fmla="*/ 18 h 127"/>
              <a:gd name="T12" fmla="*/ 0 w 154"/>
              <a:gd name="T13" fmla="*/ 90 h 127"/>
              <a:gd name="T14" fmla="*/ 9 w 154"/>
              <a:gd name="T15" fmla="*/ 117 h 127"/>
              <a:gd name="T16" fmla="*/ 9 w 154"/>
              <a:gd name="T17" fmla="*/ 117 h 127"/>
              <a:gd name="T18" fmla="*/ 45 w 154"/>
              <a:gd name="T19" fmla="*/ 108 h 127"/>
              <a:gd name="T20" fmla="*/ 63 w 154"/>
              <a:gd name="T21" fmla="*/ 63 h 127"/>
              <a:gd name="T22" fmla="*/ 117 w 154"/>
              <a:gd name="T23" fmla="*/ 117 h 127"/>
              <a:gd name="T24" fmla="*/ 45 w 154"/>
              <a:gd name="T25" fmla="*/ 45 h 127"/>
              <a:gd name="T26" fmla="*/ 45 w 154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27">
                <a:moveTo>
                  <a:pt x="117" y="117"/>
                </a:moveTo>
                <a:lnTo>
                  <a:pt x="117" y="117"/>
                </a:lnTo>
                <a:cubicBezTo>
                  <a:pt x="153" y="81"/>
                  <a:pt x="153" y="81"/>
                  <a:pt x="153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45" y="9"/>
                  <a:pt x="36" y="1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0" y="117"/>
                  <a:pt x="9" y="117"/>
                </a:cubicBezTo>
                <a:lnTo>
                  <a:pt x="9" y="117"/>
                </a:lnTo>
                <a:cubicBezTo>
                  <a:pt x="27" y="126"/>
                  <a:pt x="36" y="117"/>
                  <a:pt x="45" y="108"/>
                </a:cubicBezTo>
                <a:cubicBezTo>
                  <a:pt x="63" y="63"/>
                  <a:pt x="63" y="63"/>
                  <a:pt x="63" y="63"/>
                </a:cubicBezTo>
                <a:lnTo>
                  <a:pt x="117" y="117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13">
            <a:extLst>
              <a:ext uri="{FF2B5EF4-FFF2-40B4-BE49-F238E27FC236}">
                <a16:creationId xmlns:a16="http://schemas.microsoft.com/office/drawing/2014/main" id="{AF04613D-68BC-E84A-9D4A-F872AD33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902" y="7869071"/>
            <a:ext cx="227783" cy="162703"/>
          </a:xfrm>
          <a:custGeom>
            <a:avLst/>
            <a:gdLst>
              <a:gd name="T0" fmla="*/ 126 w 217"/>
              <a:gd name="T1" fmla="*/ 153 h 154"/>
              <a:gd name="T2" fmla="*/ 126 w 217"/>
              <a:gd name="T3" fmla="*/ 153 h 154"/>
              <a:gd name="T4" fmla="*/ 126 w 217"/>
              <a:gd name="T5" fmla="*/ 153 h 154"/>
              <a:gd name="T6" fmla="*/ 153 w 217"/>
              <a:gd name="T7" fmla="*/ 135 h 154"/>
              <a:gd name="T8" fmla="*/ 216 w 217"/>
              <a:gd name="T9" fmla="*/ 72 h 154"/>
              <a:gd name="T10" fmla="*/ 153 w 217"/>
              <a:gd name="T11" fmla="*/ 9 h 154"/>
              <a:gd name="T12" fmla="*/ 117 w 217"/>
              <a:gd name="T13" fmla="*/ 45 h 154"/>
              <a:gd name="T14" fmla="*/ 144 w 217"/>
              <a:gd name="T15" fmla="*/ 72 h 154"/>
              <a:gd name="T16" fmla="*/ 126 w 217"/>
              <a:gd name="T17" fmla="*/ 99 h 154"/>
              <a:gd name="T18" fmla="*/ 45 w 217"/>
              <a:gd name="T19" fmla="*/ 9 h 154"/>
              <a:gd name="T20" fmla="*/ 9 w 217"/>
              <a:gd name="T21" fmla="*/ 9 h 154"/>
              <a:gd name="T22" fmla="*/ 9 w 217"/>
              <a:gd name="T23" fmla="*/ 9 h 154"/>
              <a:gd name="T24" fmla="*/ 9 w 217"/>
              <a:gd name="T25" fmla="*/ 45 h 154"/>
              <a:gd name="T26" fmla="*/ 99 w 217"/>
              <a:gd name="T27" fmla="*/ 135 h 154"/>
              <a:gd name="T28" fmla="*/ 126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35" y="153"/>
                  <a:pt x="144" y="144"/>
                  <a:pt x="153" y="135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153" y="9"/>
                  <a:pt x="153" y="9"/>
                  <a:pt x="153" y="9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4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9" y="144"/>
                  <a:pt x="117" y="153"/>
                  <a:pt x="126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14">
            <a:extLst>
              <a:ext uri="{FF2B5EF4-FFF2-40B4-BE49-F238E27FC236}">
                <a16:creationId xmlns:a16="http://schemas.microsoft.com/office/drawing/2014/main" id="{BFDBF897-89E2-404F-8E28-B657FEA8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874" y="8096854"/>
            <a:ext cx="125511" cy="37189"/>
          </a:xfrm>
          <a:custGeom>
            <a:avLst/>
            <a:gdLst>
              <a:gd name="T0" fmla="*/ 0 w 118"/>
              <a:gd name="T1" fmla="*/ 18 h 37"/>
              <a:gd name="T2" fmla="*/ 0 w 118"/>
              <a:gd name="T3" fmla="*/ 18 h 37"/>
              <a:gd name="T4" fmla="*/ 0 w 118"/>
              <a:gd name="T5" fmla="*/ 18 h 37"/>
              <a:gd name="T6" fmla="*/ 18 w 118"/>
              <a:gd name="T7" fmla="*/ 0 h 37"/>
              <a:gd name="T8" fmla="*/ 99 w 118"/>
              <a:gd name="T9" fmla="*/ 0 h 37"/>
              <a:gd name="T10" fmla="*/ 117 w 118"/>
              <a:gd name="T11" fmla="*/ 18 h 37"/>
              <a:gd name="T12" fmla="*/ 117 w 118"/>
              <a:gd name="T13" fmla="*/ 18 h 37"/>
              <a:gd name="T14" fmla="*/ 99 w 118"/>
              <a:gd name="T15" fmla="*/ 36 h 37"/>
              <a:gd name="T16" fmla="*/ 18 w 118"/>
              <a:gd name="T17" fmla="*/ 36 h 37"/>
              <a:gd name="T18" fmla="*/ 0 w 118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36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15">
            <a:extLst>
              <a:ext uri="{FF2B5EF4-FFF2-40B4-BE49-F238E27FC236}">
                <a16:creationId xmlns:a16="http://schemas.microsoft.com/office/drawing/2014/main" id="{00AC9ABE-E362-CB49-B343-79D5D8E5E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54" y="8115448"/>
            <a:ext cx="37189" cy="283563"/>
          </a:xfrm>
          <a:custGeom>
            <a:avLst/>
            <a:gdLst>
              <a:gd name="T0" fmla="*/ 36 w 37"/>
              <a:gd name="T1" fmla="*/ 270 h 271"/>
              <a:gd name="T2" fmla="*/ 36 w 37"/>
              <a:gd name="T3" fmla="*/ 270 h 271"/>
              <a:gd name="T4" fmla="*/ 0 w 37"/>
              <a:gd name="T5" fmla="*/ 270 h 271"/>
              <a:gd name="T6" fmla="*/ 0 w 37"/>
              <a:gd name="T7" fmla="*/ 18 h 271"/>
              <a:gd name="T8" fmla="*/ 18 w 37"/>
              <a:gd name="T9" fmla="*/ 0 h 271"/>
              <a:gd name="T10" fmla="*/ 18 w 37"/>
              <a:gd name="T11" fmla="*/ 0 h 271"/>
              <a:gd name="T12" fmla="*/ 36 w 37"/>
              <a:gd name="T13" fmla="*/ 18 h 271"/>
              <a:gd name="T14" fmla="*/ 36 w 37"/>
              <a:gd name="T15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1">
                <a:moveTo>
                  <a:pt x="36" y="270"/>
                </a:moveTo>
                <a:lnTo>
                  <a:pt x="36" y="270"/>
                </a:lnTo>
                <a:cubicBezTo>
                  <a:pt x="0" y="270"/>
                  <a:pt x="0" y="270"/>
                  <a:pt x="0" y="27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36" y="0"/>
                  <a:pt x="36" y="18"/>
                </a:cubicBezTo>
                <a:lnTo>
                  <a:pt x="36" y="2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16">
            <a:extLst>
              <a:ext uri="{FF2B5EF4-FFF2-40B4-BE49-F238E27FC236}">
                <a16:creationId xmlns:a16="http://schemas.microsoft.com/office/drawing/2014/main" id="{56392385-74C7-9F4C-B0F7-AA8DCE87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801" y="5488986"/>
            <a:ext cx="209189" cy="227783"/>
          </a:xfrm>
          <a:custGeom>
            <a:avLst/>
            <a:gdLst>
              <a:gd name="T0" fmla="*/ 9 w 199"/>
              <a:gd name="T1" fmla="*/ 207 h 217"/>
              <a:gd name="T2" fmla="*/ 9 w 199"/>
              <a:gd name="T3" fmla="*/ 207 h 217"/>
              <a:gd name="T4" fmla="*/ 9 w 199"/>
              <a:gd name="T5" fmla="*/ 207 h 217"/>
              <a:gd name="T6" fmla="*/ 9 w 199"/>
              <a:gd name="T7" fmla="*/ 180 h 217"/>
              <a:gd name="T8" fmla="*/ 162 w 199"/>
              <a:gd name="T9" fmla="*/ 9 h 217"/>
              <a:gd name="T10" fmla="*/ 188 w 199"/>
              <a:gd name="T11" fmla="*/ 0 h 217"/>
              <a:gd name="T12" fmla="*/ 188 w 199"/>
              <a:gd name="T13" fmla="*/ 0 h 217"/>
              <a:gd name="T14" fmla="*/ 188 w 199"/>
              <a:gd name="T15" fmla="*/ 27 h 217"/>
              <a:gd name="T16" fmla="*/ 36 w 199"/>
              <a:gd name="T17" fmla="*/ 207 h 217"/>
              <a:gd name="T18" fmla="*/ 9 w 199"/>
              <a:gd name="T19" fmla="*/ 20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" h="217">
                <a:moveTo>
                  <a:pt x="9" y="207"/>
                </a:moveTo>
                <a:lnTo>
                  <a:pt x="9" y="207"/>
                </a:lnTo>
                <a:lnTo>
                  <a:pt x="9" y="207"/>
                </a:lnTo>
                <a:cubicBezTo>
                  <a:pt x="0" y="198"/>
                  <a:pt x="0" y="189"/>
                  <a:pt x="9" y="180"/>
                </a:cubicBezTo>
                <a:cubicBezTo>
                  <a:pt x="162" y="9"/>
                  <a:pt x="162" y="9"/>
                  <a:pt x="162" y="9"/>
                </a:cubicBezTo>
                <a:cubicBezTo>
                  <a:pt x="171" y="0"/>
                  <a:pt x="180" y="0"/>
                  <a:pt x="188" y="0"/>
                </a:cubicBezTo>
                <a:lnTo>
                  <a:pt x="188" y="0"/>
                </a:lnTo>
                <a:cubicBezTo>
                  <a:pt x="198" y="9"/>
                  <a:pt x="198" y="18"/>
                  <a:pt x="188" y="27"/>
                </a:cubicBezTo>
                <a:cubicBezTo>
                  <a:pt x="36" y="207"/>
                  <a:pt x="36" y="207"/>
                  <a:pt x="36" y="207"/>
                </a:cubicBezTo>
                <a:cubicBezTo>
                  <a:pt x="27" y="216"/>
                  <a:pt x="18" y="216"/>
                  <a:pt x="9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17">
            <a:extLst>
              <a:ext uri="{FF2B5EF4-FFF2-40B4-BE49-F238E27FC236}">
                <a16:creationId xmlns:a16="http://schemas.microsoft.com/office/drawing/2014/main" id="{F1C16167-0263-D840-AF22-527DA257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368" y="5614500"/>
            <a:ext cx="125514" cy="125511"/>
          </a:xfrm>
          <a:custGeom>
            <a:avLst/>
            <a:gdLst>
              <a:gd name="T0" fmla="*/ 54 w 117"/>
              <a:gd name="T1" fmla="*/ 117 h 118"/>
              <a:gd name="T2" fmla="*/ 54 w 117"/>
              <a:gd name="T3" fmla="*/ 117 h 118"/>
              <a:gd name="T4" fmla="*/ 0 w 117"/>
              <a:gd name="T5" fmla="*/ 63 h 118"/>
              <a:gd name="T6" fmla="*/ 54 w 117"/>
              <a:gd name="T7" fmla="*/ 0 h 118"/>
              <a:gd name="T8" fmla="*/ 116 w 117"/>
              <a:gd name="T9" fmla="*/ 63 h 118"/>
              <a:gd name="T10" fmla="*/ 54 w 117"/>
              <a:gd name="T11" fmla="*/ 117 h 118"/>
              <a:gd name="T12" fmla="*/ 54 w 117"/>
              <a:gd name="T13" fmla="*/ 36 h 118"/>
              <a:gd name="T14" fmla="*/ 54 w 117"/>
              <a:gd name="T15" fmla="*/ 36 h 118"/>
              <a:gd name="T16" fmla="*/ 36 w 117"/>
              <a:gd name="T17" fmla="*/ 63 h 118"/>
              <a:gd name="T18" fmla="*/ 54 w 117"/>
              <a:gd name="T19" fmla="*/ 81 h 118"/>
              <a:gd name="T20" fmla="*/ 80 w 117"/>
              <a:gd name="T21" fmla="*/ 63 h 118"/>
              <a:gd name="T22" fmla="*/ 54 w 117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6" y="27"/>
                  <a:pt x="116" y="63"/>
                </a:cubicBezTo>
                <a:cubicBezTo>
                  <a:pt x="116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0" y="72"/>
                  <a:pt x="80" y="63"/>
                </a:cubicBezTo>
                <a:cubicBezTo>
                  <a:pt x="80" y="45"/>
                  <a:pt x="72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18">
            <a:extLst>
              <a:ext uri="{FF2B5EF4-FFF2-40B4-BE49-F238E27FC236}">
                <a16:creationId xmlns:a16="http://schemas.microsoft.com/office/drawing/2014/main" id="{3906E11A-A53F-B04A-862E-A500F78EC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612" y="5461095"/>
            <a:ext cx="125514" cy="134811"/>
          </a:xfrm>
          <a:custGeom>
            <a:avLst/>
            <a:gdLst>
              <a:gd name="T0" fmla="*/ 63 w 118"/>
              <a:gd name="T1" fmla="*/ 126 h 127"/>
              <a:gd name="T2" fmla="*/ 63 w 118"/>
              <a:gd name="T3" fmla="*/ 126 h 127"/>
              <a:gd name="T4" fmla="*/ 0 w 118"/>
              <a:gd name="T5" fmla="*/ 63 h 127"/>
              <a:gd name="T6" fmla="*/ 63 w 118"/>
              <a:gd name="T7" fmla="*/ 0 h 127"/>
              <a:gd name="T8" fmla="*/ 117 w 118"/>
              <a:gd name="T9" fmla="*/ 63 h 127"/>
              <a:gd name="T10" fmla="*/ 63 w 118"/>
              <a:gd name="T11" fmla="*/ 126 h 127"/>
              <a:gd name="T12" fmla="*/ 63 w 118"/>
              <a:gd name="T13" fmla="*/ 36 h 127"/>
              <a:gd name="T14" fmla="*/ 63 w 118"/>
              <a:gd name="T15" fmla="*/ 36 h 127"/>
              <a:gd name="T16" fmla="*/ 36 w 118"/>
              <a:gd name="T17" fmla="*/ 63 h 127"/>
              <a:gd name="T18" fmla="*/ 63 w 118"/>
              <a:gd name="T19" fmla="*/ 90 h 127"/>
              <a:gd name="T20" fmla="*/ 81 w 118"/>
              <a:gd name="T21" fmla="*/ 63 h 127"/>
              <a:gd name="T22" fmla="*/ 63 w 118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17" y="27"/>
                  <a:pt x="117" y="63"/>
                </a:cubicBezTo>
                <a:cubicBezTo>
                  <a:pt x="117" y="99"/>
                  <a:pt x="99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72"/>
                  <a:pt x="45" y="90"/>
                  <a:pt x="63" y="90"/>
                </a:cubicBezTo>
                <a:cubicBezTo>
                  <a:pt x="72" y="90"/>
                  <a:pt x="81" y="72"/>
                  <a:pt x="81" y="63"/>
                </a:cubicBezTo>
                <a:cubicBezTo>
                  <a:pt x="81" y="54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19">
            <a:extLst>
              <a:ext uri="{FF2B5EF4-FFF2-40B4-BE49-F238E27FC236}">
                <a16:creationId xmlns:a16="http://schemas.microsoft.com/office/drawing/2014/main" id="{8969E702-E035-BC4B-BD51-678727F3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290" y="5433203"/>
            <a:ext cx="27892" cy="37189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20">
            <a:extLst>
              <a:ext uri="{FF2B5EF4-FFF2-40B4-BE49-F238E27FC236}">
                <a16:creationId xmlns:a16="http://schemas.microsoft.com/office/drawing/2014/main" id="{FB3A3E0D-0EB3-CB43-BCCC-6B66C2F6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290" y="5512231"/>
            <a:ext cx="27892" cy="79025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21">
            <a:extLst>
              <a:ext uri="{FF2B5EF4-FFF2-40B4-BE49-F238E27FC236}">
                <a16:creationId xmlns:a16="http://schemas.microsoft.com/office/drawing/2014/main" id="{4F0749AB-B9D7-3349-B7E6-0E838F9D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290" y="5623797"/>
            <a:ext cx="27892" cy="79025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22">
            <a:extLst>
              <a:ext uri="{FF2B5EF4-FFF2-40B4-BE49-F238E27FC236}">
                <a16:creationId xmlns:a16="http://schemas.microsoft.com/office/drawing/2014/main" id="{498AF7CB-088A-6542-9DB0-2F864309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290" y="5726066"/>
            <a:ext cx="27892" cy="46486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23">
            <a:extLst>
              <a:ext uri="{FF2B5EF4-FFF2-40B4-BE49-F238E27FC236}">
                <a16:creationId xmlns:a16="http://schemas.microsoft.com/office/drawing/2014/main" id="{AA3C5923-45B5-A540-BC7F-337FC338A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643" y="5368122"/>
            <a:ext cx="636857" cy="464860"/>
          </a:xfrm>
          <a:custGeom>
            <a:avLst/>
            <a:gdLst>
              <a:gd name="T0" fmla="*/ 531 w 604"/>
              <a:gd name="T1" fmla="*/ 441 h 442"/>
              <a:gd name="T2" fmla="*/ 531 w 604"/>
              <a:gd name="T3" fmla="*/ 441 h 442"/>
              <a:gd name="T4" fmla="*/ 27 w 604"/>
              <a:gd name="T5" fmla="*/ 441 h 442"/>
              <a:gd name="T6" fmla="*/ 0 w 604"/>
              <a:gd name="T7" fmla="*/ 414 h 442"/>
              <a:gd name="T8" fmla="*/ 0 w 604"/>
              <a:gd name="T9" fmla="*/ 324 h 442"/>
              <a:gd name="T10" fmla="*/ 27 w 604"/>
              <a:gd name="T11" fmla="*/ 297 h 442"/>
              <a:gd name="T12" fmla="*/ 90 w 604"/>
              <a:gd name="T13" fmla="*/ 225 h 442"/>
              <a:gd name="T14" fmla="*/ 27 w 604"/>
              <a:gd name="T15" fmla="*/ 144 h 442"/>
              <a:gd name="T16" fmla="*/ 0 w 604"/>
              <a:gd name="T17" fmla="*/ 126 h 442"/>
              <a:gd name="T18" fmla="*/ 0 w 604"/>
              <a:gd name="T19" fmla="*/ 27 h 442"/>
              <a:gd name="T20" fmla="*/ 27 w 604"/>
              <a:gd name="T21" fmla="*/ 0 h 442"/>
              <a:gd name="T22" fmla="*/ 531 w 604"/>
              <a:gd name="T23" fmla="*/ 0 h 442"/>
              <a:gd name="T24" fmla="*/ 603 w 604"/>
              <a:gd name="T25" fmla="*/ 72 h 442"/>
              <a:gd name="T26" fmla="*/ 603 w 604"/>
              <a:gd name="T27" fmla="*/ 369 h 442"/>
              <a:gd name="T28" fmla="*/ 531 w 604"/>
              <a:gd name="T29" fmla="*/ 441 h 442"/>
              <a:gd name="T30" fmla="*/ 45 w 604"/>
              <a:gd name="T31" fmla="*/ 396 h 442"/>
              <a:gd name="T32" fmla="*/ 45 w 604"/>
              <a:gd name="T33" fmla="*/ 396 h 442"/>
              <a:gd name="T34" fmla="*/ 531 w 604"/>
              <a:gd name="T35" fmla="*/ 396 h 442"/>
              <a:gd name="T36" fmla="*/ 548 w 604"/>
              <a:gd name="T37" fmla="*/ 369 h 442"/>
              <a:gd name="T38" fmla="*/ 548 w 604"/>
              <a:gd name="T39" fmla="*/ 72 h 442"/>
              <a:gd name="T40" fmla="*/ 531 w 604"/>
              <a:gd name="T41" fmla="*/ 45 h 442"/>
              <a:gd name="T42" fmla="*/ 45 w 604"/>
              <a:gd name="T43" fmla="*/ 45 h 442"/>
              <a:gd name="T44" fmla="*/ 45 w 604"/>
              <a:gd name="T45" fmla="*/ 108 h 442"/>
              <a:gd name="T46" fmla="*/ 135 w 604"/>
              <a:gd name="T47" fmla="*/ 225 h 442"/>
              <a:gd name="T48" fmla="*/ 45 w 604"/>
              <a:gd name="T49" fmla="*/ 342 h 442"/>
              <a:gd name="T50" fmla="*/ 45 w 604"/>
              <a:gd name="T51" fmla="*/ 39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4" h="442">
                <a:moveTo>
                  <a:pt x="531" y="441"/>
                </a:moveTo>
                <a:lnTo>
                  <a:pt x="531" y="441"/>
                </a:lnTo>
                <a:cubicBezTo>
                  <a:pt x="27" y="441"/>
                  <a:pt x="27" y="441"/>
                  <a:pt x="27" y="441"/>
                </a:cubicBezTo>
                <a:cubicBezTo>
                  <a:pt x="9" y="441"/>
                  <a:pt x="0" y="432"/>
                  <a:pt x="0" y="41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06"/>
                  <a:pt x="9" y="297"/>
                  <a:pt x="27" y="297"/>
                </a:cubicBezTo>
                <a:cubicBezTo>
                  <a:pt x="63" y="288"/>
                  <a:pt x="90" y="261"/>
                  <a:pt x="90" y="225"/>
                </a:cubicBezTo>
                <a:cubicBezTo>
                  <a:pt x="90" y="180"/>
                  <a:pt x="63" y="153"/>
                  <a:pt x="27" y="144"/>
                </a:cubicBezTo>
                <a:cubicBezTo>
                  <a:pt x="9" y="144"/>
                  <a:pt x="0" y="135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67" y="0"/>
                  <a:pt x="603" y="27"/>
                  <a:pt x="603" y="72"/>
                </a:cubicBezTo>
                <a:cubicBezTo>
                  <a:pt x="603" y="369"/>
                  <a:pt x="603" y="369"/>
                  <a:pt x="603" y="369"/>
                </a:cubicBezTo>
                <a:cubicBezTo>
                  <a:pt x="603" y="414"/>
                  <a:pt x="567" y="441"/>
                  <a:pt x="531" y="441"/>
                </a:cubicBezTo>
                <a:close/>
                <a:moveTo>
                  <a:pt x="45" y="396"/>
                </a:moveTo>
                <a:lnTo>
                  <a:pt x="45" y="396"/>
                </a:lnTo>
                <a:cubicBezTo>
                  <a:pt x="531" y="396"/>
                  <a:pt x="531" y="396"/>
                  <a:pt x="531" y="396"/>
                </a:cubicBezTo>
                <a:cubicBezTo>
                  <a:pt x="540" y="396"/>
                  <a:pt x="548" y="387"/>
                  <a:pt x="548" y="369"/>
                </a:cubicBezTo>
                <a:cubicBezTo>
                  <a:pt x="548" y="72"/>
                  <a:pt x="548" y="72"/>
                  <a:pt x="548" y="72"/>
                </a:cubicBezTo>
                <a:cubicBezTo>
                  <a:pt x="548" y="54"/>
                  <a:pt x="540" y="45"/>
                  <a:pt x="531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99" y="117"/>
                  <a:pt x="135" y="162"/>
                  <a:pt x="135" y="225"/>
                </a:cubicBezTo>
                <a:cubicBezTo>
                  <a:pt x="135" y="279"/>
                  <a:pt x="99" y="324"/>
                  <a:pt x="45" y="342"/>
                </a:cubicBezTo>
                <a:lnTo>
                  <a:pt x="45" y="3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24">
            <a:extLst>
              <a:ext uri="{FF2B5EF4-FFF2-40B4-BE49-F238E27FC236}">
                <a16:creationId xmlns:a16="http://schemas.microsoft.com/office/drawing/2014/main" id="{AF55DE49-F556-6746-882F-89AB6CB21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424" y="5842280"/>
            <a:ext cx="418374" cy="46486"/>
          </a:xfrm>
          <a:custGeom>
            <a:avLst/>
            <a:gdLst>
              <a:gd name="T0" fmla="*/ 395 w 396"/>
              <a:gd name="T1" fmla="*/ 45 h 46"/>
              <a:gd name="T2" fmla="*/ 0 w 396"/>
              <a:gd name="T3" fmla="*/ 45 h 46"/>
              <a:gd name="T4" fmla="*/ 0 w 396"/>
              <a:gd name="T5" fmla="*/ 0 h 46"/>
              <a:gd name="T6" fmla="*/ 395 w 396"/>
              <a:gd name="T7" fmla="*/ 0 h 46"/>
              <a:gd name="T8" fmla="*/ 395 w 396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46">
                <a:moveTo>
                  <a:pt x="395" y="45"/>
                </a:moveTo>
                <a:lnTo>
                  <a:pt x="0" y="45"/>
                </a:lnTo>
                <a:lnTo>
                  <a:pt x="0" y="0"/>
                </a:lnTo>
                <a:lnTo>
                  <a:pt x="395" y="0"/>
                </a:lnTo>
                <a:lnTo>
                  <a:pt x="395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25">
            <a:extLst>
              <a:ext uri="{FF2B5EF4-FFF2-40B4-BE49-F238E27FC236}">
                <a16:creationId xmlns:a16="http://schemas.microsoft.com/office/drawing/2014/main" id="{29748FBC-514B-D942-8425-9F14A141A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749" y="5312339"/>
            <a:ext cx="576427" cy="581077"/>
          </a:xfrm>
          <a:custGeom>
            <a:avLst/>
            <a:gdLst>
              <a:gd name="T0" fmla="*/ 476 w 549"/>
              <a:gd name="T1" fmla="*/ 549 h 550"/>
              <a:gd name="T2" fmla="*/ 476 w 549"/>
              <a:gd name="T3" fmla="*/ 549 h 550"/>
              <a:gd name="T4" fmla="*/ 476 w 549"/>
              <a:gd name="T5" fmla="*/ 504 h 550"/>
              <a:gd name="T6" fmla="*/ 503 w 549"/>
              <a:gd name="T7" fmla="*/ 477 h 550"/>
              <a:gd name="T8" fmla="*/ 503 w 549"/>
              <a:gd name="T9" fmla="*/ 432 h 550"/>
              <a:gd name="T10" fmla="*/ 180 w 549"/>
              <a:gd name="T11" fmla="*/ 432 h 550"/>
              <a:gd name="T12" fmla="*/ 180 w 549"/>
              <a:gd name="T13" fmla="*/ 468 h 550"/>
              <a:gd name="T14" fmla="*/ 90 w 549"/>
              <a:gd name="T15" fmla="*/ 549 h 550"/>
              <a:gd name="T16" fmla="*/ 0 w 549"/>
              <a:gd name="T17" fmla="*/ 468 h 550"/>
              <a:gd name="T18" fmla="*/ 0 w 549"/>
              <a:gd name="T19" fmla="*/ 36 h 550"/>
              <a:gd name="T20" fmla="*/ 36 w 549"/>
              <a:gd name="T21" fmla="*/ 0 h 550"/>
              <a:gd name="T22" fmla="*/ 431 w 549"/>
              <a:gd name="T23" fmla="*/ 0 h 550"/>
              <a:gd name="T24" fmla="*/ 467 w 549"/>
              <a:gd name="T25" fmla="*/ 36 h 550"/>
              <a:gd name="T26" fmla="*/ 467 w 549"/>
              <a:gd name="T27" fmla="*/ 387 h 550"/>
              <a:gd name="T28" fmla="*/ 521 w 549"/>
              <a:gd name="T29" fmla="*/ 387 h 550"/>
              <a:gd name="T30" fmla="*/ 548 w 549"/>
              <a:gd name="T31" fmla="*/ 414 h 550"/>
              <a:gd name="T32" fmla="*/ 548 w 549"/>
              <a:gd name="T33" fmla="*/ 477 h 550"/>
              <a:gd name="T34" fmla="*/ 476 w 549"/>
              <a:gd name="T35" fmla="*/ 549 h 550"/>
              <a:gd name="T36" fmla="*/ 45 w 549"/>
              <a:gd name="T37" fmla="*/ 45 h 550"/>
              <a:gd name="T38" fmla="*/ 45 w 549"/>
              <a:gd name="T39" fmla="*/ 45 h 550"/>
              <a:gd name="T40" fmla="*/ 45 w 549"/>
              <a:gd name="T41" fmla="*/ 468 h 550"/>
              <a:gd name="T42" fmla="*/ 90 w 549"/>
              <a:gd name="T43" fmla="*/ 504 h 550"/>
              <a:gd name="T44" fmla="*/ 126 w 549"/>
              <a:gd name="T45" fmla="*/ 468 h 550"/>
              <a:gd name="T46" fmla="*/ 126 w 549"/>
              <a:gd name="T47" fmla="*/ 414 h 550"/>
              <a:gd name="T48" fmla="*/ 153 w 549"/>
              <a:gd name="T49" fmla="*/ 387 h 550"/>
              <a:gd name="T50" fmla="*/ 414 w 549"/>
              <a:gd name="T51" fmla="*/ 387 h 550"/>
              <a:gd name="T52" fmla="*/ 414 w 549"/>
              <a:gd name="T53" fmla="*/ 45 h 550"/>
              <a:gd name="T54" fmla="*/ 45 w 549"/>
              <a:gd name="T55" fmla="*/ 45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9" h="550">
                <a:moveTo>
                  <a:pt x="476" y="549"/>
                </a:moveTo>
                <a:lnTo>
                  <a:pt x="476" y="549"/>
                </a:lnTo>
                <a:cubicBezTo>
                  <a:pt x="476" y="504"/>
                  <a:pt x="476" y="504"/>
                  <a:pt x="476" y="504"/>
                </a:cubicBezTo>
                <a:cubicBezTo>
                  <a:pt x="494" y="504"/>
                  <a:pt x="503" y="495"/>
                  <a:pt x="503" y="477"/>
                </a:cubicBezTo>
                <a:cubicBezTo>
                  <a:pt x="503" y="432"/>
                  <a:pt x="503" y="432"/>
                  <a:pt x="503" y="432"/>
                </a:cubicBezTo>
                <a:cubicBezTo>
                  <a:pt x="180" y="432"/>
                  <a:pt x="180" y="432"/>
                  <a:pt x="180" y="432"/>
                </a:cubicBezTo>
                <a:cubicBezTo>
                  <a:pt x="180" y="468"/>
                  <a:pt x="180" y="468"/>
                  <a:pt x="180" y="468"/>
                </a:cubicBezTo>
                <a:cubicBezTo>
                  <a:pt x="180" y="513"/>
                  <a:pt x="135" y="549"/>
                  <a:pt x="90" y="549"/>
                </a:cubicBezTo>
                <a:cubicBezTo>
                  <a:pt x="45" y="549"/>
                  <a:pt x="0" y="513"/>
                  <a:pt x="0" y="46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31" y="0"/>
                  <a:pt x="431" y="0"/>
                  <a:pt x="431" y="0"/>
                </a:cubicBezTo>
                <a:cubicBezTo>
                  <a:pt x="449" y="0"/>
                  <a:pt x="467" y="18"/>
                  <a:pt x="467" y="36"/>
                </a:cubicBezTo>
                <a:cubicBezTo>
                  <a:pt x="467" y="387"/>
                  <a:pt x="467" y="387"/>
                  <a:pt x="467" y="387"/>
                </a:cubicBezTo>
                <a:cubicBezTo>
                  <a:pt x="521" y="387"/>
                  <a:pt x="521" y="387"/>
                  <a:pt x="521" y="387"/>
                </a:cubicBezTo>
                <a:cubicBezTo>
                  <a:pt x="539" y="387"/>
                  <a:pt x="548" y="396"/>
                  <a:pt x="548" y="414"/>
                </a:cubicBezTo>
                <a:cubicBezTo>
                  <a:pt x="548" y="477"/>
                  <a:pt x="548" y="477"/>
                  <a:pt x="548" y="477"/>
                </a:cubicBezTo>
                <a:cubicBezTo>
                  <a:pt x="548" y="522"/>
                  <a:pt x="521" y="549"/>
                  <a:pt x="476" y="549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68"/>
                  <a:pt x="45" y="468"/>
                  <a:pt x="45" y="468"/>
                </a:cubicBezTo>
                <a:cubicBezTo>
                  <a:pt x="45" y="486"/>
                  <a:pt x="63" y="504"/>
                  <a:pt x="90" y="504"/>
                </a:cubicBezTo>
                <a:cubicBezTo>
                  <a:pt x="108" y="504"/>
                  <a:pt x="126" y="486"/>
                  <a:pt x="126" y="468"/>
                </a:cubicBezTo>
                <a:cubicBezTo>
                  <a:pt x="126" y="414"/>
                  <a:pt x="126" y="414"/>
                  <a:pt x="126" y="414"/>
                </a:cubicBezTo>
                <a:cubicBezTo>
                  <a:pt x="126" y="396"/>
                  <a:pt x="144" y="387"/>
                  <a:pt x="153" y="387"/>
                </a:cubicBezTo>
                <a:cubicBezTo>
                  <a:pt x="414" y="387"/>
                  <a:pt x="414" y="387"/>
                  <a:pt x="414" y="387"/>
                </a:cubicBezTo>
                <a:cubicBezTo>
                  <a:pt x="414" y="45"/>
                  <a:pt x="414" y="45"/>
                  <a:pt x="414" y="45"/>
                </a:cubicBez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26">
            <a:extLst>
              <a:ext uri="{FF2B5EF4-FFF2-40B4-BE49-F238E27FC236}">
                <a16:creationId xmlns:a16="http://schemas.microsoft.com/office/drawing/2014/main" id="{5384D533-730F-4B49-85DE-A22A56FF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963" y="5451797"/>
            <a:ext cx="255675" cy="37189"/>
          </a:xfrm>
          <a:custGeom>
            <a:avLst/>
            <a:gdLst>
              <a:gd name="T0" fmla="*/ 225 w 244"/>
              <a:gd name="T1" fmla="*/ 36 h 37"/>
              <a:gd name="T2" fmla="*/ 225 w 244"/>
              <a:gd name="T3" fmla="*/ 36 h 37"/>
              <a:gd name="T4" fmla="*/ 18 w 244"/>
              <a:gd name="T5" fmla="*/ 36 h 37"/>
              <a:gd name="T6" fmla="*/ 0 w 244"/>
              <a:gd name="T7" fmla="*/ 18 h 37"/>
              <a:gd name="T8" fmla="*/ 0 w 244"/>
              <a:gd name="T9" fmla="*/ 18 h 37"/>
              <a:gd name="T10" fmla="*/ 18 w 244"/>
              <a:gd name="T11" fmla="*/ 0 h 37"/>
              <a:gd name="T12" fmla="*/ 225 w 244"/>
              <a:gd name="T13" fmla="*/ 0 h 37"/>
              <a:gd name="T14" fmla="*/ 243 w 244"/>
              <a:gd name="T15" fmla="*/ 18 h 37"/>
              <a:gd name="T16" fmla="*/ 243 w 244"/>
              <a:gd name="T17" fmla="*/ 18 h 37"/>
              <a:gd name="T18" fmla="*/ 225 w 24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37">
                <a:moveTo>
                  <a:pt x="225" y="36"/>
                </a:moveTo>
                <a:lnTo>
                  <a:pt x="22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9"/>
                  <a:pt x="243" y="18"/>
                </a:cubicBezTo>
                <a:lnTo>
                  <a:pt x="243" y="18"/>
                </a:lnTo>
                <a:cubicBezTo>
                  <a:pt x="243" y="27"/>
                  <a:pt x="234" y="36"/>
                  <a:pt x="22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27">
            <a:extLst>
              <a:ext uri="{FF2B5EF4-FFF2-40B4-BE49-F238E27FC236}">
                <a16:creationId xmlns:a16="http://schemas.microsoft.com/office/drawing/2014/main" id="{F923AAB2-B119-2A41-BD1E-D713BE0A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963" y="5530825"/>
            <a:ext cx="255675" cy="37189"/>
          </a:xfrm>
          <a:custGeom>
            <a:avLst/>
            <a:gdLst>
              <a:gd name="T0" fmla="*/ 225 w 244"/>
              <a:gd name="T1" fmla="*/ 36 h 37"/>
              <a:gd name="T2" fmla="*/ 225 w 244"/>
              <a:gd name="T3" fmla="*/ 36 h 37"/>
              <a:gd name="T4" fmla="*/ 18 w 244"/>
              <a:gd name="T5" fmla="*/ 36 h 37"/>
              <a:gd name="T6" fmla="*/ 0 w 244"/>
              <a:gd name="T7" fmla="*/ 18 h 37"/>
              <a:gd name="T8" fmla="*/ 0 w 244"/>
              <a:gd name="T9" fmla="*/ 18 h 37"/>
              <a:gd name="T10" fmla="*/ 18 w 244"/>
              <a:gd name="T11" fmla="*/ 0 h 37"/>
              <a:gd name="T12" fmla="*/ 225 w 244"/>
              <a:gd name="T13" fmla="*/ 0 h 37"/>
              <a:gd name="T14" fmla="*/ 243 w 244"/>
              <a:gd name="T15" fmla="*/ 18 h 37"/>
              <a:gd name="T16" fmla="*/ 243 w 244"/>
              <a:gd name="T17" fmla="*/ 18 h 37"/>
              <a:gd name="T18" fmla="*/ 225 w 24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37">
                <a:moveTo>
                  <a:pt x="225" y="36"/>
                </a:moveTo>
                <a:lnTo>
                  <a:pt x="22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9"/>
                  <a:pt x="243" y="18"/>
                </a:cubicBezTo>
                <a:lnTo>
                  <a:pt x="243" y="18"/>
                </a:lnTo>
                <a:cubicBezTo>
                  <a:pt x="243" y="27"/>
                  <a:pt x="234" y="36"/>
                  <a:pt x="22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28">
            <a:extLst>
              <a:ext uri="{FF2B5EF4-FFF2-40B4-BE49-F238E27FC236}">
                <a16:creationId xmlns:a16="http://schemas.microsoft.com/office/drawing/2014/main" id="{D9035F78-9E99-5647-BE47-1F54DE3B0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963" y="5614500"/>
            <a:ext cx="162703" cy="37189"/>
          </a:xfrm>
          <a:custGeom>
            <a:avLst/>
            <a:gdLst>
              <a:gd name="T0" fmla="*/ 135 w 154"/>
              <a:gd name="T1" fmla="*/ 36 h 37"/>
              <a:gd name="T2" fmla="*/ 135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0 w 154"/>
              <a:gd name="T9" fmla="*/ 18 h 37"/>
              <a:gd name="T10" fmla="*/ 18 w 154"/>
              <a:gd name="T11" fmla="*/ 0 h 37"/>
              <a:gd name="T12" fmla="*/ 135 w 154"/>
              <a:gd name="T13" fmla="*/ 0 h 37"/>
              <a:gd name="T14" fmla="*/ 153 w 154"/>
              <a:gd name="T15" fmla="*/ 18 h 37"/>
              <a:gd name="T16" fmla="*/ 153 w 154"/>
              <a:gd name="T17" fmla="*/ 18 h 37"/>
              <a:gd name="T18" fmla="*/ 135 w 15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lnTo>
                  <a:pt x="153" y="18"/>
                </a:lnTo>
                <a:cubicBezTo>
                  <a:pt x="153" y="27"/>
                  <a:pt x="144" y="36"/>
                  <a:pt x="13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29">
            <a:extLst>
              <a:ext uri="{FF2B5EF4-FFF2-40B4-BE49-F238E27FC236}">
                <a16:creationId xmlns:a16="http://schemas.microsoft.com/office/drawing/2014/main" id="{77153F86-B046-CF4A-908C-20505F430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1069" y="5312339"/>
            <a:ext cx="153405" cy="162703"/>
          </a:xfrm>
          <a:custGeom>
            <a:avLst/>
            <a:gdLst>
              <a:gd name="T0" fmla="*/ 144 w 145"/>
              <a:gd name="T1" fmla="*/ 153 h 154"/>
              <a:gd name="T2" fmla="*/ 144 w 145"/>
              <a:gd name="T3" fmla="*/ 153 h 154"/>
              <a:gd name="T4" fmla="*/ 72 w 145"/>
              <a:gd name="T5" fmla="*/ 153 h 154"/>
              <a:gd name="T6" fmla="*/ 0 w 145"/>
              <a:gd name="T7" fmla="*/ 81 h 154"/>
              <a:gd name="T8" fmla="*/ 0 w 145"/>
              <a:gd name="T9" fmla="*/ 72 h 154"/>
              <a:gd name="T10" fmla="*/ 72 w 145"/>
              <a:gd name="T11" fmla="*/ 0 h 154"/>
              <a:gd name="T12" fmla="*/ 144 w 145"/>
              <a:gd name="T13" fmla="*/ 72 h 154"/>
              <a:gd name="T14" fmla="*/ 144 w 145"/>
              <a:gd name="T15" fmla="*/ 153 h 154"/>
              <a:gd name="T16" fmla="*/ 72 w 145"/>
              <a:gd name="T17" fmla="*/ 45 h 154"/>
              <a:gd name="T18" fmla="*/ 72 w 145"/>
              <a:gd name="T19" fmla="*/ 45 h 154"/>
              <a:gd name="T20" fmla="*/ 45 w 145"/>
              <a:gd name="T21" fmla="*/ 72 h 154"/>
              <a:gd name="T22" fmla="*/ 45 w 145"/>
              <a:gd name="T23" fmla="*/ 81 h 154"/>
              <a:gd name="T24" fmla="*/ 72 w 145"/>
              <a:gd name="T25" fmla="*/ 108 h 154"/>
              <a:gd name="T26" fmla="*/ 99 w 145"/>
              <a:gd name="T27" fmla="*/ 108 h 154"/>
              <a:gd name="T28" fmla="*/ 99 w 145"/>
              <a:gd name="T29" fmla="*/ 72 h 154"/>
              <a:gd name="T30" fmla="*/ 72 w 145"/>
              <a:gd name="T31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54">
                <a:moveTo>
                  <a:pt x="144" y="153"/>
                </a:moveTo>
                <a:lnTo>
                  <a:pt x="144" y="153"/>
                </a:lnTo>
                <a:cubicBezTo>
                  <a:pt x="72" y="153"/>
                  <a:pt x="72" y="153"/>
                  <a:pt x="72" y="153"/>
                </a:cubicBezTo>
                <a:cubicBezTo>
                  <a:pt x="27" y="153"/>
                  <a:pt x="0" y="126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117" y="0"/>
                  <a:pt x="144" y="27"/>
                  <a:pt x="144" y="72"/>
                </a:cubicBezTo>
                <a:lnTo>
                  <a:pt x="144" y="153"/>
                </a:ln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99"/>
                  <a:pt x="54" y="108"/>
                  <a:pt x="72" y="108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54"/>
                  <a:pt x="90" y="45"/>
                  <a:pt x="7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30">
            <a:extLst>
              <a:ext uri="{FF2B5EF4-FFF2-40B4-BE49-F238E27FC236}">
                <a16:creationId xmlns:a16="http://schemas.microsoft.com/office/drawing/2014/main" id="{5E8CE74E-0640-9146-8D80-3E4F97397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824" y="5312339"/>
            <a:ext cx="153405" cy="162703"/>
          </a:xfrm>
          <a:custGeom>
            <a:avLst/>
            <a:gdLst>
              <a:gd name="T0" fmla="*/ 72 w 145"/>
              <a:gd name="T1" fmla="*/ 153 h 154"/>
              <a:gd name="T2" fmla="*/ 72 w 145"/>
              <a:gd name="T3" fmla="*/ 153 h 154"/>
              <a:gd name="T4" fmla="*/ 0 w 145"/>
              <a:gd name="T5" fmla="*/ 153 h 154"/>
              <a:gd name="T6" fmla="*/ 0 w 145"/>
              <a:gd name="T7" fmla="*/ 72 h 154"/>
              <a:gd name="T8" fmla="*/ 72 w 145"/>
              <a:gd name="T9" fmla="*/ 0 h 154"/>
              <a:gd name="T10" fmla="*/ 144 w 145"/>
              <a:gd name="T11" fmla="*/ 72 h 154"/>
              <a:gd name="T12" fmla="*/ 144 w 145"/>
              <a:gd name="T13" fmla="*/ 81 h 154"/>
              <a:gd name="T14" fmla="*/ 72 w 145"/>
              <a:gd name="T15" fmla="*/ 153 h 154"/>
              <a:gd name="T16" fmla="*/ 45 w 145"/>
              <a:gd name="T17" fmla="*/ 108 h 154"/>
              <a:gd name="T18" fmla="*/ 45 w 145"/>
              <a:gd name="T19" fmla="*/ 108 h 154"/>
              <a:gd name="T20" fmla="*/ 72 w 145"/>
              <a:gd name="T21" fmla="*/ 108 h 154"/>
              <a:gd name="T22" fmla="*/ 99 w 145"/>
              <a:gd name="T23" fmla="*/ 81 h 154"/>
              <a:gd name="T24" fmla="*/ 99 w 145"/>
              <a:gd name="T25" fmla="*/ 72 h 154"/>
              <a:gd name="T26" fmla="*/ 72 w 145"/>
              <a:gd name="T27" fmla="*/ 45 h 154"/>
              <a:gd name="T28" fmla="*/ 45 w 145"/>
              <a:gd name="T29" fmla="*/ 72 h 154"/>
              <a:gd name="T30" fmla="*/ 45 w 145"/>
              <a:gd name="T31" fmla="*/ 10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54">
                <a:moveTo>
                  <a:pt x="72" y="153"/>
                </a:moveTo>
                <a:lnTo>
                  <a:pt x="72" y="153"/>
                </a:ln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117" y="0"/>
                  <a:pt x="144" y="27"/>
                  <a:pt x="144" y="72"/>
                </a:cubicBezTo>
                <a:cubicBezTo>
                  <a:pt x="144" y="81"/>
                  <a:pt x="144" y="81"/>
                  <a:pt x="144" y="81"/>
                </a:cubicBezTo>
                <a:cubicBezTo>
                  <a:pt x="144" y="126"/>
                  <a:pt x="117" y="153"/>
                  <a:pt x="72" y="153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72" y="108"/>
                  <a:pt x="72" y="108"/>
                  <a:pt x="72" y="108"/>
                </a:cubicBezTo>
                <a:cubicBezTo>
                  <a:pt x="90" y="108"/>
                  <a:pt x="99" y="99"/>
                  <a:pt x="99" y="81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54"/>
                  <a:pt x="90" y="45"/>
                  <a:pt x="72" y="45"/>
                </a:cubicBezTo>
                <a:cubicBezTo>
                  <a:pt x="54" y="45"/>
                  <a:pt x="45" y="54"/>
                  <a:pt x="45" y="72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31">
            <a:extLst>
              <a:ext uri="{FF2B5EF4-FFF2-40B4-BE49-F238E27FC236}">
                <a16:creationId xmlns:a16="http://schemas.microsoft.com/office/drawing/2014/main" id="{831982EE-A3A8-7A45-A67F-E8EFE978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2636" y="5633094"/>
            <a:ext cx="55783" cy="227780"/>
          </a:xfrm>
          <a:custGeom>
            <a:avLst/>
            <a:gdLst>
              <a:gd name="T0" fmla="*/ 54 w 55"/>
              <a:gd name="T1" fmla="*/ 216 h 217"/>
              <a:gd name="T2" fmla="*/ 54 w 55"/>
              <a:gd name="T3" fmla="*/ 216 h 217"/>
              <a:gd name="T4" fmla="*/ 0 w 55"/>
              <a:gd name="T5" fmla="*/ 216 h 217"/>
              <a:gd name="T6" fmla="*/ 0 w 55"/>
              <a:gd name="T7" fmla="*/ 27 h 217"/>
              <a:gd name="T8" fmla="*/ 27 w 55"/>
              <a:gd name="T9" fmla="*/ 0 h 217"/>
              <a:gd name="T10" fmla="*/ 27 w 55"/>
              <a:gd name="T11" fmla="*/ 0 h 217"/>
              <a:gd name="T12" fmla="*/ 54 w 55"/>
              <a:gd name="T13" fmla="*/ 27 h 217"/>
              <a:gd name="T14" fmla="*/ 54 w 55"/>
              <a:gd name="T1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17">
                <a:moveTo>
                  <a:pt x="54" y="216"/>
                </a:moveTo>
                <a:lnTo>
                  <a:pt x="54" y="216"/>
                </a:lnTo>
                <a:cubicBezTo>
                  <a:pt x="0" y="216"/>
                  <a:pt x="0" y="216"/>
                  <a:pt x="0" y="21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lnTo>
                  <a:pt x="54" y="2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32">
            <a:extLst>
              <a:ext uri="{FF2B5EF4-FFF2-40B4-BE49-F238E27FC236}">
                <a16:creationId xmlns:a16="http://schemas.microsoft.com/office/drawing/2014/main" id="{91D7A355-F49A-0947-A931-6B8E653C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933" y="5451797"/>
            <a:ext cx="46486" cy="134811"/>
          </a:xfrm>
          <a:custGeom>
            <a:avLst/>
            <a:gdLst>
              <a:gd name="T0" fmla="*/ 45 w 46"/>
              <a:gd name="T1" fmla="*/ 126 h 127"/>
              <a:gd name="T2" fmla="*/ 0 w 46"/>
              <a:gd name="T3" fmla="*/ 126 h 127"/>
              <a:gd name="T4" fmla="*/ 0 w 46"/>
              <a:gd name="T5" fmla="*/ 0 h 127"/>
              <a:gd name="T6" fmla="*/ 45 w 46"/>
              <a:gd name="T7" fmla="*/ 0 h 127"/>
              <a:gd name="T8" fmla="*/ 45 w 46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7">
                <a:moveTo>
                  <a:pt x="45" y="126"/>
                </a:moveTo>
                <a:lnTo>
                  <a:pt x="0" y="126"/>
                </a:lnTo>
                <a:lnTo>
                  <a:pt x="0" y="0"/>
                </a:lnTo>
                <a:lnTo>
                  <a:pt x="45" y="0"/>
                </a:lnTo>
                <a:lnTo>
                  <a:pt x="45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33">
            <a:extLst>
              <a:ext uri="{FF2B5EF4-FFF2-40B4-BE49-F238E27FC236}">
                <a16:creationId xmlns:a16="http://schemas.microsoft.com/office/drawing/2014/main" id="{FC551591-4E0D-6A40-BFC0-420930DCF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5" y="5558717"/>
            <a:ext cx="534588" cy="343997"/>
          </a:xfrm>
          <a:custGeom>
            <a:avLst/>
            <a:gdLst>
              <a:gd name="T0" fmla="*/ 54 w 505"/>
              <a:gd name="T1" fmla="*/ 0 h 325"/>
              <a:gd name="T2" fmla="*/ 54 w 505"/>
              <a:gd name="T3" fmla="*/ 0 h 325"/>
              <a:gd name="T4" fmla="*/ 54 w 505"/>
              <a:gd name="T5" fmla="*/ 45 h 325"/>
              <a:gd name="T6" fmla="*/ 450 w 505"/>
              <a:gd name="T7" fmla="*/ 45 h 325"/>
              <a:gd name="T8" fmla="*/ 450 w 505"/>
              <a:gd name="T9" fmla="*/ 270 h 325"/>
              <a:gd name="T10" fmla="*/ 450 w 505"/>
              <a:gd name="T11" fmla="*/ 270 h 325"/>
              <a:gd name="T12" fmla="*/ 54 w 505"/>
              <a:gd name="T13" fmla="*/ 270 h 325"/>
              <a:gd name="T14" fmla="*/ 54 w 505"/>
              <a:gd name="T15" fmla="*/ 90 h 325"/>
              <a:gd name="T16" fmla="*/ 27 w 505"/>
              <a:gd name="T17" fmla="*/ 63 h 325"/>
              <a:gd name="T18" fmla="*/ 27 w 505"/>
              <a:gd name="T19" fmla="*/ 63 h 325"/>
              <a:gd name="T20" fmla="*/ 0 w 505"/>
              <a:gd name="T21" fmla="*/ 90 h 325"/>
              <a:gd name="T22" fmla="*/ 0 w 505"/>
              <a:gd name="T23" fmla="*/ 270 h 325"/>
              <a:gd name="T24" fmla="*/ 54 w 505"/>
              <a:gd name="T25" fmla="*/ 324 h 325"/>
              <a:gd name="T26" fmla="*/ 450 w 505"/>
              <a:gd name="T27" fmla="*/ 324 h 325"/>
              <a:gd name="T28" fmla="*/ 504 w 505"/>
              <a:gd name="T29" fmla="*/ 270 h 325"/>
              <a:gd name="T30" fmla="*/ 504 w 505"/>
              <a:gd name="T31" fmla="*/ 0 h 325"/>
              <a:gd name="T32" fmla="*/ 54 w 505"/>
              <a:gd name="T33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5" h="325">
                <a:moveTo>
                  <a:pt x="54" y="0"/>
                </a:moveTo>
                <a:lnTo>
                  <a:pt x="54" y="0"/>
                </a:lnTo>
                <a:cubicBezTo>
                  <a:pt x="54" y="45"/>
                  <a:pt x="54" y="45"/>
                  <a:pt x="54" y="45"/>
                </a:cubicBezTo>
                <a:cubicBezTo>
                  <a:pt x="450" y="45"/>
                  <a:pt x="450" y="45"/>
                  <a:pt x="450" y="45"/>
                </a:cubicBezTo>
                <a:cubicBezTo>
                  <a:pt x="450" y="270"/>
                  <a:pt x="450" y="270"/>
                  <a:pt x="450" y="270"/>
                </a:cubicBezTo>
                <a:lnTo>
                  <a:pt x="450" y="270"/>
                </a:lnTo>
                <a:cubicBezTo>
                  <a:pt x="54" y="270"/>
                  <a:pt x="54" y="270"/>
                  <a:pt x="54" y="27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72"/>
                  <a:pt x="36" y="63"/>
                  <a:pt x="27" y="63"/>
                </a:cubicBezTo>
                <a:lnTo>
                  <a:pt x="27" y="63"/>
                </a:lnTo>
                <a:cubicBezTo>
                  <a:pt x="9" y="63"/>
                  <a:pt x="0" y="72"/>
                  <a:pt x="0" y="90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97"/>
                  <a:pt x="27" y="324"/>
                  <a:pt x="54" y="324"/>
                </a:cubicBezTo>
                <a:cubicBezTo>
                  <a:pt x="450" y="324"/>
                  <a:pt x="450" y="324"/>
                  <a:pt x="450" y="324"/>
                </a:cubicBezTo>
                <a:cubicBezTo>
                  <a:pt x="477" y="324"/>
                  <a:pt x="504" y="297"/>
                  <a:pt x="504" y="270"/>
                </a:cubicBezTo>
                <a:cubicBezTo>
                  <a:pt x="504" y="0"/>
                  <a:pt x="504" y="0"/>
                  <a:pt x="504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34">
            <a:extLst>
              <a:ext uri="{FF2B5EF4-FFF2-40B4-BE49-F238E27FC236}">
                <a16:creationId xmlns:a16="http://schemas.microsoft.com/office/drawing/2014/main" id="{A0C12F8C-33C4-EE46-8993-7D7DB1D45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9072" y="5423906"/>
            <a:ext cx="646154" cy="181297"/>
          </a:xfrm>
          <a:custGeom>
            <a:avLst/>
            <a:gdLst>
              <a:gd name="T0" fmla="*/ 539 w 612"/>
              <a:gd name="T1" fmla="*/ 171 h 172"/>
              <a:gd name="T2" fmla="*/ 539 w 612"/>
              <a:gd name="T3" fmla="*/ 171 h 172"/>
              <a:gd name="T4" fmla="*/ 71 w 612"/>
              <a:gd name="T5" fmla="*/ 171 h 172"/>
              <a:gd name="T6" fmla="*/ 0 w 612"/>
              <a:gd name="T7" fmla="*/ 108 h 172"/>
              <a:gd name="T8" fmla="*/ 0 w 612"/>
              <a:gd name="T9" fmla="*/ 72 h 172"/>
              <a:gd name="T10" fmla="*/ 71 w 612"/>
              <a:gd name="T11" fmla="*/ 0 h 172"/>
              <a:gd name="T12" fmla="*/ 539 w 612"/>
              <a:gd name="T13" fmla="*/ 0 h 172"/>
              <a:gd name="T14" fmla="*/ 611 w 612"/>
              <a:gd name="T15" fmla="*/ 72 h 172"/>
              <a:gd name="T16" fmla="*/ 611 w 612"/>
              <a:gd name="T17" fmla="*/ 108 h 172"/>
              <a:gd name="T18" fmla="*/ 539 w 612"/>
              <a:gd name="T19" fmla="*/ 171 h 172"/>
              <a:gd name="T20" fmla="*/ 71 w 612"/>
              <a:gd name="T21" fmla="*/ 45 h 172"/>
              <a:gd name="T22" fmla="*/ 71 w 612"/>
              <a:gd name="T23" fmla="*/ 45 h 172"/>
              <a:gd name="T24" fmla="*/ 44 w 612"/>
              <a:gd name="T25" fmla="*/ 72 h 172"/>
              <a:gd name="T26" fmla="*/ 44 w 612"/>
              <a:gd name="T27" fmla="*/ 108 h 172"/>
              <a:gd name="T28" fmla="*/ 71 w 612"/>
              <a:gd name="T29" fmla="*/ 126 h 172"/>
              <a:gd name="T30" fmla="*/ 539 w 612"/>
              <a:gd name="T31" fmla="*/ 126 h 172"/>
              <a:gd name="T32" fmla="*/ 566 w 612"/>
              <a:gd name="T33" fmla="*/ 108 h 172"/>
              <a:gd name="T34" fmla="*/ 566 w 612"/>
              <a:gd name="T35" fmla="*/ 72 h 172"/>
              <a:gd name="T36" fmla="*/ 539 w 612"/>
              <a:gd name="T37" fmla="*/ 45 h 172"/>
              <a:gd name="T38" fmla="*/ 71 w 612"/>
              <a:gd name="T39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2" h="172">
                <a:moveTo>
                  <a:pt x="539" y="171"/>
                </a:moveTo>
                <a:lnTo>
                  <a:pt x="539" y="171"/>
                </a:lnTo>
                <a:cubicBezTo>
                  <a:pt x="71" y="171"/>
                  <a:pt x="71" y="171"/>
                  <a:pt x="71" y="171"/>
                </a:cubicBezTo>
                <a:cubicBezTo>
                  <a:pt x="36" y="171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1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5" y="0"/>
                  <a:pt x="611" y="36"/>
                  <a:pt x="611" y="72"/>
                </a:cubicBezTo>
                <a:cubicBezTo>
                  <a:pt x="611" y="108"/>
                  <a:pt x="611" y="108"/>
                  <a:pt x="611" y="108"/>
                </a:cubicBezTo>
                <a:cubicBezTo>
                  <a:pt x="611" y="144"/>
                  <a:pt x="575" y="171"/>
                  <a:pt x="539" y="171"/>
                </a:cubicBezTo>
                <a:close/>
                <a:moveTo>
                  <a:pt x="71" y="45"/>
                </a:moveTo>
                <a:lnTo>
                  <a:pt x="71" y="45"/>
                </a:lnTo>
                <a:cubicBezTo>
                  <a:pt x="53" y="45"/>
                  <a:pt x="44" y="63"/>
                  <a:pt x="44" y="72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7"/>
                  <a:pt x="53" y="126"/>
                  <a:pt x="71" y="126"/>
                </a:cubicBezTo>
                <a:cubicBezTo>
                  <a:pt x="539" y="126"/>
                  <a:pt x="539" y="126"/>
                  <a:pt x="539" y="126"/>
                </a:cubicBezTo>
                <a:cubicBezTo>
                  <a:pt x="557" y="126"/>
                  <a:pt x="566" y="117"/>
                  <a:pt x="566" y="108"/>
                </a:cubicBezTo>
                <a:cubicBezTo>
                  <a:pt x="566" y="72"/>
                  <a:pt x="566" y="72"/>
                  <a:pt x="566" y="72"/>
                </a:cubicBezTo>
                <a:cubicBezTo>
                  <a:pt x="566" y="63"/>
                  <a:pt x="557" y="45"/>
                  <a:pt x="539" y="45"/>
                </a:cubicBezTo>
                <a:lnTo>
                  <a:pt x="71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10" name="Grupo 609">
            <a:extLst>
              <a:ext uri="{FF2B5EF4-FFF2-40B4-BE49-F238E27FC236}">
                <a16:creationId xmlns:a16="http://schemas.microsoft.com/office/drawing/2014/main" id="{73DBF3C1-BFDA-2244-A5F9-128B0527B401}"/>
              </a:ext>
            </a:extLst>
          </p:cNvPr>
          <p:cNvGrpSpPr/>
          <p:nvPr/>
        </p:nvGrpSpPr>
        <p:grpSpPr>
          <a:xfrm>
            <a:off x="2451398" y="361149"/>
            <a:ext cx="19474854" cy="2715754"/>
            <a:chOff x="2451398" y="719646"/>
            <a:chExt cx="19474854" cy="2715754"/>
          </a:xfrm>
        </p:grpSpPr>
        <p:sp>
          <p:nvSpPr>
            <p:cNvPr id="611" name="CuadroTexto 610">
              <a:extLst>
                <a:ext uri="{FF2B5EF4-FFF2-40B4-BE49-F238E27FC236}">
                  <a16:creationId xmlns:a16="http://schemas.microsoft.com/office/drawing/2014/main" id="{B1F1FA06-4CAF-674F-A27C-BAB5F655C3F0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612" name="CuadroTexto 611">
              <a:extLst>
                <a:ext uri="{FF2B5EF4-FFF2-40B4-BE49-F238E27FC236}">
                  <a16:creationId xmlns:a16="http://schemas.microsoft.com/office/drawing/2014/main" id="{4DA85759-78D3-284E-99D5-F8107883C957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SlickText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allows you to quickly and easily spread the word to your best customers with a simple text message. </a:t>
              </a:r>
            </a:p>
          </p:txBody>
        </p:sp>
      </p:grpSp>
      <p:grpSp>
        <p:nvGrpSpPr>
          <p:cNvPr id="613" name="Group 54">
            <a:extLst>
              <a:ext uri="{FF2B5EF4-FFF2-40B4-BE49-F238E27FC236}">
                <a16:creationId xmlns:a16="http://schemas.microsoft.com/office/drawing/2014/main" id="{E1A1B149-6F34-2442-AA9C-BF872E8A7496}"/>
              </a:ext>
            </a:extLst>
          </p:cNvPr>
          <p:cNvGrpSpPr/>
          <p:nvPr/>
        </p:nvGrpSpPr>
        <p:grpSpPr>
          <a:xfrm>
            <a:off x="17878715" y="7447254"/>
            <a:ext cx="3044103" cy="1188838"/>
            <a:chOff x="5570380" y="11234432"/>
            <a:chExt cx="3676940" cy="1188838"/>
          </a:xfrm>
        </p:grpSpPr>
        <p:sp>
          <p:nvSpPr>
            <p:cNvPr id="614" name="CuadroTexto 395">
              <a:extLst>
                <a:ext uri="{FF2B5EF4-FFF2-40B4-BE49-F238E27FC236}">
                  <a16:creationId xmlns:a16="http://schemas.microsoft.com/office/drawing/2014/main" id="{6ACB2C6F-EA55-7446-9E06-89C0E6E00EFD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15" name="Rectangle 56">
              <a:extLst>
                <a:ext uri="{FF2B5EF4-FFF2-40B4-BE49-F238E27FC236}">
                  <a16:creationId xmlns:a16="http://schemas.microsoft.com/office/drawing/2014/main" id="{3B7E5115-6F56-C240-AE55-7758D2BB8AF1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6" name="Group 54">
            <a:extLst>
              <a:ext uri="{FF2B5EF4-FFF2-40B4-BE49-F238E27FC236}">
                <a16:creationId xmlns:a16="http://schemas.microsoft.com/office/drawing/2014/main" id="{2831E680-0458-6B40-A8EE-5E5F1BBFE8EB}"/>
              </a:ext>
            </a:extLst>
          </p:cNvPr>
          <p:cNvGrpSpPr/>
          <p:nvPr/>
        </p:nvGrpSpPr>
        <p:grpSpPr>
          <a:xfrm>
            <a:off x="16059155" y="4938075"/>
            <a:ext cx="3044103" cy="1188838"/>
            <a:chOff x="5570380" y="11234432"/>
            <a:chExt cx="3676940" cy="1188838"/>
          </a:xfrm>
        </p:grpSpPr>
        <p:sp>
          <p:nvSpPr>
            <p:cNvPr id="617" name="CuadroTexto 395">
              <a:extLst>
                <a:ext uri="{FF2B5EF4-FFF2-40B4-BE49-F238E27FC236}">
                  <a16:creationId xmlns:a16="http://schemas.microsoft.com/office/drawing/2014/main" id="{8DF840DC-6E54-E149-837D-11AC364E925F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18" name="Rectangle 56">
              <a:extLst>
                <a:ext uri="{FF2B5EF4-FFF2-40B4-BE49-F238E27FC236}">
                  <a16:creationId xmlns:a16="http://schemas.microsoft.com/office/drawing/2014/main" id="{D587E443-BA42-9B47-A189-A309D91E57B9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2" name="Group 54">
            <a:extLst>
              <a:ext uri="{FF2B5EF4-FFF2-40B4-BE49-F238E27FC236}">
                <a16:creationId xmlns:a16="http://schemas.microsoft.com/office/drawing/2014/main" id="{58EEA53D-EF07-5048-8665-A9A8CB4F9B30}"/>
              </a:ext>
            </a:extLst>
          </p:cNvPr>
          <p:cNvGrpSpPr/>
          <p:nvPr/>
        </p:nvGrpSpPr>
        <p:grpSpPr>
          <a:xfrm>
            <a:off x="10594355" y="3563947"/>
            <a:ext cx="3044103" cy="1123758"/>
            <a:chOff x="5570380" y="11299512"/>
            <a:chExt cx="3676940" cy="1123758"/>
          </a:xfrm>
        </p:grpSpPr>
        <p:sp>
          <p:nvSpPr>
            <p:cNvPr id="623" name="CuadroTexto 395">
              <a:extLst>
                <a:ext uri="{FF2B5EF4-FFF2-40B4-BE49-F238E27FC236}">
                  <a16:creationId xmlns:a16="http://schemas.microsoft.com/office/drawing/2014/main" id="{5278934E-E83D-DC48-B106-845D563C082F}"/>
                </a:ext>
              </a:extLst>
            </p:cNvPr>
            <p:cNvSpPr txBox="1"/>
            <p:nvPr/>
          </p:nvSpPr>
          <p:spPr>
            <a:xfrm>
              <a:off x="6226710" y="1129951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24" name="Rectangle 56">
              <a:extLst>
                <a:ext uri="{FF2B5EF4-FFF2-40B4-BE49-F238E27FC236}">
                  <a16:creationId xmlns:a16="http://schemas.microsoft.com/office/drawing/2014/main" id="{9A39FDBD-A466-084F-AA0B-180530B06AA7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5" name="Group 54">
            <a:extLst>
              <a:ext uri="{FF2B5EF4-FFF2-40B4-BE49-F238E27FC236}">
                <a16:creationId xmlns:a16="http://schemas.microsoft.com/office/drawing/2014/main" id="{0148B8D0-663A-D24D-9848-DC0D67DBAB31}"/>
              </a:ext>
            </a:extLst>
          </p:cNvPr>
          <p:cNvGrpSpPr/>
          <p:nvPr/>
        </p:nvGrpSpPr>
        <p:grpSpPr>
          <a:xfrm>
            <a:off x="5020680" y="4955000"/>
            <a:ext cx="3065942" cy="1188838"/>
            <a:chOff x="5570380" y="11234432"/>
            <a:chExt cx="3703319" cy="1188838"/>
          </a:xfrm>
        </p:grpSpPr>
        <p:sp>
          <p:nvSpPr>
            <p:cNvPr id="626" name="CuadroTexto 395">
              <a:extLst>
                <a:ext uri="{FF2B5EF4-FFF2-40B4-BE49-F238E27FC236}">
                  <a16:creationId xmlns:a16="http://schemas.microsoft.com/office/drawing/2014/main" id="{AD34D46C-A152-D745-9DAB-A95DC43E701D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27" name="Rectangle 56">
              <a:extLst>
                <a:ext uri="{FF2B5EF4-FFF2-40B4-BE49-F238E27FC236}">
                  <a16:creationId xmlns:a16="http://schemas.microsoft.com/office/drawing/2014/main" id="{F7A80B77-A6D5-534E-A832-76614A398D7F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8" name="Group 54">
            <a:extLst>
              <a:ext uri="{FF2B5EF4-FFF2-40B4-BE49-F238E27FC236}">
                <a16:creationId xmlns:a16="http://schemas.microsoft.com/office/drawing/2014/main" id="{177B5BDE-C2E4-BA41-A017-D55DEC0FB9AD}"/>
              </a:ext>
            </a:extLst>
          </p:cNvPr>
          <p:cNvGrpSpPr/>
          <p:nvPr/>
        </p:nvGrpSpPr>
        <p:grpSpPr>
          <a:xfrm>
            <a:off x="3230886" y="7511732"/>
            <a:ext cx="3065942" cy="1188838"/>
            <a:chOff x="5570380" y="11234432"/>
            <a:chExt cx="3703319" cy="1188838"/>
          </a:xfrm>
        </p:grpSpPr>
        <p:sp>
          <p:nvSpPr>
            <p:cNvPr id="629" name="CuadroTexto 395">
              <a:extLst>
                <a:ext uri="{FF2B5EF4-FFF2-40B4-BE49-F238E27FC236}">
                  <a16:creationId xmlns:a16="http://schemas.microsoft.com/office/drawing/2014/main" id="{567338DC-5C27-1342-9224-0BC0F648C273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30" name="Rectangle 56">
              <a:extLst>
                <a:ext uri="{FF2B5EF4-FFF2-40B4-BE49-F238E27FC236}">
                  <a16:creationId xmlns:a16="http://schemas.microsoft.com/office/drawing/2014/main" id="{C5AABDF1-A47E-F94D-8EC5-1B8124D93FA7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196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Freeform 1">
            <a:extLst>
              <a:ext uri="{FF2B5EF4-FFF2-40B4-BE49-F238E27FC236}">
                <a16:creationId xmlns:a16="http://schemas.microsoft.com/office/drawing/2014/main" id="{31718ADA-A2D4-A545-8613-CF4B51B8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300" y="3592873"/>
            <a:ext cx="9420384" cy="9420384"/>
          </a:xfrm>
          <a:custGeom>
            <a:avLst/>
            <a:gdLst>
              <a:gd name="T0" fmla="*/ 8697 w 8698"/>
              <a:gd name="T1" fmla="*/ 4353 h 8698"/>
              <a:gd name="T2" fmla="*/ 8697 w 8698"/>
              <a:gd name="T3" fmla="*/ 4353 h 8698"/>
              <a:gd name="T4" fmla="*/ 4344 w 8698"/>
              <a:gd name="T5" fmla="*/ 8697 h 8698"/>
              <a:gd name="T6" fmla="*/ 0 w 8698"/>
              <a:gd name="T7" fmla="*/ 4353 h 8698"/>
              <a:gd name="T8" fmla="*/ 4344 w 8698"/>
              <a:gd name="T9" fmla="*/ 0 h 8698"/>
              <a:gd name="T10" fmla="*/ 8697 w 8698"/>
              <a:gd name="T11" fmla="*/ 4353 h 8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98" h="8698">
                <a:moveTo>
                  <a:pt x="8697" y="4353"/>
                </a:moveTo>
                <a:lnTo>
                  <a:pt x="8697" y="4353"/>
                </a:lnTo>
                <a:cubicBezTo>
                  <a:pt x="8697" y="6754"/>
                  <a:pt x="6745" y="8697"/>
                  <a:pt x="4344" y="8697"/>
                </a:cubicBezTo>
                <a:cubicBezTo>
                  <a:pt x="1943" y="8697"/>
                  <a:pt x="0" y="6754"/>
                  <a:pt x="0" y="4353"/>
                </a:cubicBezTo>
                <a:cubicBezTo>
                  <a:pt x="0" y="1943"/>
                  <a:pt x="1943" y="0"/>
                  <a:pt x="4344" y="0"/>
                </a:cubicBezTo>
                <a:cubicBezTo>
                  <a:pt x="6745" y="0"/>
                  <a:pt x="8697" y="1943"/>
                  <a:pt x="8697" y="4353"/>
                </a:cubicBezTo>
              </a:path>
            </a:pathLst>
          </a:cu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172">
            <a:extLst>
              <a:ext uri="{FF2B5EF4-FFF2-40B4-BE49-F238E27FC236}">
                <a16:creationId xmlns:a16="http://schemas.microsoft.com/office/drawing/2014/main" id="{A759C06B-B0D1-FF4D-BC4E-57A06721F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843" y="6057841"/>
            <a:ext cx="6750000" cy="4619426"/>
          </a:xfrm>
          <a:custGeom>
            <a:avLst/>
            <a:gdLst>
              <a:gd name="T0" fmla="*/ 5908 w 6233"/>
              <a:gd name="T1" fmla="*/ 4262 h 4263"/>
              <a:gd name="T2" fmla="*/ 5908 w 6233"/>
              <a:gd name="T3" fmla="*/ 4262 h 4263"/>
              <a:gd name="T4" fmla="*/ 314 w 6233"/>
              <a:gd name="T5" fmla="*/ 4262 h 4263"/>
              <a:gd name="T6" fmla="*/ 0 w 6233"/>
              <a:gd name="T7" fmla="*/ 3938 h 4263"/>
              <a:gd name="T8" fmla="*/ 0 w 6233"/>
              <a:gd name="T9" fmla="*/ 324 h 4263"/>
              <a:gd name="T10" fmla="*/ 314 w 6233"/>
              <a:gd name="T11" fmla="*/ 0 h 4263"/>
              <a:gd name="T12" fmla="*/ 5908 w 6233"/>
              <a:gd name="T13" fmla="*/ 0 h 4263"/>
              <a:gd name="T14" fmla="*/ 6232 w 6233"/>
              <a:gd name="T15" fmla="*/ 324 h 4263"/>
              <a:gd name="T16" fmla="*/ 6232 w 6233"/>
              <a:gd name="T17" fmla="*/ 3938 h 4263"/>
              <a:gd name="T18" fmla="*/ 5908 w 6233"/>
              <a:gd name="T19" fmla="*/ 4262 h 4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33" h="4263">
                <a:moveTo>
                  <a:pt x="5908" y="4262"/>
                </a:moveTo>
                <a:lnTo>
                  <a:pt x="5908" y="4262"/>
                </a:lnTo>
                <a:cubicBezTo>
                  <a:pt x="314" y="4262"/>
                  <a:pt x="314" y="4262"/>
                  <a:pt x="314" y="4262"/>
                </a:cubicBezTo>
                <a:cubicBezTo>
                  <a:pt x="143" y="4262"/>
                  <a:pt x="0" y="4118"/>
                  <a:pt x="0" y="393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44"/>
                  <a:pt x="143" y="0"/>
                  <a:pt x="314" y="0"/>
                </a:cubicBezTo>
                <a:cubicBezTo>
                  <a:pt x="5908" y="0"/>
                  <a:pt x="5908" y="0"/>
                  <a:pt x="5908" y="0"/>
                </a:cubicBezTo>
                <a:cubicBezTo>
                  <a:pt x="6088" y="0"/>
                  <a:pt x="6232" y="144"/>
                  <a:pt x="6232" y="324"/>
                </a:cubicBezTo>
                <a:cubicBezTo>
                  <a:pt x="6232" y="3938"/>
                  <a:pt x="6232" y="3938"/>
                  <a:pt x="6232" y="3938"/>
                </a:cubicBezTo>
                <a:cubicBezTo>
                  <a:pt x="6232" y="4118"/>
                  <a:pt x="6088" y="4262"/>
                  <a:pt x="5908" y="426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173">
            <a:extLst>
              <a:ext uri="{FF2B5EF4-FFF2-40B4-BE49-F238E27FC236}">
                <a16:creationId xmlns:a16="http://schemas.microsoft.com/office/drawing/2014/main" id="{AC098487-B9AD-B94B-A632-3DAEB543B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797" y="6334911"/>
            <a:ext cx="6138538" cy="3420383"/>
          </a:xfrm>
          <a:custGeom>
            <a:avLst/>
            <a:gdLst>
              <a:gd name="T0" fmla="*/ 5585 w 5667"/>
              <a:gd name="T1" fmla="*/ 3156 h 3157"/>
              <a:gd name="T2" fmla="*/ 5585 w 5667"/>
              <a:gd name="T3" fmla="*/ 3156 h 3157"/>
              <a:gd name="T4" fmla="*/ 90 w 5667"/>
              <a:gd name="T5" fmla="*/ 3156 h 3157"/>
              <a:gd name="T6" fmla="*/ 0 w 5667"/>
              <a:gd name="T7" fmla="*/ 3066 h 3157"/>
              <a:gd name="T8" fmla="*/ 0 w 5667"/>
              <a:gd name="T9" fmla="*/ 90 h 3157"/>
              <a:gd name="T10" fmla="*/ 90 w 5667"/>
              <a:gd name="T11" fmla="*/ 0 h 3157"/>
              <a:gd name="T12" fmla="*/ 5585 w 5667"/>
              <a:gd name="T13" fmla="*/ 0 h 3157"/>
              <a:gd name="T14" fmla="*/ 5666 w 5667"/>
              <a:gd name="T15" fmla="*/ 90 h 3157"/>
              <a:gd name="T16" fmla="*/ 5666 w 5667"/>
              <a:gd name="T17" fmla="*/ 3066 h 3157"/>
              <a:gd name="T18" fmla="*/ 5585 w 5667"/>
              <a:gd name="T19" fmla="*/ 3156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67" h="3157">
                <a:moveTo>
                  <a:pt x="5585" y="3156"/>
                </a:moveTo>
                <a:lnTo>
                  <a:pt x="5585" y="3156"/>
                </a:lnTo>
                <a:cubicBezTo>
                  <a:pt x="90" y="3156"/>
                  <a:pt x="90" y="3156"/>
                  <a:pt x="90" y="3156"/>
                </a:cubicBezTo>
                <a:cubicBezTo>
                  <a:pt x="36" y="3156"/>
                  <a:pt x="0" y="3111"/>
                  <a:pt x="0" y="306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5585" y="0"/>
                  <a:pt x="5585" y="0"/>
                  <a:pt x="5585" y="0"/>
                </a:cubicBezTo>
                <a:cubicBezTo>
                  <a:pt x="5630" y="0"/>
                  <a:pt x="5666" y="45"/>
                  <a:pt x="5666" y="90"/>
                </a:cubicBezTo>
                <a:cubicBezTo>
                  <a:pt x="5666" y="3066"/>
                  <a:pt x="5666" y="3066"/>
                  <a:pt x="5666" y="3066"/>
                </a:cubicBezTo>
                <a:cubicBezTo>
                  <a:pt x="5666" y="3111"/>
                  <a:pt x="5630" y="3156"/>
                  <a:pt x="5585" y="3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174">
            <a:extLst>
              <a:ext uri="{FF2B5EF4-FFF2-40B4-BE49-F238E27FC236}">
                <a16:creationId xmlns:a16="http://schemas.microsoft.com/office/drawing/2014/main" id="{B772F834-71F6-8C47-BC6B-222A6064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040" y="9994148"/>
            <a:ext cx="410828" cy="410828"/>
          </a:xfrm>
          <a:custGeom>
            <a:avLst/>
            <a:gdLst>
              <a:gd name="T0" fmla="*/ 378 w 379"/>
              <a:gd name="T1" fmla="*/ 190 h 379"/>
              <a:gd name="T2" fmla="*/ 378 w 379"/>
              <a:gd name="T3" fmla="*/ 190 h 379"/>
              <a:gd name="T4" fmla="*/ 188 w 379"/>
              <a:gd name="T5" fmla="*/ 378 h 379"/>
              <a:gd name="T6" fmla="*/ 0 w 379"/>
              <a:gd name="T7" fmla="*/ 190 h 379"/>
              <a:gd name="T8" fmla="*/ 188 w 379"/>
              <a:gd name="T9" fmla="*/ 0 h 379"/>
              <a:gd name="T10" fmla="*/ 378 w 379"/>
              <a:gd name="T11" fmla="*/ 19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9" h="379">
                <a:moveTo>
                  <a:pt x="378" y="190"/>
                </a:moveTo>
                <a:lnTo>
                  <a:pt x="378" y="190"/>
                </a:lnTo>
                <a:cubicBezTo>
                  <a:pt x="378" y="298"/>
                  <a:pt x="296" y="378"/>
                  <a:pt x="188" y="378"/>
                </a:cubicBezTo>
                <a:cubicBezTo>
                  <a:pt x="90" y="378"/>
                  <a:pt x="0" y="298"/>
                  <a:pt x="0" y="190"/>
                </a:cubicBezTo>
                <a:cubicBezTo>
                  <a:pt x="0" y="91"/>
                  <a:pt x="90" y="0"/>
                  <a:pt x="188" y="0"/>
                </a:cubicBezTo>
                <a:cubicBezTo>
                  <a:pt x="296" y="0"/>
                  <a:pt x="378" y="91"/>
                  <a:pt x="378" y="1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175">
            <a:extLst>
              <a:ext uri="{FF2B5EF4-FFF2-40B4-BE49-F238E27FC236}">
                <a16:creationId xmlns:a16="http://schemas.microsoft.com/office/drawing/2014/main" id="{1535F405-C2C0-2B44-9147-1BB3F92C3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977" y="10132682"/>
            <a:ext cx="7065287" cy="711785"/>
          </a:xfrm>
          <a:custGeom>
            <a:avLst/>
            <a:gdLst>
              <a:gd name="T0" fmla="*/ 4011 w 6520"/>
              <a:gd name="T1" fmla="*/ 63 h 657"/>
              <a:gd name="T2" fmla="*/ 4011 w 6520"/>
              <a:gd name="T3" fmla="*/ 63 h 657"/>
              <a:gd name="T4" fmla="*/ 4011 w 6520"/>
              <a:gd name="T5" fmla="*/ 63 h 657"/>
              <a:gd name="T6" fmla="*/ 3948 w 6520"/>
              <a:gd name="T7" fmla="*/ 116 h 657"/>
              <a:gd name="T8" fmla="*/ 2536 w 6520"/>
              <a:gd name="T9" fmla="*/ 116 h 657"/>
              <a:gd name="T10" fmla="*/ 2482 w 6520"/>
              <a:gd name="T11" fmla="*/ 63 h 657"/>
              <a:gd name="T12" fmla="*/ 2482 w 6520"/>
              <a:gd name="T13" fmla="*/ 63 h 657"/>
              <a:gd name="T14" fmla="*/ 2428 w 6520"/>
              <a:gd name="T15" fmla="*/ 0 h 657"/>
              <a:gd name="T16" fmla="*/ 53 w 6520"/>
              <a:gd name="T17" fmla="*/ 0 h 657"/>
              <a:gd name="T18" fmla="*/ 0 w 6520"/>
              <a:gd name="T19" fmla="*/ 63 h 657"/>
              <a:gd name="T20" fmla="*/ 0 w 6520"/>
              <a:gd name="T21" fmla="*/ 476 h 657"/>
              <a:gd name="T22" fmla="*/ 180 w 6520"/>
              <a:gd name="T23" fmla="*/ 656 h 657"/>
              <a:gd name="T24" fmla="*/ 6340 w 6520"/>
              <a:gd name="T25" fmla="*/ 656 h 657"/>
              <a:gd name="T26" fmla="*/ 6519 w 6520"/>
              <a:gd name="T27" fmla="*/ 476 h 657"/>
              <a:gd name="T28" fmla="*/ 6519 w 6520"/>
              <a:gd name="T29" fmla="*/ 63 h 657"/>
              <a:gd name="T30" fmla="*/ 6456 w 6520"/>
              <a:gd name="T31" fmla="*/ 0 h 657"/>
              <a:gd name="T32" fmla="*/ 4065 w 6520"/>
              <a:gd name="T33" fmla="*/ 0 h 657"/>
              <a:gd name="T34" fmla="*/ 4011 w 6520"/>
              <a:gd name="T35" fmla="*/ 63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20" h="657">
                <a:moveTo>
                  <a:pt x="4011" y="63"/>
                </a:moveTo>
                <a:lnTo>
                  <a:pt x="4011" y="63"/>
                </a:lnTo>
                <a:lnTo>
                  <a:pt x="4011" y="63"/>
                </a:lnTo>
                <a:cubicBezTo>
                  <a:pt x="4011" y="89"/>
                  <a:pt x="3984" y="116"/>
                  <a:pt x="3948" y="116"/>
                </a:cubicBezTo>
                <a:cubicBezTo>
                  <a:pt x="2536" y="116"/>
                  <a:pt x="2536" y="116"/>
                  <a:pt x="2536" y="116"/>
                </a:cubicBezTo>
                <a:cubicBezTo>
                  <a:pt x="2509" y="116"/>
                  <a:pt x="2482" y="89"/>
                  <a:pt x="2482" y="63"/>
                </a:cubicBezTo>
                <a:lnTo>
                  <a:pt x="2482" y="63"/>
                </a:lnTo>
                <a:cubicBezTo>
                  <a:pt x="2482" y="27"/>
                  <a:pt x="2455" y="0"/>
                  <a:pt x="2428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7"/>
                  <a:pt x="0" y="63"/>
                </a:cubicBezTo>
                <a:cubicBezTo>
                  <a:pt x="0" y="476"/>
                  <a:pt x="0" y="476"/>
                  <a:pt x="0" y="476"/>
                </a:cubicBezTo>
                <a:cubicBezTo>
                  <a:pt x="0" y="575"/>
                  <a:pt x="72" y="656"/>
                  <a:pt x="180" y="656"/>
                </a:cubicBezTo>
                <a:cubicBezTo>
                  <a:pt x="6340" y="656"/>
                  <a:pt x="6340" y="656"/>
                  <a:pt x="6340" y="656"/>
                </a:cubicBezTo>
                <a:cubicBezTo>
                  <a:pt x="6439" y="656"/>
                  <a:pt x="6519" y="575"/>
                  <a:pt x="6519" y="476"/>
                </a:cubicBezTo>
                <a:cubicBezTo>
                  <a:pt x="6519" y="63"/>
                  <a:pt x="6519" y="63"/>
                  <a:pt x="6519" y="63"/>
                </a:cubicBezTo>
                <a:cubicBezTo>
                  <a:pt x="6519" y="27"/>
                  <a:pt x="6492" y="0"/>
                  <a:pt x="6456" y="0"/>
                </a:cubicBezTo>
                <a:cubicBezTo>
                  <a:pt x="4065" y="0"/>
                  <a:pt x="4065" y="0"/>
                  <a:pt x="4065" y="0"/>
                </a:cubicBezTo>
                <a:cubicBezTo>
                  <a:pt x="4029" y="0"/>
                  <a:pt x="4011" y="27"/>
                  <a:pt x="4011" y="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176">
            <a:extLst>
              <a:ext uri="{FF2B5EF4-FFF2-40B4-BE49-F238E27FC236}">
                <a16:creationId xmlns:a16="http://schemas.microsoft.com/office/drawing/2014/main" id="{567E75D2-7952-4742-A56F-4EEF77E7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908" y="8107203"/>
            <a:ext cx="3195859" cy="2746817"/>
          </a:xfrm>
          <a:custGeom>
            <a:avLst/>
            <a:gdLst>
              <a:gd name="T0" fmla="*/ 2843 w 2951"/>
              <a:gd name="T1" fmla="*/ 2536 h 2537"/>
              <a:gd name="T2" fmla="*/ 2843 w 2951"/>
              <a:gd name="T3" fmla="*/ 2536 h 2537"/>
              <a:gd name="T4" fmla="*/ 108 w 2951"/>
              <a:gd name="T5" fmla="*/ 2536 h 2537"/>
              <a:gd name="T6" fmla="*/ 9 w 2951"/>
              <a:gd name="T7" fmla="*/ 2419 h 2537"/>
              <a:gd name="T8" fmla="*/ 270 w 2951"/>
              <a:gd name="T9" fmla="*/ 90 h 2537"/>
              <a:gd name="T10" fmla="*/ 369 w 2951"/>
              <a:gd name="T11" fmla="*/ 0 h 2537"/>
              <a:gd name="T12" fmla="*/ 2573 w 2951"/>
              <a:gd name="T13" fmla="*/ 0 h 2537"/>
              <a:gd name="T14" fmla="*/ 2672 w 2951"/>
              <a:gd name="T15" fmla="*/ 90 h 2537"/>
              <a:gd name="T16" fmla="*/ 2942 w 2951"/>
              <a:gd name="T17" fmla="*/ 2419 h 2537"/>
              <a:gd name="T18" fmla="*/ 2843 w 2951"/>
              <a:gd name="T19" fmla="*/ 2536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1" h="2537">
                <a:moveTo>
                  <a:pt x="2843" y="2536"/>
                </a:moveTo>
                <a:lnTo>
                  <a:pt x="2843" y="2536"/>
                </a:lnTo>
                <a:cubicBezTo>
                  <a:pt x="108" y="2536"/>
                  <a:pt x="108" y="2536"/>
                  <a:pt x="108" y="2536"/>
                </a:cubicBezTo>
                <a:cubicBezTo>
                  <a:pt x="45" y="2536"/>
                  <a:pt x="0" y="2482"/>
                  <a:pt x="9" y="2419"/>
                </a:cubicBezTo>
                <a:cubicBezTo>
                  <a:pt x="270" y="90"/>
                  <a:pt x="270" y="90"/>
                  <a:pt x="270" y="90"/>
                </a:cubicBezTo>
                <a:cubicBezTo>
                  <a:pt x="279" y="36"/>
                  <a:pt x="324" y="0"/>
                  <a:pt x="369" y="0"/>
                </a:cubicBezTo>
                <a:cubicBezTo>
                  <a:pt x="2573" y="0"/>
                  <a:pt x="2573" y="0"/>
                  <a:pt x="2573" y="0"/>
                </a:cubicBezTo>
                <a:cubicBezTo>
                  <a:pt x="2627" y="0"/>
                  <a:pt x="2672" y="36"/>
                  <a:pt x="2672" y="90"/>
                </a:cubicBezTo>
                <a:cubicBezTo>
                  <a:pt x="2942" y="2419"/>
                  <a:pt x="2942" y="2419"/>
                  <a:pt x="2942" y="2419"/>
                </a:cubicBezTo>
                <a:cubicBezTo>
                  <a:pt x="2950" y="2482"/>
                  <a:pt x="2896" y="2536"/>
                  <a:pt x="2843" y="25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177">
            <a:extLst>
              <a:ext uri="{FF2B5EF4-FFF2-40B4-BE49-F238E27FC236}">
                <a16:creationId xmlns:a16="http://schemas.microsoft.com/office/drawing/2014/main" id="{413BCFFD-98CD-3543-93AB-ABB13DC28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3919" y="7170897"/>
            <a:ext cx="1863058" cy="936306"/>
          </a:xfrm>
          <a:custGeom>
            <a:avLst/>
            <a:gdLst>
              <a:gd name="T0" fmla="*/ 1718 w 1719"/>
              <a:gd name="T1" fmla="*/ 864 h 865"/>
              <a:gd name="T2" fmla="*/ 1718 w 1719"/>
              <a:gd name="T3" fmla="*/ 864 h 865"/>
              <a:gd name="T4" fmla="*/ 1574 w 1719"/>
              <a:gd name="T5" fmla="*/ 864 h 865"/>
              <a:gd name="T6" fmla="*/ 863 w 1719"/>
              <a:gd name="T7" fmla="*/ 144 h 865"/>
              <a:gd name="T8" fmla="*/ 144 w 1719"/>
              <a:gd name="T9" fmla="*/ 864 h 865"/>
              <a:gd name="T10" fmla="*/ 0 w 1719"/>
              <a:gd name="T11" fmla="*/ 864 h 865"/>
              <a:gd name="T12" fmla="*/ 863 w 1719"/>
              <a:gd name="T13" fmla="*/ 0 h 865"/>
              <a:gd name="T14" fmla="*/ 1718 w 1719"/>
              <a:gd name="T15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9" h="865">
                <a:moveTo>
                  <a:pt x="1718" y="864"/>
                </a:moveTo>
                <a:lnTo>
                  <a:pt x="1718" y="864"/>
                </a:lnTo>
                <a:cubicBezTo>
                  <a:pt x="1574" y="864"/>
                  <a:pt x="1574" y="864"/>
                  <a:pt x="1574" y="864"/>
                </a:cubicBezTo>
                <a:cubicBezTo>
                  <a:pt x="1574" y="468"/>
                  <a:pt x="1250" y="144"/>
                  <a:pt x="863" y="144"/>
                </a:cubicBezTo>
                <a:cubicBezTo>
                  <a:pt x="468" y="144"/>
                  <a:pt x="144" y="468"/>
                  <a:pt x="144" y="864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387"/>
                  <a:pt x="387" y="0"/>
                  <a:pt x="863" y="0"/>
                </a:cubicBezTo>
                <a:cubicBezTo>
                  <a:pt x="1331" y="0"/>
                  <a:pt x="1718" y="387"/>
                  <a:pt x="1718" y="8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178">
            <a:extLst>
              <a:ext uri="{FF2B5EF4-FFF2-40B4-BE49-F238E27FC236}">
                <a16:creationId xmlns:a16="http://schemas.microsoft.com/office/drawing/2014/main" id="{AC48EC46-08BD-4845-86DA-DFB0DE148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996" y="6645420"/>
            <a:ext cx="2942676" cy="2933122"/>
          </a:xfrm>
          <a:custGeom>
            <a:avLst/>
            <a:gdLst>
              <a:gd name="T0" fmla="*/ 2716 w 2717"/>
              <a:gd name="T1" fmla="*/ 2707 h 2708"/>
              <a:gd name="T2" fmla="*/ 0 w 2717"/>
              <a:gd name="T3" fmla="*/ 2707 h 2708"/>
              <a:gd name="T4" fmla="*/ 0 w 2717"/>
              <a:gd name="T5" fmla="*/ 0 h 2708"/>
              <a:gd name="T6" fmla="*/ 2716 w 2717"/>
              <a:gd name="T7" fmla="*/ 0 h 2708"/>
              <a:gd name="T8" fmla="*/ 2716 w 2717"/>
              <a:gd name="T9" fmla="*/ 2707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7" h="2708">
                <a:moveTo>
                  <a:pt x="2716" y="2707"/>
                </a:moveTo>
                <a:lnTo>
                  <a:pt x="0" y="2707"/>
                </a:lnTo>
                <a:lnTo>
                  <a:pt x="0" y="0"/>
                </a:lnTo>
                <a:lnTo>
                  <a:pt x="2716" y="0"/>
                </a:lnTo>
                <a:lnTo>
                  <a:pt x="2716" y="2707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179">
            <a:extLst>
              <a:ext uri="{FF2B5EF4-FFF2-40B4-BE49-F238E27FC236}">
                <a16:creationId xmlns:a16="http://schemas.microsoft.com/office/drawing/2014/main" id="{23E6BB95-FDA8-1C4E-A9CE-133157081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422" y="6750515"/>
            <a:ext cx="315287" cy="310511"/>
          </a:xfrm>
          <a:custGeom>
            <a:avLst/>
            <a:gdLst>
              <a:gd name="T0" fmla="*/ 288 w 289"/>
              <a:gd name="T1" fmla="*/ 143 h 288"/>
              <a:gd name="T2" fmla="*/ 288 w 289"/>
              <a:gd name="T3" fmla="*/ 143 h 288"/>
              <a:gd name="T4" fmla="*/ 144 w 289"/>
              <a:gd name="T5" fmla="*/ 287 h 288"/>
              <a:gd name="T6" fmla="*/ 0 w 289"/>
              <a:gd name="T7" fmla="*/ 143 h 288"/>
              <a:gd name="T8" fmla="*/ 144 w 289"/>
              <a:gd name="T9" fmla="*/ 0 h 288"/>
              <a:gd name="T10" fmla="*/ 288 w 289"/>
              <a:gd name="T11" fmla="*/ 14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" h="288">
                <a:moveTo>
                  <a:pt x="288" y="143"/>
                </a:moveTo>
                <a:lnTo>
                  <a:pt x="288" y="143"/>
                </a:lnTo>
                <a:cubicBezTo>
                  <a:pt x="288" y="215"/>
                  <a:pt x="225" y="287"/>
                  <a:pt x="144" y="287"/>
                </a:cubicBezTo>
                <a:cubicBezTo>
                  <a:pt x="63" y="287"/>
                  <a:pt x="0" y="215"/>
                  <a:pt x="0" y="143"/>
                </a:cubicBezTo>
                <a:cubicBezTo>
                  <a:pt x="0" y="64"/>
                  <a:pt x="63" y="0"/>
                  <a:pt x="144" y="0"/>
                </a:cubicBezTo>
                <a:cubicBezTo>
                  <a:pt x="225" y="0"/>
                  <a:pt x="288" y="64"/>
                  <a:pt x="288" y="14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180">
            <a:extLst>
              <a:ext uri="{FF2B5EF4-FFF2-40B4-BE49-F238E27FC236}">
                <a16:creationId xmlns:a16="http://schemas.microsoft.com/office/drawing/2014/main" id="{631BA58A-DD0A-6646-BC5B-6DE5A097A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875" y="7275993"/>
            <a:ext cx="2808918" cy="1528663"/>
          </a:xfrm>
          <a:custGeom>
            <a:avLst/>
            <a:gdLst>
              <a:gd name="T0" fmla="*/ 2590 w 2591"/>
              <a:gd name="T1" fmla="*/ 1412 h 1413"/>
              <a:gd name="T2" fmla="*/ 0 w 2591"/>
              <a:gd name="T3" fmla="*/ 1412 h 1413"/>
              <a:gd name="T4" fmla="*/ 0 w 2591"/>
              <a:gd name="T5" fmla="*/ 0 h 1413"/>
              <a:gd name="T6" fmla="*/ 2590 w 2591"/>
              <a:gd name="T7" fmla="*/ 0 h 1413"/>
              <a:gd name="T8" fmla="*/ 2590 w 2591"/>
              <a:gd name="T9" fmla="*/ 1412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1" h="1413">
                <a:moveTo>
                  <a:pt x="2590" y="1412"/>
                </a:moveTo>
                <a:lnTo>
                  <a:pt x="0" y="1412"/>
                </a:lnTo>
                <a:lnTo>
                  <a:pt x="0" y="0"/>
                </a:lnTo>
                <a:lnTo>
                  <a:pt x="2590" y="0"/>
                </a:lnTo>
                <a:lnTo>
                  <a:pt x="2590" y="14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181">
            <a:extLst>
              <a:ext uri="{FF2B5EF4-FFF2-40B4-BE49-F238E27FC236}">
                <a16:creationId xmlns:a16="http://schemas.microsoft.com/office/drawing/2014/main" id="{F45C788E-2438-AC4D-9AD4-250B18F53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996" y="9330134"/>
            <a:ext cx="2942676" cy="4779"/>
          </a:xfrm>
          <a:custGeom>
            <a:avLst/>
            <a:gdLst>
              <a:gd name="T0" fmla="*/ 0 w 2717"/>
              <a:gd name="T1" fmla="*/ 0 h 1"/>
              <a:gd name="T2" fmla="*/ 2716 w 2717"/>
              <a:gd name="T3" fmla="*/ 0 h 1"/>
              <a:gd name="T4" fmla="*/ 0 w 271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7" h="1">
                <a:moveTo>
                  <a:pt x="0" y="0"/>
                </a:moveTo>
                <a:lnTo>
                  <a:pt x="2716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9C9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Line 182">
            <a:extLst>
              <a:ext uri="{FF2B5EF4-FFF2-40B4-BE49-F238E27FC236}">
                <a16:creationId xmlns:a16="http://schemas.microsoft.com/office/drawing/2014/main" id="{33FB3657-EB0B-B745-98E5-4A8E88E74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7996" y="9330134"/>
            <a:ext cx="2942676" cy="4779"/>
          </a:xfrm>
          <a:prstGeom prst="line">
            <a:avLst/>
          </a:prstGeom>
          <a:noFill/>
          <a:ln w="9525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8" name="Freeform 183">
            <a:extLst>
              <a:ext uri="{FF2B5EF4-FFF2-40B4-BE49-F238E27FC236}">
                <a16:creationId xmlns:a16="http://schemas.microsoft.com/office/drawing/2014/main" id="{2BE04B01-FD60-7C47-969D-F32BB706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875" y="8804656"/>
            <a:ext cx="2808918" cy="300957"/>
          </a:xfrm>
          <a:custGeom>
            <a:avLst/>
            <a:gdLst>
              <a:gd name="T0" fmla="*/ 2590 w 2591"/>
              <a:gd name="T1" fmla="*/ 279 h 280"/>
              <a:gd name="T2" fmla="*/ 0 w 2591"/>
              <a:gd name="T3" fmla="*/ 279 h 280"/>
              <a:gd name="T4" fmla="*/ 0 w 2591"/>
              <a:gd name="T5" fmla="*/ 0 h 280"/>
              <a:gd name="T6" fmla="*/ 2590 w 2591"/>
              <a:gd name="T7" fmla="*/ 0 h 280"/>
              <a:gd name="T8" fmla="*/ 2590 w 2591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1" h="280">
                <a:moveTo>
                  <a:pt x="2590" y="279"/>
                </a:moveTo>
                <a:lnTo>
                  <a:pt x="0" y="279"/>
                </a:lnTo>
                <a:lnTo>
                  <a:pt x="0" y="0"/>
                </a:lnTo>
                <a:lnTo>
                  <a:pt x="2590" y="0"/>
                </a:lnTo>
                <a:lnTo>
                  <a:pt x="2590" y="27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C9C9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184">
            <a:extLst>
              <a:ext uri="{FF2B5EF4-FFF2-40B4-BE49-F238E27FC236}">
                <a16:creationId xmlns:a16="http://schemas.microsoft.com/office/drawing/2014/main" id="{ECCF12DA-0CF6-CA4E-8DFB-CB68FF4B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812" y="6812619"/>
            <a:ext cx="740445" cy="105096"/>
          </a:xfrm>
          <a:custGeom>
            <a:avLst/>
            <a:gdLst>
              <a:gd name="T0" fmla="*/ 684 w 685"/>
              <a:gd name="T1" fmla="*/ 97 h 98"/>
              <a:gd name="T2" fmla="*/ 0 w 685"/>
              <a:gd name="T3" fmla="*/ 97 h 98"/>
              <a:gd name="T4" fmla="*/ 0 w 685"/>
              <a:gd name="T5" fmla="*/ 0 h 98"/>
              <a:gd name="T6" fmla="*/ 684 w 685"/>
              <a:gd name="T7" fmla="*/ 0 h 98"/>
              <a:gd name="T8" fmla="*/ 684 w 685"/>
              <a:gd name="T9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5" h="98">
                <a:moveTo>
                  <a:pt x="684" y="97"/>
                </a:moveTo>
                <a:lnTo>
                  <a:pt x="0" y="97"/>
                </a:lnTo>
                <a:lnTo>
                  <a:pt x="0" y="0"/>
                </a:lnTo>
                <a:lnTo>
                  <a:pt x="684" y="0"/>
                </a:lnTo>
                <a:lnTo>
                  <a:pt x="684" y="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185">
            <a:extLst>
              <a:ext uri="{FF2B5EF4-FFF2-40B4-BE49-F238E27FC236}">
                <a16:creationId xmlns:a16="http://schemas.microsoft.com/office/drawing/2014/main" id="{ECDF0262-663E-9E49-A536-F3540DFB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812" y="6936822"/>
            <a:ext cx="391720" cy="57325"/>
          </a:xfrm>
          <a:custGeom>
            <a:avLst/>
            <a:gdLst>
              <a:gd name="T0" fmla="*/ 360 w 361"/>
              <a:gd name="T1" fmla="*/ 54 h 55"/>
              <a:gd name="T2" fmla="*/ 0 w 361"/>
              <a:gd name="T3" fmla="*/ 54 h 55"/>
              <a:gd name="T4" fmla="*/ 0 w 361"/>
              <a:gd name="T5" fmla="*/ 0 h 55"/>
              <a:gd name="T6" fmla="*/ 360 w 361"/>
              <a:gd name="T7" fmla="*/ 0 h 55"/>
              <a:gd name="T8" fmla="*/ 360 w 361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55">
                <a:moveTo>
                  <a:pt x="360" y="54"/>
                </a:moveTo>
                <a:lnTo>
                  <a:pt x="0" y="54"/>
                </a:lnTo>
                <a:lnTo>
                  <a:pt x="0" y="0"/>
                </a:lnTo>
                <a:lnTo>
                  <a:pt x="360" y="0"/>
                </a:lnTo>
                <a:lnTo>
                  <a:pt x="360" y="5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186">
            <a:extLst>
              <a:ext uri="{FF2B5EF4-FFF2-40B4-BE49-F238E27FC236}">
                <a16:creationId xmlns:a16="http://schemas.microsoft.com/office/drawing/2014/main" id="{B5B97E1F-6763-9049-9E7A-4C910DC7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3856" y="6936822"/>
            <a:ext cx="57325" cy="57325"/>
          </a:xfrm>
          <a:custGeom>
            <a:avLst/>
            <a:gdLst>
              <a:gd name="T0" fmla="*/ 54 w 55"/>
              <a:gd name="T1" fmla="*/ 27 h 55"/>
              <a:gd name="T2" fmla="*/ 54 w 55"/>
              <a:gd name="T3" fmla="*/ 27 h 55"/>
              <a:gd name="T4" fmla="*/ 27 w 55"/>
              <a:gd name="T5" fmla="*/ 54 h 55"/>
              <a:gd name="T6" fmla="*/ 0 w 55"/>
              <a:gd name="T7" fmla="*/ 27 h 55"/>
              <a:gd name="T8" fmla="*/ 27 w 55"/>
              <a:gd name="T9" fmla="*/ 0 h 55"/>
              <a:gd name="T10" fmla="*/ 54 w 55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54" y="27"/>
                </a:moveTo>
                <a:lnTo>
                  <a:pt x="54" y="27"/>
                </a:lnTo>
                <a:cubicBezTo>
                  <a:pt x="54" y="45"/>
                  <a:pt x="45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187">
            <a:extLst>
              <a:ext uri="{FF2B5EF4-FFF2-40B4-BE49-F238E27FC236}">
                <a16:creationId xmlns:a16="http://schemas.microsoft.com/office/drawing/2014/main" id="{B189C2A9-4F56-164B-82A7-1FE66C972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092" y="9420899"/>
            <a:ext cx="769107" cy="90763"/>
          </a:xfrm>
          <a:custGeom>
            <a:avLst/>
            <a:gdLst>
              <a:gd name="T0" fmla="*/ 711 w 712"/>
              <a:gd name="T1" fmla="*/ 81 h 82"/>
              <a:gd name="T2" fmla="*/ 0 w 712"/>
              <a:gd name="T3" fmla="*/ 81 h 82"/>
              <a:gd name="T4" fmla="*/ 0 w 712"/>
              <a:gd name="T5" fmla="*/ 0 h 82"/>
              <a:gd name="T6" fmla="*/ 711 w 712"/>
              <a:gd name="T7" fmla="*/ 0 h 82"/>
              <a:gd name="T8" fmla="*/ 711 w 712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2" h="82">
                <a:moveTo>
                  <a:pt x="711" y="81"/>
                </a:moveTo>
                <a:lnTo>
                  <a:pt x="0" y="81"/>
                </a:lnTo>
                <a:lnTo>
                  <a:pt x="0" y="0"/>
                </a:lnTo>
                <a:lnTo>
                  <a:pt x="711" y="0"/>
                </a:lnTo>
                <a:lnTo>
                  <a:pt x="711" y="8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188">
            <a:extLst>
              <a:ext uri="{FF2B5EF4-FFF2-40B4-BE49-F238E27FC236}">
                <a16:creationId xmlns:a16="http://schemas.microsoft.com/office/drawing/2014/main" id="{0E298EE9-D3D5-934A-85C4-02725C41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836" y="9420899"/>
            <a:ext cx="769110" cy="90763"/>
          </a:xfrm>
          <a:custGeom>
            <a:avLst/>
            <a:gdLst>
              <a:gd name="T0" fmla="*/ 710 w 711"/>
              <a:gd name="T1" fmla="*/ 81 h 82"/>
              <a:gd name="T2" fmla="*/ 0 w 711"/>
              <a:gd name="T3" fmla="*/ 81 h 82"/>
              <a:gd name="T4" fmla="*/ 0 w 711"/>
              <a:gd name="T5" fmla="*/ 0 h 82"/>
              <a:gd name="T6" fmla="*/ 710 w 711"/>
              <a:gd name="T7" fmla="*/ 0 h 82"/>
              <a:gd name="T8" fmla="*/ 710 w 711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82">
                <a:moveTo>
                  <a:pt x="710" y="81"/>
                </a:moveTo>
                <a:lnTo>
                  <a:pt x="0" y="81"/>
                </a:lnTo>
                <a:lnTo>
                  <a:pt x="0" y="0"/>
                </a:lnTo>
                <a:lnTo>
                  <a:pt x="710" y="0"/>
                </a:lnTo>
                <a:lnTo>
                  <a:pt x="710" y="8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189">
            <a:extLst>
              <a:ext uri="{FF2B5EF4-FFF2-40B4-BE49-F238E27FC236}">
                <a16:creationId xmlns:a16="http://schemas.microsoft.com/office/drawing/2014/main" id="{A1E28663-8D06-2749-A4E8-D7EF4A8E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3029" y="9420899"/>
            <a:ext cx="778661" cy="90763"/>
          </a:xfrm>
          <a:custGeom>
            <a:avLst/>
            <a:gdLst>
              <a:gd name="T0" fmla="*/ 719 w 720"/>
              <a:gd name="T1" fmla="*/ 81 h 82"/>
              <a:gd name="T2" fmla="*/ 0 w 720"/>
              <a:gd name="T3" fmla="*/ 81 h 82"/>
              <a:gd name="T4" fmla="*/ 0 w 720"/>
              <a:gd name="T5" fmla="*/ 0 h 82"/>
              <a:gd name="T6" fmla="*/ 719 w 720"/>
              <a:gd name="T7" fmla="*/ 0 h 82"/>
              <a:gd name="T8" fmla="*/ 719 w 720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82">
                <a:moveTo>
                  <a:pt x="719" y="81"/>
                </a:moveTo>
                <a:lnTo>
                  <a:pt x="0" y="81"/>
                </a:lnTo>
                <a:lnTo>
                  <a:pt x="0" y="0"/>
                </a:lnTo>
                <a:lnTo>
                  <a:pt x="719" y="0"/>
                </a:lnTo>
                <a:lnTo>
                  <a:pt x="719" y="8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190">
            <a:extLst>
              <a:ext uri="{FF2B5EF4-FFF2-40B4-BE49-F238E27FC236}">
                <a16:creationId xmlns:a16="http://schemas.microsoft.com/office/drawing/2014/main" id="{F4C8D4F4-429E-6D4A-8E92-03A8EC2A3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875" y="7170897"/>
            <a:ext cx="2808918" cy="47771"/>
          </a:xfrm>
          <a:custGeom>
            <a:avLst/>
            <a:gdLst>
              <a:gd name="T0" fmla="*/ 2590 w 2591"/>
              <a:gd name="T1" fmla="*/ 45 h 46"/>
              <a:gd name="T2" fmla="*/ 0 w 2591"/>
              <a:gd name="T3" fmla="*/ 45 h 46"/>
              <a:gd name="T4" fmla="*/ 0 w 2591"/>
              <a:gd name="T5" fmla="*/ 0 h 46"/>
              <a:gd name="T6" fmla="*/ 2590 w 2591"/>
              <a:gd name="T7" fmla="*/ 0 h 46"/>
              <a:gd name="T8" fmla="*/ 2590 w 2591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1" h="46">
                <a:moveTo>
                  <a:pt x="2590" y="45"/>
                </a:moveTo>
                <a:lnTo>
                  <a:pt x="0" y="45"/>
                </a:lnTo>
                <a:lnTo>
                  <a:pt x="0" y="0"/>
                </a:lnTo>
                <a:lnTo>
                  <a:pt x="2590" y="0"/>
                </a:lnTo>
                <a:lnTo>
                  <a:pt x="2590" y="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191">
            <a:extLst>
              <a:ext uri="{FF2B5EF4-FFF2-40B4-BE49-F238E27FC236}">
                <a16:creationId xmlns:a16="http://schemas.microsoft.com/office/drawing/2014/main" id="{F5CE4C83-6E71-1048-8EA1-74BBDBEF4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5129" y="8876313"/>
            <a:ext cx="597135" cy="148088"/>
          </a:xfrm>
          <a:custGeom>
            <a:avLst/>
            <a:gdLst>
              <a:gd name="T0" fmla="*/ 549 w 550"/>
              <a:gd name="T1" fmla="*/ 135 h 136"/>
              <a:gd name="T2" fmla="*/ 0 w 550"/>
              <a:gd name="T3" fmla="*/ 135 h 136"/>
              <a:gd name="T4" fmla="*/ 0 w 550"/>
              <a:gd name="T5" fmla="*/ 0 h 136"/>
              <a:gd name="T6" fmla="*/ 549 w 550"/>
              <a:gd name="T7" fmla="*/ 0 h 136"/>
              <a:gd name="T8" fmla="*/ 549 w 550"/>
              <a:gd name="T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0" h="136">
                <a:moveTo>
                  <a:pt x="549" y="135"/>
                </a:moveTo>
                <a:lnTo>
                  <a:pt x="0" y="135"/>
                </a:lnTo>
                <a:lnTo>
                  <a:pt x="0" y="0"/>
                </a:lnTo>
                <a:lnTo>
                  <a:pt x="549" y="0"/>
                </a:lnTo>
                <a:lnTo>
                  <a:pt x="549" y="13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192">
            <a:extLst>
              <a:ext uri="{FF2B5EF4-FFF2-40B4-BE49-F238E27FC236}">
                <a16:creationId xmlns:a16="http://schemas.microsoft.com/office/drawing/2014/main" id="{A5BF4AD7-E944-0540-80B5-C38F888C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7486" y="6721853"/>
            <a:ext cx="38217" cy="52549"/>
          </a:xfrm>
          <a:custGeom>
            <a:avLst/>
            <a:gdLst>
              <a:gd name="T0" fmla="*/ 35 w 36"/>
              <a:gd name="T1" fmla="*/ 27 h 47"/>
              <a:gd name="T2" fmla="*/ 35 w 36"/>
              <a:gd name="T3" fmla="*/ 27 h 47"/>
              <a:gd name="T4" fmla="*/ 17 w 36"/>
              <a:gd name="T5" fmla="*/ 46 h 47"/>
              <a:gd name="T6" fmla="*/ 0 w 36"/>
              <a:gd name="T7" fmla="*/ 27 h 47"/>
              <a:gd name="T8" fmla="*/ 17 w 36"/>
              <a:gd name="T9" fmla="*/ 0 h 47"/>
              <a:gd name="T10" fmla="*/ 35 w 36"/>
              <a:gd name="T11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" h="47">
                <a:moveTo>
                  <a:pt x="35" y="27"/>
                </a:moveTo>
                <a:lnTo>
                  <a:pt x="35" y="27"/>
                </a:lnTo>
                <a:cubicBezTo>
                  <a:pt x="35" y="36"/>
                  <a:pt x="26" y="46"/>
                  <a:pt x="17" y="46"/>
                </a:cubicBezTo>
                <a:cubicBezTo>
                  <a:pt x="8" y="46"/>
                  <a:pt x="0" y="36"/>
                  <a:pt x="0" y="27"/>
                </a:cubicBezTo>
                <a:cubicBezTo>
                  <a:pt x="0" y="10"/>
                  <a:pt x="8" y="0"/>
                  <a:pt x="17" y="0"/>
                </a:cubicBezTo>
                <a:cubicBezTo>
                  <a:pt x="26" y="0"/>
                  <a:pt x="35" y="10"/>
                  <a:pt x="35" y="2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193">
            <a:extLst>
              <a:ext uri="{FF2B5EF4-FFF2-40B4-BE49-F238E27FC236}">
                <a16:creationId xmlns:a16="http://schemas.microsoft.com/office/drawing/2014/main" id="{2640B237-6E68-9249-9996-C559DE14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811" y="6721853"/>
            <a:ext cx="47771" cy="52549"/>
          </a:xfrm>
          <a:custGeom>
            <a:avLst/>
            <a:gdLst>
              <a:gd name="T0" fmla="*/ 45 w 46"/>
              <a:gd name="T1" fmla="*/ 27 h 47"/>
              <a:gd name="T2" fmla="*/ 45 w 46"/>
              <a:gd name="T3" fmla="*/ 27 h 47"/>
              <a:gd name="T4" fmla="*/ 27 w 46"/>
              <a:gd name="T5" fmla="*/ 46 h 47"/>
              <a:gd name="T6" fmla="*/ 0 w 46"/>
              <a:gd name="T7" fmla="*/ 27 h 47"/>
              <a:gd name="T8" fmla="*/ 27 w 46"/>
              <a:gd name="T9" fmla="*/ 0 h 47"/>
              <a:gd name="T10" fmla="*/ 45 w 46"/>
              <a:gd name="T11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7">
                <a:moveTo>
                  <a:pt x="45" y="27"/>
                </a:moveTo>
                <a:lnTo>
                  <a:pt x="45" y="27"/>
                </a:lnTo>
                <a:cubicBezTo>
                  <a:pt x="45" y="36"/>
                  <a:pt x="36" y="46"/>
                  <a:pt x="27" y="46"/>
                </a:cubicBezTo>
                <a:cubicBezTo>
                  <a:pt x="9" y="46"/>
                  <a:pt x="0" y="36"/>
                  <a:pt x="0" y="27"/>
                </a:cubicBezTo>
                <a:cubicBezTo>
                  <a:pt x="0" y="10"/>
                  <a:pt x="9" y="0"/>
                  <a:pt x="27" y="0"/>
                </a:cubicBezTo>
                <a:cubicBezTo>
                  <a:pt x="36" y="0"/>
                  <a:pt x="45" y="10"/>
                  <a:pt x="45" y="2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194">
            <a:extLst>
              <a:ext uri="{FF2B5EF4-FFF2-40B4-BE49-F238E27FC236}">
                <a16:creationId xmlns:a16="http://schemas.microsoft.com/office/drawing/2014/main" id="{947E695D-3D4E-F042-804E-319A5DF7B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690" y="6721853"/>
            <a:ext cx="38217" cy="52549"/>
          </a:xfrm>
          <a:custGeom>
            <a:avLst/>
            <a:gdLst>
              <a:gd name="T0" fmla="*/ 36 w 37"/>
              <a:gd name="T1" fmla="*/ 27 h 47"/>
              <a:gd name="T2" fmla="*/ 36 w 37"/>
              <a:gd name="T3" fmla="*/ 27 h 47"/>
              <a:gd name="T4" fmla="*/ 18 w 37"/>
              <a:gd name="T5" fmla="*/ 46 h 47"/>
              <a:gd name="T6" fmla="*/ 0 w 37"/>
              <a:gd name="T7" fmla="*/ 27 h 47"/>
              <a:gd name="T8" fmla="*/ 18 w 37"/>
              <a:gd name="T9" fmla="*/ 0 h 47"/>
              <a:gd name="T10" fmla="*/ 36 w 37"/>
              <a:gd name="T11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47">
                <a:moveTo>
                  <a:pt x="36" y="27"/>
                </a:moveTo>
                <a:lnTo>
                  <a:pt x="36" y="27"/>
                </a:lnTo>
                <a:cubicBezTo>
                  <a:pt x="36" y="36"/>
                  <a:pt x="27" y="46"/>
                  <a:pt x="18" y="46"/>
                </a:cubicBezTo>
                <a:cubicBezTo>
                  <a:pt x="9" y="46"/>
                  <a:pt x="0" y="36"/>
                  <a:pt x="0" y="27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2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195">
            <a:extLst>
              <a:ext uri="{FF2B5EF4-FFF2-40B4-BE49-F238E27FC236}">
                <a16:creationId xmlns:a16="http://schemas.microsoft.com/office/drawing/2014/main" id="{DE606A98-CD4D-6E49-B1C0-7D804F43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224" y="5728222"/>
            <a:ext cx="2097136" cy="1208601"/>
          </a:xfrm>
          <a:custGeom>
            <a:avLst/>
            <a:gdLst>
              <a:gd name="T0" fmla="*/ 962 w 1934"/>
              <a:gd name="T1" fmla="*/ 558 h 1115"/>
              <a:gd name="T2" fmla="*/ 962 w 1934"/>
              <a:gd name="T3" fmla="*/ 558 h 1115"/>
              <a:gd name="T4" fmla="*/ 0 w 1934"/>
              <a:gd name="T5" fmla="*/ 0 h 1115"/>
              <a:gd name="T6" fmla="*/ 0 w 1934"/>
              <a:gd name="T7" fmla="*/ 999 h 1115"/>
              <a:gd name="T8" fmla="*/ 117 w 1934"/>
              <a:gd name="T9" fmla="*/ 1114 h 1115"/>
              <a:gd name="T10" fmla="*/ 1817 w 1934"/>
              <a:gd name="T11" fmla="*/ 1114 h 1115"/>
              <a:gd name="T12" fmla="*/ 1933 w 1934"/>
              <a:gd name="T13" fmla="*/ 999 h 1115"/>
              <a:gd name="T14" fmla="*/ 1933 w 1934"/>
              <a:gd name="T15" fmla="*/ 0 h 1115"/>
              <a:gd name="T16" fmla="*/ 962 w 1934"/>
              <a:gd name="T17" fmla="*/ 558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4" h="1115">
                <a:moveTo>
                  <a:pt x="962" y="558"/>
                </a:moveTo>
                <a:lnTo>
                  <a:pt x="962" y="558"/>
                </a:lnTo>
                <a:cubicBezTo>
                  <a:pt x="0" y="0"/>
                  <a:pt x="0" y="0"/>
                  <a:pt x="0" y="0"/>
                </a:cubicBezTo>
                <a:cubicBezTo>
                  <a:pt x="0" y="999"/>
                  <a:pt x="0" y="999"/>
                  <a:pt x="0" y="999"/>
                </a:cubicBezTo>
                <a:cubicBezTo>
                  <a:pt x="0" y="1060"/>
                  <a:pt x="45" y="1114"/>
                  <a:pt x="117" y="1114"/>
                </a:cubicBezTo>
                <a:cubicBezTo>
                  <a:pt x="1817" y="1114"/>
                  <a:pt x="1817" y="1114"/>
                  <a:pt x="1817" y="1114"/>
                </a:cubicBezTo>
                <a:cubicBezTo>
                  <a:pt x="1880" y="1114"/>
                  <a:pt x="1933" y="1060"/>
                  <a:pt x="1933" y="999"/>
                </a:cubicBezTo>
                <a:cubicBezTo>
                  <a:pt x="1933" y="0"/>
                  <a:pt x="1933" y="0"/>
                  <a:pt x="1933" y="0"/>
                </a:cubicBezTo>
                <a:lnTo>
                  <a:pt x="962" y="55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196">
            <a:extLst>
              <a:ext uri="{FF2B5EF4-FFF2-40B4-BE49-F238E27FC236}">
                <a16:creationId xmlns:a16="http://schemas.microsoft.com/office/drawing/2014/main" id="{1352A3E5-8C6B-B34D-8CA6-A2489D0A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224" y="5728222"/>
            <a:ext cx="2097136" cy="606690"/>
          </a:xfrm>
          <a:custGeom>
            <a:avLst/>
            <a:gdLst>
              <a:gd name="T0" fmla="*/ 962 w 1934"/>
              <a:gd name="T1" fmla="*/ 558 h 559"/>
              <a:gd name="T2" fmla="*/ 1933 w 1934"/>
              <a:gd name="T3" fmla="*/ 0 h 559"/>
              <a:gd name="T4" fmla="*/ 0 w 1934"/>
              <a:gd name="T5" fmla="*/ 0 h 559"/>
              <a:gd name="T6" fmla="*/ 962 w 1934"/>
              <a:gd name="T7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34" h="559">
                <a:moveTo>
                  <a:pt x="962" y="558"/>
                </a:moveTo>
                <a:lnTo>
                  <a:pt x="1933" y="0"/>
                </a:lnTo>
                <a:lnTo>
                  <a:pt x="0" y="0"/>
                </a:lnTo>
                <a:lnTo>
                  <a:pt x="962" y="558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197">
            <a:extLst>
              <a:ext uri="{FF2B5EF4-FFF2-40B4-BE49-F238E27FC236}">
                <a16:creationId xmlns:a16="http://schemas.microsoft.com/office/drawing/2014/main" id="{95547AFA-940A-0849-9618-3D869C487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734" y="8389052"/>
            <a:ext cx="2283440" cy="2828026"/>
          </a:xfrm>
          <a:custGeom>
            <a:avLst/>
            <a:gdLst>
              <a:gd name="T0" fmla="*/ 855 w 2106"/>
              <a:gd name="T1" fmla="*/ 1160 h 2609"/>
              <a:gd name="T2" fmla="*/ 864 w 2106"/>
              <a:gd name="T3" fmla="*/ 962 h 2609"/>
              <a:gd name="T4" fmla="*/ 1250 w 2106"/>
              <a:gd name="T5" fmla="*/ 962 h 2609"/>
              <a:gd name="T6" fmla="*/ 1250 w 2106"/>
              <a:gd name="T7" fmla="*/ 1169 h 2609"/>
              <a:gd name="T8" fmla="*/ 1250 w 2106"/>
              <a:gd name="T9" fmla="*/ 1205 h 2609"/>
              <a:gd name="T10" fmla="*/ 1250 w 2106"/>
              <a:gd name="T11" fmla="*/ 1214 h 2609"/>
              <a:gd name="T12" fmla="*/ 1286 w 2106"/>
              <a:gd name="T13" fmla="*/ 1223 h 2609"/>
              <a:gd name="T14" fmla="*/ 1286 w 2106"/>
              <a:gd name="T15" fmla="*/ 1205 h 2609"/>
              <a:gd name="T16" fmla="*/ 1286 w 2106"/>
              <a:gd name="T17" fmla="*/ 1169 h 2609"/>
              <a:gd name="T18" fmla="*/ 1484 w 2106"/>
              <a:gd name="T19" fmla="*/ 863 h 2609"/>
              <a:gd name="T20" fmla="*/ 1673 w 2106"/>
              <a:gd name="T21" fmla="*/ 1160 h 2609"/>
              <a:gd name="T22" fmla="*/ 1673 w 2106"/>
              <a:gd name="T23" fmla="*/ 1187 h 2609"/>
              <a:gd name="T24" fmla="*/ 1673 w 2106"/>
              <a:gd name="T25" fmla="*/ 1268 h 2609"/>
              <a:gd name="T26" fmla="*/ 1700 w 2106"/>
              <a:gd name="T27" fmla="*/ 1295 h 2609"/>
              <a:gd name="T28" fmla="*/ 1718 w 2106"/>
              <a:gd name="T29" fmla="*/ 1268 h 2609"/>
              <a:gd name="T30" fmla="*/ 1718 w 2106"/>
              <a:gd name="T31" fmla="*/ 1187 h 2609"/>
              <a:gd name="T32" fmla="*/ 1718 w 2106"/>
              <a:gd name="T33" fmla="*/ 1160 h 2609"/>
              <a:gd name="T34" fmla="*/ 2105 w 2106"/>
              <a:gd name="T35" fmla="*/ 1160 h 2609"/>
              <a:gd name="T36" fmla="*/ 2105 w 2106"/>
              <a:gd name="T37" fmla="*/ 1187 h 2609"/>
              <a:gd name="T38" fmla="*/ 2105 w 2106"/>
              <a:gd name="T39" fmla="*/ 1583 h 2609"/>
              <a:gd name="T40" fmla="*/ 2105 w 2106"/>
              <a:gd name="T41" fmla="*/ 1762 h 2609"/>
              <a:gd name="T42" fmla="*/ 837 w 2106"/>
              <a:gd name="T43" fmla="*/ 2608 h 2609"/>
              <a:gd name="T44" fmla="*/ 0 w 2106"/>
              <a:gd name="T45" fmla="*/ 1591 h 2609"/>
              <a:gd name="T46" fmla="*/ 0 w 2106"/>
              <a:gd name="T47" fmla="*/ 1187 h 2609"/>
              <a:gd name="T48" fmla="*/ 0 w 2106"/>
              <a:gd name="T49" fmla="*/ 872 h 2609"/>
              <a:gd name="T50" fmla="*/ 387 w 2106"/>
              <a:gd name="T51" fmla="*/ 998 h 2609"/>
              <a:gd name="T52" fmla="*/ 387 w 2106"/>
              <a:gd name="T53" fmla="*/ 1187 h 2609"/>
              <a:gd name="T54" fmla="*/ 387 w 2106"/>
              <a:gd name="T55" fmla="*/ 1591 h 2609"/>
              <a:gd name="T56" fmla="*/ 405 w 2106"/>
              <a:gd name="T57" fmla="*/ 1618 h 2609"/>
              <a:gd name="T58" fmla="*/ 432 w 2106"/>
              <a:gd name="T59" fmla="*/ 1574 h 2609"/>
              <a:gd name="T60" fmla="*/ 432 w 2106"/>
              <a:gd name="T61" fmla="*/ 1187 h 2609"/>
              <a:gd name="T62" fmla="*/ 432 w 2106"/>
              <a:gd name="T63" fmla="*/ 998 h 2609"/>
              <a:gd name="T64" fmla="*/ 621 w 2106"/>
              <a:gd name="T65" fmla="*/ 0 h 2609"/>
              <a:gd name="T66" fmla="*/ 819 w 2106"/>
              <a:gd name="T67" fmla="*/ 962 h 2609"/>
              <a:gd name="T68" fmla="*/ 819 w 2106"/>
              <a:gd name="T69" fmla="*/ 1169 h 2609"/>
              <a:gd name="T70" fmla="*/ 855 w 2106"/>
              <a:gd name="T71" fmla="*/ 116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06" h="2609">
                <a:moveTo>
                  <a:pt x="855" y="1160"/>
                </a:moveTo>
                <a:lnTo>
                  <a:pt x="855" y="1160"/>
                </a:lnTo>
                <a:lnTo>
                  <a:pt x="864" y="1160"/>
                </a:lnTo>
                <a:cubicBezTo>
                  <a:pt x="864" y="962"/>
                  <a:pt x="864" y="962"/>
                  <a:pt x="864" y="962"/>
                </a:cubicBezTo>
                <a:cubicBezTo>
                  <a:pt x="864" y="854"/>
                  <a:pt x="945" y="764"/>
                  <a:pt x="1052" y="764"/>
                </a:cubicBezTo>
                <a:cubicBezTo>
                  <a:pt x="1160" y="764"/>
                  <a:pt x="1250" y="854"/>
                  <a:pt x="1250" y="962"/>
                </a:cubicBezTo>
                <a:cubicBezTo>
                  <a:pt x="1250" y="1052"/>
                  <a:pt x="1250" y="1052"/>
                  <a:pt x="1250" y="1052"/>
                </a:cubicBezTo>
                <a:cubicBezTo>
                  <a:pt x="1250" y="1169"/>
                  <a:pt x="1250" y="1169"/>
                  <a:pt x="1250" y="1169"/>
                </a:cubicBezTo>
                <a:cubicBezTo>
                  <a:pt x="1250" y="1187"/>
                  <a:pt x="1250" y="1187"/>
                  <a:pt x="1250" y="1187"/>
                </a:cubicBezTo>
                <a:cubicBezTo>
                  <a:pt x="1250" y="1205"/>
                  <a:pt x="1250" y="1205"/>
                  <a:pt x="1250" y="1205"/>
                </a:cubicBezTo>
                <a:cubicBezTo>
                  <a:pt x="1250" y="1214"/>
                  <a:pt x="1250" y="1214"/>
                  <a:pt x="1250" y="1214"/>
                </a:cubicBezTo>
                <a:lnTo>
                  <a:pt x="1250" y="1214"/>
                </a:lnTo>
                <a:cubicBezTo>
                  <a:pt x="1250" y="1232"/>
                  <a:pt x="1259" y="1241"/>
                  <a:pt x="1268" y="1241"/>
                </a:cubicBezTo>
                <a:cubicBezTo>
                  <a:pt x="1278" y="1241"/>
                  <a:pt x="1286" y="1232"/>
                  <a:pt x="1286" y="1223"/>
                </a:cubicBezTo>
                <a:lnTo>
                  <a:pt x="1286" y="1214"/>
                </a:lnTo>
                <a:cubicBezTo>
                  <a:pt x="1286" y="1205"/>
                  <a:pt x="1286" y="1205"/>
                  <a:pt x="1286" y="1205"/>
                </a:cubicBezTo>
                <a:cubicBezTo>
                  <a:pt x="1286" y="1187"/>
                  <a:pt x="1286" y="1187"/>
                  <a:pt x="1286" y="1187"/>
                </a:cubicBezTo>
                <a:cubicBezTo>
                  <a:pt x="1286" y="1169"/>
                  <a:pt x="1286" y="1169"/>
                  <a:pt x="1286" y="1169"/>
                </a:cubicBezTo>
                <a:cubicBezTo>
                  <a:pt x="1286" y="1052"/>
                  <a:pt x="1286" y="1052"/>
                  <a:pt x="1286" y="1052"/>
                </a:cubicBezTo>
                <a:cubicBezTo>
                  <a:pt x="1286" y="944"/>
                  <a:pt x="1376" y="863"/>
                  <a:pt x="1484" y="863"/>
                </a:cubicBezTo>
                <a:cubicBezTo>
                  <a:pt x="1592" y="863"/>
                  <a:pt x="1673" y="944"/>
                  <a:pt x="1673" y="1052"/>
                </a:cubicBezTo>
                <a:cubicBezTo>
                  <a:pt x="1673" y="1160"/>
                  <a:pt x="1673" y="1160"/>
                  <a:pt x="1673" y="1160"/>
                </a:cubicBezTo>
                <a:cubicBezTo>
                  <a:pt x="1673" y="1169"/>
                  <a:pt x="1673" y="1169"/>
                  <a:pt x="1673" y="1169"/>
                </a:cubicBezTo>
                <a:cubicBezTo>
                  <a:pt x="1673" y="1187"/>
                  <a:pt x="1673" y="1187"/>
                  <a:pt x="1673" y="1187"/>
                </a:cubicBezTo>
                <a:cubicBezTo>
                  <a:pt x="1673" y="1205"/>
                  <a:pt x="1673" y="1205"/>
                  <a:pt x="1673" y="1205"/>
                </a:cubicBezTo>
                <a:cubicBezTo>
                  <a:pt x="1673" y="1268"/>
                  <a:pt x="1673" y="1268"/>
                  <a:pt x="1673" y="1268"/>
                </a:cubicBezTo>
                <a:lnTo>
                  <a:pt x="1673" y="1268"/>
                </a:lnTo>
                <a:cubicBezTo>
                  <a:pt x="1673" y="1286"/>
                  <a:pt x="1691" y="1295"/>
                  <a:pt x="1700" y="1295"/>
                </a:cubicBezTo>
                <a:cubicBezTo>
                  <a:pt x="1709" y="1295"/>
                  <a:pt x="1709" y="1286"/>
                  <a:pt x="1718" y="1286"/>
                </a:cubicBezTo>
                <a:cubicBezTo>
                  <a:pt x="1718" y="1277"/>
                  <a:pt x="1718" y="1277"/>
                  <a:pt x="1718" y="1268"/>
                </a:cubicBezTo>
                <a:cubicBezTo>
                  <a:pt x="1718" y="1205"/>
                  <a:pt x="1718" y="1205"/>
                  <a:pt x="1718" y="1205"/>
                </a:cubicBezTo>
                <a:cubicBezTo>
                  <a:pt x="1718" y="1187"/>
                  <a:pt x="1718" y="1187"/>
                  <a:pt x="1718" y="1187"/>
                </a:cubicBezTo>
                <a:cubicBezTo>
                  <a:pt x="1718" y="1169"/>
                  <a:pt x="1718" y="1169"/>
                  <a:pt x="1718" y="1169"/>
                </a:cubicBezTo>
                <a:cubicBezTo>
                  <a:pt x="1718" y="1160"/>
                  <a:pt x="1718" y="1160"/>
                  <a:pt x="1718" y="1160"/>
                </a:cubicBezTo>
                <a:cubicBezTo>
                  <a:pt x="1718" y="1052"/>
                  <a:pt x="1808" y="971"/>
                  <a:pt x="1916" y="971"/>
                </a:cubicBezTo>
                <a:cubicBezTo>
                  <a:pt x="2024" y="971"/>
                  <a:pt x="2105" y="1052"/>
                  <a:pt x="2105" y="1160"/>
                </a:cubicBezTo>
                <a:cubicBezTo>
                  <a:pt x="2105" y="1169"/>
                  <a:pt x="2105" y="1169"/>
                  <a:pt x="2105" y="1169"/>
                </a:cubicBezTo>
                <a:cubicBezTo>
                  <a:pt x="2105" y="1187"/>
                  <a:pt x="2105" y="1187"/>
                  <a:pt x="2105" y="1187"/>
                </a:cubicBezTo>
                <a:cubicBezTo>
                  <a:pt x="2105" y="1205"/>
                  <a:pt x="2105" y="1205"/>
                  <a:pt x="2105" y="1205"/>
                </a:cubicBezTo>
                <a:cubicBezTo>
                  <a:pt x="2105" y="1583"/>
                  <a:pt x="2105" y="1583"/>
                  <a:pt x="2105" y="1583"/>
                </a:cubicBezTo>
                <a:cubicBezTo>
                  <a:pt x="2105" y="1591"/>
                  <a:pt x="2105" y="1591"/>
                  <a:pt x="2105" y="1591"/>
                </a:cubicBezTo>
                <a:cubicBezTo>
                  <a:pt x="2105" y="1762"/>
                  <a:pt x="2105" y="1762"/>
                  <a:pt x="2105" y="1762"/>
                </a:cubicBezTo>
                <a:cubicBezTo>
                  <a:pt x="2105" y="2230"/>
                  <a:pt x="1727" y="2608"/>
                  <a:pt x="1259" y="2608"/>
                </a:cubicBezTo>
                <a:cubicBezTo>
                  <a:pt x="837" y="2608"/>
                  <a:pt x="837" y="2608"/>
                  <a:pt x="837" y="2608"/>
                </a:cubicBezTo>
                <a:cubicBezTo>
                  <a:pt x="378" y="2608"/>
                  <a:pt x="0" y="2230"/>
                  <a:pt x="0" y="1771"/>
                </a:cubicBezTo>
                <a:cubicBezTo>
                  <a:pt x="0" y="1591"/>
                  <a:pt x="0" y="1591"/>
                  <a:pt x="0" y="1591"/>
                </a:cubicBezTo>
                <a:cubicBezTo>
                  <a:pt x="0" y="1205"/>
                  <a:pt x="0" y="1205"/>
                  <a:pt x="0" y="1205"/>
                </a:cubicBezTo>
                <a:cubicBezTo>
                  <a:pt x="0" y="1187"/>
                  <a:pt x="0" y="1187"/>
                  <a:pt x="0" y="1187"/>
                </a:cubicBezTo>
                <a:cubicBezTo>
                  <a:pt x="0" y="1169"/>
                  <a:pt x="0" y="1169"/>
                  <a:pt x="0" y="1169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800"/>
                  <a:pt x="63" y="746"/>
                  <a:pt x="135" y="746"/>
                </a:cubicBezTo>
                <a:cubicBezTo>
                  <a:pt x="270" y="746"/>
                  <a:pt x="387" y="854"/>
                  <a:pt x="387" y="998"/>
                </a:cubicBezTo>
                <a:cubicBezTo>
                  <a:pt x="387" y="1169"/>
                  <a:pt x="387" y="1169"/>
                  <a:pt x="387" y="1169"/>
                </a:cubicBezTo>
                <a:cubicBezTo>
                  <a:pt x="387" y="1187"/>
                  <a:pt x="387" y="1187"/>
                  <a:pt x="387" y="1187"/>
                </a:cubicBezTo>
                <a:cubicBezTo>
                  <a:pt x="387" y="1205"/>
                  <a:pt x="387" y="1205"/>
                  <a:pt x="387" y="1205"/>
                </a:cubicBezTo>
                <a:cubicBezTo>
                  <a:pt x="387" y="1591"/>
                  <a:pt x="387" y="1591"/>
                  <a:pt x="387" y="1591"/>
                </a:cubicBezTo>
                <a:lnTo>
                  <a:pt x="387" y="1591"/>
                </a:lnTo>
                <a:cubicBezTo>
                  <a:pt x="387" y="1610"/>
                  <a:pt x="396" y="1618"/>
                  <a:pt x="405" y="1618"/>
                </a:cubicBezTo>
                <a:cubicBezTo>
                  <a:pt x="423" y="1618"/>
                  <a:pt x="432" y="1610"/>
                  <a:pt x="432" y="1591"/>
                </a:cubicBezTo>
                <a:cubicBezTo>
                  <a:pt x="432" y="1574"/>
                  <a:pt x="432" y="1574"/>
                  <a:pt x="432" y="1574"/>
                </a:cubicBezTo>
                <a:cubicBezTo>
                  <a:pt x="432" y="1205"/>
                  <a:pt x="432" y="1205"/>
                  <a:pt x="432" y="1205"/>
                </a:cubicBezTo>
                <a:cubicBezTo>
                  <a:pt x="432" y="1187"/>
                  <a:pt x="432" y="1187"/>
                  <a:pt x="432" y="1187"/>
                </a:cubicBezTo>
                <a:cubicBezTo>
                  <a:pt x="432" y="1169"/>
                  <a:pt x="432" y="1169"/>
                  <a:pt x="432" y="1169"/>
                </a:cubicBezTo>
                <a:cubicBezTo>
                  <a:pt x="432" y="998"/>
                  <a:pt x="432" y="998"/>
                  <a:pt x="432" y="998"/>
                </a:cubicBezTo>
                <a:cubicBezTo>
                  <a:pt x="432" y="188"/>
                  <a:pt x="432" y="188"/>
                  <a:pt x="432" y="188"/>
                </a:cubicBezTo>
                <a:cubicBezTo>
                  <a:pt x="432" y="80"/>
                  <a:pt x="513" y="0"/>
                  <a:pt x="621" y="0"/>
                </a:cubicBezTo>
                <a:cubicBezTo>
                  <a:pt x="729" y="0"/>
                  <a:pt x="819" y="80"/>
                  <a:pt x="819" y="188"/>
                </a:cubicBezTo>
                <a:cubicBezTo>
                  <a:pt x="819" y="962"/>
                  <a:pt x="819" y="962"/>
                  <a:pt x="819" y="962"/>
                </a:cubicBezTo>
                <a:cubicBezTo>
                  <a:pt x="819" y="1160"/>
                  <a:pt x="819" y="1160"/>
                  <a:pt x="819" y="1160"/>
                </a:cubicBezTo>
                <a:cubicBezTo>
                  <a:pt x="819" y="1160"/>
                  <a:pt x="819" y="1160"/>
                  <a:pt x="819" y="1169"/>
                </a:cubicBezTo>
                <a:cubicBezTo>
                  <a:pt x="819" y="1169"/>
                  <a:pt x="819" y="1169"/>
                  <a:pt x="828" y="1169"/>
                </a:cubicBezTo>
                <a:cubicBezTo>
                  <a:pt x="828" y="1169"/>
                  <a:pt x="846" y="1187"/>
                  <a:pt x="855" y="11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198">
            <a:extLst>
              <a:ext uri="{FF2B5EF4-FFF2-40B4-BE49-F238E27FC236}">
                <a16:creationId xmlns:a16="http://schemas.microsoft.com/office/drawing/2014/main" id="{E7517D30-DEE5-1046-953C-C03F2696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9335" y="4218667"/>
            <a:ext cx="1452230" cy="1452230"/>
          </a:xfrm>
          <a:custGeom>
            <a:avLst/>
            <a:gdLst>
              <a:gd name="T0" fmla="*/ 665 w 1341"/>
              <a:gd name="T1" fmla="*/ 1340 h 1341"/>
              <a:gd name="T2" fmla="*/ 665 w 1341"/>
              <a:gd name="T3" fmla="*/ 1340 h 1341"/>
              <a:gd name="T4" fmla="*/ 0 w 1341"/>
              <a:gd name="T5" fmla="*/ 675 h 1341"/>
              <a:gd name="T6" fmla="*/ 665 w 1341"/>
              <a:gd name="T7" fmla="*/ 0 h 1341"/>
              <a:gd name="T8" fmla="*/ 1340 w 1341"/>
              <a:gd name="T9" fmla="*/ 675 h 1341"/>
              <a:gd name="T10" fmla="*/ 665 w 1341"/>
              <a:gd name="T1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1341">
                <a:moveTo>
                  <a:pt x="665" y="1340"/>
                </a:moveTo>
                <a:lnTo>
                  <a:pt x="665" y="1340"/>
                </a:lnTo>
                <a:cubicBezTo>
                  <a:pt x="296" y="1340"/>
                  <a:pt x="0" y="1043"/>
                  <a:pt x="0" y="675"/>
                </a:cubicBezTo>
                <a:cubicBezTo>
                  <a:pt x="0" y="306"/>
                  <a:pt x="296" y="0"/>
                  <a:pt x="665" y="0"/>
                </a:cubicBezTo>
                <a:cubicBezTo>
                  <a:pt x="1034" y="0"/>
                  <a:pt x="1340" y="306"/>
                  <a:pt x="1340" y="675"/>
                </a:cubicBezTo>
                <a:cubicBezTo>
                  <a:pt x="1340" y="1043"/>
                  <a:pt x="1034" y="1340"/>
                  <a:pt x="665" y="13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200">
            <a:extLst>
              <a:ext uri="{FF2B5EF4-FFF2-40B4-BE49-F238E27FC236}">
                <a16:creationId xmlns:a16="http://schemas.microsoft.com/office/drawing/2014/main" id="{FCEF496D-798A-7049-BAD8-11DC05E06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9335" y="10920900"/>
            <a:ext cx="1452230" cy="1452230"/>
          </a:xfrm>
          <a:custGeom>
            <a:avLst/>
            <a:gdLst>
              <a:gd name="T0" fmla="*/ 665 w 1341"/>
              <a:gd name="T1" fmla="*/ 1340 h 1341"/>
              <a:gd name="T2" fmla="*/ 665 w 1341"/>
              <a:gd name="T3" fmla="*/ 1340 h 1341"/>
              <a:gd name="T4" fmla="*/ 0 w 1341"/>
              <a:gd name="T5" fmla="*/ 666 h 1341"/>
              <a:gd name="T6" fmla="*/ 665 w 1341"/>
              <a:gd name="T7" fmla="*/ 0 h 1341"/>
              <a:gd name="T8" fmla="*/ 1340 w 1341"/>
              <a:gd name="T9" fmla="*/ 666 h 1341"/>
              <a:gd name="T10" fmla="*/ 665 w 1341"/>
              <a:gd name="T1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1341">
                <a:moveTo>
                  <a:pt x="665" y="1340"/>
                </a:moveTo>
                <a:lnTo>
                  <a:pt x="665" y="1340"/>
                </a:lnTo>
                <a:cubicBezTo>
                  <a:pt x="296" y="1340"/>
                  <a:pt x="0" y="1034"/>
                  <a:pt x="0" y="666"/>
                </a:cubicBezTo>
                <a:cubicBezTo>
                  <a:pt x="0" y="297"/>
                  <a:pt x="296" y="0"/>
                  <a:pt x="665" y="0"/>
                </a:cubicBezTo>
                <a:cubicBezTo>
                  <a:pt x="1034" y="0"/>
                  <a:pt x="1340" y="297"/>
                  <a:pt x="1340" y="666"/>
                </a:cubicBezTo>
                <a:cubicBezTo>
                  <a:pt x="1340" y="1034"/>
                  <a:pt x="1034" y="1340"/>
                  <a:pt x="665" y="1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202">
            <a:extLst>
              <a:ext uri="{FF2B5EF4-FFF2-40B4-BE49-F238E27FC236}">
                <a16:creationId xmlns:a16="http://schemas.microsoft.com/office/drawing/2014/main" id="{F13080D6-118C-F74E-B624-7DFC47BB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224" y="4218667"/>
            <a:ext cx="1452230" cy="1452230"/>
          </a:xfrm>
          <a:custGeom>
            <a:avLst/>
            <a:gdLst>
              <a:gd name="T0" fmla="*/ 665 w 1341"/>
              <a:gd name="T1" fmla="*/ 1340 h 1341"/>
              <a:gd name="T2" fmla="*/ 665 w 1341"/>
              <a:gd name="T3" fmla="*/ 1340 h 1341"/>
              <a:gd name="T4" fmla="*/ 0 w 1341"/>
              <a:gd name="T5" fmla="*/ 675 h 1341"/>
              <a:gd name="T6" fmla="*/ 665 w 1341"/>
              <a:gd name="T7" fmla="*/ 0 h 1341"/>
              <a:gd name="T8" fmla="*/ 1340 w 1341"/>
              <a:gd name="T9" fmla="*/ 675 h 1341"/>
              <a:gd name="T10" fmla="*/ 665 w 1341"/>
              <a:gd name="T1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1341">
                <a:moveTo>
                  <a:pt x="665" y="1340"/>
                </a:moveTo>
                <a:lnTo>
                  <a:pt x="665" y="1340"/>
                </a:lnTo>
                <a:cubicBezTo>
                  <a:pt x="297" y="1340"/>
                  <a:pt x="0" y="1043"/>
                  <a:pt x="0" y="675"/>
                </a:cubicBezTo>
                <a:cubicBezTo>
                  <a:pt x="0" y="306"/>
                  <a:pt x="297" y="0"/>
                  <a:pt x="665" y="0"/>
                </a:cubicBezTo>
                <a:cubicBezTo>
                  <a:pt x="1034" y="0"/>
                  <a:pt x="1340" y="306"/>
                  <a:pt x="1340" y="675"/>
                </a:cubicBezTo>
                <a:cubicBezTo>
                  <a:pt x="1340" y="1043"/>
                  <a:pt x="1034" y="1340"/>
                  <a:pt x="665" y="13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204">
            <a:extLst>
              <a:ext uri="{FF2B5EF4-FFF2-40B4-BE49-F238E27FC236}">
                <a16:creationId xmlns:a16="http://schemas.microsoft.com/office/drawing/2014/main" id="{520B9EF7-772E-9B41-AC1D-7B44461F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224" y="10920900"/>
            <a:ext cx="1452230" cy="1452230"/>
          </a:xfrm>
          <a:custGeom>
            <a:avLst/>
            <a:gdLst>
              <a:gd name="T0" fmla="*/ 665 w 1341"/>
              <a:gd name="T1" fmla="*/ 1340 h 1341"/>
              <a:gd name="T2" fmla="*/ 665 w 1341"/>
              <a:gd name="T3" fmla="*/ 1340 h 1341"/>
              <a:gd name="T4" fmla="*/ 0 w 1341"/>
              <a:gd name="T5" fmla="*/ 666 h 1341"/>
              <a:gd name="T6" fmla="*/ 665 w 1341"/>
              <a:gd name="T7" fmla="*/ 0 h 1341"/>
              <a:gd name="T8" fmla="*/ 1340 w 1341"/>
              <a:gd name="T9" fmla="*/ 666 h 1341"/>
              <a:gd name="T10" fmla="*/ 665 w 1341"/>
              <a:gd name="T1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1341">
                <a:moveTo>
                  <a:pt x="665" y="1340"/>
                </a:moveTo>
                <a:lnTo>
                  <a:pt x="665" y="1340"/>
                </a:lnTo>
                <a:cubicBezTo>
                  <a:pt x="297" y="1340"/>
                  <a:pt x="0" y="1034"/>
                  <a:pt x="0" y="666"/>
                </a:cubicBezTo>
                <a:cubicBezTo>
                  <a:pt x="0" y="297"/>
                  <a:pt x="297" y="0"/>
                  <a:pt x="665" y="0"/>
                </a:cubicBezTo>
                <a:cubicBezTo>
                  <a:pt x="1034" y="0"/>
                  <a:pt x="1340" y="297"/>
                  <a:pt x="1340" y="666"/>
                </a:cubicBezTo>
                <a:cubicBezTo>
                  <a:pt x="1340" y="1034"/>
                  <a:pt x="1034" y="1340"/>
                  <a:pt x="665" y="13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5" name="Freeform 450">
            <a:extLst>
              <a:ext uri="{FF2B5EF4-FFF2-40B4-BE49-F238E27FC236}">
                <a16:creationId xmlns:a16="http://schemas.microsoft.com/office/drawing/2014/main" id="{0F6AECA3-F4DF-8F45-A88A-0A242323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243" y="11661344"/>
            <a:ext cx="195861" cy="272295"/>
          </a:xfrm>
          <a:custGeom>
            <a:avLst/>
            <a:gdLst>
              <a:gd name="T0" fmla="*/ 180 w 181"/>
              <a:gd name="T1" fmla="*/ 251 h 252"/>
              <a:gd name="T2" fmla="*/ 180 w 181"/>
              <a:gd name="T3" fmla="*/ 251 h 252"/>
              <a:gd name="T4" fmla="*/ 0 w 181"/>
              <a:gd name="T5" fmla="*/ 251 h 252"/>
              <a:gd name="T6" fmla="*/ 0 w 181"/>
              <a:gd name="T7" fmla="*/ 36 h 252"/>
              <a:gd name="T8" fmla="*/ 36 w 181"/>
              <a:gd name="T9" fmla="*/ 0 h 252"/>
              <a:gd name="T10" fmla="*/ 144 w 181"/>
              <a:gd name="T11" fmla="*/ 0 h 252"/>
              <a:gd name="T12" fmla="*/ 180 w 181"/>
              <a:gd name="T13" fmla="*/ 36 h 252"/>
              <a:gd name="T14" fmla="*/ 180 w 181"/>
              <a:gd name="T15" fmla="*/ 251 h 252"/>
              <a:gd name="T16" fmla="*/ 36 w 181"/>
              <a:gd name="T17" fmla="*/ 215 h 252"/>
              <a:gd name="T18" fmla="*/ 36 w 181"/>
              <a:gd name="T19" fmla="*/ 215 h 252"/>
              <a:gd name="T20" fmla="*/ 144 w 181"/>
              <a:gd name="T21" fmla="*/ 215 h 252"/>
              <a:gd name="T22" fmla="*/ 144 w 181"/>
              <a:gd name="T23" fmla="*/ 36 h 252"/>
              <a:gd name="T24" fmla="*/ 144 w 181"/>
              <a:gd name="T25" fmla="*/ 36 h 252"/>
              <a:gd name="T26" fmla="*/ 36 w 181"/>
              <a:gd name="T27" fmla="*/ 36 h 252"/>
              <a:gd name="T28" fmla="*/ 36 w 181"/>
              <a:gd name="T29" fmla="*/ 36 h 252"/>
              <a:gd name="T30" fmla="*/ 36 w 181"/>
              <a:gd name="T31" fmla="*/ 215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252">
                <a:moveTo>
                  <a:pt x="180" y="251"/>
                </a:moveTo>
                <a:lnTo>
                  <a:pt x="180" y="251"/>
                </a:lnTo>
                <a:cubicBezTo>
                  <a:pt x="0" y="251"/>
                  <a:pt x="0" y="251"/>
                  <a:pt x="0" y="2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0" y="18"/>
                  <a:pt x="180" y="36"/>
                </a:cubicBezTo>
                <a:lnTo>
                  <a:pt x="180" y="251"/>
                </a:lnTo>
                <a:close/>
                <a:moveTo>
                  <a:pt x="36" y="215"/>
                </a:moveTo>
                <a:lnTo>
                  <a:pt x="36" y="215"/>
                </a:lnTo>
                <a:cubicBezTo>
                  <a:pt x="144" y="215"/>
                  <a:pt x="144" y="215"/>
                  <a:pt x="144" y="215"/>
                </a:cubicBezTo>
                <a:cubicBezTo>
                  <a:pt x="144" y="36"/>
                  <a:pt x="144" y="36"/>
                  <a:pt x="144" y="36"/>
                </a:cubicBezTo>
                <a:lnTo>
                  <a:pt x="144" y="36"/>
                </a:lnTo>
                <a:cubicBezTo>
                  <a:pt x="36" y="36"/>
                  <a:pt x="36" y="36"/>
                  <a:pt x="36" y="36"/>
                </a:cubicBezTo>
                <a:lnTo>
                  <a:pt x="36" y="36"/>
                </a:lnTo>
                <a:lnTo>
                  <a:pt x="36" y="2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6" name="Freeform 451">
            <a:extLst>
              <a:ext uri="{FF2B5EF4-FFF2-40B4-BE49-F238E27FC236}">
                <a16:creationId xmlns:a16="http://schemas.microsoft.com/office/drawing/2014/main" id="{E626AD86-71B2-F843-A7BE-49924B204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268" y="11584911"/>
            <a:ext cx="563694" cy="363057"/>
          </a:xfrm>
          <a:custGeom>
            <a:avLst/>
            <a:gdLst>
              <a:gd name="T0" fmla="*/ 467 w 522"/>
              <a:gd name="T1" fmla="*/ 332 h 333"/>
              <a:gd name="T2" fmla="*/ 467 w 522"/>
              <a:gd name="T3" fmla="*/ 332 h 333"/>
              <a:gd name="T4" fmla="*/ 53 w 522"/>
              <a:gd name="T5" fmla="*/ 332 h 333"/>
              <a:gd name="T6" fmla="*/ 0 w 522"/>
              <a:gd name="T7" fmla="*/ 279 h 333"/>
              <a:gd name="T8" fmla="*/ 0 w 522"/>
              <a:gd name="T9" fmla="*/ 63 h 333"/>
              <a:gd name="T10" fmla="*/ 17 w 522"/>
              <a:gd name="T11" fmla="*/ 36 h 333"/>
              <a:gd name="T12" fmla="*/ 17 w 522"/>
              <a:gd name="T13" fmla="*/ 36 h 333"/>
              <a:gd name="T14" fmla="*/ 44 w 522"/>
              <a:gd name="T15" fmla="*/ 63 h 333"/>
              <a:gd name="T16" fmla="*/ 44 w 522"/>
              <a:gd name="T17" fmla="*/ 279 h 333"/>
              <a:gd name="T18" fmla="*/ 53 w 522"/>
              <a:gd name="T19" fmla="*/ 287 h 333"/>
              <a:gd name="T20" fmla="*/ 467 w 522"/>
              <a:gd name="T21" fmla="*/ 287 h 333"/>
              <a:gd name="T22" fmla="*/ 476 w 522"/>
              <a:gd name="T23" fmla="*/ 279 h 333"/>
              <a:gd name="T24" fmla="*/ 476 w 522"/>
              <a:gd name="T25" fmla="*/ 0 h 333"/>
              <a:gd name="T26" fmla="*/ 521 w 522"/>
              <a:gd name="T27" fmla="*/ 0 h 333"/>
              <a:gd name="T28" fmla="*/ 521 w 522"/>
              <a:gd name="T29" fmla="*/ 279 h 333"/>
              <a:gd name="T30" fmla="*/ 467 w 522"/>
              <a:gd name="T31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2" h="333">
                <a:moveTo>
                  <a:pt x="467" y="332"/>
                </a:moveTo>
                <a:lnTo>
                  <a:pt x="467" y="332"/>
                </a:lnTo>
                <a:cubicBezTo>
                  <a:pt x="53" y="332"/>
                  <a:pt x="53" y="332"/>
                  <a:pt x="53" y="332"/>
                </a:cubicBezTo>
                <a:cubicBezTo>
                  <a:pt x="17" y="332"/>
                  <a:pt x="0" y="306"/>
                  <a:pt x="0" y="27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8" y="36"/>
                  <a:pt x="17" y="36"/>
                </a:cubicBezTo>
                <a:lnTo>
                  <a:pt x="17" y="36"/>
                </a:lnTo>
                <a:cubicBezTo>
                  <a:pt x="35" y="36"/>
                  <a:pt x="44" y="54"/>
                  <a:pt x="44" y="63"/>
                </a:cubicBezTo>
                <a:cubicBezTo>
                  <a:pt x="44" y="279"/>
                  <a:pt x="44" y="279"/>
                  <a:pt x="44" y="279"/>
                </a:cubicBezTo>
                <a:cubicBezTo>
                  <a:pt x="44" y="279"/>
                  <a:pt x="44" y="287"/>
                  <a:pt x="53" y="287"/>
                </a:cubicBezTo>
                <a:cubicBezTo>
                  <a:pt x="467" y="287"/>
                  <a:pt x="467" y="287"/>
                  <a:pt x="467" y="287"/>
                </a:cubicBezTo>
                <a:lnTo>
                  <a:pt x="476" y="279"/>
                </a:lnTo>
                <a:cubicBezTo>
                  <a:pt x="476" y="0"/>
                  <a:pt x="476" y="0"/>
                  <a:pt x="476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279"/>
                  <a:pt x="521" y="279"/>
                  <a:pt x="521" y="279"/>
                </a:cubicBezTo>
                <a:cubicBezTo>
                  <a:pt x="521" y="306"/>
                  <a:pt x="494" y="332"/>
                  <a:pt x="467" y="3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7" name="Freeform 452">
            <a:extLst>
              <a:ext uri="{FF2B5EF4-FFF2-40B4-BE49-F238E27FC236}">
                <a16:creationId xmlns:a16="http://schemas.microsoft.com/office/drawing/2014/main" id="{0770024A-5422-BF48-997E-79449E9E1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722" y="11350836"/>
            <a:ext cx="654457" cy="262737"/>
          </a:xfrm>
          <a:custGeom>
            <a:avLst/>
            <a:gdLst>
              <a:gd name="T0" fmla="*/ 503 w 603"/>
              <a:gd name="T1" fmla="*/ 243 h 244"/>
              <a:gd name="T2" fmla="*/ 503 w 603"/>
              <a:gd name="T3" fmla="*/ 243 h 244"/>
              <a:gd name="T4" fmla="*/ 440 w 603"/>
              <a:gd name="T5" fmla="*/ 216 h 244"/>
              <a:gd name="T6" fmla="*/ 368 w 603"/>
              <a:gd name="T7" fmla="*/ 243 h 244"/>
              <a:gd name="T8" fmla="*/ 296 w 603"/>
              <a:gd name="T9" fmla="*/ 216 h 244"/>
              <a:gd name="T10" fmla="*/ 233 w 603"/>
              <a:gd name="T11" fmla="*/ 243 h 244"/>
              <a:gd name="T12" fmla="*/ 161 w 603"/>
              <a:gd name="T13" fmla="*/ 216 h 244"/>
              <a:gd name="T14" fmla="*/ 89 w 603"/>
              <a:gd name="T15" fmla="*/ 243 h 244"/>
              <a:gd name="T16" fmla="*/ 0 w 603"/>
              <a:gd name="T17" fmla="*/ 144 h 244"/>
              <a:gd name="T18" fmla="*/ 0 w 603"/>
              <a:gd name="T19" fmla="*/ 135 h 244"/>
              <a:gd name="T20" fmla="*/ 80 w 603"/>
              <a:gd name="T21" fmla="*/ 18 h 244"/>
              <a:gd name="T22" fmla="*/ 116 w 603"/>
              <a:gd name="T23" fmla="*/ 0 h 244"/>
              <a:gd name="T24" fmla="*/ 476 w 603"/>
              <a:gd name="T25" fmla="*/ 0 h 244"/>
              <a:gd name="T26" fmla="*/ 476 w 603"/>
              <a:gd name="T27" fmla="*/ 0 h 244"/>
              <a:gd name="T28" fmla="*/ 521 w 603"/>
              <a:gd name="T29" fmla="*/ 18 h 244"/>
              <a:gd name="T30" fmla="*/ 602 w 603"/>
              <a:gd name="T31" fmla="*/ 144 h 244"/>
              <a:gd name="T32" fmla="*/ 602 w 603"/>
              <a:gd name="T33" fmla="*/ 144 h 244"/>
              <a:gd name="T34" fmla="*/ 512 w 603"/>
              <a:gd name="T35" fmla="*/ 243 h 244"/>
              <a:gd name="T36" fmla="*/ 503 w 603"/>
              <a:gd name="T37" fmla="*/ 243 h 244"/>
              <a:gd name="T38" fmla="*/ 440 w 603"/>
              <a:gd name="T39" fmla="*/ 153 h 244"/>
              <a:gd name="T40" fmla="*/ 440 w 603"/>
              <a:gd name="T41" fmla="*/ 153 h 244"/>
              <a:gd name="T42" fmla="*/ 440 w 603"/>
              <a:gd name="T43" fmla="*/ 153 h 244"/>
              <a:gd name="T44" fmla="*/ 467 w 603"/>
              <a:gd name="T45" fmla="*/ 171 h 244"/>
              <a:gd name="T46" fmla="*/ 512 w 603"/>
              <a:gd name="T47" fmla="*/ 198 h 244"/>
              <a:gd name="T48" fmla="*/ 548 w 603"/>
              <a:gd name="T49" fmla="*/ 153 h 244"/>
              <a:gd name="T50" fmla="*/ 476 w 603"/>
              <a:gd name="T51" fmla="*/ 45 h 244"/>
              <a:gd name="T52" fmla="*/ 116 w 603"/>
              <a:gd name="T53" fmla="*/ 45 h 244"/>
              <a:gd name="T54" fmla="*/ 116 w 603"/>
              <a:gd name="T55" fmla="*/ 45 h 244"/>
              <a:gd name="T56" fmla="*/ 45 w 603"/>
              <a:gd name="T57" fmla="*/ 153 h 244"/>
              <a:gd name="T58" fmla="*/ 89 w 603"/>
              <a:gd name="T59" fmla="*/ 198 h 244"/>
              <a:gd name="T60" fmla="*/ 134 w 603"/>
              <a:gd name="T61" fmla="*/ 171 h 244"/>
              <a:gd name="T62" fmla="*/ 161 w 603"/>
              <a:gd name="T63" fmla="*/ 153 h 244"/>
              <a:gd name="T64" fmla="*/ 161 w 603"/>
              <a:gd name="T65" fmla="*/ 153 h 244"/>
              <a:gd name="T66" fmla="*/ 188 w 603"/>
              <a:gd name="T67" fmla="*/ 171 h 244"/>
              <a:gd name="T68" fmla="*/ 233 w 603"/>
              <a:gd name="T69" fmla="*/ 198 h 244"/>
              <a:gd name="T70" fmla="*/ 269 w 603"/>
              <a:gd name="T71" fmla="*/ 171 h 244"/>
              <a:gd name="T72" fmla="*/ 296 w 603"/>
              <a:gd name="T73" fmla="*/ 153 h 244"/>
              <a:gd name="T74" fmla="*/ 296 w 603"/>
              <a:gd name="T75" fmla="*/ 153 h 244"/>
              <a:gd name="T76" fmla="*/ 323 w 603"/>
              <a:gd name="T77" fmla="*/ 171 h 244"/>
              <a:gd name="T78" fmla="*/ 368 w 603"/>
              <a:gd name="T79" fmla="*/ 198 h 244"/>
              <a:gd name="T80" fmla="*/ 413 w 603"/>
              <a:gd name="T81" fmla="*/ 171 h 244"/>
              <a:gd name="T82" fmla="*/ 440 w 603"/>
              <a:gd name="T83" fmla="*/ 15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3" h="244">
                <a:moveTo>
                  <a:pt x="503" y="243"/>
                </a:moveTo>
                <a:lnTo>
                  <a:pt x="503" y="243"/>
                </a:lnTo>
                <a:cubicBezTo>
                  <a:pt x="476" y="243"/>
                  <a:pt x="458" y="234"/>
                  <a:pt x="440" y="216"/>
                </a:cubicBezTo>
                <a:cubicBezTo>
                  <a:pt x="422" y="234"/>
                  <a:pt x="395" y="243"/>
                  <a:pt x="368" y="243"/>
                </a:cubicBezTo>
                <a:cubicBezTo>
                  <a:pt x="341" y="243"/>
                  <a:pt x="314" y="234"/>
                  <a:pt x="296" y="216"/>
                </a:cubicBezTo>
                <a:cubicBezTo>
                  <a:pt x="278" y="234"/>
                  <a:pt x="260" y="243"/>
                  <a:pt x="233" y="243"/>
                </a:cubicBezTo>
                <a:cubicBezTo>
                  <a:pt x="206" y="243"/>
                  <a:pt x="180" y="234"/>
                  <a:pt x="161" y="216"/>
                </a:cubicBezTo>
                <a:cubicBezTo>
                  <a:pt x="144" y="234"/>
                  <a:pt x="116" y="243"/>
                  <a:pt x="89" y="243"/>
                </a:cubicBezTo>
                <a:cubicBezTo>
                  <a:pt x="36" y="243"/>
                  <a:pt x="0" y="198"/>
                  <a:pt x="0" y="144"/>
                </a:cubicBezTo>
                <a:cubicBezTo>
                  <a:pt x="0" y="135"/>
                  <a:pt x="0" y="135"/>
                  <a:pt x="0" y="135"/>
                </a:cubicBezTo>
                <a:cubicBezTo>
                  <a:pt x="80" y="18"/>
                  <a:pt x="80" y="18"/>
                  <a:pt x="80" y="18"/>
                </a:cubicBezTo>
                <a:cubicBezTo>
                  <a:pt x="89" y="9"/>
                  <a:pt x="108" y="0"/>
                  <a:pt x="116" y="0"/>
                </a:cubicBezTo>
                <a:cubicBezTo>
                  <a:pt x="476" y="0"/>
                  <a:pt x="476" y="0"/>
                  <a:pt x="476" y="0"/>
                </a:cubicBezTo>
                <a:lnTo>
                  <a:pt x="476" y="0"/>
                </a:lnTo>
                <a:cubicBezTo>
                  <a:pt x="494" y="0"/>
                  <a:pt x="512" y="9"/>
                  <a:pt x="521" y="18"/>
                </a:cubicBezTo>
                <a:cubicBezTo>
                  <a:pt x="602" y="144"/>
                  <a:pt x="602" y="144"/>
                  <a:pt x="602" y="144"/>
                </a:cubicBezTo>
                <a:lnTo>
                  <a:pt x="602" y="144"/>
                </a:lnTo>
                <a:cubicBezTo>
                  <a:pt x="602" y="198"/>
                  <a:pt x="557" y="243"/>
                  <a:pt x="512" y="243"/>
                </a:cubicBezTo>
                <a:cubicBezTo>
                  <a:pt x="512" y="243"/>
                  <a:pt x="512" y="243"/>
                  <a:pt x="503" y="243"/>
                </a:cubicBezTo>
                <a:close/>
                <a:moveTo>
                  <a:pt x="440" y="153"/>
                </a:moveTo>
                <a:lnTo>
                  <a:pt x="440" y="153"/>
                </a:lnTo>
                <a:lnTo>
                  <a:pt x="440" y="153"/>
                </a:lnTo>
                <a:cubicBezTo>
                  <a:pt x="449" y="153"/>
                  <a:pt x="458" y="162"/>
                  <a:pt x="467" y="171"/>
                </a:cubicBezTo>
                <a:cubicBezTo>
                  <a:pt x="476" y="189"/>
                  <a:pt x="494" y="198"/>
                  <a:pt x="512" y="198"/>
                </a:cubicBezTo>
                <a:cubicBezTo>
                  <a:pt x="530" y="198"/>
                  <a:pt x="548" y="180"/>
                  <a:pt x="548" y="153"/>
                </a:cubicBezTo>
                <a:cubicBezTo>
                  <a:pt x="476" y="45"/>
                  <a:pt x="476" y="45"/>
                  <a:pt x="476" y="45"/>
                </a:cubicBezTo>
                <a:cubicBezTo>
                  <a:pt x="116" y="45"/>
                  <a:pt x="116" y="45"/>
                  <a:pt x="116" y="45"/>
                </a:cubicBezTo>
                <a:lnTo>
                  <a:pt x="116" y="45"/>
                </a:lnTo>
                <a:cubicBezTo>
                  <a:pt x="45" y="153"/>
                  <a:pt x="45" y="153"/>
                  <a:pt x="45" y="153"/>
                </a:cubicBezTo>
                <a:cubicBezTo>
                  <a:pt x="53" y="180"/>
                  <a:pt x="72" y="198"/>
                  <a:pt x="89" y="198"/>
                </a:cubicBezTo>
                <a:cubicBezTo>
                  <a:pt x="108" y="198"/>
                  <a:pt x="125" y="189"/>
                  <a:pt x="134" y="171"/>
                </a:cubicBezTo>
                <a:cubicBezTo>
                  <a:pt x="134" y="162"/>
                  <a:pt x="152" y="153"/>
                  <a:pt x="161" y="153"/>
                </a:cubicBezTo>
                <a:lnTo>
                  <a:pt x="161" y="153"/>
                </a:lnTo>
                <a:cubicBezTo>
                  <a:pt x="170" y="153"/>
                  <a:pt x="188" y="162"/>
                  <a:pt x="188" y="171"/>
                </a:cubicBezTo>
                <a:cubicBezTo>
                  <a:pt x="197" y="189"/>
                  <a:pt x="215" y="198"/>
                  <a:pt x="233" y="198"/>
                </a:cubicBezTo>
                <a:cubicBezTo>
                  <a:pt x="251" y="198"/>
                  <a:pt x="260" y="189"/>
                  <a:pt x="269" y="171"/>
                </a:cubicBezTo>
                <a:cubicBezTo>
                  <a:pt x="278" y="162"/>
                  <a:pt x="287" y="153"/>
                  <a:pt x="296" y="153"/>
                </a:cubicBezTo>
                <a:lnTo>
                  <a:pt x="296" y="153"/>
                </a:lnTo>
                <a:cubicBezTo>
                  <a:pt x="314" y="153"/>
                  <a:pt x="323" y="162"/>
                  <a:pt x="323" y="171"/>
                </a:cubicBezTo>
                <a:cubicBezTo>
                  <a:pt x="332" y="189"/>
                  <a:pt x="350" y="198"/>
                  <a:pt x="368" y="198"/>
                </a:cubicBezTo>
                <a:cubicBezTo>
                  <a:pt x="386" y="198"/>
                  <a:pt x="404" y="189"/>
                  <a:pt x="413" y="171"/>
                </a:cubicBezTo>
                <a:cubicBezTo>
                  <a:pt x="413" y="162"/>
                  <a:pt x="422" y="153"/>
                  <a:pt x="440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8" name="Freeform 453">
            <a:extLst>
              <a:ext uri="{FF2B5EF4-FFF2-40B4-BE49-F238E27FC236}">
                <a16:creationId xmlns:a16="http://schemas.microsoft.com/office/drawing/2014/main" id="{23283F35-B509-CA4F-A2D7-38BC66330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875" y="4920898"/>
            <a:ext cx="167196" cy="38217"/>
          </a:xfrm>
          <a:custGeom>
            <a:avLst/>
            <a:gdLst>
              <a:gd name="T0" fmla="*/ 153 w 154"/>
              <a:gd name="T1" fmla="*/ 36 h 37"/>
              <a:gd name="T2" fmla="*/ 0 w 154"/>
              <a:gd name="T3" fmla="*/ 36 h 37"/>
              <a:gd name="T4" fmla="*/ 0 w 154"/>
              <a:gd name="T5" fmla="*/ 0 h 37"/>
              <a:gd name="T6" fmla="*/ 153 w 154"/>
              <a:gd name="T7" fmla="*/ 0 h 37"/>
              <a:gd name="T8" fmla="*/ 153 w 154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37">
                <a:moveTo>
                  <a:pt x="153" y="36"/>
                </a:moveTo>
                <a:lnTo>
                  <a:pt x="0" y="36"/>
                </a:lnTo>
                <a:lnTo>
                  <a:pt x="0" y="0"/>
                </a:lnTo>
                <a:lnTo>
                  <a:pt x="153" y="0"/>
                </a:lnTo>
                <a:lnTo>
                  <a:pt x="15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9" name="Freeform 454">
            <a:extLst>
              <a:ext uri="{FF2B5EF4-FFF2-40B4-BE49-F238E27FC236}">
                <a16:creationId xmlns:a16="http://schemas.microsoft.com/office/drawing/2014/main" id="{BC102A9C-1754-7246-A3A9-302B9CCA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983" y="4811024"/>
            <a:ext cx="167196" cy="310511"/>
          </a:xfrm>
          <a:custGeom>
            <a:avLst/>
            <a:gdLst>
              <a:gd name="T0" fmla="*/ 63 w 154"/>
              <a:gd name="T1" fmla="*/ 0 h 288"/>
              <a:gd name="T2" fmla="*/ 63 w 154"/>
              <a:gd name="T3" fmla="*/ 0 h 288"/>
              <a:gd name="T4" fmla="*/ 0 w 154"/>
              <a:gd name="T5" fmla="*/ 0 h 288"/>
              <a:gd name="T6" fmla="*/ 0 w 154"/>
              <a:gd name="T7" fmla="*/ 36 h 288"/>
              <a:gd name="T8" fmla="*/ 45 w 154"/>
              <a:gd name="T9" fmla="*/ 36 h 288"/>
              <a:gd name="T10" fmla="*/ 63 w 154"/>
              <a:gd name="T11" fmla="*/ 45 h 288"/>
              <a:gd name="T12" fmla="*/ 117 w 154"/>
              <a:gd name="T13" fmla="*/ 107 h 288"/>
              <a:gd name="T14" fmla="*/ 117 w 154"/>
              <a:gd name="T15" fmla="*/ 251 h 288"/>
              <a:gd name="T16" fmla="*/ 27 w 154"/>
              <a:gd name="T17" fmla="*/ 251 h 288"/>
              <a:gd name="T18" fmla="*/ 27 w 154"/>
              <a:gd name="T19" fmla="*/ 270 h 288"/>
              <a:gd name="T20" fmla="*/ 27 w 154"/>
              <a:gd name="T21" fmla="*/ 287 h 288"/>
              <a:gd name="T22" fmla="*/ 117 w 154"/>
              <a:gd name="T23" fmla="*/ 287 h 288"/>
              <a:gd name="T24" fmla="*/ 153 w 154"/>
              <a:gd name="T25" fmla="*/ 251 h 288"/>
              <a:gd name="T26" fmla="*/ 153 w 154"/>
              <a:gd name="T27" fmla="*/ 99 h 288"/>
              <a:gd name="T28" fmla="*/ 153 w 154"/>
              <a:gd name="T29" fmla="*/ 99 h 288"/>
              <a:gd name="T30" fmla="*/ 81 w 154"/>
              <a:gd name="T31" fmla="*/ 9 h 288"/>
              <a:gd name="T32" fmla="*/ 63 w 154"/>
              <a:gd name="T3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88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54" y="36"/>
                  <a:pt x="63" y="45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251"/>
                  <a:pt x="117" y="251"/>
                  <a:pt x="117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27" y="261"/>
                  <a:pt x="27" y="270"/>
                  <a:pt x="27" y="270"/>
                </a:cubicBezTo>
                <a:cubicBezTo>
                  <a:pt x="27" y="278"/>
                  <a:pt x="27" y="287"/>
                  <a:pt x="27" y="287"/>
                </a:cubicBezTo>
                <a:cubicBezTo>
                  <a:pt x="117" y="287"/>
                  <a:pt x="117" y="287"/>
                  <a:pt x="117" y="287"/>
                </a:cubicBezTo>
                <a:cubicBezTo>
                  <a:pt x="135" y="287"/>
                  <a:pt x="153" y="278"/>
                  <a:pt x="153" y="251"/>
                </a:cubicBezTo>
                <a:cubicBezTo>
                  <a:pt x="153" y="99"/>
                  <a:pt x="153" y="99"/>
                  <a:pt x="153" y="99"/>
                </a:cubicBezTo>
                <a:lnTo>
                  <a:pt x="153" y="99"/>
                </a:ln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72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0" name="Freeform 455">
            <a:extLst>
              <a:ext uri="{FF2B5EF4-FFF2-40B4-BE49-F238E27FC236}">
                <a16:creationId xmlns:a16="http://schemas.microsoft.com/office/drawing/2014/main" id="{D0A45F1F-2B76-0346-BC47-4C814522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797" y="5083319"/>
            <a:ext cx="195861" cy="52546"/>
          </a:xfrm>
          <a:custGeom>
            <a:avLst/>
            <a:gdLst>
              <a:gd name="T0" fmla="*/ 171 w 181"/>
              <a:gd name="T1" fmla="*/ 0 h 47"/>
              <a:gd name="T2" fmla="*/ 171 w 181"/>
              <a:gd name="T3" fmla="*/ 0 h 47"/>
              <a:gd name="T4" fmla="*/ 0 w 181"/>
              <a:gd name="T5" fmla="*/ 0 h 47"/>
              <a:gd name="T6" fmla="*/ 9 w 181"/>
              <a:gd name="T7" fmla="*/ 19 h 47"/>
              <a:gd name="T8" fmla="*/ 0 w 181"/>
              <a:gd name="T9" fmla="*/ 46 h 47"/>
              <a:gd name="T10" fmla="*/ 180 w 181"/>
              <a:gd name="T11" fmla="*/ 46 h 47"/>
              <a:gd name="T12" fmla="*/ 171 w 181"/>
              <a:gd name="T13" fmla="*/ 19 h 47"/>
              <a:gd name="T14" fmla="*/ 171 w 181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7">
                <a:moveTo>
                  <a:pt x="171" y="0"/>
                </a:moveTo>
                <a:lnTo>
                  <a:pt x="171" y="0"/>
                </a:lnTo>
                <a:cubicBezTo>
                  <a:pt x="0" y="0"/>
                  <a:pt x="0" y="0"/>
                  <a:pt x="0" y="0"/>
                </a:cubicBezTo>
                <a:cubicBezTo>
                  <a:pt x="0" y="10"/>
                  <a:pt x="9" y="10"/>
                  <a:pt x="9" y="19"/>
                </a:cubicBezTo>
                <a:cubicBezTo>
                  <a:pt x="9" y="27"/>
                  <a:pt x="0" y="36"/>
                  <a:pt x="0" y="46"/>
                </a:cubicBezTo>
                <a:cubicBezTo>
                  <a:pt x="180" y="46"/>
                  <a:pt x="180" y="46"/>
                  <a:pt x="180" y="46"/>
                </a:cubicBezTo>
                <a:cubicBezTo>
                  <a:pt x="171" y="36"/>
                  <a:pt x="171" y="27"/>
                  <a:pt x="171" y="19"/>
                </a:cubicBezTo>
                <a:cubicBezTo>
                  <a:pt x="171" y="10"/>
                  <a:pt x="171" y="10"/>
                  <a:pt x="17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1" name="Freeform 456">
            <a:extLst>
              <a:ext uri="{FF2B5EF4-FFF2-40B4-BE49-F238E27FC236}">
                <a16:creationId xmlns:a16="http://schemas.microsoft.com/office/drawing/2014/main" id="{586EFB08-5F39-C941-B4FE-DB421942D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168" y="4715483"/>
            <a:ext cx="496815" cy="353503"/>
          </a:xfrm>
          <a:custGeom>
            <a:avLst/>
            <a:gdLst>
              <a:gd name="T0" fmla="*/ 441 w 460"/>
              <a:gd name="T1" fmla="*/ 315 h 325"/>
              <a:gd name="T2" fmla="*/ 441 w 460"/>
              <a:gd name="T3" fmla="*/ 315 h 325"/>
              <a:gd name="T4" fmla="*/ 459 w 460"/>
              <a:gd name="T5" fmla="*/ 315 h 325"/>
              <a:gd name="T6" fmla="*/ 459 w 460"/>
              <a:gd name="T7" fmla="*/ 126 h 325"/>
              <a:gd name="T8" fmla="*/ 459 w 460"/>
              <a:gd name="T9" fmla="*/ 90 h 325"/>
              <a:gd name="T10" fmla="*/ 459 w 460"/>
              <a:gd name="T11" fmla="*/ 45 h 325"/>
              <a:gd name="T12" fmla="*/ 414 w 460"/>
              <a:gd name="T13" fmla="*/ 0 h 325"/>
              <a:gd name="T14" fmla="*/ 27 w 460"/>
              <a:gd name="T15" fmla="*/ 0 h 325"/>
              <a:gd name="T16" fmla="*/ 0 w 460"/>
              <a:gd name="T17" fmla="*/ 27 h 325"/>
              <a:gd name="T18" fmla="*/ 27 w 460"/>
              <a:gd name="T19" fmla="*/ 45 h 325"/>
              <a:gd name="T20" fmla="*/ 414 w 460"/>
              <a:gd name="T21" fmla="*/ 45 h 325"/>
              <a:gd name="T22" fmla="*/ 414 w 460"/>
              <a:gd name="T23" fmla="*/ 324 h 325"/>
              <a:gd name="T24" fmla="*/ 441 w 460"/>
              <a:gd name="T25" fmla="*/ 31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0" h="325">
                <a:moveTo>
                  <a:pt x="441" y="315"/>
                </a:moveTo>
                <a:lnTo>
                  <a:pt x="441" y="315"/>
                </a:lnTo>
                <a:cubicBezTo>
                  <a:pt x="450" y="315"/>
                  <a:pt x="450" y="315"/>
                  <a:pt x="459" y="315"/>
                </a:cubicBezTo>
                <a:cubicBezTo>
                  <a:pt x="459" y="126"/>
                  <a:pt x="459" y="126"/>
                  <a:pt x="459" y="126"/>
                </a:cubicBezTo>
                <a:cubicBezTo>
                  <a:pt x="459" y="90"/>
                  <a:pt x="459" y="90"/>
                  <a:pt x="459" y="90"/>
                </a:cubicBezTo>
                <a:cubicBezTo>
                  <a:pt x="459" y="45"/>
                  <a:pt x="459" y="45"/>
                  <a:pt x="459" y="45"/>
                </a:cubicBezTo>
                <a:cubicBezTo>
                  <a:pt x="459" y="18"/>
                  <a:pt x="441" y="0"/>
                  <a:pt x="41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9" y="0"/>
                  <a:pt x="0" y="9"/>
                  <a:pt x="0" y="27"/>
                </a:cubicBezTo>
                <a:cubicBezTo>
                  <a:pt x="0" y="36"/>
                  <a:pt x="19" y="45"/>
                  <a:pt x="27" y="45"/>
                </a:cubicBezTo>
                <a:cubicBezTo>
                  <a:pt x="414" y="45"/>
                  <a:pt x="414" y="45"/>
                  <a:pt x="414" y="45"/>
                </a:cubicBezTo>
                <a:cubicBezTo>
                  <a:pt x="414" y="324"/>
                  <a:pt x="414" y="324"/>
                  <a:pt x="414" y="324"/>
                </a:cubicBezTo>
                <a:cubicBezTo>
                  <a:pt x="423" y="315"/>
                  <a:pt x="432" y="315"/>
                  <a:pt x="441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2" name="Freeform 457">
            <a:extLst>
              <a:ext uri="{FF2B5EF4-FFF2-40B4-BE49-F238E27FC236}">
                <a16:creationId xmlns:a16="http://schemas.microsoft.com/office/drawing/2014/main" id="{F33A29F4-B7C2-524E-8696-7D9E4388E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268" y="4911344"/>
            <a:ext cx="95541" cy="224521"/>
          </a:xfrm>
          <a:custGeom>
            <a:avLst/>
            <a:gdLst>
              <a:gd name="T0" fmla="*/ 89 w 90"/>
              <a:gd name="T1" fmla="*/ 161 h 208"/>
              <a:gd name="T2" fmla="*/ 89 w 90"/>
              <a:gd name="T3" fmla="*/ 161 h 208"/>
              <a:gd name="T4" fmla="*/ 44 w 90"/>
              <a:gd name="T5" fmla="*/ 161 h 208"/>
              <a:gd name="T6" fmla="*/ 44 w 90"/>
              <a:gd name="T7" fmla="*/ 0 h 208"/>
              <a:gd name="T8" fmla="*/ 0 w 90"/>
              <a:gd name="T9" fmla="*/ 0 h 208"/>
              <a:gd name="T10" fmla="*/ 0 w 90"/>
              <a:gd name="T11" fmla="*/ 161 h 208"/>
              <a:gd name="T12" fmla="*/ 8 w 90"/>
              <a:gd name="T13" fmla="*/ 188 h 208"/>
              <a:gd name="T14" fmla="*/ 44 w 90"/>
              <a:gd name="T15" fmla="*/ 207 h 208"/>
              <a:gd name="T16" fmla="*/ 44 w 90"/>
              <a:gd name="T17" fmla="*/ 207 h 208"/>
              <a:gd name="T18" fmla="*/ 89 w 90"/>
              <a:gd name="T19" fmla="*/ 207 h 208"/>
              <a:gd name="T20" fmla="*/ 80 w 90"/>
              <a:gd name="T21" fmla="*/ 180 h 208"/>
              <a:gd name="T22" fmla="*/ 89 w 90"/>
              <a:gd name="T23" fmla="*/ 16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208">
                <a:moveTo>
                  <a:pt x="89" y="161"/>
                </a:moveTo>
                <a:lnTo>
                  <a:pt x="89" y="161"/>
                </a:lnTo>
                <a:cubicBezTo>
                  <a:pt x="44" y="161"/>
                  <a:pt x="44" y="161"/>
                  <a:pt x="44" y="161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1"/>
                  <a:pt x="0" y="180"/>
                  <a:pt x="8" y="188"/>
                </a:cubicBezTo>
                <a:cubicBezTo>
                  <a:pt x="17" y="197"/>
                  <a:pt x="27" y="207"/>
                  <a:pt x="44" y="207"/>
                </a:cubicBezTo>
                <a:lnTo>
                  <a:pt x="44" y="207"/>
                </a:lnTo>
                <a:cubicBezTo>
                  <a:pt x="89" y="207"/>
                  <a:pt x="89" y="207"/>
                  <a:pt x="89" y="207"/>
                </a:cubicBezTo>
                <a:cubicBezTo>
                  <a:pt x="89" y="197"/>
                  <a:pt x="80" y="188"/>
                  <a:pt x="80" y="180"/>
                </a:cubicBezTo>
                <a:cubicBezTo>
                  <a:pt x="80" y="171"/>
                  <a:pt x="89" y="171"/>
                  <a:pt x="89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3" name="Freeform 458">
            <a:extLst>
              <a:ext uri="{FF2B5EF4-FFF2-40B4-BE49-F238E27FC236}">
                <a16:creationId xmlns:a16="http://schemas.microsoft.com/office/drawing/2014/main" id="{7F2CC2C5-AF43-EE4F-8378-3C8178F9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96" y="5035548"/>
            <a:ext cx="138534" cy="138534"/>
          </a:xfrm>
          <a:custGeom>
            <a:avLst/>
            <a:gdLst>
              <a:gd name="T0" fmla="*/ 63 w 127"/>
              <a:gd name="T1" fmla="*/ 127 h 128"/>
              <a:gd name="T2" fmla="*/ 63 w 127"/>
              <a:gd name="T3" fmla="*/ 127 h 128"/>
              <a:gd name="T4" fmla="*/ 0 w 127"/>
              <a:gd name="T5" fmla="*/ 64 h 128"/>
              <a:gd name="T6" fmla="*/ 63 w 127"/>
              <a:gd name="T7" fmla="*/ 0 h 128"/>
              <a:gd name="T8" fmla="*/ 126 w 127"/>
              <a:gd name="T9" fmla="*/ 64 h 128"/>
              <a:gd name="T10" fmla="*/ 63 w 127"/>
              <a:gd name="T11" fmla="*/ 127 h 128"/>
              <a:gd name="T12" fmla="*/ 63 w 127"/>
              <a:gd name="T13" fmla="*/ 36 h 128"/>
              <a:gd name="T14" fmla="*/ 63 w 127"/>
              <a:gd name="T15" fmla="*/ 36 h 128"/>
              <a:gd name="T16" fmla="*/ 36 w 127"/>
              <a:gd name="T17" fmla="*/ 64 h 128"/>
              <a:gd name="T18" fmla="*/ 63 w 127"/>
              <a:gd name="T19" fmla="*/ 91 h 128"/>
              <a:gd name="T20" fmla="*/ 90 w 127"/>
              <a:gd name="T21" fmla="*/ 64 h 128"/>
              <a:gd name="T22" fmla="*/ 63 w 127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99"/>
                  <a:pt x="0" y="64"/>
                </a:cubicBezTo>
                <a:cubicBezTo>
                  <a:pt x="0" y="28"/>
                  <a:pt x="27" y="0"/>
                  <a:pt x="63" y="0"/>
                </a:cubicBezTo>
                <a:cubicBezTo>
                  <a:pt x="99" y="0"/>
                  <a:pt x="126" y="28"/>
                  <a:pt x="126" y="64"/>
                </a:cubicBezTo>
                <a:cubicBezTo>
                  <a:pt x="126" y="99"/>
                  <a:pt x="99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4"/>
                </a:cubicBezTo>
                <a:cubicBezTo>
                  <a:pt x="36" y="81"/>
                  <a:pt x="45" y="91"/>
                  <a:pt x="63" y="91"/>
                </a:cubicBezTo>
                <a:cubicBezTo>
                  <a:pt x="81" y="91"/>
                  <a:pt x="90" y="81"/>
                  <a:pt x="90" y="64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4" name="Freeform 459">
            <a:extLst>
              <a:ext uri="{FF2B5EF4-FFF2-40B4-BE49-F238E27FC236}">
                <a16:creationId xmlns:a16="http://schemas.microsoft.com/office/drawing/2014/main" id="{04E81DD2-3276-7244-841A-27E85BAC2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147" y="5035548"/>
            <a:ext cx="148091" cy="138534"/>
          </a:xfrm>
          <a:custGeom>
            <a:avLst/>
            <a:gdLst>
              <a:gd name="T0" fmla="*/ 62 w 135"/>
              <a:gd name="T1" fmla="*/ 127 h 128"/>
              <a:gd name="T2" fmla="*/ 62 w 135"/>
              <a:gd name="T3" fmla="*/ 127 h 128"/>
              <a:gd name="T4" fmla="*/ 0 w 135"/>
              <a:gd name="T5" fmla="*/ 64 h 128"/>
              <a:gd name="T6" fmla="*/ 62 w 135"/>
              <a:gd name="T7" fmla="*/ 0 h 128"/>
              <a:gd name="T8" fmla="*/ 134 w 135"/>
              <a:gd name="T9" fmla="*/ 64 h 128"/>
              <a:gd name="T10" fmla="*/ 62 w 135"/>
              <a:gd name="T11" fmla="*/ 127 h 128"/>
              <a:gd name="T12" fmla="*/ 62 w 135"/>
              <a:gd name="T13" fmla="*/ 36 h 128"/>
              <a:gd name="T14" fmla="*/ 62 w 135"/>
              <a:gd name="T15" fmla="*/ 36 h 128"/>
              <a:gd name="T16" fmla="*/ 36 w 135"/>
              <a:gd name="T17" fmla="*/ 64 h 128"/>
              <a:gd name="T18" fmla="*/ 62 w 135"/>
              <a:gd name="T19" fmla="*/ 91 h 128"/>
              <a:gd name="T20" fmla="*/ 98 w 135"/>
              <a:gd name="T21" fmla="*/ 64 h 128"/>
              <a:gd name="T22" fmla="*/ 62 w 135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28">
                <a:moveTo>
                  <a:pt x="62" y="127"/>
                </a:moveTo>
                <a:lnTo>
                  <a:pt x="62" y="127"/>
                </a:lnTo>
                <a:cubicBezTo>
                  <a:pt x="36" y="127"/>
                  <a:pt x="0" y="99"/>
                  <a:pt x="0" y="64"/>
                </a:cubicBezTo>
                <a:cubicBezTo>
                  <a:pt x="0" y="28"/>
                  <a:pt x="36" y="0"/>
                  <a:pt x="62" y="0"/>
                </a:cubicBezTo>
                <a:cubicBezTo>
                  <a:pt x="98" y="0"/>
                  <a:pt x="134" y="28"/>
                  <a:pt x="134" y="64"/>
                </a:cubicBezTo>
                <a:cubicBezTo>
                  <a:pt x="134" y="99"/>
                  <a:pt x="98" y="127"/>
                  <a:pt x="62" y="127"/>
                </a:cubicBezTo>
                <a:close/>
                <a:moveTo>
                  <a:pt x="62" y="36"/>
                </a:moveTo>
                <a:lnTo>
                  <a:pt x="62" y="36"/>
                </a:lnTo>
                <a:cubicBezTo>
                  <a:pt x="53" y="36"/>
                  <a:pt x="36" y="45"/>
                  <a:pt x="36" y="64"/>
                </a:cubicBezTo>
                <a:cubicBezTo>
                  <a:pt x="36" y="81"/>
                  <a:pt x="53" y="91"/>
                  <a:pt x="62" y="91"/>
                </a:cubicBezTo>
                <a:cubicBezTo>
                  <a:pt x="80" y="91"/>
                  <a:pt x="98" y="81"/>
                  <a:pt x="98" y="64"/>
                </a:cubicBezTo>
                <a:cubicBezTo>
                  <a:pt x="98" y="45"/>
                  <a:pt x="80" y="36"/>
                  <a:pt x="6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5" name="Freeform 460">
            <a:extLst>
              <a:ext uri="{FF2B5EF4-FFF2-40B4-BE49-F238E27FC236}">
                <a16:creationId xmlns:a16="http://schemas.microsoft.com/office/drawing/2014/main" id="{4BD7BA7C-9AA8-124C-93D7-9230224E3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052" y="4801470"/>
            <a:ext cx="205416" cy="47771"/>
          </a:xfrm>
          <a:custGeom>
            <a:avLst/>
            <a:gdLst>
              <a:gd name="T0" fmla="*/ 161 w 189"/>
              <a:gd name="T1" fmla="*/ 45 h 46"/>
              <a:gd name="T2" fmla="*/ 161 w 189"/>
              <a:gd name="T3" fmla="*/ 45 h 46"/>
              <a:gd name="T4" fmla="*/ 17 w 189"/>
              <a:gd name="T5" fmla="*/ 45 h 46"/>
              <a:gd name="T6" fmla="*/ 0 w 189"/>
              <a:gd name="T7" fmla="*/ 27 h 46"/>
              <a:gd name="T8" fmla="*/ 0 w 189"/>
              <a:gd name="T9" fmla="*/ 27 h 46"/>
              <a:gd name="T10" fmla="*/ 17 w 189"/>
              <a:gd name="T11" fmla="*/ 0 h 46"/>
              <a:gd name="T12" fmla="*/ 161 w 189"/>
              <a:gd name="T13" fmla="*/ 0 h 46"/>
              <a:gd name="T14" fmla="*/ 188 w 189"/>
              <a:gd name="T15" fmla="*/ 27 h 46"/>
              <a:gd name="T16" fmla="*/ 188 w 189"/>
              <a:gd name="T17" fmla="*/ 27 h 46"/>
              <a:gd name="T18" fmla="*/ 161 w 189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" h="46">
                <a:moveTo>
                  <a:pt x="161" y="45"/>
                </a:moveTo>
                <a:lnTo>
                  <a:pt x="161" y="45"/>
                </a:lnTo>
                <a:cubicBezTo>
                  <a:pt x="17" y="45"/>
                  <a:pt x="17" y="45"/>
                  <a:pt x="17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1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9" y="0"/>
                  <a:pt x="188" y="9"/>
                  <a:pt x="188" y="27"/>
                </a:cubicBezTo>
                <a:lnTo>
                  <a:pt x="188" y="27"/>
                </a:lnTo>
                <a:cubicBezTo>
                  <a:pt x="188" y="36"/>
                  <a:pt x="179" y="45"/>
                  <a:pt x="16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6" name="Freeform 461">
            <a:extLst>
              <a:ext uri="{FF2B5EF4-FFF2-40B4-BE49-F238E27FC236}">
                <a16:creationId xmlns:a16="http://schemas.microsoft.com/office/drawing/2014/main" id="{0A5FAF79-D620-BE4B-BDF6-30D86FD2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714" y="4882682"/>
            <a:ext cx="105096" cy="38217"/>
          </a:xfrm>
          <a:custGeom>
            <a:avLst/>
            <a:gdLst>
              <a:gd name="T0" fmla="*/ 80 w 99"/>
              <a:gd name="T1" fmla="*/ 36 h 37"/>
              <a:gd name="T2" fmla="*/ 80 w 99"/>
              <a:gd name="T3" fmla="*/ 36 h 37"/>
              <a:gd name="T4" fmla="*/ 17 w 99"/>
              <a:gd name="T5" fmla="*/ 36 h 37"/>
              <a:gd name="T6" fmla="*/ 0 w 99"/>
              <a:gd name="T7" fmla="*/ 18 h 37"/>
              <a:gd name="T8" fmla="*/ 0 w 99"/>
              <a:gd name="T9" fmla="*/ 18 h 37"/>
              <a:gd name="T10" fmla="*/ 17 w 99"/>
              <a:gd name="T11" fmla="*/ 0 h 37"/>
              <a:gd name="T12" fmla="*/ 80 w 99"/>
              <a:gd name="T13" fmla="*/ 0 h 37"/>
              <a:gd name="T14" fmla="*/ 98 w 99"/>
              <a:gd name="T15" fmla="*/ 18 h 37"/>
              <a:gd name="T16" fmla="*/ 98 w 99"/>
              <a:gd name="T17" fmla="*/ 18 h 37"/>
              <a:gd name="T18" fmla="*/ 80 w 9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37">
                <a:moveTo>
                  <a:pt x="80" y="36"/>
                </a:moveTo>
                <a:lnTo>
                  <a:pt x="80" y="36"/>
                </a:ln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9"/>
                  <a:pt x="98" y="18"/>
                </a:cubicBezTo>
                <a:lnTo>
                  <a:pt x="98" y="18"/>
                </a:lnTo>
                <a:cubicBezTo>
                  <a:pt x="98" y="27"/>
                  <a:pt x="89" y="36"/>
                  <a:pt x="8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7" name="Freeform 462">
            <a:extLst>
              <a:ext uri="{FF2B5EF4-FFF2-40B4-BE49-F238E27FC236}">
                <a16:creationId xmlns:a16="http://schemas.microsoft.com/office/drawing/2014/main" id="{DFDB089E-44EC-744C-B285-EA1AAAB71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826" y="4873128"/>
            <a:ext cx="587578" cy="71655"/>
          </a:xfrm>
          <a:custGeom>
            <a:avLst/>
            <a:gdLst>
              <a:gd name="T0" fmla="*/ 540 w 541"/>
              <a:gd name="T1" fmla="*/ 63 h 64"/>
              <a:gd name="T2" fmla="*/ 0 w 541"/>
              <a:gd name="T3" fmla="*/ 63 h 64"/>
              <a:gd name="T4" fmla="*/ 0 w 541"/>
              <a:gd name="T5" fmla="*/ 0 h 64"/>
              <a:gd name="T6" fmla="*/ 540 w 541"/>
              <a:gd name="T7" fmla="*/ 0 h 64"/>
              <a:gd name="T8" fmla="*/ 540 w 54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64">
                <a:moveTo>
                  <a:pt x="540" y="63"/>
                </a:moveTo>
                <a:lnTo>
                  <a:pt x="0" y="63"/>
                </a:lnTo>
                <a:lnTo>
                  <a:pt x="0" y="0"/>
                </a:lnTo>
                <a:lnTo>
                  <a:pt x="540" y="0"/>
                </a:lnTo>
                <a:lnTo>
                  <a:pt x="540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8" name="Freeform 463">
            <a:extLst>
              <a:ext uri="{FF2B5EF4-FFF2-40B4-BE49-F238E27FC236}">
                <a16:creationId xmlns:a16="http://schemas.microsoft.com/office/drawing/2014/main" id="{3730B10A-F9A4-9242-A8C3-96450E34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6150" y="5045102"/>
            <a:ext cx="128979" cy="52546"/>
          </a:xfrm>
          <a:custGeom>
            <a:avLst/>
            <a:gdLst>
              <a:gd name="T0" fmla="*/ 89 w 117"/>
              <a:gd name="T1" fmla="*/ 46 h 47"/>
              <a:gd name="T2" fmla="*/ 89 w 117"/>
              <a:gd name="T3" fmla="*/ 46 h 47"/>
              <a:gd name="T4" fmla="*/ 27 w 117"/>
              <a:gd name="T5" fmla="*/ 46 h 47"/>
              <a:gd name="T6" fmla="*/ 0 w 117"/>
              <a:gd name="T7" fmla="*/ 19 h 47"/>
              <a:gd name="T8" fmla="*/ 0 w 117"/>
              <a:gd name="T9" fmla="*/ 19 h 47"/>
              <a:gd name="T10" fmla="*/ 27 w 117"/>
              <a:gd name="T11" fmla="*/ 0 h 47"/>
              <a:gd name="T12" fmla="*/ 89 w 117"/>
              <a:gd name="T13" fmla="*/ 0 h 47"/>
              <a:gd name="T14" fmla="*/ 116 w 117"/>
              <a:gd name="T15" fmla="*/ 19 h 47"/>
              <a:gd name="T16" fmla="*/ 116 w 117"/>
              <a:gd name="T17" fmla="*/ 19 h 47"/>
              <a:gd name="T18" fmla="*/ 89 w 117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47">
                <a:moveTo>
                  <a:pt x="89" y="46"/>
                </a:moveTo>
                <a:lnTo>
                  <a:pt x="89" y="46"/>
                </a:lnTo>
                <a:cubicBezTo>
                  <a:pt x="27" y="46"/>
                  <a:pt x="27" y="46"/>
                  <a:pt x="27" y="46"/>
                </a:cubicBezTo>
                <a:cubicBezTo>
                  <a:pt x="8" y="46"/>
                  <a:pt x="0" y="36"/>
                  <a:pt x="0" y="19"/>
                </a:cubicBezTo>
                <a:lnTo>
                  <a:pt x="0" y="19"/>
                </a:lnTo>
                <a:cubicBezTo>
                  <a:pt x="0" y="10"/>
                  <a:pt x="8" y="0"/>
                  <a:pt x="27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7" y="0"/>
                  <a:pt x="116" y="10"/>
                  <a:pt x="116" y="19"/>
                </a:cubicBezTo>
                <a:lnTo>
                  <a:pt x="116" y="19"/>
                </a:lnTo>
                <a:cubicBezTo>
                  <a:pt x="116" y="36"/>
                  <a:pt x="107" y="46"/>
                  <a:pt x="8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9" name="Freeform 464">
            <a:extLst>
              <a:ext uri="{FF2B5EF4-FFF2-40B4-BE49-F238E27FC236}">
                <a16:creationId xmlns:a16="http://schemas.microsoft.com/office/drawing/2014/main" id="{14571AA5-6521-9546-AA9D-F81321D0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609" y="4696375"/>
            <a:ext cx="654457" cy="496815"/>
          </a:xfrm>
          <a:custGeom>
            <a:avLst/>
            <a:gdLst>
              <a:gd name="T0" fmla="*/ 513 w 604"/>
              <a:gd name="T1" fmla="*/ 458 h 459"/>
              <a:gd name="T2" fmla="*/ 513 w 604"/>
              <a:gd name="T3" fmla="*/ 458 h 459"/>
              <a:gd name="T4" fmla="*/ 91 w 604"/>
              <a:gd name="T5" fmla="*/ 458 h 459"/>
              <a:gd name="T6" fmla="*/ 0 w 604"/>
              <a:gd name="T7" fmla="*/ 369 h 459"/>
              <a:gd name="T8" fmla="*/ 0 w 604"/>
              <a:gd name="T9" fmla="*/ 90 h 459"/>
              <a:gd name="T10" fmla="*/ 91 w 604"/>
              <a:gd name="T11" fmla="*/ 0 h 459"/>
              <a:gd name="T12" fmla="*/ 513 w 604"/>
              <a:gd name="T13" fmla="*/ 0 h 459"/>
              <a:gd name="T14" fmla="*/ 603 w 604"/>
              <a:gd name="T15" fmla="*/ 90 h 459"/>
              <a:gd name="T16" fmla="*/ 603 w 604"/>
              <a:gd name="T17" fmla="*/ 369 h 459"/>
              <a:gd name="T18" fmla="*/ 513 w 604"/>
              <a:gd name="T19" fmla="*/ 458 h 459"/>
              <a:gd name="T20" fmla="*/ 91 w 604"/>
              <a:gd name="T21" fmla="*/ 45 h 459"/>
              <a:gd name="T22" fmla="*/ 91 w 604"/>
              <a:gd name="T23" fmla="*/ 45 h 459"/>
              <a:gd name="T24" fmla="*/ 46 w 604"/>
              <a:gd name="T25" fmla="*/ 90 h 459"/>
              <a:gd name="T26" fmla="*/ 46 w 604"/>
              <a:gd name="T27" fmla="*/ 369 h 459"/>
              <a:gd name="T28" fmla="*/ 91 w 604"/>
              <a:gd name="T29" fmla="*/ 413 h 459"/>
              <a:gd name="T30" fmla="*/ 513 w 604"/>
              <a:gd name="T31" fmla="*/ 413 h 459"/>
              <a:gd name="T32" fmla="*/ 549 w 604"/>
              <a:gd name="T33" fmla="*/ 369 h 459"/>
              <a:gd name="T34" fmla="*/ 549 w 604"/>
              <a:gd name="T35" fmla="*/ 90 h 459"/>
              <a:gd name="T36" fmla="*/ 513 w 604"/>
              <a:gd name="T37" fmla="*/ 45 h 459"/>
              <a:gd name="T38" fmla="*/ 91 w 604"/>
              <a:gd name="T39" fmla="*/ 45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4" h="459">
                <a:moveTo>
                  <a:pt x="513" y="458"/>
                </a:moveTo>
                <a:lnTo>
                  <a:pt x="513" y="458"/>
                </a:lnTo>
                <a:cubicBezTo>
                  <a:pt x="91" y="458"/>
                  <a:pt x="91" y="458"/>
                  <a:pt x="91" y="458"/>
                </a:cubicBezTo>
                <a:cubicBezTo>
                  <a:pt x="46" y="458"/>
                  <a:pt x="0" y="422"/>
                  <a:pt x="0" y="36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6" y="0"/>
                  <a:pt x="91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58" y="0"/>
                  <a:pt x="603" y="45"/>
                  <a:pt x="603" y="90"/>
                </a:cubicBezTo>
                <a:cubicBezTo>
                  <a:pt x="603" y="369"/>
                  <a:pt x="603" y="369"/>
                  <a:pt x="603" y="369"/>
                </a:cubicBezTo>
                <a:cubicBezTo>
                  <a:pt x="603" y="422"/>
                  <a:pt x="558" y="458"/>
                  <a:pt x="513" y="458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63" y="45"/>
                  <a:pt x="46" y="63"/>
                  <a:pt x="46" y="90"/>
                </a:cubicBezTo>
                <a:cubicBezTo>
                  <a:pt x="46" y="369"/>
                  <a:pt x="46" y="369"/>
                  <a:pt x="46" y="369"/>
                </a:cubicBezTo>
                <a:cubicBezTo>
                  <a:pt x="46" y="395"/>
                  <a:pt x="63" y="413"/>
                  <a:pt x="91" y="413"/>
                </a:cubicBezTo>
                <a:cubicBezTo>
                  <a:pt x="513" y="413"/>
                  <a:pt x="513" y="413"/>
                  <a:pt x="513" y="413"/>
                </a:cubicBezTo>
                <a:cubicBezTo>
                  <a:pt x="531" y="413"/>
                  <a:pt x="549" y="395"/>
                  <a:pt x="549" y="369"/>
                </a:cubicBezTo>
                <a:cubicBezTo>
                  <a:pt x="549" y="90"/>
                  <a:pt x="549" y="90"/>
                  <a:pt x="549" y="90"/>
                </a:cubicBezTo>
                <a:cubicBezTo>
                  <a:pt x="549" y="63"/>
                  <a:pt x="531" y="45"/>
                  <a:pt x="513" y="45"/>
                </a:cubicBezTo>
                <a:lnTo>
                  <a:pt x="91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0" name="Freeform 465">
            <a:extLst>
              <a:ext uri="{FF2B5EF4-FFF2-40B4-BE49-F238E27FC236}">
                <a16:creationId xmlns:a16="http://schemas.microsoft.com/office/drawing/2014/main" id="{B96DAB83-B495-7145-9BA0-E40AB3C13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7805" y="11823765"/>
            <a:ext cx="363057" cy="38217"/>
          </a:xfrm>
          <a:custGeom>
            <a:avLst/>
            <a:gdLst>
              <a:gd name="T0" fmla="*/ 332 w 333"/>
              <a:gd name="T1" fmla="*/ 36 h 37"/>
              <a:gd name="T2" fmla="*/ 332 w 333"/>
              <a:gd name="T3" fmla="*/ 36 h 37"/>
              <a:gd name="T4" fmla="*/ 17 w 333"/>
              <a:gd name="T5" fmla="*/ 36 h 37"/>
              <a:gd name="T6" fmla="*/ 0 w 333"/>
              <a:gd name="T7" fmla="*/ 19 h 37"/>
              <a:gd name="T8" fmla="*/ 0 w 333"/>
              <a:gd name="T9" fmla="*/ 19 h 37"/>
              <a:gd name="T10" fmla="*/ 17 w 333"/>
              <a:gd name="T11" fmla="*/ 0 h 37"/>
              <a:gd name="T12" fmla="*/ 332 w 333"/>
              <a:gd name="T13" fmla="*/ 0 h 37"/>
              <a:gd name="T14" fmla="*/ 332 w 33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" h="37">
                <a:moveTo>
                  <a:pt x="332" y="36"/>
                </a:moveTo>
                <a:lnTo>
                  <a:pt x="332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9"/>
                </a:cubicBezTo>
                <a:lnTo>
                  <a:pt x="0" y="19"/>
                </a:lnTo>
                <a:cubicBezTo>
                  <a:pt x="0" y="10"/>
                  <a:pt x="8" y="0"/>
                  <a:pt x="17" y="0"/>
                </a:cubicBezTo>
                <a:cubicBezTo>
                  <a:pt x="332" y="0"/>
                  <a:pt x="332" y="0"/>
                  <a:pt x="332" y="0"/>
                </a:cubicBezTo>
                <a:lnTo>
                  <a:pt x="332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1" name="Freeform 466">
            <a:extLst>
              <a:ext uri="{FF2B5EF4-FFF2-40B4-BE49-F238E27FC236}">
                <a16:creationId xmlns:a16="http://schemas.microsoft.com/office/drawing/2014/main" id="{E211AADC-A007-5440-B484-A70191815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596" y="11436824"/>
            <a:ext cx="477707" cy="535032"/>
          </a:xfrm>
          <a:custGeom>
            <a:avLst/>
            <a:gdLst>
              <a:gd name="T0" fmla="*/ 332 w 441"/>
              <a:gd name="T1" fmla="*/ 494 h 495"/>
              <a:gd name="T2" fmla="*/ 332 w 441"/>
              <a:gd name="T3" fmla="*/ 494 h 495"/>
              <a:gd name="T4" fmla="*/ 98 w 441"/>
              <a:gd name="T5" fmla="*/ 494 h 495"/>
              <a:gd name="T6" fmla="*/ 26 w 441"/>
              <a:gd name="T7" fmla="*/ 467 h 495"/>
              <a:gd name="T8" fmla="*/ 0 w 441"/>
              <a:gd name="T9" fmla="*/ 386 h 495"/>
              <a:gd name="T10" fmla="*/ 17 w 441"/>
              <a:gd name="T11" fmla="*/ 72 h 495"/>
              <a:gd name="T12" fmla="*/ 98 w 441"/>
              <a:gd name="T13" fmla="*/ 0 h 495"/>
              <a:gd name="T14" fmla="*/ 341 w 441"/>
              <a:gd name="T15" fmla="*/ 0 h 495"/>
              <a:gd name="T16" fmla="*/ 413 w 441"/>
              <a:gd name="T17" fmla="*/ 72 h 495"/>
              <a:gd name="T18" fmla="*/ 440 w 441"/>
              <a:gd name="T19" fmla="*/ 386 h 495"/>
              <a:gd name="T20" fmla="*/ 413 w 441"/>
              <a:gd name="T21" fmla="*/ 467 h 495"/>
              <a:gd name="T22" fmla="*/ 332 w 441"/>
              <a:gd name="T23" fmla="*/ 494 h 495"/>
              <a:gd name="T24" fmla="*/ 98 w 441"/>
              <a:gd name="T25" fmla="*/ 45 h 495"/>
              <a:gd name="T26" fmla="*/ 98 w 441"/>
              <a:gd name="T27" fmla="*/ 45 h 495"/>
              <a:gd name="T28" fmla="*/ 72 w 441"/>
              <a:gd name="T29" fmla="*/ 72 h 495"/>
              <a:gd name="T30" fmla="*/ 53 w 441"/>
              <a:gd name="T31" fmla="*/ 395 h 495"/>
              <a:gd name="T32" fmla="*/ 62 w 441"/>
              <a:gd name="T33" fmla="*/ 431 h 495"/>
              <a:gd name="T34" fmla="*/ 98 w 441"/>
              <a:gd name="T35" fmla="*/ 450 h 495"/>
              <a:gd name="T36" fmla="*/ 332 w 441"/>
              <a:gd name="T37" fmla="*/ 450 h 495"/>
              <a:gd name="T38" fmla="*/ 377 w 441"/>
              <a:gd name="T39" fmla="*/ 431 h 495"/>
              <a:gd name="T40" fmla="*/ 386 w 441"/>
              <a:gd name="T41" fmla="*/ 395 h 495"/>
              <a:gd name="T42" fmla="*/ 368 w 441"/>
              <a:gd name="T43" fmla="*/ 72 h 495"/>
              <a:gd name="T44" fmla="*/ 341 w 441"/>
              <a:gd name="T45" fmla="*/ 45 h 495"/>
              <a:gd name="T46" fmla="*/ 98 w 441"/>
              <a:gd name="T47" fmla="*/ 4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1" h="495">
                <a:moveTo>
                  <a:pt x="332" y="494"/>
                </a:moveTo>
                <a:lnTo>
                  <a:pt x="332" y="494"/>
                </a:lnTo>
                <a:cubicBezTo>
                  <a:pt x="98" y="494"/>
                  <a:pt x="98" y="494"/>
                  <a:pt x="98" y="494"/>
                </a:cubicBezTo>
                <a:cubicBezTo>
                  <a:pt x="72" y="494"/>
                  <a:pt x="44" y="485"/>
                  <a:pt x="26" y="467"/>
                </a:cubicBezTo>
                <a:cubicBezTo>
                  <a:pt x="9" y="441"/>
                  <a:pt x="0" y="414"/>
                  <a:pt x="0" y="386"/>
                </a:cubicBezTo>
                <a:cubicBezTo>
                  <a:pt x="17" y="72"/>
                  <a:pt x="17" y="72"/>
                  <a:pt x="17" y="72"/>
                </a:cubicBezTo>
                <a:cubicBezTo>
                  <a:pt x="26" y="27"/>
                  <a:pt x="53" y="0"/>
                  <a:pt x="98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86" y="0"/>
                  <a:pt x="413" y="27"/>
                  <a:pt x="413" y="72"/>
                </a:cubicBezTo>
                <a:cubicBezTo>
                  <a:pt x="440" y="386"/>
                  <a:pt x="440" y="386"/>
                  <a:pt x="440" y="386"/>
                </a:cubicBezTo>
                <a:cubicBezTo>
                  <a:pt x="440" y="414"/>
                  <a:pt x="431" y="441"/>
                  <a:pt x="413" y="467"/>
                </a:cubicBezTo>
                <a:cubicBezTo>
                  <a:pt x="386" y="485"/>
                  <a:pt x="368" y="494"/>
                  <a:pt x="332" y="494"/>
                </a:cubicBezTo>
                <a:close/>
                <a:moveTo>
                  <a:pt x="98" y="45"/>
                </a:moveTo>
                <a:lnTo>
                  <a:pt x="98" y="45"/>
                </a:lnTo>
                <a:cubicBezTo>
                  <a:pt x="80" y="45"/>
                  <a:pt x="72" y="63"/>
                  <a:pt x="72" y="72"/>
                </a:cubicBezTo>
                <a:cubicBezTo>
                  <a:pt x="53" y="395"/>
                  <a:pt x="53" y="395"/>
                  <a:pt x="53" y="395"/>
                </a:cubicBezTo>
                <a:cubicBezTo>
                  <a:pt x="53" y="405"/>
                  <a:pt x="53" y="422"/>
                  <a:pt x="62" y="431"/>
                </a:cubicBezTo>
                <a:cubicBezTo>
                  <a:pt x="72" y="441"/>
                  <a:pt x="89" y="450"/>
                  <a:pt x="98" y="450"/>
                </a:cubicBezTo>
                <a:cubicBezTo>
                  <a:pt x="332" y="450"/>
                  <a:pt x="332" y="450"/>
                  <a:pt x="332" y="450"/>
                </a:cubicBezTo>
                <a:cubicBezTo>
                  <a:pt x="350" y="450"/>
                  <a:pt x="368" y="441"/>
                  <a:pt x="377" y="431"/>
                </a:cubicBezTo>
                <a:cubicBezTo>
                  <a:pt x="386" y="422"/>
                  <a:pt x="386" y="405"/>
                  <a:pt x="386" y="395"/>
                </a:cubicBezTo>
                <a:cubicBezTo>
                  <a:pt x="368" y="72"/>
                  <a:pt x="368" y="72"/>
                  <a:pt x="368" y="72"/>
                </a:cubicBezTo>
                <a:cubicBezTo>
                  <a:pt x="368" y="63"/>
                  <a:pt x="359" y="45"/>
                  <a:pt x="341" y="45"/>
                </a:cubicBezTo>
                <a:lnTo>
                  <a:pt x="98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2" name="Freeform 467">
            <a:extLst>
              <a:ext uri="{FF2B5EF4-FFF2-40B4-BE49-F238E27FC236}">
                <a16:creationId xmlns:a16="http://schemas.microsoft.com/office/drawing/2014/main" id="{BB19A7F6-E8E2-024A-ADB3-8E13A67E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0800" y="11312620"/>
            <a:ext cx="234075" cy="253183"/>
          </a:xfrm>
          <a:custGeom>
            <a:avLst/>
            <a:gdLst>
              <a:gd name="T0" fmla="*/ 189 w 217"/>
              <a:gd name="T1" fmla="*/ 234 h 235"/>
              <a:gd name="T2" fmla="*/ 189 w 217"/>
              <a:gd name="T3" fmla="*/ 234 h 235"/>
              <a:gd name="T4" fmla="*/ 189 w 217"/>
              <a:gd name="T5" fmla="*/ 234 h 235"/>
              <a:gd name="T6" fmla="*/ 162 w 217"/>
              <a:gd name="T7" fmla="*/ 207 h 235"/>
              <a:gd name="T8" fmla="*/ 162 w 217"/>
              <a:gd name="T9" fmla="*/ 117 h 235"/>
              <a:gd name="T10" fmla="*/ 108 w 217"/>
              <a:gd name="T11" fmla="*/ 54 h 235"/>
              <a:gd name="T12" fmla="*/ 45 w 217"/>
              <a:gd name="T13" fmla="*/ 117 h 235"/>
              <a:gd name="T14" fmla="*/ 45 w 217"/>
              <a:gd name="T15" fmla="*/ 207 h 235"/>
              <a:gd name="T16" fmla="*/ 18 w 217"/>
              <a:gd name="T17" fmla="*/ 234 h 235"/>
              <a:gd name="T18" fmla="*/ 18 w 217"/>
              <a:gd name="T19" fmla="*/ 234 h 235"/>
              <a:gd name="T20" fmla="*/ 0 w 217"/>
              <a:gd name="T21" fmla="*/ 207 h 235"/>
              <a:gd name="T22" fmla="*/ 0 w 217"/>
              <a:gd name="T23" fmla="*/ 117 h 235"/>
              <a:gd name="T24" fmla="*/ 99 w 217"/>
              <a:gd name="T25" fmla="*/ 9 h 235"/>
              <a:gd name="T26" fmla="*/ 216 w 217"/>
              <a:gd name="T27" fmla="*/ 117 h 235"/>
              <a:gd name="T28" fmla="*/ 216 w 217"/>
              <a:gd name="T29" fmla="*/ 207 h 235"/>
              <a:gd name="T30" fmla="*/ 189 w 217"/>
              <a:gd name="T31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35">
                <a:moveTo>
                  <a:pt x="189" y="234"/>
                </a:moveTo>
                <a:lnTo>
                  <a:pt x="189" y="234"/>
                </a:lnTo>
                <a:lnTo>
                  <a:pt x="189" y="234"/>
                </a:lnTo>
                <a:cubicBezTo>
                  <a:pt x="180" y="234"/>
                  <a:pt x="162" y="225"/>
                  <a:pt x="162" y="207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162" y="81"/>
                  <a:pt x="144" y="54"/>
                  <a:pt x="108" y="54"/>
                </a:cubicBezTo>
                <a:cubicBezTo>
                  <a:pt x="72" y="54"/>
                  <a:pt x="45" y="81"/>
                  <a:pt x="45" y="117"/>
                </a:cubicBezTo>
                <a:cubicBezTo>
                  <a:pt x="45" y="207"/>
                  <a:pt x="45" y="207"/>
                  <a:pt x="45" y="207"/>
                </a:cubicBezTo>
                <a:cubicBezTo>
                  <a:pt x="45" y="225"/>
                  <a:pt x="36" y="234"/>
                  <a:pt x="18" y="234"/>
                </a:cubicBezTo>
                <a:lnTo>
                  <a:pt x="18" y="234"/>
                </a:lnTo>
                <a:cubicBezTo>
                  <a:pt x="9" y="234"/>
                  <a:pt x="0" y="225"/>
                  <a:pt x="0" y="20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63"/>
                  <a:pt x="36" y="9"/>
                  <a:pt x="99" y="9"/>
                </a:cubicBezTo>
                <a:cubicBezTo>
                  <a:pt x="162" y="0"/>
                  <a:pt x="216" y="54"/>
                  <a:pt x="216" y="117"/>
                </a:cubicBezTo>
                <a:cubicBezTo>
                  <a:pt x="216" y="207"/>
                  <a:pt x="216" y="207"/>
                  <a:pt x="216" y="207"/>
                </a:cubicBezTo>
                <a:cubicBezTo>
                  <a:pt x="216" y="225"/>
                  <a:pt x="198" y="234"/>
                  <a:pt x="189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63" name="Grupo 1062">
            <a:extLst>
              <a:ext uri="{FF2B5EF4-FFF2-40B4-BE49-F238E27FC236}">
                <a16:creationId xmlns:a16="http://schemas.microsoft.com/office/drawing/2014/main" id="{219DE38F-AC55-944C-A1FC-8C4833C8578D}"/>
              </a:ext>
            </a:extLst>
          </p:cNvPr>
          <p:cNvGrpSpPr/>
          <p:nvPr/>
        </p:nvGrpSpPr>
        <p:grpSpPr>
          <a:xfrm>
            <a:off x="2451398" y="412832"/>
            <a:ext cx="19474854" cy="2715754"/>
            <a:chOff x="2451398" y="719646"/>
            <a:chExt cx="19474854" cy="2715754"/>
          </a:xfrm>
        </p:grpSpPr>
        <p:sp>
          <p:nvSpPr>
            <p:cNvPr id="1064" name="CuadroTexto 1063">
              <a:extLst>
                <a:ext uri="{FF2B5EF4-FFF2-40B4-BE49-F238E27FC236}">
                  <a16:creationId xmlns:a16="http://schemas.microsoft.com/office/drawing/2014/main" id="{164F3C70-85C0-BF42-AFF6-1132A88565F7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1065" name="CuadroTexto 1064">
              <a:extLst>
                <a:ext uri="{FF2B5EF4-FFF2-40B4-BE49-F238E27FC236}">
                  <a16:creationId xmlns:a16="http://schemas.microsoft.com/office/drawing/2014/main" id="{47A5B3FE-F1F2-7443-B355-ED11E6A56250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SlickText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allows you to quickly and easily spread the word to your best customers with a simple text message. </a:t>
              </a:r>
            </a:p>
          </p:txBody>
        </p:sp>
      </p:grpSp>
      <p:grpSp>
        <p:nvGrpSpPr>
          <p:cNvPr id="1066" name="Group 54">
            <a:extLst>
              <a:ext uri="{FF2B5EF4-FFF2-40B4-BE49-F238E27FC236}">
                <a16:creationId xmlns:a16="http://schemas.microsoft.com/office/drawing/2014/main" id="{59E7CBE5-097B-9548-B3E9-2CB433DF11E6}"/>
              </a:ext>
            </a:extLst>
          </p:cNvPr>
          <p:cNvGrpSpPr/>
          <p:nvPr/>
        </p:nvGrpSpPr>
        <p:grpSpPr>
          <a:xfrm>
            <a:off x="15613429" y="4331313"/>
            <a:ext cx="3044103" cy="1188838"/>
            <a:chOff x="5570380" y="11234432"/>
            <a:chExt cx="3676940" cy="1188838"/>
          </a:xfrm>
        </p:grpSpPr>
        <p:sp>
          <p:nvSpPr>
            <p:cNvPr id="1067" name="CuadroTexto 395">
              <a:extLst>
                <a:ext uri="{FF2B5EF4-FFF2-40B4-BE49-F238E27FC236}">
                  <a16:creationId xmlns:a16="http://schemas.microsoft.com/office/drawing/2014/main" id="{FFF2DF10-C4E3-BB41-89FD-C0E007DF3603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68" name="Rectangle 56">
              <a:extLst>
                <a:ext uri="{FF2B5EF4-FFF2-40B4-BE49-F238E27FC236}">
                  <a16:creationId xmlns:a16="http://schemas.microsoft.com/office/drawing/2014/main" id="{07C6B264-A3DC-354A-8B82-65242E26D20D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9" name="Group 54">
            <a:extLst>
              <a:ext uri="{FF2B5EF4-FFF2-40B4-BE49-F238E27FC236}">
                <a16:creationId xmlns:a16="http://schemas.microsoft.com/office/drawing/2014/main" id="{97DD1E60-744F-5842-85CC-EE46DDF38A0B}"/>
              </a:ext>
            </a:extLst>
          </p:cNvPr>
          <p:cNvGrpSpPr/>
          <p:nvPr/>
        </p:nvGrpSpPr>
        <p:grpSpPr>
          <a:xfrm>
            <a:off x="15618877" y="11011836"/>
            <a:ext cx="3044103" cy="1188838"/>
            <a:chOff x="5570380" y="11234432"/>
            <a:chExt cx="3676940" cy="1188838"/>
          </a:xfrm>
        </p:grpSpPr>
        <p:sp>
          <p:nvSpPr>
            <p:cNvPr id="1070" name="CuadroTexto 395">
              <a:extLst>
                <a:ext uri="{FF2B5EF4-FFF2-40B4-BE49-F238E27FC236}">
                  <a16:creationId xmlns:a16="http://schemas.microsoft.com/office/drawing/2014/main" id="{E4D61066-B2BC-AD4A-B211-9F6CF60AFD7C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71" name="Rectangle 56">
              <a:extLst>
                <a:ext uri="{FF2B5EF4-FFF2-40B4-BE49-F238E27FC236}">
                  <a16:creationId xmlns:a16="http://schemas.microsoft.com/office/drawing/2014/main" id="{3BBB5211-DEEF-F048-A393-79FF85DB57AA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2" name="Group 54">
            <a:extLst>
              <a:ext uri="{FF2B5EF4-FFF2-40B4-BE49-F238E27FC236}">
                <a16:creationId xmlns:a16="http://schemas.microsoft.com/office/drawing/2014/main" id="{029A1591-8C1E-6D4C-A387-B2CF672AD7AA}"/>
              </a:ext>
            </a:extLst>
          </p:cNvPr>
          <p:cNvGrpSpPr/>
          <p:nvPr/>
        </p:nvGrpSpPr>
        <p:grpSpPr>
          <a:xfrm>
            <a:off x="3901543" y="11019154"/>
            <a:ext cx="3065942" cy="1188838"/>
            <a:chOff x="5570380" y="11234432"/>
            <a:chExt cx="3703319" cy="1188838"/>
          </a:xfrm>
        </p:grpSpPr>
        <p:sp>
          <p:nvSpPr>
            <p:cNvPr id="1073" name="CuadroTexto 395">
              <a:extLst>
                <a:ext uri="{FF2B5EF4-FFF2-40B4-BE49-F238E27FC236}">
                  <a16:creationId xmlns:a16="http://schemas.microsoft.com/office/drawing/2014/main" id="{F4E080A4-89FD-3343-A727-DA52AF14C963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74" name="Rectangle 56">
              <a:extLst>
                <a:ext uri="{FF2B5EF4-FFF2-40B4-BE49-F238E27FC236}">
                  <a16:creationId xmlns:a16="http://schemas.microsoft.com/office/drawing/2014/main" id="{F03B8017-E9B3-B148-8977-48EBF14E3401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5" name="Group 54">
            <a:extLst>
              <a:ext uri="{FF2B5EF4-FFF2-40B4-BE49-F238E27FC236}">
                <a16:creationId xmlns:a16="http://schemas.microsoft.com/office/drawing/2014/main" id="{8DF80316-212F-044A-B787-FECAE7AFC0E0}"/>
              </a:ext>
            </a:extLst>
          </p:cNvPr>
          <p:cNvGrpSpPr/>
          <p:nvPr/>
        </p:nvGrpSpPr>
        <p:grpSpPr>
          <a:xfrm>
            <a:off x="3901543" y="4371860"/>
            <a:ext cx="3065942" cy="1188838"/>
            <a:chOff x="5570380" y="11234432"/>
            <a:chExt cx="3703319" cy="1188838"/>
          </a:xfrm>
        </p:grpSpPr>
        <p:sp>
          <p:nvSpPr>
            <p:cNvPr id="1076" name="CuadroTexto 395">
              <a:extLst>
                <a:ext uri="{FF2B5EF4-FFF2-40B4-BE49-F238E27FC236}">
                  <a16:creationId xmlns:a16="http://schemas.microsoft.com/office/drawing/2014/main" id="{4FDF3B31-0D65-3744-9C61-8CD064DCDC4E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77" name="Rectangle 56">
              <a:extLst>
                <a:ext uri="{FF2B5EF4-FFF2-40B4-BE49-F238E27FC236}">
                  <a16:creationId xmlns:a16="http://schemas.microsoft.com/office/drawing/2014/main" id="{CC3F6950-2171-8D44-8471-66888D62B035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814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71">
            <a:extLst>
              <a:ext uri="{FF2B5EF4-FFF2-40B4-BE49-F238E27FC236}">
                <a16:creationId xmlns:a16="http://schemas.microsoft.com/office/drawing/2014/main" id="{BF335CA6-5AD8-4748-9213-A9A286045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754" y="2762688"/>
            <a:ext cx="5684315" cy="4145438"/>
          </a:xfrm>
          <a:custGeom>
            <a:avLst/>
            <a:gdLst>
              <a:gd name="T0" fmla="*/ 4998 w 4999"/>
              <a:gd name="T1" fmla="*/ 0 h 3646"/>
              <a:gd name="T2" fmla="*/ 4998 w 4999"/>
              <a:gd name="T3" fmla="*/ 3181 h 3646"/>
              <a:gd name="T4" fmla="*/ 4730 w 4999"/>
              <a:gd name="T5" fmla="*/ 3645 h 3646"/>
              <a:gd name="T6" fmla="*/ 4472 w 4999"/>
              <a:gd name="T7" fmla="*/ 3181 h 3646"/>
              <a:gd name="T8" fmla="*/ 0 w 4999"/>
              <a:gd name="T9" fmla="*/ 3181 h 3646"/>
              <a:gd name="T10" fmla="*/ 0 w 4999"/>
              <a:gd name="T11" fmla="*/ 0 h 3646"/>
              <a:gd name="T12" fmla="*/ 4998 w 4999"/>
              <a:gd name="T13" fmla="*/ 0 h 3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99" h="3646">
                <a:moveTo>
                  <a:pt x="4998" y="0"/>
                </a:moveTo>
                <a:lnTo>
                  <a:pt x="4998" y="3181"/>
                </a:lnTo>
                <a:lnTo>
                  <a:pt x="4730" y="3645"/>
                </a:lnTo>
                <a:lnTo>
                  <a:pt x="4472" y="3181"/>
                </a:lnTo>
                <a:lnTo>
                  <a:pt x="0" y="3181"/>
                </a:lnTo>
                <a:lnTo>
                  <a:pt x="0" y="0"/>
                </a:lnTo>
                <a:lnTo>
                  <a:pt x="499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2">
            <a:extLst>
              <a:ext uri="{FF2B5EF4-FFF2-40B4-BE49-F238E27FC236}">
                <a16:creationId xmlns:a16="http://schemas.microsoft.com/office/drawing/2014/main" id="{A54D5064-9A0C-8848-A3D9-196315552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214" y="7023419"/>
            <a:ext cx="4997588" cy="4145438"/>
          </a:xfrm>
          <a:custGeom>
            <a:avLst/>
            <a:gdLst>
              <a:gd name="T0" fmla="*/ 0 w 4396"/>
              <a:gd name="T1" fmla="*/ 0 h 3647"/>
              <a:gd name="T2" fmla="*/ 0 w 4396"/>
              <a:gd name="T3" fmla="*/ 3189 h 3647"/>
              <a:gd name="T4" fmla="*/ 259 w 4396"/>
              <a:gd name="T5" fmla="*/ 3646 h 3647"/>
              <a:gd name="T6" fmla="*/ 517 w 4396"/>
              <a:gd name="T7" fmla="*/ 3189 h 3647"/>
              <a:gd name="T8" fmla="*/ 4395 w 4396"/>
              <a:gd name="T9" fmla="*/ 3189 h 3647"/>
              <a:gd name="T10" fmla="*/ 4395 w 4396"/>
              <a:gd name="T11" fmla="*/ 0 h 3647"/>
              <a:gd name="T12" fmla="*/ 0 w 4396"/>
              <a:gd name="T13" fmla="*/ 0 h 3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96" h="3647">
                <a:moveTo>
                  <a:pt x="0" y="0"/>
                </a:moveTo>
                <a:lnTo>
                  <a:pt x="0" y="3189"/>
                </a:lnTo>
                <a:lnTo>
                  <a:pt x="259" y="3646"/>
                </a:lnTo>
                <a:lnTo>
                  <a:pt x="517" y="3189"/>
                </a:lnTo>
                <a:lnTo>
                  <a:pt x="4395" y="3189"/>
                </a:lnTo>
                <a:lnTo>
                  <a:pt x="4395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5">
            <a:extLst>
              <a:ext uri="{FF2B5EF4-FFF2-40B4-BE49-F238E27FC236}">
                <a16:creationId xmlns:a16="http://schemas.microsoft.com/office/drawing/2014/main" id="{920CAD30-8B8F-F34B-A034-A2DD2BFD2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728" y="2762688"/>
            <a:ext cx="5684315" cy="1854671"/>
          </a:xfrm>
          <a:custGeom>
            <a:avLst/>
            <a:gdLst>
              <a:gd name="T0" fmla="*/ 2499 w 4999"/>
              <a:gd name="T1" fmla="*/ 1629 h 1630"/>
              <a:gd name="T2" fmla="*/ 4998 w 4999"/>
              <a:gd name="T3" fmla="*/ 0 h 1630"/>
              <a:gd name="T4" fmla="*/ 0 w 4999"/>
              <a:gd name="T5" fmla="*/ 0 h 1630"/>
              <a:gd name="T6" fmla="*/ 2499 w 4999"/>
              <a:gd name="T7" fmla="*/ 1629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99" h="1630">
                <a:moveTo>
                  <a:pt x="2499" y="1629"/>
                </a:moveTo>
                <a:lnTo>
                  <a:pt x="4998" y="0"/>
                </a:lnTo>
                <a:lnTo>
                  <a:pt x="0" y="0"/>
                </a:lnTo>
                <a:lnTo>
                  <a:pt x="2499" y="162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6">
            <a:extLst>
              <a:ext uri="{FF2B5EF4-FFF2-40B4-BE49-F238E27FC236}">
                <a16:creationId xmlns:a16="http://schemas.microsoft.com/office/drawing/2014/main" id="{57DBBE20-0AAB-0646-8E77-F4FB49262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512" y="8853025"/>
            <a:ext cx="596504" cy="1293257"/>
          </a:xfrm>
          <a:custGeom>
            <a:avLst/>
            <a:gdLst>
              <a:gd name="T0" fmla="*/ 525 w 526"/>
              <a:gd name="T1" fmla="*/ 0 h 1138"/>
              <a:gd name="T2" fmla="*/ 0 w 526"/>
              <a:gd name="T3" fmla="*/ 0 h 1138"/>
              <a:gd name="T4" fmla="*/ 0 w 526"/>
              <a:gd name="T5" fmla="*/ 1137 h 1138"/>
              <a:gd name="T6" fmla="*/ 525 w 526"/>
              <a:gd name="T7" fmla="*/ 1137 h 1138"/>
              <a:gd name="T8" fmla="*/ 525 w 526"/>
              <a:gd name="T9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1138">
                <a:moveTo>
                  <a:pt x="525" y="0"/>
                </a:moveTo>
                <a:lnTo>
                  <a:pt x="0" y="0"/>
                </a:lnTo>
                <a:lnTo>
                  <a:pt x="0" y="1137"/>
                </a:lnTo>
                <a:lnTo>
                  <a:pt x="525" y="1137"/>
                </a:lnTo>
                <a:lnTo>
                  <a:pt x="52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7">
            <a:extLst>
              <a:ext uri="{FF2B5EF4-FFF2-40B4-BE49-F238E27FC236}">
                <a16:creationId xmlns:a16="http://schemas.microsoft.com/office/drawing/2014/main" id="{6F2C0DE4-B348-D645-8AED-E4C17F8C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723" y="6612384"/>
            <a:ext cx="601515" cy="3533898"/>
          </a:xfrm>
          <a:custGeom>
            <a:avLst/>
            <a:gdLst>
              <a:gd name="T0" fmla="*/ 526 w 527"/>
              <a:gd name="T1" fmla="*/ 0 h 3111"/>
              <a:gd name="T2" fmla="*/ 0 w 527"/>
              <a:gd name="T3" fmla="*/ 0 h 3111"/>
              <a:gd name="T4" fmla="*/ 0 w 527"/>
              <a:gd name="T5" fmla="*/ 3110 h 3111"/>
              <a:gd name="T6" fmla="*/ 526 w 527"/>
              <a:gd name="T7" fmla="*/ 3110 h 3111"/>
              <a:gd name="T8" fmla="*/ 526 w 527"/>
              <a:gd name="T9" fmla="*/ 0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" h="3111">
                <a:moveTo>
                  <a:pt x="526" y="0"/>
                </a:moveTo>
                <a:lnTo>
                  <a:pt x="0" y="0"/>
                </a:lnTo>
                <a:lnTo>
                  <a:pt x="0" y="3110"/>
                </a:lnTo>
                <a:lnTo>
                  <a:pt x="526" y="3110"/>
                </a:lnTo>
                <a:lnTo>
                  <a:pt x="52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8">
            <a:extLst>
              <a:ext uri="{FF2B5EF4-FFF2-40B4-BE49-F238E27FC236}">
                <a16:creationId xmlns:a16="http://schemas.microsoft.com/office/drawing/2014/main" id="{AAB05CBC-9449-1242-863D-6ECF8F1F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919" y="7569793"/>
            <a:ext cx="601515" cy="2576489"/>
          </a:xfrm>
          <a:custGeom>
            <a:avLst/>
            <a:gdLst>
              <a:gd name="T0" fmla="*/ 526 w 527"/>
              <a:gd name="T1" fmla="*/ 0 h 2267"/>
              <a:gd name="T2" fmla="*/ 0 w 527"/>
              <a:gd name="T3" fmla="*/ 0 h 2267"/>
              <a:gd name="T4" fmla="*/ 0 w 527"/>
              <a:gd name="T5" fmla="*/ 2266 h 2267"/>
              <a:gd name="T6" fmla="*/ 526 w 527"/>
              <a:gd name="T7" fmla="*/ 2266 h 2267"/>
              <a:gd name="T8" fmla="*/ 526 w 527"/>
              <a:gd name="T9" fmla="*/ 0 h 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" h="2267">
                <a:moveTo>
                  <a:pt x="526" y="0"/>
                </a:moveTo>
                <a:lnTo>
                  <a:pt x="0" y="0"/>
                </a:lnTo>
                <a:lnTo>
                  <a:pt x="0" y="2266"/>
                </a:lnTo>
                <a:lnTo>
                  <a:pt x="526" y="2266"/>
                </a:lnTo>
                <a:lnTo>
                  <a:pt x="52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9">
            <a:extLst>
              <a:ext uri="{FF2B5EF4-FFF2-40B4-BE49-F238E27FC236}">
                <a16:creationId xmlns:a16="http://schemas.microsoft.com/office/drawing/2014/main" id="{ACABD8D6-00CE-A14E-93C5-719F3C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141" y="7730197"/>
            <a:ext cx="601515" cy="2421099"/>
          </a:xfrm>
          <a:custGeom>
            <a:avLst/>
            <a:gdLst>
              <a:gd name="T0" fmla="*/ 526 w 527"/>
              <a:gd name="T1" fmla="*/ 0 h 2129"/>
              <a:gd name="T2" fmla="*/ 0 w 527"/>
              <a:gd name="T3" fmla="*/ 0 h 2129"/>
              <a:gd name="T4" fmla="*/ 0 w 527"/>
              <a:gd name="T5" fmla="*/ 2128 h 2129"/>
              <a:gd name="T6" fmla="*/ 526 w 527"/>
              <a:gd name="T7" fmla="*/ 2128 h 2129"/>
              <a:gd name="T8" fmla="*/ 526 w 527"/>
              <a:gd name="T9" fmla="*/ 0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" h="2129">
                <a:moveTo>
                  <a:pt x="526" y="0"/>
                </a:moveTo>
                <a:lnTo>
                  <a:pt x="0" y="0"/>
                </a:lnTo>
                <a:lnTo>
                  <a:pt x="0" y="2128"/>
                </a:lnTo>
                <a:lnTo>
                  <a:pt x="526" y="2128"/>
                </a:lnTo>
                <a:lnTo>
                  <a:pt x="52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40">
            <a:extLst>
              <a:ext uri="{FF2B5EF4-FFF2-40B4-BE49-F238E27FC236}">
                <a16:creationId xmlns:a16="http://schemas.microsoft.com/office/drawing/2014/main" id="{E01CD098-6BB2-7940-B86F-CB37334D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769" y="7324176"/>
            <a:ext cx="3949948" cy="3067726"/>
          </a:xfrm>
          <a:custGeom>
            <a:avLst/>
            <a:gdLst>
              <a:gd name="T0" fmla="*/ 0 w 3474"/>
              <a:gd name="T1" fmla="*/ 0 h 2698"/>
              <a:gd name="T2" fmla="*/ 0 w 3474"/>
              <a:gd name="T3" fmla="*/ 2697 h 2698"/>
              <a:gd name="T4" fmla="*/ 3473 w 3474"/>
              <a:gd name="T5" fmla="*/ 2697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74" h="2698">
                <a:moveTo>
                  <a:pt x="0" y="0"/>
                </a:moveTo>
                <a:lnTo>
                  <a:pt x="0" y="2697"/>
                </a:lnTo>
                <a:lnTo>
                  <a:pt x="3473" y="2697"/>
                </a:lnTo>
              </a:path>
            </a:pathLst>
          </a:custGeom>
          <a:noFill/>
          <a:ln w="21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9" name="Freeform 241">
            <a:extLst>
              <a:ext uri="{FF2B5EF4-FFF2-40B4-BE49-F238E27FC236}">
                <a16:creationId xmlns:a16="http://schemas.microsoft.com/office/drawing/2014/main" id="{91CC8A94-D71C-4C41-89BF-D295E678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84" y="2547144"/>
            <a:ext cx="1639126" cy="1649155"/>
          </a:xfrm>
          <a:custGeom>
            <a:avLst/>
            <a:gdLst>
              <a:gd name="T0" fmla="*/ 1439 w 1440"/>
              <a:gd name="T1" fmla="*/ 724 h 1449"/>
              <a:gd name="T2" fmla="*/ 1439 w 1440"/>
              <a:gd name="T3" fmla="*/ 724 h 1449"/>
              <a:gd name="T4" fmla="*/ 724 w 1440"/>
              <a:gd name="T5" fmla="*/ 1448 h 1449"/>
              <a:gd name="T6" fmla="*/ 0 w 1440"/>
              <a:gd name="T7" fmla="*/ 724 h 1449"/>
              <a:gd name="T8" fmla="*/ 724 w 1440"/>
              <a:gd name="T9" fmla="*/ 0 h 1449"/>
              <a:gd name="T10" fmla="*/ 1439 w 1440"/>
              <a:gd name="T11" fmla="*/ 724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49">
                <a:moveTo>
                  <a:pt x="1439" y="724"/>
                </a:moveTo>
                <a:lnTo>
                  <a:pt x="1439" y="724"/>
                </a:lnTo>
                <a:cubicBezTo>
                  <a:pt x="1439" y="1120"/>
                  <a:pt x="1120" y="1448"/>
                  <a:pt x="724" y="1448"/>
                </a:cubicBezTo>
                <a:cubicBezTo>
                  <a:pt x="319" y="1448"/>
                  <a:pt x="0" y="1120"/>
                  <a:pt x="0" y="724"/>
                </a:cubicBezTo>
                <a:cubicBezTo>
                  <a:pt x="0" y="327"/>
                  <a:pt x="319" y="0"/>
                  <a:pt x="724" y="0"/>
                </a:cubicBezTo>
                <a:cubicBezTo>
                  <a:pt x="1120" y="0"/>
                  <a:pt x="1439" y="327"/>
                  <a:pt x="1439" y="7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04">
            <a:extLst>
              <a:ext uri="{FF2B5EF4-FFF2-40B4-BE49-F238E27FC236}">
                <a16:creationId xmlns:a16="http://schemas.microsoft.com/office/drawing/2014/main" id="{9C9F4F8C-74E4-9546-9FFE-5C0DCE89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84" y="4807839"/>
            <a:ext cx="1639126" cy="1639126"/>
          </a:xfrm>
          <a:custGeom>
            <a:avLst/>
            <a:gdLst>
              <a:gd name="T0" fmla="*/ 1439 w 1440"/>
              <a:gd name="T1" fmla="*/ 724 h 1440"/>
              <a:gd name="T2" fmla="*/ 1439 w 1440"/>
              <a:gd name="T3" fmla="*/ 724 h 1440"/>
              <a:gd name="T4" fmla="*/ 724 w 1440"/>
              <a:gd name="T5" fmla="*/ 1439 h 1440"/>
              <a:gd name="T6" fmla="*/ 0 w 1440"/>
              <a:gd name="T7" fmla="*/ 724 h 1440"/>
              <a:gd name="T8" fmla="*/ 724 w 1440"/>
              <a:gd name="T9" fmla="*/ 0 h 1440"/>
              <a:gd name="T10" fmla="*/ 1439 w 1440"/>
              <a:gd name="T11" fmla="*/ 724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40">
                <a:moveTo>
                  <a:pt x="1439" y="724"/>
                </a:moveTo>
                <a:lnTo>
                  <a:pt x="1439" y="724"/>
                </a:lnTo>
                <a:cubicBezTo>
                  <a:pt x="1439" y="1120"/>
                  <a:pt x="1120" y="1439"/>
                  <a:pt x="724" y="1439"/>
                </a:cubicBezTo>
                <a:cubicBezTo>
                  <a:pt x="319" y="1439"/>
                  <a:pt x="0" y="1120"/>
                  <a:pt x="0" y="724"/>
                </a:cubicBezTo>
                <a:cubicBezTo>
                  <a:pt x="0" y="319"/>
                  <a:pt x="319" y="0"/>
                  <a:pt x="724" y="0"/>
                </a:cubicBezTo>
                <a:cubicBezTo>
                  <a:pt x="1120" y="0"/>
                  <a:pt x="1439" y="319"/>
                  <a:pt x="1439" y="7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7">
            <a:extLst>
              <a:ext uri="{FF2B5EF4-FFF2-40B4-BE49-F238E27FC236}">
                <a16:creationId xmlns:a16="http://schemas.microsoft.com/office/drawing/2014/main" id="{6A56C9CA-AE7F-274A-AE2A-AEB60FDCB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84" y="7063520"/>
            <a:ext cx="1639126" cy="1649152"/>
          </a:xfrm>
          <a:custGeom>
            <a:avLst/>
            <a:gdLst>
              <a:gd name="T0" fmla="*/ 1439 w 1440"/>
              <a:gd name="T1" fmla="*/ 724 h 1449"/>
              <a:gd name="T2" fmla="*/ 1439 w 1440"/>
              <a:gd name="T3" fmla="*/ 724 h 1449"/>
              <a:gd name="T4" fmla="*/ 724 w 1440"/>
              <a:gd name="T5" fmla="*/ 1448 h 1449"/>
              <a:gd name="T6" fmla="*/ 0 w 1440"/>
              <a:gd name="T7" fmla="*/ 724 h 1449"/>
              <a:gd name="T8" fmla="*/ 724 w 1440"/>
              <a:gd name="T9" fmla="*/ 0 h 1449"/>
              <a:gd name="T10" fmla="*/ 1439 w 1440"/>
              <a:gd name="T11" fmla="*/ 724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49">
                <a:moveTo>
                  <a:pt x="1439" y="724"/>
                </a:moveTo>
                <a:lnTo>
                  <a:pt x="1439" y="724"/>
                </a:lnTo>
                <a:cubicBezTo>
                  <a:pt x="1439" y="1120"/>
                  <a:pt x="1120" y="1448"/>
                  <a:pt x="724" y="1448"/>
                </a:cubicBezTo>
                <a:cubicBezTo>
                  <a:pt x="319" y="1448"/>
                  <a:pt x="0" y="1120"/>
                  <a:pt x="0" y="724"/>
                </a:cubicBezTo>
                <a:cubicBezTo>
                  <a:pt x="0" y="327"/>
                  <a:pt x="319" y="0"/>
                  <a:pt x="724" y="0"/>
                </a:cubicBezTo>
                <a:cubicBezTo>
                  <a:pt x="1120" y="0"/>
                  <a:pt x="1439" y="327"/>
                  <a:pt x="1439" y="7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8">
            <a:extLst>
              <a:ext uri="{FF2B5EF4-FFF2-40B4-BE49-F238E27FC236}">
                <a16:creationId xmlns:a16="http://schemas.microsoft.com/office/drawing/2014/main" id="{5B06F9BA-8A84-4F4E-92A3-C7C255F4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84" y="9324211"/>
            <a:ext cx="1639126" cy="1644141"/>
          </a:xfrm>
          <a:custGeom>
            <a:avLst/>
            <a:gdLst>
              <a:gd name="T0" fmla="*/ 1439 w 1440"/>
              <a:gd name="T1" fmla="*/ 723 h 1448"/>
              <a:gd name="T2" fmla="*/ 1439 w 1440"/>
              <a:gd name="T3" fmla="*/ 723 h 1448"/>
              <a:gd name="T4" fmla="*/ 724 w 1440"/>
              <a:gd name="T5" fmla="*/ 1447 h 1448"/>
              <a:gd name="T6" fmla="*/ 0 w 1440"/>
              <a:gd name="T7" fmla="*/ 723 h 1448"/>
              <a:gd name="T8" fmla="*/ 724 w 1440"/>
              <a:gd name="T9" fmla="*/ 0 h 1448"/>
              <a:gd name="T10" fmla="*/ 1439 w 1440"/>
              <a:gd name="T11" fmla="*/ 723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48">
                <a:moveTo>
                  <a:pt x="1439" y="723"/>
                </a:moveTo>
                <a:lnTo>
                  <a:pt x="1439" y="723"/>
                </a:lnTo>
                <a:cubicBezTo>
                  <a:pt x="1439" y="1120"/>
                  <a:pt x="1120" y="1447"/>
                  <a:pt x="724" y="1447"/>
                </a:cubicBezTo>
                <a:cubicBezTo>
                  <a:pt x="319" y="1447"/>
                  <a:pt x="0" y="1120"/>
                  <a:pt x="0" y="723"/>
                </a:cubicBezTo>
                <a:cubicBezTo>
                  <a:pt x="0" y="318"/>
                  <a:pt x="319" y="0"/>
                  <a:pt x="724" y="0"/>
                </a:cubicBezTo>
                <a:cubicBezTo>
                  <a:pt x="1120" y="0"/>
                  <a:pt x="1439" y="318"/>
                  <a:pt x="1439" y="7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9">
            <a:extLst>
              <a:ext uri="{FF2B5EF4-FFF2-40B4-BE49-F238E27FC236}">
                <a16:creationId xmlns:a16="http://schemas.microsoft.com/office/drawing/2014/main" id="{11D13587-8B02-B04E-B98C-3B387E3E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620" y="5269000"/>
            <a:ext cx="726829" cy="716804"/>
          </a:xfrm>
          <a:custGeom>
            <a:avLst/>
            <a:gdLst>
              <a:gd name="T0" fmla="*/ 319 w 639"/>
              <a:gd name="T1" fmla="*/ 629 h 630"/>
              <a:gd name="T2" fmla="*/ 319 w 639"/>
              <a:gd name="T3" fmla="*/ 629 h 630"/>
              <a:gd name="T4" fmla="*/ 225 w 639"/>
              <a:gd name="T5" fmla="*/ 594 h 630"/>
              <a:gd name="T6" fmla="*/ 43 w 639"/>
              <a:gd name="T7" fmla="*/ 413 h 630"/>
              <a:gd name="T8" fmla="*/ 43 w 639"/>
              <a:gd name="T9" fmla="*/ 241 h 630"/>
              <a:gd name="T10" fmla="*/ 268 w 639"/>
              <a:gd name="T11" fmla="*/ 8 h 630"/>
              <a:gd name="T12" fmla="*/ 293 w 639"/>
              <a:gd name="T13" fmla="*/ 0 h 630"/>
              <a:gd name="T14" fmla="*/ 578 w 639"/>
              <a:gd name="T15" fmla="*/ 0 h 630"/>
              <a:gd name="T16" fmla="*/ 638 w 639"/>
              <a:gd name="T17" fmla="*/ 60 h 630"/>
              <a:gd name="T18" fmla="*/ 638 w 639"/>
              <a:gd name="T19" fmla="*/ 344 h 630"/>
              <a:gd name="T20" fmla="*/ 629 w 639"/>
              <a:gd name="T21" fmla="*/ 370 h 630"/>
              <a:gd name="T22" fmla="*/ 405 w 639"/>
              <a:gd name="T23" fmla="*/ 594 h 630"/>
              <a:gd name="T24" fmla="*/ 319 w 639"/>
              <a:gd name="T25" fmla="*/ 629 h 630"/>
              <a:gd name="T26" fmla="*/ 302 w 639"/>
              <a:gd name="T27" fmla="*/ 69 h 630"/>
              <a:gd name="T28" fmla="*/ 302 w 639"/>
              <a:gd name="T29" fmla="*/ 69 h 630"/>
              <a:gd name="T30" fmla="*/ 95 w 639"/>
              <a:gd name="T31" fmla="*/ 284 h 630"/>
              <a:gd name="T32" fmla="*/ 95 w 639"/>
              <a:gd name="T33" fmla="*/ 370 h 630"/>
              <a:gd name="T34" fmla="*/ 268 w 639"/>
              <a:gd name="T35" fmla="*/ 551 h 630"/>
              <a:gd name="T36" fmla="*/ 362 w 639"/>
              <a:gd name="T37" fmla="*/ 551 h 630"/>
              <a:gd name="T38" fmla="*/ 578 w 639"/>
              <a:gd name="T39" fmla="*/ 336 h 630"/>
              <a:gd name="T40" fmla="*/ 569 w 639"/>
              <a:gd name="T41" fmla="*/ 60 h 630"/>
              <a:gd name="T42" fmla="*/ 302 w 639"/>
              <a:gd name="T43" fmla="*/ 6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9" h="630">
                <a:moveTo>
                  <a:pt x="319" y="629"/>
                </a:moveTo>
                <a:lnTo>
                  <a:pt x="319" y="629"/>
                </a:lnTo>
                <a:cubicBezTo>
                  <a:pt x="285" y="629"/>
                  <a:pt x="250" y="620"/>
                  <a:pt x="225" y="594"/>
                </a:cubicBezTo>
                <a:cubicBezTo>
                  <a:pt x="43" y="413"/>
                  <a:pt x="43" y="413"/>
                  <a:pt x="43" y="413"/>
                </a:cubicBezTo>
                <a:cubicBezTo>
                  <a:pt x="0" y="370"/>
                  <a:pt x="0" y="284"/>
                  <a:pt x="43" y="241"/>
                </a:cubicBezTo>
                <a:cubicBezTo>
                  <a:pt x="268" y="8"/>
                  <a:pt x="268" y="8"/>
                  <a:pt x="268" y="8"/>
                </a:cubicBezTo>
                <a:cubicBezTo>
                  <a:pt x="276" y="8"/>
                  <a:pt x="285" y="0"/>
                  <a:pt x="293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04" y="0"/>
                  <a:pt x="638" y="26"/>
                  <a:pt x="638" y="60"/>
                </a:cubicBezTo>
                <a:cubicBezTo>
                  <a:pt x="638" y="344"/>
                  <a:pt x="638" y="344"/>
                  <a:pt x="638" y="344"/>
                </a:cubicBezTo>
                <a:cubicBezTo>
                  <a:pt x="638" y="353"/>
                  <a:pt x="638" y="362"/>
                  <a:pt x="629" y="370"/>
                </a:cubicBezTo>
                <a:cubicBezTo>
                  <a:pt x="405" y="594"/>
                  <a:pt x="405" y="594"/>
                  <a:pt x="405" y="594"/>
                </a:cubicBezTo>
                <a:cubicBezTo>
                  <a:pt x="380" y="620"/>
                  <a:pt x="345" y="629"/>
                  <a:pt x="319" y="629"/>
                </a:cubicBezTo>
                <a:close/>
                <a:moveTo>
                  <a:pt x="302" y="69"/>
                </a:moveTo>
                <a:lnTo>
                  <a:pt x="302" y="69"/>
                </a:lnTo>
                <a:cubicBezTo>
                  <a:pt x="95" y="284"/>
                  <a:pt x="95" y="284"/>
                  <a:pt x="95" y="284"/>
                </a:cubicBezTo>
                <a:cubicBezTo>
                  <a:pt x="69" y="310"/>
                  <a:pt x="69" y="344"/>
                  <a:pt x="95" y="370"/>
                </a:cubicBezTo>
                <a:cubicBezTo>
                  <a:pt x="268" y="551"/>
                  <a:pt x="268" y="551"/>
                  <a:pt x="268" y="551"/>
                </a:cubicBezTo>
                <a:cubicBezTo>
                  <a:pt x="293" y="577"/>
                  <a:pt x="337" y="569"/>
                  <a:pt x="362" y="551"/>
                </a:cubicBezTo>
                <a:cubicBezTo>
                  <a:pt x="578" y="336"/>
                  <a:pt x="578" y="336"/>
                  <a:pt x="578" y="336"/>
                </a:cubicBezTo>
                <a:cubicBezTo>
                  <a:pt x="569" y="60"/>
                  <a:pt x="569" y="60"/>
                  <a:pt x="569" y="60"/>
                </a:cubicBezTo>
                <a:lnTo>
                  <a:pt x="302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0">
            <a:extLst>
              <a:ext uri="{FF2B5EF4-FFF2-40B4-BE49-F238E27FC236}">
                <a16:creationId xmlns:a16="http://schemas.microsoft.com/office/drawing/2014/main" id="{09F9102E-FE15-DB49-87AC-C806AE207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782" y="5429404"/>
            <a:ext cx="120303" cy="120303"/>
          </a:xfrm>
          <a:custGeom>
            <a:avLst/>
            <a:gdLst>
              <a:gd name="T0" fmla="*/ 86 w 105"/>
              <a:gd name="T1" fmla="*/ 86 h 104"/>
              <a:gd name="T2" fmla="*/ 86 w 105"/>
              <a:gd name="T3" fmla="*/ 86 h 104"/>
              <a:gd name="T4" fmla="*/ 18 w 105"/>
              <a:gd name="T5" fmla="*/ 86 h 104"/>
              <a:gd name="T6" fmla="*/ 18 w 105"/>
              <a:gd name="T7" fmla="*/ 17 h 104"/>
              <a:gd name="T8" fmla="*/ 86 w 105"/>
              <a:gd name="T9" fmla="*/ 17 h 104"/>
              <a:gd name="T10" fmla="*/ 86 w 105"/>
              <a:gd name="T11" fmla="*/ 8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04">
                <a:moveTo>
                  <a:pt x="86" y="86"/>
                </a:moveTo>
                <a:lnTo>
                  <a:pt x="86" y="86"/>
                </a:lnTo>
                <a:cubicBezTo>
                  <a:pt x="69" y="103"/>
                  <a:pt x="35" y="103"/>
                  <a:pt x="18" y="86"/>
                </a:cubicBezTo>
                <a:cubicBezTo>
                  <a:pt x="0" y="68"/>
                  <a:pt x="0" y="34"/>
                  <a:pt x="18" y="17"/>
                </a:cubicBezTo>
                <a:cubicBezTo>
                  <a:pt x="35" y="0"/>
                  <a:pt x="69" y="0"/>
                  <a:pt x="86" y="17"/>
                </a:cubicBezTo>
                <a:cubicBezTo>
                  <a:pt x="104" y="34"/>
                  <a:pt x="104" y="68"/>
                  <a:pt x="86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1">
            <a:extLst>
              <a:ext uri="{FF2B5EF4-FFF2-40B4-BE49-F238E27FC236}">
                <a16:creationId xmlns:a16="http://schemas.microsoft.com/office/drawing/2014/main" id="{56804C63-B1E5-504A-AB86-9B9C557B6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595" y="7539717"/>
            <a:ext cx="766930" cy="471187"/>
          </a:xfrm>
          <a:custGeom>
            <a:avLst/>
            <a:gdLst>
              <a:gd name="T0" fmla="*/ 543 w 673"/>
              <a:gd name="T1" fmla="*/ 414 h 415"/>
              <a:gd name="T2" fmla="*/ 543 w 673"/>
              <a:gd name="T3" fmla="*/ 414 h 415"/>
              <a:gd name="T4" fmla="*/ 250 w 673"/>
              <a:gd name="T5" fmla="*/ 414 h 415"/>
              <a:gd name="T6" fmla="*/ 189 w 673"/>
              <a:gd name="T7" fmla="*/ 362 h 415"/>
              <a:gd name="T8" fmla="*/ 103 w 673"/>
              <a:gd name="T9" fmla="*/ 60 h 415"/>
              <a:gd name="T10" fmla="*/ 26 w 673"/>
              <a:gd name="T11" fmla="*/ 60 h 415"/>
              <a:gd name="T12" fmla="*/ 0 w 673"/>
              <a:gd name="T13" fmla="*/ 34 h 415"/>
              <a:gd name="T14" fmla="*/ 26 w 673"/>
              <a:gd name="T15" fmla="*/ 0 h 415"/>
              <a:gd name="T16" fmla="*/ 120 w 673"/>
              <a:gd name="T17" fmla="*/ 0 h 415"/>
              <a:gd name="T18" fmla="*/ 155 w 673"/>
              <a:gd name="T19" fmla="*/ 26 h 415"/>
              <a:gd name="T20" fmla="*/ 250 w 673"/>
              <a:gd name="T21" fmla="*/ 345 h 415"/>
              <a:gd name="T22" fmla="*/ 250 w 673"/>
              <a:gd name="T23" fmla="*/ 354 h 415"/>
              <a:gd name="T24" fmla="*/ 543 w 673"/>
              <a:gd name="T25" fmla="*/ 354 h 415"/>
              <a:gd name="T26" fmla="*/ 543 w 673"/>
              <a:gd name="T27" fmla="*/ 345 h 415"/>
              <a:gd name="T28" fmla="*/ 594 w 673"/>
              <a:gd name="T29" fmla="*/ 164 h 415"/>
              <a:gd name="T30" fmla="*/ 345 w 673"/>
              <a:gd name="T31" fmla="*/ 164 h 415"/>
              <a:gd name="T32" fmla="*/ 319 w 673"/>
              <a:gd name="T33" fmla="*/ 129 h 415"/>
              <a:gd name="T34" fmla="*/ 345 w 673"/>
              <a:gd name="T35" fmla="*/ 95 h 415"/>
              <a:gd name="T36" fmla="*/ 637 w 673"/>
              <a:gd name="T37" fmla="*/ 95 h 415"/>
              <a:gd name="T38" fmla="*/ 663 w 673"/>
              <a:gd name="T39" fmla="*/ 112 h 415"/>
              <a:gd name="T40" fmla="*/ 663 w 673"/>
              <a:gd name="T41" fmla="*/ 138 h 415"/>
              <a:gd name="T42" fmla="*/ 603 w 673"/>
              <a:gd name="T43" fmla="*/ 354 h 415"/>
              <a:gd name="T44" fmla="*/ 543 w 673"/>
              <a:gd name="T45" fmla="*/ 414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73" h="415">
                <a:moveTo>
                  <a:pt x="543" y="414"/>
                </a:moveTo>
                <a:lnTo>
                  <a:pt x="543" y="414"/>
                </a:lnTo>
                <a:cubicBezTo>
                  <a:pt x="250" y="414"/>
                  <a:pt x="250" y="414"/>
                  <a:pt x="250" y="414"/>
                </a:cubicBezTo>
                <a:cubicBezTo>
                  <a:pt x="215" y="414"/>
                  <a:pt x="189" y="388"/>
                  <a:pt x="189" y="362"/>
                </a:cubicBezTo>
                <a:cubicBezTo>
                  <a:pt x="103" y="60"/>
                  <a:pt x="103" y="60"/>
                  <a:pt x="103" y="60"/>
                </a:cubicBezTo>
                <a:cubicBezTo>
                  <a:pt x="26" y="60"/>
                  <a:pt x="26" y="60"/>
                  <a:pt x="26" y="60"/>
                </a:cubicBezTo>
                <a:cubicBezTo>
                  <a:pt x="8" y="60"/>
                  <a:pt x="0" y="52"/>
                  <a:pt x="0" y="34"/>
                </a:cubicBezTo>
                <a:cubicBezTo>
                  <a:pt x="0" y="17"/>
                  <a:pt x="8" y="0"/>
                  <a:pt x="2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38" y="0"/>
                  <a:pt x="155" y="9"/>
                  <a:pt x="155" y="26"/>
                </a:cubicBezTo>
                <a:cubicBezTo>
                  <a:pt x="250" y="345"/>
                  <a:pt x="250" y="345"/>
                  <a:pt x="250" y="345"/>
                </a:cubicBezTo>
                <a:lnTo>
                  <a:pt x="250" y="354"/>
                </a:lnTo>
                <a:cubicBezTo>
                  <a:pt x="543" y="354"/>
                  <a:pt x="543" y="354"/>
                  <a:pt x="543" y="354"/>
                </a:cubicBezTo>
                <a:cubicBezTo>
                  <a:pt x="543" y="345"/>
                  <a:pt x="543" y="345"/>
                  <a:pt x="543" y="345"/>
                </a:cubicBezTo>
                <a:cubicBezTo>
                  <a:pt x="594" y="164"/>
                  <a:pt x="594" y="164"/>
                  <a:pt x="594" y="164"/>
                </a:cubicBezTo>
                <a:cubicBezTo>
                  <a:pt x="345" y="164"/>
                  <a:pt x="345" y="164"/>
                  <a:pt x="345" y="164"/>
                </a:cubicBezTo>
                <a:cubicBezTo>
                  <a:pt x="327" y="164"/>
                  <a:pt x="319" y="147"/>
                  <a:pt x="319" y="129"/>
                </a:cubicBezTo>
                <a:cubicBezTo>
                  <a:pt x="319" y="112"/>
                  <a:pt x="327" y="95"/>
                  <a:pt x="345" y="95"/>
                </a:cubicBezTo>
                <a:cubicBezTo>
                  <a:pt x="637" y="95"/>
                  <a:pt x="637" y="95"/>
                  <a:pt x="637" y="95"/>
                </a:cubicBezTo>
                <a:cubicBezTo>
                  <a:pt x="646" y="95"/>
                  <a:pt x="655" y="103"/>
                  <a:pt x="663" y="112"/>
                </a:cubicBezTo>
                <a:cubicBezTo>
                  <a:pt x="663" y="121"/>
                  <a:pt x="672" y="129"/>
                  <a:pt x="663" y="138"/>
                </a:cubicBezTo>
                <a:cubicBezTo>
                  <a:pt x="603" y="354"/>
                  <a:pt x="603" y="354"/>
                  <a:pt x="603" y="354"/>
                </a:cubicBezTo>
                <a:cubicBezTo>
                  <a:pt x="603" y="388"/>
                  <a:pt x="577" y="414"/>
                  <a:pt x="543" y="4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2">
            <a:extLst>
              <a:ext uri="{FF2B5EF4-FFF2-40B4-BE49-F238E27FC236}">
                <a16:creationId xmlns:a16="http://schemas.microsoft.com/office/drawing/2014/main" id="{8D2329E5-13AA-4A48-AE4C-B651141D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35" y="8091106"/>
            <a:ext cx="145368" cy="135342"/>
          </a:xfrm>
          <a:custGeom>
            <a:avLst/>
            <a:gdLst>
              <a:gd name="T0" fmla="*/ 0 w 130"/>
              <a:gd name="T1" fmla="*/ 60 h 121"/>
              <a:gd name="T2" fmla="*/ 0 w 130"/>
              <a:gd name="T3" fmla="*/ 60 h 121"/>
              <a:gd name="T4" fmla="*/ 69 w 130"/>
              <a:gd name="T5" fmla="*/ 0 h 121"/>
              <a:gd name="T6" fmla="*/ 129 w 130"/>
              <a:gd name="T7" fmla="*/ 60 h 121"/>
              <a:gd name="T8" fmla="*/ 69 w 130"/>
              <a:gd name="T9" fmla="*/ 120 h 121"/>
              <a:gd name="T10" fmla="*/ 0 w 130"/>
              <a:gd name="T1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21">
                <a:moveTo>
                  <a:pt x="0" y="60"/>
                </a:moveTo>
                <a:lnTo>
                  <a:pt x="0" y="60"/>
                </a:lnTo>
                <a:cubicBezTo>
                  <a:pt x="0" y="25"/>
                  <a:pt x="26" y="0"/>
                  <a:pt x="69" y="0"/>
                </a:cubicBezTo>
                <a:cubicBezTo>
                  <a:pt x="103" y="0"/>
                  <a:pt x="129" y="25"/>
                  <a:pt x="129" y="60"/>
                </a:cubicBezTo>
                <a:cubicBezTo>
                  <a:pt x="129" y="94"/>
                  <a:pt x="103" y="120"/>
                  <a:pt x="69" y="120"/>
                </a:cubicBezTo>
                <a:cubicBezTo>
                  <a:pt x="26" y="120"/>
                  <a:pt x="0" y="94"/>
                  <a:pt x="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3">
            <a:extLst>
              <a:ext uri="{FF2B5EF4-FFF2-40B4-BE49-F238E27FC236}">
                <a16:creationId xmlns:a16="http://schemas.microsoft.com/office/drawing/2014/main" id="{FC78A8F9-B520-B94E-B02D-3D026482C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5" y="8091106"/>
            <a:ext cx="145368" cy="135342"/>
          </a:xfrm>
          <a:custGeom>
            <a:avLst/>
            <a:gdLst>
              <a:gd name="T0" fmla="*/ 0 w 130"/>
              <a:gd name="T1" fmla="*/ 60 h 121"/>
              <a:gd name="T2" fmla="*/ 0 w 130"/>
              <a:gd name="T3" fmla="*/ 60 h 121"/>
              <a:gd name="T4" fmla="*/ 60 w 130"/>
              <a:gd name="T5" fmla="*/ 0 h 121"/>
              <a:gd name="T6" fmla="*/ 129 w 130"/>
              <a:gd name="T7" fmla="*/ 60 h 121"/>
              <a:gd name="T8" fmla="*/ 60 w 130"/>
              <a:gd name="T9" fmla="*/ 120 h 121"/>
              <a:gd name="T10" fmla="*/ 0 w 130"/>
              <a:gd name="T1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21">
                <a:moveTo>
                  <a:pt x="0" y="60"/>
                </a:moveTo>
                <a:lnTo>
                  <a:pt x="0" y="60"/>
                </a:lnTo>
                <a:cubicBezTo>
                  <a:pt x="0" y="25"/>
                  <a:pt x="26" y="0"/>
                  <a:pt x="60" y="0"/>
                </a:cubicBezTo>
                <a:cubicBezTo>
                  <a:pt x="95" y="0"/>
                  <a:pt x="129" y="25"/>
                  <a:pt x="129" y="60"/>
                </a:cubicBezTo>
                <a:cubicBezTo>
                  <a:pt x="129" y="94"/>
                  <a:pt x="95" y="120"/>
                  <a:pt x="60" y="120"/>
                </a:cubicBezTo>
                <a:cubicBezTo>
                  <a:pt x="26" y="120"/>
                  <a:pt x="0" y="94"/>
                  <a:pt x="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4">
            <a:extLst>
              <a:ext uri="{FF2B5EF4-FFF2-40B4-BE49-F238E27FC236}">
                <a16:creationId xmlns:a16="http://schemas.microsoft.com/office/drawing/2014/main" id="{F28BE2D3-075A-884F-9626-F36B8446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393" y="9815449"/>
            <a:ext cx="912298" cy="666681"/>
          </a:xfrm>
          <a:custGeom>
            <a:avLst/>
            <a:gdLst>
              <a:gd name="T0" fmla="*/ 681 w 802"/>
              <a:gd name="T1" fmla="*/ 586 h 587"/>
              <a:gd name="T2" fmla="*/ 681 w 802"/>
              <a:gd name="T3" fmla="*/ 586 h 587"/>
              <a:gd name="T4" fmla="*/ 120 w 802"/>
              <a:gd name="T5" fmla="*/ 586 h 587"/>
              <a:gd name="T6" fmla="*/ 0 w 802"/>
              <a:gd name="T7" fmla="*/ 466 h 587"/>
              <a:gd name="T8" fmla="*/ 0 w 802"/>
              <a:gd name="T9" fmla="*/ 121 h 587"/>
              <a:gd name="T10" fmla="*/ 120 w 802"/>
              <a:gd name="T11" fmla="*/ 0 h 587"/>
              <a:gd name="T12" fmla="*/ 681 w 802"/>
              <a:gd name="T13" fmla="*/ 0 h 587"/>
              <a:gd name="T14" fmla="*/ 801 w 802"/>
              <a:gd name="T15" fmla="*/ 121 h 587"/>
              <a:gd name="T16" fmla="*/ 801 w 802"/>
              <a:gd name="T17" fmla="*/ 466 h 587"/>
              <a:gd name="T18" fmla="*/ 681 w 802"/>
              <a:gd name="T19" fmla="*/ 586 h 587"/>
              <a:gd name="T20" fmla="*/ 120 w 802"/>
              <a:gd name="T21" fmla="*/ 61 h 587"/>
              <a:gd name="T22" fmla="*/ 120 w 802"/>
              <a:gd name="T23" fmla="*/ 61 h 587"/>
              <a:gd name="T24" fmla="*/ 60 w 802"/>
              <a:gd name="T25" fmla="*/ 121 h 587"/>
              <a:gd name="T26" fmla="*/ 60 w 802"/>
              <a:gd name="T27" fmla="*/ 466 h 587"/>
              <a:gd name="T28" fmla="*/ 120 w 802"/>
              <a:gd name="T29" fmla="*/ 517 h 587"/>
              <a:gd name="T30" fmla="*/ 681 w 802"/>
              <a:gd name="T31" fmla="*/ 517 h 587"/>
              <a:gd name="T32" fmla="*/ 741 w 802"/>
              <a:gd name="T33" fmla="*/ 466 h 587"/>
              <a:gd name="T34" fmla="*/ 741 w 802"/>
              <a:gd name="T35" fmla="*/ 121 h 587"/>
              <a:gd name="T36" fmla="*/ 681 w 802"/>
              <a:gd name="T37" fmla="*/ 61 h 587"/>
              <a:gd name="T38" fmla="*/ 120 w 802"/>
              <a:gd name="T39" fmla="*/ 61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2" h="587">
                <a:moveTo>
                  <a:pt x="681" y="586"/>
                </a:moveTo>
                <a:lnTo>
                  <a:pt x="681" y="586"/>
                </a:lnTo>
                <a:cubicBezTo>
                  <a:pt x="120" y="586"/>
                  <a:pt x="120" y="586"/>
                  <a:pt x="120" y="586"/>
                </a:cubicBezTo>
                <a:cubicBezTo>
                  <a:pt x="51" y="586"/>
                  <a:pt x="0" y="535"/>
                  <a:pt x="0" y="466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52"/>
                  <a:pt x="51" y="0"/>
                  <a:pt x="120" y="0"/>
                </a:cubicBezTo>
                <a:cubicBezTo>
                  <a:pt x="681" y="0"/>
                  <a:pt x="681" y="0"/>
                  <a:pt x="681" y="0"/>
                </a:cubicBezTo>
                <a:cubicBezTo>
                  <a:pt x="750" y="0"/>
                  <a:pt x="801" y="52"/>
                  <a:pt x="801" y="121"/>
                </a:cubicBezTo>
                <a:cubicBezTo>
                  <a:pt x="801" y="466"/>
                  <a:pt x="801" y="466"/>
                  <a:pt x="801" y="466"/>
                </a:cubicBezTo>
                <a:cubicBezTo>
                  <a:pt x="801" y="535"/>
                  <a:pt x="750" y="586"/>
                  <a:pt x="681" y="586"/>
                </a:cubicBezTo>
                <a:close/>
                <a:moveTo>
                  <a:pt x="120" y="61"/>
                </a:moveTo>
                <a:lnTo>
                  <a:pt x="120" y="61"/>
                </a:lnTo>
                <a:cubicBezTo>
                  <a:pt x="86" y="61"/>
                  <a:pt x="60" y="87"/>
                  <a:pt x="60" y="121"/>
                </a:cubicBezTo>
                <a:cubicBezTo>
                  <a:pt x="60" y="466"/>
                  <a:pt x="60" y="466"/>
                  <a:pt x="60" y="466"/>
                </a:cubicBezTo>
                <a:cubicBezTo>
                  <a:pt x="60" y="492"/>
                  <a:pt x="86" y="517"/>
                  <a:pt x="120" y="517"/>
                </a:cubicBezTo>
                <a:cubicBezTo>
                  <a:pt x="681" y="517"/>
                  <a:pt x="681" y="517"/>
                  <a:pt x="681" y="517"/>
                </a:cubicBezTo>
                <a:cubicBezTo>
                  <a:pt x="715" y="517"/>
                  <a:pt x="741" y="492"/>
                  <a:pt x="741" y="466"/>
                </a:cubicBezTo>
                <a:cubicBezTo>
                  <a:pt x="741" y="121"/>
                  <a:pt x="741" y="121"/>
                  <a:pt x="741" y="121"/>
                </a:cubicBezTo>
                <a:cubicBezTo>
                  <a:pt x="741" y="87"/>
                  <a:pt x="715" y="61"/>
                  <a:pt x="681" y="61"/>
                </a:cubicBezTo>
                <a:lnTo>
                  <a:pt x="120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5">
            <a:extLst>
              <a:ext uri="{FF2B5EF4-FFF2-40B4-BE49-F238E27FC236}">
                <a16:creationId xmlns:a16="http://schemas.microsoft.com/office/drawing/2014/main" id="{DAEFACB5-99FC-DF41-BC1B-EA8A248C6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288" y="10010942"/>
            <a:ext cx="205519" cy="275693"/>
          </a:xfrm>
          <a:custGeom>
            <a:avLst/>
            <a:gdLst>
              <a:gd name="T0" fmla="*/ 95 w 182"/>
              <a:gd name="T1" fmla="*/ 241 h 242"/>
              <a:gd name="T2" fmla="*/ 95 w 182"/>
              <a:gd name="T3" fmla="*/ 241 h 242"/>
              <a:gd name="T4" fmla="*/ 35 w 182"/>
              <a:gd name="T5" fmla="*/ 241 h 242"/>
              <a:gd name="T6" fmla="*/ 17 w 182"/>
              <a:gd name="T7" fmla="*/ 215 h 242"/>
              <a:gd name="T8" fmla="*/ 17 w 182"/>
              <a:gd name="T9" fmla="*/ 215 h 242"/>
              <a:gd name="T10" fmla="*/ 35 w 182"/>
              <a:gd name="T11" fmla="*/ 189 h 242"/>
              <a:gd name="T12" fmla="*/ 104 w 182"/>
              <a:gd name="T13" fmla="*/ 189 h 242"/>
              <a:gd name="T14" fmla="*/ 129 w 182"/>
              <a:gd name="T15" fmla="*/ 163 h 242"/>
              <a:gd name="T16" fmla="*/ 104 w 182"/>
              <a:gd name="T17" fmla="*/ 138 h 242"/>
              <a:gd name="T18" fmla="*/ 86 w 182"/>
              <a:gd name="T19" fmla="*/ 138 h 242"/>
              <a:gd name="T20" fmla="*/ 9 w 182"/>
              <a:gd name="T21" fmla="*/ 77 h 242"/>
              <a:gd name="T22" fmla="*/ 78 w 182"/>
              <a:gd name="T23" fmla="*/ 0 h 242"/>
              <a:gd name="T24" fmla="*/ 147 w 182"/>
              <a:gd name="T25" fmla="*/ 0 h 242"/>
              <a:gd name="T26" fmla="*/ 172 w 182"/>
              <a:gd name="T27" fmla="*/ 17 h 242"/>
              <a:gd name="T28" fmla="*/ 172 w 182"/>
              <a:gd name="T29" fmla="*/ 17 h 242"/>
              <a:gd name="T30" fmla="*/ 147 w 182"/>
              <a:gd name="T31" fmla="*/ 43 h 242"/>
              <a:gd name="T32" fmla="*/ 78 w 182"/>
              <a:gd name="T33" fmla="*/ 43 h 242"/>
              <a:gd name="T34" fmla="*/ 52 w 182"/>
              <a:gd name="T35" fmla="*/ 69 h 242"/>
              <a:gd name="T36" fmla="*/ 78 w 182"/>
              <a:gd name="T37" fmla="*/ 95 h 242"/>
              <a:gd name="T38" fmla="*/ 104 w 182"/>
              <a:gd name="T39" fmla="*/ 95 h 242"/>
              <a:gd name="T40" fmla="*/ 172 w 182"/>
              <a:gd name="T41" fmla="*/ 172 h 242"/>
              <a:gd name="T42" fmla="*/ 95 w 182"/>
              <a:gd name="T43" fmla="*/ 2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2" h="242">
                <a:moveTo>
                  <a:pt x="95" y="241"/>
                </a:moveTo>
                <a:lnTo>
                  <a:pt x="95" y="241"/>
                </a:lnTo>
                <a:cubicBezTo>
                  <a:pt x="35" y="241"/>
                  <a:pt x="35" y="241"/>
                  <a:pt x="35" y="241"/>
                </a:cubicBezTo>
                <a:cubicBezTo>
                  <a:pt x="26" y="241"/>
                  <a:pt x="17" y="224"/>
                  <a:pt x="17" y="215"/>
                </a:cubicBezTo>
                <a:lnTo>
                  <a:pt x="17" y="215"/>
                </a:lnTo>
                <a:cubicBezTo>
                  <a:pt x="17" y="198"/>
                  <a:pt x="26" y="189"/>
                  <a:pt x="35" y="189"/>
                </a:cubicBezTo>
                <a:cubicBezTo>
                  <a:pt x="104" y="189"/>
                  <a:pt x="104" y="189"/>
                  <a:pt x="104" y="189"/>
                </a:cubicBezTo>
                <a:cubicBezTo>
                  <a:pt x="112" y="189"/>
                  <a:pt x="129" y="181"/>
                  <a:pt x="129" y="163"/>
                </a:cubicBezTo>
                <a:cubicBezTo>
                  <a:pt x="129" y="155"/>
                  <a:pt x="112" y="138"/>
                  <a:pt x="104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43" y="138"/>
                  <a:pt x="9" y="112"/>
                  <a:pt x="9" y="77"/>
                </a:cubicBezTo>
                <a:cubicBezTo>
                  <a:pt x="0" y="34"/>
                  <a:pt x="35" y="0"/>
                  <a:pt x="7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5" y="0"/>
                  <a:pt x="172" y="9"/>
                  <a:pt x="172" y="17"/>
                </a:cubicBezTo>
                <a:lnTo>
                  <a:pt x="172" y="17"/>
                </a:lnTo>
                <a:cubicBezTo>
                  <a:pt x="172" y="34"/>
                  <a:pt x="155" y="43"/>
                  <a:pt x="147" y="43"/>
                </a:cubicBezTo>
                <a:cubicBezTo>
                  <a:pt x="78" y="43"/>
                  <a:pt x="78" y="43"/>
                  <a:pt x="78" y="43"/>
                </a:cubicBezTo>
                <a:cubicBezTo>
                  <a:pt x="69" y="43"/>
                  <a:pt x="52" y="60"/>
                  <a:pt x="52" y="69"/>
                </a:cubicBezTo>
                <a:cubicBezTo>
                  <a:pt x="52" y="86"/>
                  <a:pt x="69" y="95"/>
                  <a:pt x="78" y="95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47" y="95"/>
                  <a:pt x="181" y="129"/>
                  <a:pt x="172" y="172"/>
                </a:cubicBezTo>
                <a:cubicBezTo>
                  <a:pt x="172" y="207"/>
                  <a:pt x="138" y="241"/>
                  <a:pt x="95" y="2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6">
            <a:extLst>
              <a:ext uri="{FF2B5EF4-FFF2-40B4-BE49-F238E27FC236}">
                <a16:creationId xmlns:a16="http://schemas.microsoft.com/office/drawing/2014/main" id="{0BF82F6D-5B4A-684C-AA09-4130BECB7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479" y="9960816"/>
            <a:ext cx="60151" cy="80202"/>
          </a:xfrm>
          <a:custGeom>
            <a:avLst/>
            <a:gdLst>
              <a:gd name="T0" fmla="*/ 52 w 53"/>
              <a:gd name="T1" fmla="*/ 69 h 70"/>
              <a:gd name="T2" fmla="*/ 0 w 53"/>
              <a:gd name="T3" fmla="*/ 69 h 70"/>
              <a:gd name="T4" fmla="*/ 0 w 53"/>
              <a:gd name="T5" fmla="*/ 0 h 70"/>
              <a:gd name="T6" fmla="*/ 52 w 53"/>
              <a:gd name="T7" fmla="*/ 0 h 70"/>
              <a:gd name="T8" fmla="*/ 52 w 53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70">
                <a:moveTo>
                  <a:pt x="52" y="69"/>
                </a:moveTo>
                <a:lnTo>
                  <a:pt x="0" y="69"/>
                </a:lnTo>
                <a:lnTo>
                  <a:pt x="0" y="0"/>
                </a:lnTo>
                <a:lnTo>
                  <a:pt x="52" y="0"/>
                </a:lnTo>
                <a:lnTo>
                  <a:pt x="52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7">
            <a:extLst>
              <a:ext uri="{FF2B5EF4-FFF2-40B4-BE49-F238E27FC236}">
                <a16:creationId xmlns:a16="http://schemas.microsoft.com/office/drawing/2014/main" id="{04F7A594-CA2B-494D-A0D0-D7FC9D7A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479" y="10256559"/>
            <a:ext cx="50126" cy="70177"/>
          </a:xfrm>
          <a:custGeom>
            <a:avLst/>
            <a:gdLst>
              <a:gd name="T0" fmla="*/ 43 w 44"/>
              <a:gd name="T1" fmla="*/ 60 h 61"/>
              <a:gd name="T2" fmla="*/ 0 w 44"/>
              <a:gd name="T3" fmla="*/ 60 h 61"/>
              <a:gd name="T4" fmla="*/ 0 w 44"/>
              <a:gd name="T5" fmla="*/ 0 h 61"/>
              <a:gd name="T6" fmla="*/ 43 w 44"/>
              <a:gd name="T7" fmla="*/ 0 h 61"/>
              <a:gd name="T8" fmla="*/ 43 w 44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1">
                <a:moveTo>
                  <a:pt x="43" y="60"/>
                </a:moveTo>
                <a:lnTo>
                  <a:pt x="0" y="60"/>
                </a:lnTo>
                <a:lnTo>
                  <a:pt x="0" y="0"/>
                </a:lnTo>
                <a:lnTo>
                  <a:pt x="43" y="0"/>
                </a:lnTo>
                <a:lnTo>
                  <a:pt x="43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8">
            <a:extLst>
              <a:ext uri="{FF2B5EF4-FFF2-40B4-BE49-F238E27FC236}">
                <a16:creationId xmlns:a16="http://schemas.microsoft.com/office/drawing/2014/main" id="{6C7F2E80-E948-654C-BB5F-B26C9208C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197" y="9910690"/>
            <a:ext cx="100252" cy="90227"/>
          </a:xfrm>
          <a:custGeom>
            <a:avLst/>
            <a:gdLst>
              <a:gd name="T0" fmla="*/ 43 w 87"/>
              <a:gd name="T1" fmla="*/ 8 h 78"/>
              <a:gd name="T2" fmla="*/ 43 w 87"/>
              <a:gd name="T3" fmla="*/ 8 h 78"/>
              <a:gd name="T4" fmla="*/ 17 w 87"/>
              <a:gd name="T5" fmla="*/ 26 h 78"/>
              <a:gd name="T6" fmla="*/ 8 w 87"/>
              <a:gd name="T7" fmla="*/ 60 h 78"/>
              <a:gd name="T8" fmla="*/ 8 w 87"/>
              <a:gd name="T9" fmla="*/ 60 h 78"/>
              <a:gd name="T10" fmla="*/ 43 w 87"/>
              <a:gd name="T11" fmla="*/ 69 h 78"/>
              <a:gd name="T12" fmla="*/ 69 w 87"/>
              <a:gd name="T13" fmla="*/ 43 h 78"/>
              <a:gd name="T14" fmla="*/ 77 w 87"/>
              <a:gd name="T15" fmla="*/ 8 h 78"/>
              <a:gd name="T16" fmla="*/ 77 w 87"/>
              <a:gd name="T17" fmla="*/ 8 h 78"/>
              <a:gd name="T18" fmla="*/ 43 w 87"/>
              <a:gd name="T19" fmla="*/ 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78">
                <a:moveTo>
                  <a:pt x="43" y="8"/>
                </a:moveTo>
                <a:lnTo>
                  <a:pt x="43" y="8"/>
                </a:lnTo>
                <a:cubicBezTo>
                  <a:pt x="17" y="26"/>
                  <a:pt x="17" y="26"/>
                  <a:pt x="17" y="26"/>
                </a:cubicBezTo>
                <a:cubicBezTo>
                  <a:pt x="0" y="34"/>
                  <a:pt x="0" y="51"/>
                  <a:pt x="8" y="60"/>
                </a:cubicBezTo>
                <a:lnTo>
                  <a:pt x="8" y="60"/>
                </a:lnTo>
                <a:cubicBezTo>
                  <a:pt x="17" y="69"/>
                  <a:pt x="26" y="77"/>
                  <a:pt x="43" y="69"/>
                </a:cubicBezTo>
                <a:cubicBezTo>
                  <a:pt x="69" y="43"/>
                  <a:pt x="69" y="43"/>
                  <a:pt x="69" y="43"/>
                </a:cubicBezTo>
                <a:cubicBezTo>
                  <a:pt x="86" y="43"/>
                  <a:pt x="86" y="26"/>
                  <a:pt x="77" y="8"/>
                </a:cubicBezTo>
                <a:lnTo>
                  <a:pt x="77" y="8"/>
                </a:lnTo>
                <a:cubicBezTo>
                  <a:pt x="69" y="0"/>
                  <a:pt x="60" y="0"/>
                  <a:pt x="4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9">
            <a:extLst>
              <a:ext uri="{FF2B5EF4-FFF2-40B4-BE49-F238E27FC236}">
                <a16:creationId xmlns:a16="http://schemas.microsoft.com/office/drawing/2014/main" id="{C85FFBA8-BDD0-F549-A2C5-F1649FE0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671" y="10286635"/>
            <a:ext cx="100252" cy="90227"/>
          </a:xfrm>
          <a:custGeom>
            <a:avLst/>
            <a:gdLst>
              <a:gd name="T0" fmla="*/ 43 w 87"/>
              <a:gd name="T1" fmla="*/ 9 h 79"/>
              <a:gd name="T2" fmla="*/ 43 w 87"/>
              <a:gd name="T3" fmla="*/ 9 h 79"/>
              <a:gd name="T4" fmla="*/ 8 w 87"/>
              <a:gd name="T5" fmla="*/ 26 h 79"/>
              <a:gd name="T6" fmla="*/ 0 w 87"/>
              <a:gd name="T7" fmla="*/ 60 h 79"/>
              <a:gd name="T8" fmla="*/ 0 w 87"/>
              <a:gd name="T9" fmla="*/ 60 h 79"/>
              <a:gd name="T10" fmla="*/ 34 w 87"/>
              <a:gd name="T11" fmla="*/ 69 h 79"/>
              <a:gd name="T12" fmla="*/ 69 w 87"/>
              <a:gd name="T13" fmla="*/ 43 h 79"/>
              <a:gd name="T14" fmla="*/ 77 w 87"/>
              <a:gd name="T15" fmla="*/ 9 h 79"/>
              <a:gd name="T16" fmla="*/ 77 w 87"/>
              <a:gd name="T17" fmla="*/ 9 h 79"/>
              <a:gd name="T18" fmla="*/ 43 w 87"/>
              <a:gd name="T19" fmla="*/ 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79">
                <a:moveTo>
                  <a:pt x="43" y="9"/>
                </a:moveTo>
                <a:lnTo>
                  <a:pt x="43" y="9"/>
                </a:lnTo>
                <a:cubicBezTo>
                  <a:pt x="8" y="26"/>
                  <a:pt x="8" y="26"/>
                  <a:pt x="8" y="26"/>
                </a:cubicBezTo>
                <a:cubicBezTo>
                  <a:pt x="0" y="34"/>
                  <a:pt x="0" y="52"/>
                  <a:pt x="0" y="60"/>
                </a:cubicBezTo>
                <a:lnTo>
                  <a:pt x="0" y="60"/>
                </a:lnTo>
                <a:cubicBezTo>
                  <a:pt x="8" y="78"/>
                  <a:pt x="25" y="78"/>
                  <a:pt x="34" y="69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34"/>
                  <a:pt x="86" y="26"/>
                  <a:pt x="77" y="9"/>
                </a:cubicBezTo>
                <a:lnTo>
                  <a:pt x="77" y="9"/>
                </a:lnTo>
                <a:cubicBezTo>
                  <a:pt x="69" y="0"/>
                  <a:pt x="51" y="0"/>
                  <a:pt x="43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0">
            <a:extLst>
              <a:ext uri="{FF2B5EF4-FFF2-40B4-BE49-F238E27FC236}">
                <a16:creationId xmlns:a16="http://schemas.microsoft.com/office/drawing/2014/main" id="{1AE29EF7-E60A-A24D-BA06-D92E1264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5" y="3379240"/>
            <a:ext cx="205519" cy="195494"/>
          </a:xfrm>
          <a:custGeom>
            <a:avLst/>
            <a:gdLst>
              <a:gd name="T0" fmla="*/ 138 w 182"/>
              <a:gd name="T1" fmla="*/ 173 h 174"/>
              <a:gd name="T2" fmla="*/ 138 w 182"/>
              <a:gd name="T3" fmla="*/ 173 h 174"/>
              <a:gd name="T4" fmla="*/ 52 w 182"/>
              <a:gd name="T5" fmla="*/ 173 h 174"/>
              <a:gd name="T6" fmla="*/ 0 w 182"/>
              <a:gd name="T7" fmla="*/ 130 h 174"/>
              <a:gd name="T8" fmla="*/ 0 w 182"/>
              <a:gd name="T9" fmla="*/ 43 h 174"/>
              <a:gd name="T10" fmla="*/ 52 w 182"/>
              <a:gd name="T11" fmla="*/ 0 h 174"/>
              <a:gd name="T12" fmla="*/ 138 w 182"/>
              <a:gd name="T13" fmla="*/ 0 h 174"/>
              <a:gd name="T14" fmla="*/ 181 w 182"/>
              <a:gd name="T15" fmla="*/ 43 h 174"/>
              <a:gd name="T16" fmla="*/ 181 w 182"/>
              <a:gd name="T17" fmla="*/ 130 h 174"/>
              <a:gd name="T18" fmla="*/ 138 w 182"/>
              <a:gd name="T19" fmla="*/ 173 h 174"/>
              <a:gd name="T20" fmla="*/ 138 w 182"/>
              <a:gd name="T21" fmla="*/ 43 h 174"/>
              <a:gd name="T22" fmla="*/ 138 w 182"/>
              <a:gd name="T23" fmla="*/ 43 h 174"/>
              <a:gd name="T24" fmla="*/ 52 w 182"/>
              <a:gd name="T25" fmla="*/ 43 h 174"/>
              <a:gd name="T26" fmla="*/ 52 w 182"/>
              <a:gd name="T27" fmla="*/ 130 h 174"/>
              <a:gd name="T28" fmla="*/ 138 w 182"/>
              <a:gd name="T29" fmla="*/ 130 h 174"/>
              <a:gd name="T30" fmla="*/ 138 w 182"/>
              <a:gd name="T31" fmla="*/ 4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74">
                <a:moveTo>
                  <a:pt x="138" y="173"/>
                </a:moveTo>
                <a:lnTo>
                  <a:pt x="138" y="173"/>
                </a:lnTo>
                <a:cubicBezTo>
                  <a:pt x="52" y="173"/>
                  <a:pt x="52" y="173"/>
                  <a:pt x="52" y="173"/>
                </a:cubicBezTo>
                <a:cubicBezTo>
                  <a:pt x="26" y="173"/>
                  <a:pt x="0" y="156"/>
                  <a:pt x="0" y="13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8"/>
                  <a:pt x="26" y="0"/>
                  <a:pt x="52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4" y="0"/>
                  <a:pt x="181" y="18"/>
                  <a:pt x="181" y="43"/>
                </a:cubicBezTo>
                <a:cubicBezTo>
                  <a:pt x="181" y="130"/>
                  <a:pt x="181" y="130"/>
                  <a:pt x="181" y="130"/>
                </a:cubicBezTo>
                <a:cubicBezTo>
                  <a:pt x="181" y="156"/>
                  <a:pt x="164" y="173"/>
                  <a:pt x="138" y="173"/>
                </a:cubicBezTo>
                <a:close/>
                <a:moveTo>
                  <a:pt x="138" y="43"/>
                </a:moveTo>
                <a:lnTo>
                  <a:pt x="138" y="43"/>
                </a:lnTo>
                <a:cubicBezTo>
                  <a:pt x="52" y="43"/>
                  <a:pt x="52" y="43"/>
                  <a:pt x="52" y="43"/>
                </a:cubicBezTo>
                <a:cubicBezTo>
                  <a:pt x="52" y="130"/>
                  <a:pt x="52" y="130"/>
                  <a:pt x="52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1">
            <a:extLst>
              <a:ext uri="{FF2B5EF4-FFF2-40B4-BE49-F238E27FC236}">
                <a16:creationId xmlns:a16="http://schemas.microsoft.com/office/drawing/2014/main" id="{075D32E0-53CC-C347-A887-06F90DB8F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94" y="3113572"/>
            <a:ext cx="832096" cy="656652"/>
          </a:xfrm>
          <a:custGeom>
            <a:avLst/>
            <a:gdLst>
              <a:gd name="T0" fmla="*/ 612 w 734"/>
              <a:gd name="T1" fmla="*/ 577 h 578"/>
              <a:gd name="T2" fmla="*/ 612 w 734"/>
              <a:gd name="T3" fmla="*/ 577 h 578"/>
              <a:gd name="T4" fmla="*/ 121 w 734"/>
              <a:gd name="T5" fmla="*/ 577 h 578"/>
              <a:gd name="T6" fmla="*/ 0 w 734"/>
              <a:gd name="T7" fmla="*/ 465 h 578"/>
              <a:gd name="T8" fmla="*/ 0 w 734"/>
              <a:gd name="T9" fmla="*/ 0 h 578"/>
              <a:gd name="T10" fmla="*/ 69 w 734"/>
              <a:gd name="T11" fmla="*/ 0 h 578"/>
              <a:gd name="T12" fmla="*/ 69 w 734"/>
              <a:gd name="T13" fmla="*/ 465 h 578"/>
              <a:gd name="T14" fmla="*/ 121 w 734"/>
              <a:gd name="T15" fmla="*/ 517 h 578"/>
              <a:gd name="T16" fmla="*/ 612 w 734"/>
              <a:gd name="T17" fmla="*/ 517 h 578"/>
              <a:gd name="T18" fmla="*/ 672 w 734"/>
              <a:gd name="T19" fmla="*/ 465 h 578"/>
              <a:gd name="T20" fmla="*/ 672 w 734"/>
              <a:gd name="T21" fmla="*/ 164 h 578"/>
              <a:gd name="T22" fmla="*/ 612 w 734"/>
              <a:gd name="T23" fmla="*/ 112 h 578"/>
              <a:gd name="T24" fmla="*/ 121 w 734"/>
              <a:gd name="T25" fmla="*/ 112 h 578"/>
              <a:gd name="T26" fmla="*/ 121 w 734"/>
              <a:gd name="T27" fmla="*/ 52 h 578"/>
              <a:gd name="T28" fmla="*/ 612 w 734"/>
              <a:gd name="T29" fmla="*/ 52 h 578"/>
              <a:gd name="T30" fmla="*/ 733 w 734"/>
              <a:gd name="T31" fmla="*/ 164 h 578"/>
              <a:gd name="T32" fmla="*/ 733 w 734"/>
              <a:gd name="T33" fmla="*/ 465 h 578"/>
              <a:gd name="T34" fmla="*/ 612 w 734"/>
              <a:gd name="T35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4" h="578">
                <a:moveTo>
                  <a:pt x="612" y="577"/>
                </a:moveTo>
                <a:lnTo>
                  <a:pt x="612" y="577"/>
                </a:lnTo>
                <a:cubicBezTo>
                  <a:pt x="121" y="577"/>
                  <a:pt x="121" y="577"/>
                  <a:pt x="121" y="577"/>
                </a:cubicBezTo>
                <a:cubicBezTo>
                  <a:pt x="52" y="577"/>
                  <a:pt x="0" y="526"/>
                  <a:pt x="0" y="465"/>
                </a:cubicBezTo>
                <a:cubicBezTo>
                  <a:pt x="0" y="0"/>
                  <a:pt x="0" y="0"/>
                  <a:pt x="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465"/>
                  <a:pt x="69" y="465"/>
                  <a:pt x="69" y="465"/>
                </a:cubicBezTo>
                <a:cubicBezTo>
                  <a:pt x="69" y="491"/>
                  <a:pt x="86" y="517"/>
                  <a:pt x="121" y="517"/>
                </a:cubicBezTo>
                <a:cubicBezTo>
                  <a:pt x="612" y="517"/>
                  <a:pt x="612" y="517"/>
                  <a:pt x="612" y="517"/>
                </a:cubicBezTo>
                <a:cubicBezTo>
                  <a:pt x="647" y="517"/>
                  <a:pt x="672" y="491"/>
                  <a:pt x="672" y="465"/>
                </a:cubicBezTo>
                <a:cubicBezTo>
                  <a:pt x="672" y="164"/>
                  <a:pt x="672" y="164"/>
                  <a:pt x="672" y="164"/>
                </a:cubicBezTo>
                <a:cubicBezTo>
                  <a:pt x="672" y="138"/>
                  <a:pt x="647" y="112"/>
                  <a:pt x="612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612" y="52"/>
                  <a:pt x="612" y="52"/>
                  <a:pt x="612" y="52"/>
                </a:cubicBezTo>
                <a:cubicBezTo>
                  <a:pt x="681" y="52"/>
                  <a:pt x="733" y="103"/>
                  <a:pt x="733" y="164"/>
                </a:cubicBezTo>
                <a:cubicBezTo>
                  <a:pt x="733" y="465"/>
                  <a:pt x="733" y="465"/>
                  <a:pt x="733" y="465"/>
                </a:cubicBezTo>
                <a:cubicBezTo>
                  <a:pt x="733" y="526"/>
                  <a:pt x="681" y="577"/>
                  <a:pt x="612" y="5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2">
            <a:extLst>
              <a:ext uri="{FF2B5EF4-FFF2-40B4-BE49-F238E27FC236}">
                <a16:creationId xmlns:a16="http://schemas.microsoft.com/office/drawing/2014/main" id="{68129649-D6E8-A14C-9D4E-1532DDD9E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469" y="2968204"/>
            <a:ext cx="766930" cy="275696"/>
          </a:xfrm>
          <a:custGeom>
            <a:avLst/>
            <a:gdLst>
              <a:gd name="T0" fmla="*/ 129 w 673"/>
              <a:gd name="T1" fmla="*/ 241 h 242"/>
              <a:gd name="T2" fmla="*/ 129 w 673"/>
              <a:gd name="T3" fmla="*/ 241 h 242"/>
              <a:gd name="T4" fmla="*/ 8 w 673"/>
              <a:gd name="T5" fmla="*/ 103 h 242"/>
              <a:gd name="T6" fmla="*/ 138 w 673"/>
              <a:gd name="T7" fmla="*/ 0 h 242"/>
              <a:gd name="T8" fmla="*/ 568 w 673"/>
              <a:gd name="T9" fmla="*/ 0 h 242"/>
              <a:gd name="T10" fmla="*/ 672 w 673"/>
              <a:gd name="T11" fmla="*/ 103 h 242"/>
              <a:gd name="T12" fmla="*/ 672 w 673"/>
              <a:gd name="T13" fmla="*/ 120 h 242"/>
              <a:gd name="T14" fmla="*/ 637 w 673"/>
              <a:gd name="T15" fmla="*/ 155 h 242"/>
              <a:gd name="T16" fmla="*/ 637 w 673"/>
              <a:gd name="T17" fmla="*/ 155 h 242"/>
              <a:gd name="T18" fmla="*/ 611 w 673"/>
              <a:gd name="T19" fmla="*/ 120 h 242"/>
              <a:gd name="T20" fmla="*/ 611 w 673"/>
              <a:gd name="T21" fmla="*/ 103 h 242"/>
              <a:gd name="T22" fmla="*/ 568 w 673"/>
              <a:gd name="T23" fmla="*/ 60 h 242"/>
              <a:gd name="T24" fmla="*/ 129 w 673"/>
              <a:gd name="T25" fmla="*/ 60 h 242"/>
              <a:gd name="T26" fmla="*/ 77 w 673"/>
              <a:gd name="T27" fmla="*/ 112 h 242"/>
              <a:gd name="T28" fmla="*/ 129 w 673"/>
              <a:gd name="T29" fmla="*/ 181 h 242"/>
              <a:gd name="T30" fmla="*/ 129 w 673"/>
              <a:gd name="T31" fmla="*/ 2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3" h="242">
                <a:moveTo>
                  <a:pt x="129" y="241"/>
                </a:moveTo>
                <a:lnTo>
                  <a:pt x="129" y="241"/>
                </a:lnTo>
                <a:cubicBezTo>
                  <a:pt x="60" y="241"/>
                  <a:pt x="0" y="181"/>
                  <a:pt x="8" y="103"/>
                </a:cubicBezTo>
                <a:cubicBezTo>
                  <a:pt x="17" y="43"/>
                  <a:pt x="77" y="0"/>
                  <a:pt x="138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629" y="0"/>
                  <a:pt x="672" y="43"/>
                  <a:pt x="672" y="103"/>
                </a:cubicBezTo>
                <a:cubicBezTo>
                  <a:pt x="672" y="120"/>
                  <a:pt x="672" y="120"/>
                  <a:pt x="672" y="120"/>
                </a:cubicBezTo>
                <a:cubicBezTo>
                  <a:pt x="672" y="138"/>
                  <a:pt x="655" y="155"/>
                  <a:pt x="637" y="155"/>
                </a:cubicBezTo>
                <a:lnTo>
                  <a:pt x="637" y="155"/>
                </a:lnTo>
                <a:cubicBezTo>
                  <a:pt x="620" y="155"/>
                  <a:pt x="611" y="138"/>
                  <a:pt x="611" y="120"/>
                </a:cubicBezTo>
                <a:cubicBezTo>
                  <a:pt x="611" y="103"/>
                  <a:pt x="611" y="103"/>
                  <a:pt x="611" y="103"/>
                </a:cubicBezTo>
                <a:cubicBezTo>
                  <a:pt x="611" y="77"/>
                  <a:pt x="594" y="60"/>
                  <a:pt x="568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103" y="60"/>
                  <a:pt x="77" y="77"/>
                  <a:pt x="77" y="112"/>
                </a:cubicBezTo>
                <a:cubicBezTo>
                  <a:pt x="69" y="146"/>
                  <a:pt x="94" y="181"/>
                  <a:pt x="129" y="181"/>
                </a:cubicBezTo>
                <a:lnTo>
                  <a:pt x="129" y="2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4" name="Grupo 533">
            <a:extLst>
              <a:ext uri="{FF2B5EF4-FFF2-40B4-BE49-F238E27FC236}">
                <a16:creationId xmlns:a16="http://schemas.microsoft.com/office/drawing/2014/main" id="{65CFD865-D83B-F34D-A1D7-30493FA67395}"/>
              </a:ext>
            </a:extLst>
          </p:cNvPr>
          <p:cNvGrpSpPr/>
          <p:nvPr/>
        </p:nvGrpSpPr>
        <p:grpSpPr>
          <a:xfrm>
            <a:off x="16623199" y="3740149"/>
            <a:ext cx="6731827" cy="5942823"/>
            <a:chOff x="1626107" y="2560503"/>
            <a:chExt cx="6731827" cy="5942823"/>
          </a:xfrm>
        </p:grpSpPr>
        <p:sp>
          <p:nvSpPr>
            <p:cNvPr id="535" name="CuadroTexto 534">
              <a:extLst>
                <a:ext uri="{FF2B5EF4-FFF2-40B4-BE49-F238E27FC236}">
                  <a16:creationId xmlns:a16="http://schemas.microsoft.com/office/drawing/2014/main" id="{5ED41D56-9B55-A343-BD11-FC5E49C605E5}"/>
                </a:ext>
              </a:extLst>
            </p:cNvPr>
            <p:cNvSpPr txBox="1"/>
            <p:nvPr/>
          </p:nvSpPr>
          <p:spPr>
            <a:xfrm>
              <a:off x="1643906" y="2560503"/>
              <a:ext cx="496321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536" name="CuadroTexto 535">
              <a:extLst>
                <a:ext uri="{FF2B5EF4-FFF2-40B4-BE49-F238E27FC236}">
                  <a16:creationId xmlns:a16="http://schemas.microsoft.com/office/drawing/2014/main" id="{7CD13AA8-E55E-A145-B8EE-7EE8486DCE92}"/>
                </a:ext>
              </a:extLst>
            </p:cNvPr>
            <p:cNvSpPr txBox="1"/>
            <p:nvPr/>
          </p:nvSpPr>
          <p:spPr>
            <a:xfrm>
              <a:off x="1626107" y="5087006"/>
              <a:ext cx="673182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SlickText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allows you to quickly and easily spread the word to your best customers with a simple text message. </a:t>
              </a:r>
            </a:p>
          </p:txBody>
        </p:sp>
      </p:grpSp>
      <p:grpSp>
        <p:nvGrpSpPr>
          <p:cNvPr id="537" name="Group 54">
            <a:extLst>
              <a:ext uri="{FF2B5EF4-FFF2-40B4-BE49-F238E27FC236}">
                <a16:creationId xmlns:a16="http://schemas.microsoft.com/office/drawing/2014/main" id="{5F7ABF8C-C3C9-4D4C-A8BE-59B9A70ECC5F}"/>
              </a:ext>
            </a:extLst>
          </p:cNvPr>
          <p:cNvGrpSpPr/>
          <p:nvPr/>
        </p:nvGrpSpPr>
        <p:grpSpPr>
          <a:xfrm>
            <a:off x="3015799" y="2773574"/>
            <a:ext cx="3044103" cy="1188838"/>
            <a:chOff x="5570380" y="11234432"/>
            <a:chExt cx="3676940" cy="1188838"/>
          </a:xfrm>
        </p:grpSpPr>
        <p:sp>
          <p:nvSpPr>
            <p:cNvPr id="538" name="CuadroTexto 395">
              <a:extLst>
                <a:ext uri="{FF2B5EF4-FFF2-40B4-BE49-F238E27FC236}">
                  <a16:creationId xmlns:a16="http://schemas.microsoft.com/office/drawing/2014/main" id="{80936F03-4F36-5542-975E-8B6CF5AFCEEA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9" name="Rectangle 56">
              <a:extLst>
                <a:ext uri="{FF2B5EF4-FFF2-40B4-BE49-F238E27FC236}">
                  <a16:creationId xmlns:a16="http://schemas.microsoft.com/office/drawing/2014/main" id="{DC0EF552-A633-1848-92DB-F92EFEA0ECE9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0" name="Group 54">
            <a:extLst>
              <a:ext uri="{FF2B5EF4-FFF2-40B4-BE49-F238E27FC236}">
                <a16:creationId xmlns:a16="http://schemas.microsoft.com/office/drawing/2014/main" id="{5922534E-157F-FA4D-8DE6-9CCDCB150BE0}"/>
              </a:ext>
            </a:extLst>
          </p:cNvPr>
          <p:cNvGrpSpPr/>
          <p:nvPr/>
        </p:nvGrpSpPr>
        <p:grpSpPr>
          <a:xfrm>
            <a:off x="3012332" y="5032983"/>
            <a:ext cx="3044103" cy="1188838"/>
            <a:chOff x="5570380" y="11234432"/>
            <a:chExt cx="3676940" cy="1188838"/>
          </a:xfrm>
        </p:grpSpPr>
        <p:sp>
          <p:nvSpPr>
            <p:cNvPr id="541" name="CuadroTexto 395">
              <a:extLst>
                <a:ext uri="{FF2B5EF4-FFF2-40B4-BE49-F238E27FC236}">
                  <a16:creationId xmlns:a16="http://schemas.microsoft.com/office/drawing/2014/main" id="{2716D7A9-85F9-544E-9073-D4BA2509BCAF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42" name="Rectangle 56">
              <a:extLst>
                <a:ext uri="{FF2B5EF4-FFF2-40B4-BE49-F238E27FC236}">
                  <a16:creationId xmlns:a16="http://schemas.microsoft.com/office/drawing/2014/main" id="{48EE01D2-6F4C-0D47-BF4F-1AA5DCE75FB9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3" name="Group 54">
            <a:extLst>
              <a:ext uri="{FF2B5EF4-FFF2-40B4-BE49-F238E27FC236}">
                <a16:creationId xmlns:a16="http://schemas.microsoft.com/office/drawing/2014/main" id="{7F90F90C-F506-9B44-84B0-2A66774A7082}"/>
              </a:ext>
            </a:extLst>
          </p:cNvPr>
          <p:cNvGrpSpPr/>
          <p:nvPr/>
        </p:nvGrpSpPr>
        <p:grpSpPr>
          <a:xfrm>
            <a:off x="3009332" y="7293677"/>
            <a:ext cx="3044103" cy="1188838"/>
            <a:chOff x="5570380" y="11234432"/>
            <a:chExt cx="3676940" cy="1188838"/>
          </a:xfrm>
        </p:grpSpPr>
        <p:sp>
          <p:nvSpPr>
            <p:cNvPr id="544" name="CuadroTexto 395">
              <a:extLst>
                <a:ext uri="{FF2B5EF4-FFF2-40B4-BE49-F238E27FC236}">
                  <a16:creationId xmlns:a16="http://schemas.microsoft.com/office/drawing/2014/main" id="{65032BF1-37DB-EE4C-A7EA-C31FA605FC3F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45" name="Rectangle 56">
              <a:extLst>
                <a:ext uri="{FF2B5EF4-FFF2-40B4-BE49-F238E27FC236}">
                  <a16:creationId xmlns:a16="http://schemas.microsoft.com/office/drawing/2014/main" id="{465D39CA-D6C4-3647-B9AA-7D59E2116A4C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6" name="Group 54">
            <a:extLst>
              <a:ext uri="{FF2B5EF4-FFF2-40B4-BE49-F238E27FC236}">
                <a16:creationId xmlns:a16="http://schemas.microsoft.com/office/drawing/2014/main" id="{FD229F3F-976D-6F4C-848E-C0110AB0BB89}"/>
              </a:ext>
            </a:extLst>
          </p:cNvPr>
          <p:cNvGrpSpPr/>
          <p:nvPr/>
        </p:nvGrpSpPr>
        <p:grpSpPr>
          <a:xfrm>
            <a:off x="3011552" y="9551862"/>
            <a:ext cx="3044103" cy="1188838"/>
            <a:chOff x="5570380" y="11234432"/>
            <a:chExt cx="3676940" cy="1188838"/>
          </a:xfrm>
        </p:grpSpPr>
        <p:sp>
          <p:nvSpPr>
            <p:cNvPr id="547" name="CuadroTexto 395">
              <a:extLst>
                <a:ext uri="{FF2B5EF4-FFF2-40B4-BE49-F238E27FC236}">
                  <a16:creationId xmlns:a16="http://schemas.microsoft.com/office/drawing/2014/main" id="{B35DC85F-4035-0242-B868-A3E7AD8D309E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48" name="Rectangle 56">
              <a:extLst>
                <a:ext uri="{FF2B5EF4-FFF2-40B4-BE49-F238E27FC236}">
                  <a16:creationId xmlns:a16="http://schemas.microsoft.com/office/drawing/2014/main" id="{AF2CB4A5-2B16-9843-88B2-AE3727D58E47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76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 171">
            <a:extLst>
              <a:ext uri="{FF2B5EF4-FFF2-40B4-BE49-F238E27FC236}">
                <a16:creationId xmlns:a16="http://schemas.microsoft.com/office/drawing/2014/main" id="{2452D1B5-ECD5-3043-A2CF-A7D1B1D51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912" y="5537035"/>
            <a:ext cx="11769518" cy="6967354"/>
          </a:xfrm>
          <a:custGeom>
            <a:avLst/>
            <a:gdLst>
              <a:gd name="T0" fmla="*/ 10450 w 10451"/>
              <a:gd name="T1" fmla="*/ 261 h 6188"/>
              <a:gd name="T2" fmla="*/ 10450 w 10451"/>
              <a:gd name="T3" fmla="*/ 261 h 6188"/>
              <a:gd name="T4" fmla="*/ 10450 w 10451"/>
              <a:gd name="T5" fmla="*/ 5926 h 6188"/>
              <a:gd name="T6" fmla="*/ 10190 w 10451"/>
              <a:gd name="T7" fmla="*/ 6187 h 6188"/>
              <a:gd name="T8" fmla="*/ 261 w 10451"/>
              <a:gd name="T9" fmla="*/ 6187 h 6188"/>
              <a:gd name="T10" fmla="*/ 0 w 10451"/>
              <a:gd name="T11" fmla="*/ 5926 h 6188"/>
              <a:gd name="T12" fmla="*/ 0 w 10451"/>
              <a:gd name="T13" fmla="*/ 261 h 6188"/>
              <a:gd name="T14" fmla="*/ 261 w 10451"/>
              <a:gd name="T15" fmla="*/ 0 h 6188"/>
              <a:gd name="T16" fmla="*/ 10190 w 10451"/>
              <a:gd name="T17" fmla="*/ 0 h 6188"/>
              <a:gd name="T18" fmla="*/ 10450 w 10451"/>
              <a:gd name="T19" fmla="*/ 261 h 6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51" h="6188">
                <a:moveTo>
                  <a:pt x="10450" y="261"/>
                </a:moveTo>
                <a:lnTo>
                  <a:pt x="10450" y="261"/>
                </a:lnTo>
                <a:cubicBezTo>
                  <a:pt x="10450" y="5926"/>
                  <a:pt x="10450" y="5926"/>
                  <a:pt x="10450" y="5926"/>
                </a:cubicBezTo>
                <a:cubicBezTo>
                  <a:pt x="10450" y="6070"/>
                  <a:pt x="10334" y="6187"/>
                  <a:pt x="10190" y="6187"/>
                </a:cubicBezTo>
                <a:cubicBezTo>
                  <a:pt x="261" y="6187"/>
                  <a:pt x="261" y="6187"/>
                  <a:pt x="261" y="6187"/>
                </a:cubicBezTo>
                <a:cubicBezTo>
                  <a:pt x="117" y="6187"/>
                  <a:pt x="0" y="6070"/>
                  <a:pt x="0" y="5926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10190" y="0"/>
                  <a:pt x="10190" y="0"/>
                  <a:pt x="10190" y="0"/>
                </a:cubicBezTo>
                <a:cubicBezTo>
                  <a:pt x="10334" y="0"/>
                  <a:pt x="10450" y="117"/>
                  <a:pt x="10450" y="261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2">
            <a:extLst>
              <a:ext uri="{FF2B5EF4-FFF2-40B4-BE49-F238E27FC236}">
                <a16:creationId xmlns:a16="http://schemas.microsoft.com/office/drawing/2014/main" id="{DEBCE37C-A9BC-CC49-AEF9-6930E0E0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720" y="5939282"/>
            <a:ext cx="10835903" cy="6157891"/>
          </a:xfrm>
          <a:custGeom>
            <a:avLst/>
            <a:gdLst>
              <a:gd name="T0" fmla="*/ 9623 w 9624"/>
              <a:gd name="T1" fmla="*/ 144 h 5468"/>
              <a:gd name="T2" fmla="*/ 9623 w 9624"/>
              <a:gd name="T3" fmla="*/ 144 h 5468"/>
              <a:gd name="T4" fmla="*/ 9623 w 9624"/>
              <a:gd name="T5" fmla="*/ 5323 h 5468"/>
              <a:gd name="T6" fmla="*/ 9479 w 9624"/>
              <a:gd name="T7" fmla="*/ 5467 h 5468"/>
              <a:gd name="T8" fmla="*/ 144 w 9624"/>
              <a:gd name="T9" fmla="*/ 5467 h 5468"/>
              <a:gd name="T10" fmla="*/ 0 w 9624"/>
              <a:gd name="T11" fmla="*/ 5323 h 5468"/>
              <a:gd name="T12" fmla="*/ 0 w 9624"/>
              <a:gd name="T13" fmla="*/ 144 h 5468"/>
              <a:gd name="T14" fmla="*/ 144 w 9624"/>
              <a:gd name="T15" fmla="*/ 0 h 5468"/>
              <a:gd name="T16" fmla="*/ 9479 w 9624"/>
              <a:gd name="T17" fmla="*/ 0 h 5468"/>
              <a:gd name="T18" fmla="*/ 9623 w 9624"/>
              <a:gd name="T19" fmla="*/ 144 h 5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24" h="5468">
                <a:moveTo>
                  <a:pt x="9623" y="144"/>
                </a:moveTo>
                <a:lnTo>
                  <a:pt x="9623" y="144"/>
                </a:lnTo>
                <a:cubicBezTo>
                  <a:pt x="9623" y="5323"/>
                  <a:pt x="9623" y="5323"/>
                  <a:pt x="9623" y="5323"/>
                </a:cubicBezTo>
                <a:cubicBezTo>
                  <a:pt x="9623" y="5404"/>
                  <a:pt x="9560" y="5467"/>
                  <a:pt x="9479" y="5467"/>
                </a:cubicBezTo>
                <a:cubicBezTo>
                  <a:pt x="144" y="5467"/>
                  <a:pt x="144" y="5467"/>
                  <a:pt x="144" y="5467"/>
                </a:cubicBezTo>
                <a:cubicBezTo>
                  <a:pt x="72" y="5467"/>
                  <a:pt x="0" y="5404"/>
                  <a:pt x="0" y="5323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72" y="0"/>
                  <a:pt x="144" y="0"/>
                </a:cubicBezTo>
                <a:cubicBezTo>
                  <a:pt x="9479" y="0"/>
                  <a:pt x="9479" y="0"/>
                  <a:pt x="9479" y="0"/>
                </a:cubicBezTo>
                <a:cubicBezTo>
                  <a:pt x="9560" y="0"/>
                  <a:pt x="9623" y="63"/>
                  <a:pt x="9623" y="144"/>
                </a:cubicBezTo>
              </a:path>
            </a:pathLst>
          </a:custGeom>
          <a:solidFill>
            <a:srgbClr val="66C6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3">
            <a:extLst>
              <a:ext uri="{FF2B5EF4-FFF2-40B4-BE49-F238E27FC236}">
                <a16:creationId xmlns:a16="http://schemas.microsoft.com/office/drawing/2014/main" id="{EB532C5B-D22B-ED4F-874F-5C024F49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720" y="5939282"/>
            <a:ext cx="5417953" cy="3078946"/>
          </a:xfrm>
          <a:custGeom>
            <a:avLst/>
            <a:gdLst>
              <a:gd name="T0" fmla="*/ 4811 w 4812"/>
              <a:gd name="T1" fmla="*/ 2733 h 2734"/>
              <a:gd name="T2" fmla="*/ 4811 w 4812"/>
              <a:gd name="T3" fmla="*/ 2733 h 2734"/>
              <a:gd name="T4" fmla="*/ 0 w 4812"/>
              <a:gd name="T5" fmla="*/ 2733 h 2734"/>
              <a:gd name="T6" fmla="*/ 0 w 4812"/>
              <a:gd name="T7" fmla="*/ 135 h 2734"/>
              <a:gd name="T8" fmla="*/ 144 w 4812"/>
              <a:gd name="T9" fmla="*/ 0 h 2734"/>
              <a:gd name="T10" fmla="*/ 4811 w 4812"/>
              <a:gd name="T11" fmla="*/ 0 h 2734"/>
              <a:gd name="T12" fmla="*/ 4811 w 4812"/>
              <a:gd name="T13" fmla="*/ 2733 h 2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2" h="2734">
                <a:moveTo>
                  <a:pt x="4811" y="2733"/>
                </a:moveTo>
                <a:lnTo>
                  <a:pt x="4811" y="2733"/>
                </a:lnTo>
                <a:cubicBezTo>
                  <a:pt x="0" y="2733"/>
                  <a:pt x="0" y="2733"/>
                  <a:pt x="0" y="273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44" y="0"/>
                </a:cubicBezTo>
                <a:cubicBezTo>
                  <a:pt x="4811" y="0"/>
                  <a:pt x="4811" y="0"/>
                  <a:pt x="4811" y="0"/>
                </a:cubicBezTo>
                <a:lnTo>
                  <a:pt x="4811" y="273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4">
            <a:extLst>
              <a:ext uri="{FF2B5EF4-FFF2-40B4-BE49-F238E27FC236}">
                <a16:creationId xmlns:a16="http://schemas.microsoft.com/office/drawing/2014/main" id="{20010ACA-3B85-3049-BDE1-D27DCCB60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720" y="9018228"/>
            <a:ext cx="5417953" cy="3078946"/>
          </a:xfrm>
          <a:custGeom>
            <a:avLst/>
            <a:gdLst>
              <a:gd name="T0" fmla="*/ 4811 w 4812"/>
              <a:gd name="T1" fmla="*/ 2734 h 2735"/>
              <a:gd name="T2" fmla="*/ 4811 w 4812"/>
              <a:gd name="T3" fmla="*/ 2734 h 2735"/>
              <a:gd name="T4" fmla="*/ 144 w 4812"/>
              <a:gd name="T5" fmla="*/ 2734 h 2735"/>
              <a:gd name="T6" fmla="*/ 0 w 4812"/>
              <a:gd name="T7" fmla="*/ 2590 h 2735"/>
              <a:gd name="T8" fmla="*/ 0 w 4812"/>
              <a:gd name="T9" fmla="*/ 0 h 2735"/>
              <a:gd name="T10" fmla="*/ 4811 w 4812"/>
              <a:gd name="T11" fmla="*/ 0 h 2735"/>
              <a:gd name="T12" fmla="*/ 4811 w 4812"/>
              <a:gd name="T13" fmla="*/ 2734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2" h="2735">
                <a:moveTo>
                  <a:pt x="4811" y="2734"/>
                </a:moveTo>
                <a:lnTo>
                  <a:pt x="4811" y="2734"/>
                </a:lnTo>
                <a:cubicBezTo>
                  <a:pt x="144" y="2734"/>
                  <a:pt x="144" y="2734"/>
                  <a:pt x="144" y="2734"/>
                </a:cubicBezTo>
                <a:cubicBezTo>
                  <a:pt x="63" y="2734"/>
                  <a:pt x="0" y="2671"/>
                  <a:pt x="0" y="2590"/>
                </a:cubicBezTo>
                <a:cubicBezTo>
                  <a:pt x="0" y="0"/>
                  <a:pt x="0" y="0"/>
                  <a:pt x="0" y="0"/>
                </a:cubicBezTo>
                <a:cubicBezTo>
                  <a:pt x="4811" y="0"/>
                  <a:pt x="4811" y="0"/>
                  <a:pt x="4811" y="0"/>
                </a:cubicBezTo>
                <a:lnTo>
                  <a:pt x="4811" y="27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5">
            <a:extLst>
              <a:ext uri="{FF2B5EF4-FFF2-40B4-BE49-F238E27FC236}">
                <a16:creationId xmlns:a16="http://schemas.microsoft.com/office/drawing/2014/main" id="{7360184F-B679-134A-833E-A99AA954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7672" y="5939282"/>
            <a:ext cx="5417950" cy="3078946"/>
          </a:xfrm>
          <a:custGeom>
            <a:avLst/>
            <a:gdLst>
              <a:gd name="T0" fmla="*/ 4812 w 4813"/>
              <a:gd name="T1" fmla="*/ 2733 h 2734"/>
              <a:gd name="T2" fmla="*/ 4812 w 4813"/>
              <a:gd name="T3" fmla="*/ 2733 h 2734"/>
              <a:gd name="T4" fmla="*/ 0 w 4813"/>
              <a:gd name="T5" fmla="*/ 2733 h 2734"/>
              <a:gd name="T6" fmla="*/ 0 w 4813"/>
              <a:gd name="T7" fmla="*/ 0 h 2734"/>
              <a:gd name="T8" fmla="*/ 4668 w 4813"/>
              <a:gd name="T9" fmla="*/ 0 h 2734"/>
              <a:gd name="T10" fmla="*/ 4812 w 4813"/>
              <a:gd name="T11" fmla="*/ 135 h 2734"/>
              <a:gd name="T12" fmla="*/ 4812 w 4813"/>
              <a:gd name="T13" fmla="*/ 2733 h 2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3" h="2734">
                <a:moveTo>
                  <a:pt x="4812" y="2733"/>
                </a:moveTo>
                <a:lnTo>
                  <a:pt x="4812" y="2733"/>
                </a:lnTo>
                <a:cubicBezTo>
                  <a:pt x="0" y="2733"/>
                  <a:pt x="0" y="2733"/>
                  <a:pt x="0" y="2733"/>
                </a:cubicBezTo>
                <a:cubicBezTo>
                  <a:pt x="0" y="0"/>
                  <a:pt x="0" y="0"/>
                  <a:pt x="0" y="0"/>
                </a:cubicBezTo>
                <a:cubicBezTo>
                  <a:pt x="4668" y="0"/>
                  <a:pt x="4668" y="0"/>
                  <a:pt x="4668" y="0"/>
                </a:cubicBezTo>
                <a:cubicBezTo>
                  <a:pt x="4749" y="0"/>
                  <a:pt x="4812" y="63"/>
                  <a:pt x="4812" y="135"/>
                </a:cubicBezTo>
                <a:lnTo>
                  <a:pt x="4812" y="27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6">
            <a:extLst>
              <a:ext uri="{FF2B5EF4-FFF2-40B4-BE49-F238E27FC236}">
                <a16:creationId xmlns:a16="http://schemas.microsoft.com/office/drawing/2014/main" id="{07ACFF4D-77BF-4F47-AABD-D491BDC4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7672" y="9018228"/>
            <a:ext cx="5417950" cy="3078946"/>
          </a:xfrm>
          <a:custGeom>
            <a:avLst/>
            <a:gdLst>
              <a:gd name="T0" fmla="*/ 4668 w 4813"/>
              <a:gd name="T1" fmla="*/ 2734 h 2735"/>
              <a:gd name="T2" fmla="*/ 4668 w 4813"/>
              <a:gd name="T3" fmla="*/ 2734 h 2735"/>
              <a:gd name="T4" fmla="*/ 0 w 4813"/>
              <a:gd name="T5" fmla="*/ 2734 h 2735"/>
              <a:gd name="T6" fmla="*/ 0 w 4813"/>
              <a:gd name="T7" fmla="*/ 0 h 2735"/>
              <a:gd name="T8" fmla="*/ 4812 w 4813"/>
              <a:gd name="T9" fmla="*/ 0 h 2735"/>
              <a:gd name="T10" fmla="*/ 4812 w 4813"/>
              <a:gd name="T11" fmla="*/ 2590 h 2735"/>
              <a:gd name="T12" fmla="*/ 4668 w 4813"/>
              <a:gd name="T13" fmla="*/ 2734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3" h="2735">
                <a:moveTo>
                  <a:pt x="4668" y="2734"/>
                </a:moveTo>
                <a:lnTo>
                  <a:pt x="4668" y="2734"/>
                </a:lnTo>
                <a:cubicBezTo>
                  <a:pt x="0" y="2734"/>
                  <a:pt x="0" y="2734"/>
                  <a:pt x="0" y="2734"/>
                </a:cubicBezTo>
                <a:cubicBezTo>
                  <a:pt x="0" y="0"/>
                  <a:pt x="0" y="0"/>
                  <a:pt x="0" y="0"/>
                </a:cubicBezTo>
                <a:cubicBezTo>
                  <a:pt x="4812" y="0"/>
                  <a:pt x="4812" y="0"/>
                  <a:pt x="4812" y="0"/>
                </a:cubicBezTo>
                <a:cubicBezTo>
                  <a:pt x="4812" y="2590"/>
                  <a:pt x="4812" y="2590"/>
                  <a:pt x="4812" y="2590"/>
                </a:cubicBezTo>
                <a:cubicBezTo>
                  <a:pt x="4812" y="2671"/>
                  <a:pt x="4749" y="2734"/>
                  <a:pt x="4668" y="27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7">
            <a:extLst>
              <a:ext uri="{FF2B5EF4-FFF2-40B4-BE49-F238E27FC236}">
                <a16:creationId xmlns:a16="http://schemas.microsoft.com/office/drawing/2014/main" id="{F495924B-678A-C747-AFAA-7A787CCD8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89" y="7821414"/>
            <a:ext cx="173810" cy="2393632"/>
          </a:xfrm>
          <a:custGeom>
            <a:avLst/>
            <a:gdLst>
              <a:gd name="T0" fmla="*/ 153 w 154"/>
              <a:gd name="T1" fmla="*/ 27 h 2124"/>
              <a:gd name="T2" fmla="*/ 153 w 154"/>
              <a:gd name="T3" fmla="*/ 27 h 2124"/>
              <a:gd name="T4" fmla="*/ 153 w 154"/>
              <a:gd name="T5" fmla="*/ 2096 h 2124"/>
              <a:gd name="T6" fmla="*/ 117 w 154"/>
              <a:gd name="T7" fmla="*/ 2123 h 2124"/>
              <a:gd name="T8" fmla="*/ 36 w 154"/>
              <a:gd name="T9" fmla="*/ 2123 h 2124"/>
              <a:gd name="T10" fmla="*/ 0 w 154"/>
              <a:gd name="T11" fmla="*/ 2096 h 2124"/>
              <a:gd name="T12" fmla="*/ 0 w 154"/>
              <a:gd name="T13" fmla="*/ 27 h 2124"/>
              <a:gd name="T14" fmla="*/ 36 w 154"/>
              <a:gd name="T15" fmla="*/ 0 h 2124"/>
              <a:gd name="T16" fmla="*/ 117 w 154"/>
              <a:gd name="T17" fmla="*/ 0 h 2124"/>
              <a:gd name="T18" fmla="*/ 153 w 154"/>
              <a:gd name="T19" fmla="*/ 27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2124">
                <a:moveTo>
                  <a:pt x="153" y="27"/>
                </a:moveTo>
                <a:lnTo>
                  <a:pt x="153" y="27"/>
                </a:lnTo>
                <a:cubicBezTo>
                  <a:pt x="153" y="2096"/>
                  <a:pt x="153" y="2096"/>
                  <a:pt x="153" y="2096"/>
                </a:cubicBezTo>
                <a:cubicBezTo>
                  <a:pt x="153" y="2113"/>
                  <a:pt x="135" y="2123"/>
                  <a:pt x="117" y="2123"/>
                </a:cubicBezTo>
                <a:cubicBezTo>
                  <a:pt x="36" y="2123"/>
                  <a:pt x="36" y="2123"/>
                  <a:pt x="36" y="2123"/>
                </a:cubicBezTo>
                <a:cubicBezTo>
                  <a:pt x="18" y="2123"/>
                  <a:pt x="0" y="2113"/>
                  <a:pt x="0" y="209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53" y="9"/>
                  <a:pt x="153" y="27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8">
            <a:extLst>
              <a:ext uri="{FF2B5EF4-FFF2-40B4-BE49-F238E27FC236}">
                <a16:creationId xmlns:a16="http://schemas.microsoft.com/office/drawing/2014/main" id="{8670FB65-082F-5B4C-94F7-0DFFF9C8B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951" y="9708509"/>
            <a:ext cx="1703354" cy="1703351"/>
          </a:xfrm>
          <a:custGeom>
            <a:avLst/>
            <a:gdLst>
              <a:gd name="T0" fmla="*/ 1511 w 1512"/>
              <a:gd name="T1" fmla="*/ 755 h 1512"/>
              <a:gd name="T2" fmla="*/ 1511 w 1512"/>
              <a:gd name="T3" fmla="*/ 755 h 1512"/>
              <a:gd name="T4" fmla="*/ 755 w 1512"/>
              <a:gd name="T5" fmla="*/ 1511 h 1512"/>
              <a:gd name="T6" fmla="*/ 0 w 1512"/>
              <a:gd name="T7" fmla="*/ 755 h 1512"/>
              <a:gd name="T8" fmla="*/ 755 w 1512"/>
              <a:gd name="T9" fmla="*/ 0 h 1512"/>
              <a:gd name="T10" fmla="*/ 1511 w 1512"/>
              <a:gd name="T11" fmla="*/ 755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1512">
                <a:moveTo>
                  <a:pt x="1511" y="755"/>
                </a:moveTo>
                <a:lnTo>
                  <a:pt x="1511" y="755"/>
                </a:lnTo>
                <a:cubicBezTo>
                  <a:pt x="1511" y="1169"/>
                  <a:pt x="1169" y="1511"/>
                  <a:pt x="755" y="1511"/>
                </a:cubicBezTo>
                <a:cubicBezTo>
                  <a:pt x="332" y="1511"/>
                  <a:pt x="0" y="1169"/>
                  <a:pt x="0" y="755"/>
                </a:cubicBezTo>
                <a:cubicBezTo>
                  <a:pt x="0" y="342"/>
                  <a:pt x="332" y="0"/>
                  <a:pt x="755" y="0"/>
                </a:cubicBezTo>
                <a:cubicBezTo>
                  <a:pt x="1169" y="0"/>
                  <a:pt x="1511" y="342"/>
                  <a:pt x="1511" y="7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9">
            <a:extLst>
              <a:ext uri="{FF2B5EF4-FFF2-40B4-BE49-F238E27FC236}">
                <a16:creationId xmlns:a16="http://schemas.microsoft.com/office/drawing/2014/main" id="{5C1D2B2C-F548-604C-A5B0-B120BBAEC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76" y="10185249"/>
            <a:ext cx="660485" cy="749871"/>
          </a:xfrm>
          <a:custGeom>
            <a:avLst/>
            <a:gdLst>
              <a:gd name="T0" fmla="*/ 567 w 586"/>
              <a:gd name="T1" fmla="*/ 305 h 666"/>
              <a:gd name="T2" fmla="*/ 567 w 586"/>
              <a:gd name="T3" fmla="*/ 305 h 666"/>
              <a:gd name="T4" fmla="*/ 54 w 586"/>
              <a:gd name="T5" fmla="*/ 9 h 666"/>
              <a:gd name="T6" fmla="*/ 0 w 586"/>
              <a:gd name="T7" fmla="*/ 36 h 666"/>
              <a:gd name="T8" fmla="*/ 0 w 586"/>
              <a:gd name="T9" fmla="*/ 620 h 666"/>
              <a:gd name="T10" fmla="*/ 54 w 586"/>
              <a:gd name="T11" fmla="*/ 656 h 666"/>
              <a:gd name="T12" fmla="*/ 567 w 586"/>
              <a:gd name="T13" fmla="*/ 359 h 666"/>
              <a:gd name="T14" fmla="*/ 567 w 586"/>
              <a:gd name="T15" fmla="*/ 305 h 666"/>
              <a:gd name="T16" fmla="*/ 54 w 586"/>
              <a:gd name="T17" fmla="*/ 9 h 666"/>
              <a:gd name="T18" fmla="*/ 0 w 586"/>
              <a:gd name="T19" fmla="*/ 36 h 666"/>
              <a:gd name="T20" fmla="*/ 0 w 586"/>
              <a:gd name="T21" fmla="*/ 620 h 666"/>
              <a:gd name="T22" fmla="*/ 54 w 586"/>
              <a:gd name="T23" fmla="*/ 656 h 666"/>
              <a:gd name="T24" fmla="*/ 567 w 586"/>
              <a:gd name="T25" fmla="*/ 359 h 666"/>
              <a:gd name="T26" fmla="*/ 567 w 586"/>
              <a:gd name="T27" fmla="*/ 30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6" h="666">
                <a:moveTo>
                  <a:pt x="567" y="305"/>
                </a:moveTo>
                <a:lnTo>
                  <a:pt x="567" y="305"/>
                </a:lnTo>
                <a:cubicBezTo>
                  <a:pt x="54" y="9"/>
                  <a:pt x="54" y="9"/>
                  <a:pt x="54" y="9"/>
                </a:cubicBezTo>
                <a:cubicBezTo>
                  <a:pt x="36" y="0"/>
                  <a:pt x="0" y="9"/>
                  <a:pt x="0" y="36"/>
                </a:cubicBezTo>
                <a:cubicBezTo>
                  <a:pt x="0" y="620"/>
                  <a:pt x="0" y="620"/>
                  <a:pt x="0" y="620"/>
                </a:cubicBezTo>
                <a:cubicBezTo>
                  <a:pt x="0" y="647"/>
                  <a:pt x="36" y="665"/>
                  <a:pt x="54" y="656"/>
                </a:cubicBezTo>
                <a:cubicBezTo>
                  <a:pt x="567" y="359"/>
                  <a:pt x="567" y="359"/>
                  <a:pt x="567" y="359"/>
                </a:cubicBezTo>
                <a:cubicBezTo>
                  <a:pt x="585" y="350"/>
                  <a:pt x="585" y="314"/>
                  <a:pt x="567" y="305"/>
                </a:cubicBezTo>
                <a:cubicBezTo>
                  <a:pt x="54" y="9"/>
                  <a:pt x="54" y="9"/>
                  <a:pt x="54" y="9"/>
                </a:cubicBezTo>
                <a:cubicBezTo>
                  <a:pt x="36" y="0"/>
                  <a:pt x="0" y="9"/>
                  <a:pt x="0" y="36"/>
                </a:cubicBezTo>
                <a:cubicBezTo>
                  <a:pt x="0" y="620"/>
                  <a:pt x="0" y="620"/>
                  <a:pt x="0" y="620"/>
                </a:cubicBezTo>
                <a:cubicBezTo>
                  <a:pt x="0" y="647"/>
                  <a:pt x="36" y="665"/>
                  <a:pt x="54" y="656"/>
                </a:cubicBezTo>
                <a:cubicBezTo>
                  <a:pt x="567" y="359"/>
                  <a:pt x="567" y="359"/>
                  <a:pt x="567" y="359"/>
                </a:cubicBezTo>
                <a:cubicBezTo>
                  <a:pt x="585" y="350"/>
                  <a:pt x="585" y="314"/>
                  <a:pt x="567" y="305"/>
                </a:cubicBezTo>
              </a:path>
            </a:pathLst>
          </a:custGeom>
          <a:solidFill>
            <a:srgbClr val="F46F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80">
            <a:extLst>
              <a:ext uri="{FF2B5EF4-FFF2-40B4-BE49-F238E27FC236}">
                <a16:creationId xmlns:a16="http://schemas.microsoft.com/office/drawing/2014/main" id="{DDCCDE0A-7D15-2D47-867C-5F2BED5A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079" y="7061608"/>
            <a:ext cx="1633829" cy="1410356"/>
          </a:xfrm>
          <a:custGeom>
            <a:avLst/>
            <a:gdLst>
              <a:gd name="T0" fmla="*/ 657 w 1449"/>
              <a:gd name="T1" fmla="*/ 54 h 1251"/>
              <a:gd name="T2" fmla="*/ 657 w 1449"/>
              <a:gd name="T3" fmla="*/ 54 h 1251"/>
              <a:gd name="T4" fmla="*/ 27 w 1449"/>
              <a:gd name="T5" fmla="*/ 1142 h 1251"/>
              <a:gd name="T6" fmla="*/ 99 w 1449"/>
              <a:gd name="T7" fmla="*/ 1250 h 1251"/>
              <a:gd name="T8" fmla="*/ 1349 w 1449"/>
              <a:gd name="T9" fmla="*/ 1250 h 1251"/>
              <a:gd name="T10" fmla="*/ 1421 w 1449"/>
              <a:gd name="T11" fmla="*/ 1142 h 1251"/>
              <a:gd name="T12" fmla="*/ 792 w 1449"/>
              <a:gd name="T13" fmla="*/ 54 h 1251"/>
              <a:gd name="T14" fmla="*/ 657 w 1449"/>
              <a:gd name="T15" fmla="*/ 54 h 1251"/>
              <a:gd name="T16" fmla="*/ 27 w 1449"/>
              <a:gd name="T17" fmla="*/ 1142 h 1251"/>
              <a:gd name="T18" fmla="*/ 99 w 1449"/>
              <a:gd name="T19" fmla="*/ 1250 h 1251"/>
              <a:gd name="T20" fmla="*/ 1349 w 1449"/>
              <a:gd name="T21" fmla="*/ 1250 h 1251"/>
              <a:gd name="T22" fmla="*/ 1421 w 1449"/>
              <a:gd name="T23" fmla="*/ 1142 h 1251"/>
              <a:gd name="T24" fmla="*/ 792 w 1449"/>
              <a:gd name="T25" fmla="*/ 54 h 1251"/>
              <a:gd name="T26" fmla="*/ 657 w 1449"/>
              <a:gd name="T27" fmla="*/ 54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9" h="1251">
                <a:moveTo>
                  <a:pt x="657" y="54"/>
                </a:moveTo>
                <a:lnTo>
                  <a:pt x="657" y="54"/>
                </a:lnTo>
                <a:cubicBezTo>
                  <a:pt x="27" y="1142"/>
                  <a:pt x="27" y="1142"/>
                  <a:pt x="27" y="1142"/>
                </a:cubicBezTo>
                <a:cubicBezTo>
                  <a:pt x="0" y="1187"/>
                  <a:pt x="36" y="1250"/>
                  <a:pt x="99" y="1250"/>
                </a:cubicBezTo>
                <a:cubicBezTo>
                  <a:pt x="1349" y="1250"/>
                  <a:pt x="1349" y="1250"/>
                  <a:pt x="1349" y="1250"/>
                </a:cubicBezTo>
                <a:cubicBezTo>
                  <a:pt x="1412" y="1250"/>
                  <a:pt x="1448" y="1187"/>
                  <a:pt x="1421" y="1142"/>
                </a:cubicBezTo>
                <a:cubicBezTo>
                  <a:pt x="792" y="54"/>
                  <a:pt x="792" y="54"/>
                  <a:pt x="792" y="54"/>
                </a:cubicBezTo>
                <a:cubicBezTo>
                  <a:pt x="765" y="0"/>
                  <a:pt x="684" y="0"/>
                  <a:pt x="657" y="54"/>
                </a:cubicBezTo>
                <a:cubicBezTo>
                  <a:pt x="27" y="1142"/>
                  <a:pt x="27" y="1142"/>
                  <a:pt x="27" y="1142"/>
                </a:cubicBezTo>
                <a:cubicBezTo>
                  <a:pt x="0" y="1187"/>
                  <a:pt x="36" y="1250"/>
                  <a:pt x="99" y="1250"/>
                </a:cubicBezTo>
                <a:cubicBezTo>
                  <a:pt x="1349" y="1250"/>
                  <a:pt x="1349" y="1250"/>
                  <a:pt x="1349" y="1250"/>
                </a:cubicBezTo>
                <a:cubicBezTo>
                  <a:pt x="1412" y="1250"/>
                  <a:pt x="1448" y="1187"/>
                  <a:pt x="1421" y="1142"/>
                </a:cubicBezTo>
                <a:cubicBezTo>
                  <a:pt x="792" y="54"/>
                  <a:pt x="792" y="54"/>
                  <a:pt x="792" y="54"/>
                </a:cubicBezTo>
                <a:cubicBezTo>
                  <a:pt x="765" y="0"/>
                  <a:pt x="684" y="0"/>
                  <a:pt x="65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81">
            <a:extLst>
              <a:ext uri="{FF2B5EF4-FFF2-40B4-BE49-F238E27FC236}">
                <a16:creationId xmlns:a16="http://schemas.microsoft.com/office/drawing/2014/main" id="{CCB8A246-25AF-9843-9BBF-3F7E8A82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7899" y="6649428"/>
            <a:ext cx="2095670" cy="1822536"/>
          </a:xfrm>
          <a:custGeom>
            <a:avLst/>
            <a:gdLst>
              <a:gd name="T0" fmla="*/ 846 w 1863"/>
              <a:gd name="T1" fmla="*/ 72 h 1619"/>
              <a:gd name="T2" fmla="*/ 846 w 1863"/>
              <a:gd name="T3" fmla="*/ 72 h 1619"/>
              <a:gd name="T4" fmla="*/ 36 w 1863"/>
              <a:gd name="T5" fmla="*/ 1474 h 1619"/>
              <a:gd name="T6" fmla="*/ 117 w 1863"/>
              <a:gd name="T7" fmla="*/ 1618 h 1619"/>
              <a:gd name="T8" fmla="*/ 1746 w 1863"/>
              <a:gd name="T9" fmla="*/ 1618 h 1619"/>
              <a:gd name="T10" fmla="*/ 1826 w 1863"/>
              <a:gd name="T11" fmla="*/ 1474 h 1619"/>
              <a:gd name="T12" fmla="*/ 1017 w 1863"/>
              <a:gd name="T13" fmla="*/ 72 h 1619"/>
              <a:gd name="T14" fmla="*/ 846 w 1863"/>
              <a:gd name="T15" fmla="*/ 72 h 1619"/>
              <a:gd name="T16" fmla="*/ 36 w 1863"/>
              <a:gd name="T17" fmla="*/ 1474 h 1619"/>
              <a:gd name="T18" fmla="*/ 117 w 1863"/>
              <a:gd name="T19" fmla="*/ 1618 h 1619"/>
              <a:gd name="T20" fmla="*/ 1746 w 1863"/>
              <a:gd name="T21" fmla="*/ 1618 h 1619"/>
              <a:gd name="T22" fmla="*/ 1826 w 1863"/>
              <a:gd name="T23" fmla="*/ 1474 h 1619"/>
              <a:gd name="T24" fmla="*/ 1017 w 1863"/>
              <a:gd name="T25" fmla="*/ 72 h 1619"/>
              <a:gd name="T26" fmla="*/ 846 w 1863"/>
              <a:gd name="T27" fmla="*/ 72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63" h="1619">
                <a:moveTo>
                  <a:pt x="846" y="72"/>
                </a:moveTo>
                <a:lnTo>
                  <a:pt x="846" y="72"/>
                </a:lnTo>
                <a:cubicBezTo>
                  <a:pt x="36" y="1474"/>
                  <a:pt x="36" y="1474"/>
                  <a:pt x="36" y="1474"/>
                </a:cubicBezTo>
                <a:cubicBezTo>
                  <a:pt x="0" y="1537"/>
                  <a:pt x="45" y="1618"/>
                  <a:pt x="117" y="1618"/>
                </a:cubicBezTo>
                <a:cubicBezTo>
                  <a:pt x="1746" y="1618"/>
                  <a:pt x="1746" y="1618"/>
                  <a:pt x="1746" y="1618"/>
                </a:cubicBezTo>
                <a:cubicBezTo>
                  <a:pt x="1817" y="1618"/>
                  <a:pt x="1862" y="1537"/>
                  <a:pt x="1826" y="1474"/>
                </a:cubicBezTo>
                <a:cubicBezTo>
                  <a:pt x="1017" y="72"/>
                  <a:pt x="1017" y="72"/>
                  <a:pt x="1017" y="72"/>
                </a:cubicBezTo>
                <a:cubicBezTo>
                  <a:pt x="981" y="0"/>
                  <a:pt x="882" y="0"/>
                  <a:pt x="846" y="72"/>
                </a:cubicBezTo>
                <a:cubicBezTo>
                  <a:pt x="36" y="1474"/>
                  <a:pt x="36" y="1474"/>
                  <a:pt x="36" y="1474"/>
                </a:cubicBezTo>
                <a:cubicBezTo>
                  <a:pt x="0" y="1537"/>
                  <a:pt x="45" y="1618"/>
                  <a:pt x="117" y="1618"/>
                </a:cubicBezTo>
                <a:cubicBezTo>
                  <a:pt x="1746" y="1618"/>
                  <a:pt x="1746" y="1618"/>
                  <a:pt x="1746" y="1618"/>
                </a:cubicBezTo>
                <a:cubicBezTo>
                  <a:pt x="1817" y="1618"/>
                  <a:pt x="1862" y="1537"/>
                  <a:pt x="1826" y="1474"/>
                </a:cubicBezTo>
                <a:cubicBezTo>
                  <a:pt x="1017" y="72"/>
                  <a:pt x="1017" y="72"/>
                  <a:pt x="1017" y="72"/>
                </a:cubicBezTo>
                <a:cubicBezTo>
                  <a:pt x="981" y="0"/>
                  <a:pt x="882" y="0"/>
                  <a:pt x="84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82">
            <a:extLst>
              <a:ext uri="{FF2B5EF4-FFF2-40B4-BE49-F238E27FC236}">
                <a16:creationId xmlns:a16="http://schemas.microsoft.com/office/drawing/2014/main" id="{BFBB0FD7-7B43-8341-92DF-54B7CB94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0962" y="6691638"/>
            <a:ext cx="456876" cy="446944"/>
          </a:xfrm>
          <a:custGeom>
            <a:avLst/>
            <a:gdLst>
              <a:gd name="T0" fmla="*/ 405 w 406"/>
              <a:gd name="T1" fmla="*/ 198 h 396"/>
              <a:gd name="T2" fmla="*/ 405 w 406"/>
              <a:gd name="T3" fmla="*/ 198 h 396"/>
              <a:gd name="T4" fmla="*/ 198 w 406"/>
              <a:gd name="T5" fmla="*/ 395 h 396"/>
              <a:gd name="T6" fmla="*/ 0 w 406"/>
              <a:gd name="T7" fmla="*/ 198 h 396"/>
              <a:gd name="T8" fmla="*/ 198 w 406"/>
              <a:gd name="T9" fmla="*/ 0 h 396"/>
              <a:gd name="T10" fmla="*/ 405 w 406"/>
              <a:gd name="T11" fmla="*/ 19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396">
                <a:moveTo>
                  <a:pt x="405" y="198"/>
                </a:moveTo>
                <a:lnTo>
                  <a:pt x="405" y="198"/>
                </a:lnTo>
                <a:cubicBezTo>
                  <a:pt x="405" y="306"/>
                  <a:pt x="315" y="395"/>
                  <a:pt x="198" y="395"/>
                </a:cubicBezTo>
                <a:cubicBezTo>
                  <a:pt x="90" y="395"/>
                  <a:pt x="0" y="306"/>
                  <a:pt x="0" y="198"/>
                </a:cubicBezTo>
                <a:cubicBezTo>
                  <a:pt x="0" y="90"/>
                  <a:pt x="90" y="0"/>
                  <a:pt x="198" y="0"/>
                </a:cubicBezTo>
                <a:cubicBezTo>
                  <a:pt x="315" y="0"/>
                  <a:pt x="405" y="90"/>
                  <a:pt x="405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83">
            <a:extLst>
              <a:ext uri="{FF2B5EF4-FFF2-40B4-BE49-F238E27FC236}">
                <a16:creationId xmlns:a16="http://schemas.microsoft.com/office/drawing/2014/main" id="{85D87447-82DC-D94A-9F72-2688D315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7559" y="10801038"/>
            <a:ext cx="377419" cy="253267"/>
          </a:xfrm>
          <a:custGeom>
            <a:avLst/>
            <a:gdLst>
              <a:gd name="T0" fmla="*/ 333 w 334"/>
              <a:gd name="T1" fmla="*/ 225 h 226"/>
              <a:gd name="T2" fmla="*/ 0 w 334"/>
              <a:gd name="T3" fmla="*/ 225 h 226"/>
              <a:gd name="T4" fmla="*/ 0 w 334"/>
              <a:gd name="T5" fmla="*/ 0 h 226"/>
              <a:gd name="T6" fmla="*/ 333 w 334"/>
              <a:gd name="T7" fmla="*/ 0 h 226"/>
              <a:gd name="T8" fmla="*/ 333 w 334"/>
              <a:gd name="T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226">
                <a:moveTo>
                  <a:pt x="333" y="225"/>
                </a:moveTo>
                <a:lnTo>
                  <a:pt x="0" y="225"/>
                </a:lnTo>
                <a:lnTo>
                  <a:pt x="0" y="0"/>
                </a:lnTo>
                <a:lnTo>
                  <a:pt x="333" y="0"/>
                </a:lnTo>
                <a:lnTo>
                  <a:pt x="333" y="2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84">
            <a:extLst>
              <a:ext uri="{FF2B5EF4-FFF2-40B4-BE49-F238E27FC236}">
                <a16:creationId xmlns:a16="http://schemas.microsoft.com/office/drawing/2014/main" id="{18E4DE41-6F42-6C43-8A34-3FBCF939D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077" y="10021368"/>
            <a:ext cx="779667" cy="779670"/>
          </a:xfrm>
          <a:custGeom>
            <a:avLst/>
            <a:gdLst>
              <a:gd name="T0" fmla="*/ 692 w 693"/>
              <a:gd name="T1" fmla="*/ 692 h 693"/>
              <a:gd name="T2" fmla="*/ 692 w 693"/>
              <a:gd name="T3" fmla="*/ 692 h 693"/>
              <a:gd name="T4" fmla="*/ 279 w 693"/>
              <a:gd name="T5" fmla="*/ 692 h 693"/>
              <a:gd name="T6" fmla="*/ 0 w 693"/>
              <a:gd name="T7" fmla="*/ 413 h 693"/>
              <a:gd name="T8" fmla="*/ 0 w 693"/>
              <a:gd name="T9" fmla="*/ 279 h 693"/>
              <a:gd name="T10" fmla="*/ 279 w 693"/>
              <a:gd name="T11" fmla="*/ 0 h 693"/>
              <a:gd name="T12" fmla="*/ 692 w 693"/>
              <a:gd name="T13" fmla="*/ 0 h 693"/>
              <a:gd name="T14" fmla="*/ 692 w 693"/>
              <a:gd name="T15" fmla="*/ 69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3" h="693">
                <a:moveTo>
                  <a:pt x="692" y="692"/>
                </a:moveTo>
                <a:lnTo>
                  <a:pt x="692" y="692"/>
                </a:lnTo>
                <a:cubicBezTo>
                  <a:pt x="279" y="692"/>
                  <a:pt x="279" y="692"/>
                  <a:pt x="279" y="692"/>
                </a:cubicBezTo>
                <a:cubicBezTo>
                  <a:pt x="126" y="692"/>
                  <a:pt x="0" y="575"/>
                  <a:pt x="0" y="413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5"/>
                  <a:pt x="126" y="0"/>
                  <a:pt x="279" y="0"/>
                </a:cubicBezTo>
                <a:cubicBezTo>
                  <a:pt x="692" y="0"/>
                  <a:pt x="692" y="0"/>
                  <a:pt x="692" y="0"/>
                </a:cubicBezTo>
                <a:lnTo>
                  <a:pt x="692" y="69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85">
            <a:extLst>
              <a:ext uri="{FF2B5EF4-FFF2-40B4-BE49-F238E27FC236}">
                <a16:creationId xmlns:a16="http://schemas.microsoft.com/office/drawing/2014/main" id="{BE223EA8-6E4B-B442-96C5-F9AD595E4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744" y="9544628"/>
            <a:ext cx="1539473" cy="1733150"/>
          </a:xfrm>
          <a:custGeom>
            <a:avLst/>
            <a:gdLst>
              <a:gd name="T0" fmla="*/ 1179 w 1368"/>
              <a:gd name="T1" fmla="*/ 1511 h 1539"/>
              <a:gd name="T2" fmla="*/ 1179 w 1368"/>
              <a:gd name="T3" fmla="*/ 1511 h 1539"/>
              <a:gd name="T4" fmla="*/ 0 w 1368"/>
              <a:gd name="T5" fmla="*/ 1115 h 1539"/>
              <a:gd name="T6" fmla="*/ 0 w 1368"/>
              <a:gd name="T7" fmla="*/ 423 h 1539"/>
              <a:gd name="T8" fmla="*/ 1179 w 1368"/>
              <a:gd name="T9" fmla="*/ 27 h 1539"/>
              <a:gd name="T10" fmla="*/ 1367 w 1368"/>
              <a:gd name="T11" fmla="*/ 162 h 1539"/>
              <a:gd name="T12" fmla="*/ 1367 w 1368"/>
              <a:gd name="T13" fmla="*/ 1376 h 1539"/>
              <a:gd name="T14" fmla="*/ 1179 w 1368"/>
              <a:gd name="T15" fmla="*/ 1511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8" h="1539">
                <a:moveTo>
                  <a:pt x="1179" y="1511"/>
                </a:moveTo>
                <a:lnTo>
                  <a:pt x="1179" y="1511"/>
                </a:lnTo>
                <a:cubicBezTo>
                  <a:pt x="0" y="1115"/>
                  <a:pt x="0" y="1115"/>
                  <a:pt x="0" y="1115"/>
                </a:cubicBezTo>
                <a:cubicBezTo>
                  <a:pt x="0" y="423"/>
                  <a:pt x="0" y="423"/>
                  <a:pt x="0" y="423"/>
                </a:cubicBezTo>
                <a:cubicBezTo>
                  <a:pt x="1179" y="27"/>
                  <a:pt x="1179" y="27"/>
                  <a:pt x="1179" y="27"/>
                </a:cubicBezTo>
                <a:cubicBezTo>
                  <a:pt x="1278" y="0"/>
                  <a:pt x="1367" y="72"/>
                  <a:pt x="1367" y="162"/>
                </a:cubicBezTo>
                <a:cubicBezTo>
                  <a:pt x="1367" y="1376"/>
                  <a:pt x="1367" y="1376"/>
                  <a:pt x="1367" y="1376"/>
                </a:cubicBezTo>
                <a:cubicBezTo>
                  <a:pt x="1367" y="1466"/>
                  <a:pt x="1278" y="1538"/>
                  <a:pt x="1179" y="15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86">
            <a:extLst>
              <a:ext uri="{FF2B5EF4-FFF2-40B4-BE49-F238E27FC236}">
                <a16:creationId xmlns:a16="http://schemas.microsoft.com/office/drawing/2014/main" id="{BAAA6CA4-722D-7141-9C68-C7B75DAAF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3410" y="10021368"/>
            <a:ext cx="243334" cy="1519609"/>
          </a:xfrm>
          <a:custGeom>
            <a:avLst/>
            <a:gdLst>
              <a:gd name="T0" fmla="*/ 91 w 217"/>
              <a:gd name="T1" fmla="*/ 1349 h 1350"/>
              <a:gd name="T2" fmla="*/ 91 w 217"/>
              <a:gd name="T3" fmla="*/ 1349 h 1350"/>
              <a:gd name="T4" fmla="*/ 135 w 217"/>
              <a:gd name="T5" fmla="*/ 1349 h 1350"/>
              <a:gd name="T6" fmla="*/ 216 w 217"/>
              <a:gd name="T7" fmla="*/ 1259 h 1350"/>
              <a:gd name="T8" fmla="*/ 216 w 217"/>
              <a:gd name="T9" fmla="*/ 0 h 1350"/>
              <a:gd name="T10" fmla="*/ 0 w 217"/>
              <a:gd name="T11" fmla="*/ 0 h 1350"/>
              <a:gd name="T12" fmla="*/ 0 w 217"/>
              <a:gd name="T13" fmla="*/ 1259 h 1350"/>
              <a:gd name="T14" fmla="*/ 91 w 217"/>
              <a:gd name="T15" fmla="*/ 1349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1350">
                <a:moveTo>
                  <a:pt x="91" y="1349"/>
                </a:moveTo>
                <a:lnTo>
                  <a:pt x="91" y="1349"/>
                </a:lnTo>
                <a:cubicBezTo>
                  <a:pt x="135" y="1349"/>
                  <a:pt x="135" y="1349"/>
                  <a:pt x="135" y="1349"/>
                </a:cubicBezTo>
                <a:cubicBezTo>
                  <a:pt x="180" y="1349"/>
                  <a:pt x="216" y="1313"/>
                  <a:pt x="216" y="1259"/>
                </a:cubicBezTo>
                <a:cubicBezTo>
                  <a:pt x="216" y="0"/>
                  <a:pt x="216" y="0"/>
                  <a:pt x="2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59"/>
                  <a:pt x="0" y="1259"/>
                  <a:pt x="0" y="1259"/>
                </a:cubicBezTo>
                <a:cubicBezTo>
                  <a:pt x="0" y="1313"/>
                  <a:pt x="36" y="1349"/>
                  <a:pt x="91" y="13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7F3E3582-0001-124E-85DA-27F03AB456D4}"/>
              </a:ext>
            </a:extLst>
          </p:cNvPr>
          <p:cNvGrpSpPr/>
          <p:nvPr/>
        </p:nvGrpSpPr>
        <p:grpSpPr>
          <a:xfrm>
            <a:off x="2451398" y="1028962"/>
            <a:ext cx="19474854" cy="2715754"/>
            <a:chOff x="2451398" y="719646"/>
            <a:chExt cx="19474854" cy="2715754"/>
          </a:xfrm>
        </p:grpSpPr>
        <p:sp>
          <p:nvSpPr>
            <p:cNvPr id="264" name="CuadroTexto 263">
              <a:extLst>
                <a:ext uri="{FF2B5EF4-FFF2-40B4-BE49-F238E27FC236}">
                  <a16:creationId xmlns:a16="http://schemas.microsoft.com/office/drawing/2014/main" id="{79F8583F-EB0C-E241-82BA-1A7D61D9E2D6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265" name="CuadroTexto 264">
              <a:extLst>
                <a:ext uri="{FF2B5EF4-FFF2-40B4-BE49-F238E27FC236}">
                  <a16:creationId xmlns:a16="http://schemas.microsoft.com/office/drawing/2014/main" id="{FF5CA720-11FC-AC41-A89C-9A51D7ABFC0F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SlickText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allows you to quickly and easily spread the word to your best customers with a simple text message. 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55D536D-C727-C947-B53F-F7EA587C950C}"/>
              </a:ext>
            </a:extLst>
          </p:cNvPr>
          <p:cNvGrpSpPr/>
          <p:nvPr/>
        </p:nvGrpSpPr>
        <p:grpSpPr>
          <a:xfrm>
            <a:off x="9077786" y="6580115"/>
            <a:ext cx="1176584" cy="1695051"/>
            <a:chOff x="9666444" y="5082988"/>
            <a:chExt cx="5198984" cy="7489939"/>
          </a:xfrm>
          <a:solidFill>
            <a:schemeClr val="bg2"/>
          </a:solidFill>
        </p:grpSpPr>
        <p:sp>
          <p:nvSpPr>
            <p:cNvPr id="266" name="Forma libre 265">
              <a:extLst>
                <a:ext uri="{FF2B5EF4-FFF2-40B4-BE49-F238E27FC236}">
                  <a16:creationId xmlns:a16="http://schemas.microsoft.com/office/drawing/2014/main" id="{D2700EE7-0AC9-1541-8AEB-514211A2C007}"/>
                </a:ext>
              </a:extLst>
            </p:cNvPr>
            <p:cNvSpPr/>
            <p:nvPr/>
          </p:nvSpPr>
          <p:spPr>
            <a:xfrm>
              <a:off x="11771479" y="5084341"/>
              <a:ext cx="274691" cy="914845"/>
            </a:xfrm>
            <a:custGeom>
              <a:avLst/>
              <a:gdLst>
                <a:gd name="connsiteX0" fmla="*/ 99032 w 318329"/>
                <a:gd name="connsiteY0" fmla="*/ 0 h 1060177"/>
                <a:gd name="connsiteX1" fmla="*/ 270329 w 318329"/>
                <a:gd name="connsiteY1" fmla="*/ 0 h 1060177"/>
                <a:gd name="connsiteX2" fmla="*/ 273040 w 318329"/>
                <a:gd name="connsiteY2" fmla="*/ 0 h 1060177"/>
                <a:gd name="connsiteX3" fmla="*/ 285925 w 318329"/>
                <a:gd name="connsiteY3" fmla="*/ 2601 h 1060177"/>
                <a:gd name="connsiteX4" fmla="*/ 318329 w 318329"/>
                <a:gd name="connsiteY4" fmla="*/ 51488 h 1060177"/>
                <a:gd name="connsiteX5" fmla="*/ 318329 w 318329"/>
                <a:gd name="connsiteY5" fmla="*/ 1007121 h 1060177"/>
                <a:gd name="connsiteX6" fmla="*/ 265273 w 318329"/>
                <a:gd name="connsiteY6" fmla="*/ 1060177 h 1060177"/>
                <a:gd name="connsiteX7" fmla="*/ 53056 w 318329"/>
                <a:gd name="connsiteY7" fmla="*/ 1060177 h 1060177"/>
                <a:gd name="connsiteX8" fmla="*/ 0 w 318329"/>
                <a:gd name="connsiteY8" fmla="*/ 1007121 h 1060177"/>
                <a:gd name="connsiteX9" fmla="*/ 0 w 318329"/>
                <a:gd name="connsiteY9" fmla="*/ 51488 h 1060177"/>
                <a:gd name="connsiteX10" fmla="*/ 15540 w 318329"/>
                <a:gd name="connsiteY10" fmla="*/ 13972 h 1060177"/>
                <a:gd name="connsiteX11" fmla="*/ 31203 w 318329"/>
                <a:gd name="connsiteY11" fmla="*/ 3411 h 1060177"/>
                <a:gd name="connsiteX12" fmla="*/ 99032 w 318329"/>
                <a:gd name="connsiteY12" fmla="*/ 0 h 106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8329" h="1060177">
                  <a:moveTo>
                    <a:pt x="99032" y="0"/>
                  </a:moveTo>
                  <a:cubicBezTo>
                    <a:pt x="159853" y="0"/>
                    <a:pt x="216873" y="0"/>
                    <a:pt x="270329" y="0"/>
                  </a:cubicBezTo>
                  <a:lnTo>
                    <a:pt x="273040" y="0"/>
                  </a:lnTo>
                  <a:lnTo>
                    <a:pt x="285925" y="2601"/>
                  </a:lnTo>
                  <a:cubicBezTo>
                    <a:pt x="304967" y="10656"/>
                    <a:pt x="318329" y="29512"/>
                    <a:pt x="318329" y="51488"/>
                  </a:cubicBezTo>
                  <a:lnTo>
                    <a:pt x="318329" y="1007121"/>
                  </a:lnTo>
                  <a:cubicBezTo>
                    <a:pt x="318329" y="1036423"/>
                    <a:pt x="294575" y="1060177"/>
                    <a:pt x="265273" y="1060177"/>
                  </a:cubicBezTo>
                  <a:lnTo>
                    <a:pt x="53056" y="1060177"/>
                  </a:lnTo>
                  <a:cubicBezTo>
                    <a:pt x="23754" y="1060177"/>
                    <a:pt x="0" y="1036423"/>
                    <a:pt x="0" y="1007121"/>
                  </a:cubicBezTo>
                  <a:lnTo>
                    <a:pt x="0" y="51488"/>
                  </a:lnTo>
                  <a:cubicBezTo>
                    <a:pt x="0" y="36837"/>
                    <a:pt x="5938" y="23573"/>
                    <a:pt x="15540" y="13972"/>
                  </a:cubicBezTo>
                  <a:lnTo>
                    <a:pt x="31203" y="3411"/>
                  </a:lnTo>
                  <a:lnTo>
                    <a:pt x="9903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7" name="Forma libre 266">
              <a:extLst>
                <a:ext uri="{FF2B5EF4-FFF2-40B4-BE49-F238E27FC236}">
                  <a16:creationId xmlns:a16="http://schemas.microsoft.com/office/drawing/2014/main" id="{31086CCE-B4E2-F44F-9075-9AE524F56CD0}"/>
                </a:ext>
              </a:extLst>
            </p:cNvPr>
            <p:cNvSpPr/>
            <p:nvPr/>
          </p:nvSpPr>
          <p:spPr>
            <a:xfrm>
              <a:off x="12396179" y="5084341"/>
              <a:ext cx="274691" cy="898754"/>
            </a:xfrm>
            <a:custGeom>
              <a:avLst/>
              <a:gdLst>
                <a:gd name="connsiteX0" fmla="*/ 12388 w 318329"/>
                <a:gd name="connsiteY0" fmla="*/ 0 h 1041530"/>
                <a:gd name="connsiteX1" fmla="*/ 32009 w 318329"/>
                <a:gd name="connsiteY1" fmla="*/ 0 h 1041530"/>
                <a:gd name="connsiteX2" fmla="*/ 296914 w 318329"/>
                <a:gd name="connsiteY2" fmla="*/ 0 h 1041530"/>
                <a:gd name="connsiteX3" fmla="*/ 305941 w 318329"/>
                <a:gd name="connsiteY3" fmla="*/ 0 h 1041530"/>
                <a:gd name="connsiteX4" fmla="*/ 314160 w 318329"/>
                <a:gd name="connsiteY4" fmla="*/ 12189 h 1041530"/>
                <a:gd name="connsiteX5" fmla="*/ 318329 w 318329"/>
                <a:gd name="connsiteY5" fmla="*/ 32841 h 1041530"/>
                <a:gd name="connsiteX6" fmla="*/ 318329 w 318329"/>
                <a:gd name="connsiteY6" fmla="*/ 988474 h 1041530"/>
                <a:gd name="connsiteX7" fmla="*/ 265273 w 318329"/>
                <a:gd name="connsiteY7" fmla="*/ 1041530 h 1041530"/>
                <a:gd name="connsiteX8" fmla="*/ 53056 w 318329"/>
                <a:gd name="connsiteY8" fmla="*/ 1041530 h 1041530"/>
                <a:gd name="connsiteX9" fmla="*/ 0 w 318329"/>
                <a:gd name="connsiteY9" fmla="*/ 988474 h 1041530"/>
                <a:gd name="connsiteX10" fmla="*/ 0 w 318329"/>
                <a:gd name="connsiteY10" fmla="*/ 32841 h 1041530"/>
                <a:gd name="connsiteX11" fmla="*/ 4169 w 318329"/>
                <a:gd name="connsiteY11" fmla="*/ 12189 h 1041530"/>
                <a:gd name="connsiteX12" fmla="*/ 12388 w 318329"/>
                <a:gd name="connsiteY12" fmla="*/ 0 h 104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8329" h="1041530">
                  <a:moveTo>
                    <a:pt x="12388" y="0"/>
                  </a:moveTo>
                  <a:lnTo>
                    <a:pt x="32009" y="0"/>
                  </a:lnTo>
                  <a:cubicBezTo>
                    <a:pt x="175747" y="0"/>
                    <a:pt x="254149" y="0"/>
                    <a:pt x="296914" y="0"/>
                  </a:cubicBezTo>
                  <a:lnTo>
                    <a:pt x="305941" y="0"/>
                  </a:lnTo>
                  <a:lnTo>
                    <a:pt x="314160" y="12189"/>
                  </a:lnTo>
                  <a:cubicBezTo>
                    <a:pt x="316844" y="18537"/>
                    <a:pt x="318329" y="25516"/>
                    <a:pt x="318329" y="32841"/>
                  </a:cubicBezTo>
                  <a:lnTo>
                    <a:pt x="318329" y="988474"/>
                  </a:lnTo>
                  <a:cubicBezTo>
                    <a:pt x="318329" y="1017776"/>
                    <a:pt x="294575" y="1041530"/>
                    <a:pt x="265273" y="1041530"/>
                  </a:cubicBezTo>
                  <a:lnTo>
                    <a:pt x="53056" y="1041530"/>
                  </a:lnTo>
                  <a:cubicBezTo>
                    <a:pt x="23754" y="1041530"/>
                    <a:pt x="0" y="1017776"/>
                    <a:pt x="0" y="988474"/>
                  </a:cubicBezTo>
                  <a:lnTo>
                    <a:pt x="0" y="32841"/>
                  </a:lnTo>
                  <a:cubicBezTo>
                    <a:pt x="0" y="25516"/>
                    <a:pt x="1485" y="18537"/>
                    <a:pt x="4169" y="12189"/>
                  </a:cubicBezTo>
                  <a:lnTo>
                    <a:pt x="1238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8" name="Forma libre 267">
              <a:extLst>
                <a:ext uri="{FF2B5EF4-FFF2-40B4-BE49-F238E27FC236}">
                  <a16:creationId xmlns:a16="http://schemas.microsoft.com/office/drawing/2014/main" id="{D275DEE8-7097-6A46-A2DB-83133D9E98EC}"/>
                </a:ext>
              </a:extLst>
            </p:cNvPr>
            <p:cNvSpPr/>
            <p:nvPr/>
          </p:nvSpPr>
          <p:spPr>
            <a:xfrm>
              <a:off x="13023492" y="5124871"/>
              <a:ext cx="274691" cy="857196"/>
            </a:xfrm>
            <a:custGeom>
              <a:avLst/>
              <a:gdLst>
                <a:gd name="connsiteX0" fmla="*/ 0 w 318329"/>
                <a:gd name="connsiteY0" fmla="*/ 0 h 993371"/>
                <a:gd name="connsiteX1" fmla="*/ 65336 w 318329"/>
                <a:gd name="connsiteY1" fmla="*/ 15626 h 993371"/>
                <a:gd name="connsiteX2" fmla="*/ 203660 w 318329"/>
                <a:gd name="connsiteY2" fmla="*/ 62610 h 993371"/>
                <a:gd name="connsiteX3" fmla="*/ 318329 w 318329"/>
                <a:gd name="connsiteY3" fmla="*/ 113710 h 993371"/>
                <a:gd name="connsiteX4" fmla="*/ 318329 w 318329"/>
                <a:gd name="connsiteY4" fmla="*/ 940315 h 993371"/>
                <a:gd name="connsiteX5" fmla="*/ 265273 w 318329"/>
                <a:gd name="connsiteY5" fmla="*/ 993371 h 993371"/>
                <a:gd name="connsiteX6" fmla="*/ 53056 w 318329"/>
                <a:gd name="connsiteY6" fmla="*/ 993371 h 993371"/>
                <a:gd name="connsiteX7" fmla="*/ 0 w 318329"/>
                <a:gd name="connsiteY7" fmla="*/ 940315 h 993371"/>
                <a:gd name="connsiteX8" fmla="*/ 0 w 318329"/>
                <a:gd name="connsiteY8" fmla="*/ 0 h 99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329" h="993371">
                  <a:moveTo>
                    <a:pt x="0" y="0"/>
                  </a:moveTo>
                  <a:lnTo>
                    <a:pt x="65336" y="15626"/>
                  </a:lnTo>
                  <a:cubicBezTo>
                    <a:pt x="112364" y="29217"/>
                    <a:pt x="158509" y="44914"/>
                    <a:pt x="203660" y="62610"/>
                  </a:cubicBezTo>
                  <a:lnTo>
                    <a:pt x="318329" y="113710"/>
                  </a:lnTo>
                  <a:lnTo>
                    <a:pt x="318329" y="940315"/>
                  </a:lnTo>
                  <a:cubicBezTo>
                    <a:pt x="318329" y="969617"/>
                    <a:pt x="294575" y="993371"/>
                    <a:pt x="265273" y="993371"/>
                  </a:cubicBezTo>
                  <a:lnTo>
                    <a:pt x="53056" y="993371"/>
                  </a:lnTo>
                  <a:cubicBezTo>
                    <a:pt x="23754" y="993371"/>
                    <a:pt x="0" y="969617"/>
                    <a:pt x="0" y="94031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9" name="Forma libre 268">
              <a:extLst>
                <a:ext uri="{FF2B5EF4-FFF2-40B4-BE49-F238E27FC236}">
                  <a16:creationId xmlns:a16="http://schemas.microsoft.com/office/drawing/2014/main" id="{A976B78B-21AB-D948-9DE1-99B618BFF87D}"/>
                </a:ext>
              </a:extLst>
            </p:cNvPr>
            <p:cNvSpPr/>
            <p:nvPr/>
          </p:nvSpPr>
          <p:spPr>
            <a:xfrm>
              <a:off x="11189963" y="5141839"/>
              <a:ext cx="274691" cy="853601"/>
            </a:xfrm>
            <a:custGeom>
              <a:avLst/>
              <a:gdLst>
                <a:gd name="connsiteX0" fmla="*/ 318329 w 318329"/>
                <a:gd name="connsiteY0" fmla="*/ 0 h 989204"/>
                <a:gd name="connsiteX1" fmla="*/ 318329 w 318329"/>
                <a:gd name="connsiteY1" fmla="*/ 936148 h 989204"/>
                <a:gd name="connsiteX2" fmla="*/ 265273 w 318329"/>
                <a:gd name="connsiteY2" fmla="*/ 989204 h 989204"/>
                <a:gd name="connsiteX3" fmla="*/ 53056 w 318329"/>
                <a:gd name="connsiteY3" fmla="*/ 989204 h 989204"/>
                <a:gd name="connsiteX4" fmla="*/ 0 w 318329"/>
                <a:gd name="connsiteY4" fmla="*/ 936148 h 989204"/>
                <a:gd name="connsiteX5" fmla="*/ 0 w 318329"/>
                <a:gd name="connsiteY5" fmla="*/ 133962 h 989204"/>
                <a:gd name="connsiteX6" fmla="*/ 16249 w 318329"/>
                <a:gd name="connsiteY6" fmla="*/ 124142 h 989204"/>
                <a:gd name="connsiteX7" fmla="*/ 301257 w 318329"/>
                <a:gd name="connsiteY7" fmla="*/ 4368 h 989204"/>
                <a:gd name="connsiteX8" fmla="*/ 318329 w 318329"/>
                <a:gd name="connsiteY8" fmla="*/ 0 h 98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329" h="989204">
                  <a:moveTo>
                    <a:pt x="318329" y="0"/>
                  </a:moveTo>
                  <a:lnTo>
                    <a:pt x="318329" y="936148"/>
                  </a:lnTo>
                  <a:cubicBezTo>
                    <a:pt x="318329" y="965450"/>
                    <a:pt x="294575" y="989204"/>
                    <a:pt x="265273" y="989204"/>
                  </a:cubicBezTo>
                  <a:lnTo>
                    <a:pt x="53056" y="989204"/>
                  </a:lnTo>
                  <a:cubicBezTo>
                    <a:pt x="23754" y="989204"/>
                    <a:pt x="0" y="965450"/>
                    <a:pt x="0" y="936148"/>
                  </a:cubicBezTo>
                  <a:lnTo>
                    <a:pt x="0" y="133962"/>
                  </a:lnTo>
                  <a:lnTo>
                    <a:pt x="16249" y="124142"/>
                  </a:lnTo>
                  <a:cubicBezTo>
                    <a:pt x="106418" y="75419"/>
                    <a:pt x="201784" y="35150"/>
                    <a:pt x="301257" y="4368"/>
                  </a:cubicBezTo>
                  <a:lnTo>
                    <a:pt x="3183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0" name="Forma libre 269">
              <a:extLst>
                <a:ext uri="{FF2B5EF4-FFF2-40B4-BE49-F238E27FC236}">
                  <a16:creationId xmlns:a16="http://schemas.microsoft.com/office/drawing/2014/main" id="{98C07318-A90D-6D4C-8016-D2CECD76DF15}"/>
                </a:ext>
              </a:extLst>
            </p:cNvPr>
            <p:cNvSpPr/>
            <p:nvPr/>
          </p:nvSpPr>
          <p:spPr>
            <a:xfrm>
              <a:off x="11798404" y="5082988"/>
              <a:ext cx="208685" cy="4296"/>
            </a:xfrm>
            <a:custGeom>
              <a:avLst/>
              <a:gdLst>
                <a:gd name="connsiteX0" fmla="*/ 21853 w 241837"/>
                <a:gd name="connsiteY0" fmla="*/ 0 h 4979"/>
                <a:gd name="connsiteX1" fmla="*/ 234070 w 241837"/>
                <a:gd name="connsiteY1" fmla="*/ 0 h 4979"/>
                <a:gd name="connsiteX2" fmla="*/ 241837 w 241837"/>
                <a:gd name="connsiteY2" fmla="*/ 1568 h 4979"/>
                <a:gd name="connsiteX3" fmla="*/ 239126 w 241837"/>
                <a:gd name="connsiteY3" fmla="*/ 1568 h 4979"/>
                <a:gd name="connsiteX4" fmla="*/ 67829 w 241837"/>
                <a:gd name="connsiteY4" fmla="*/ 1568 h 4979"/>
                <a:gd name="connsiteX5" fmla="*/ 0 w 241837"/>
                <a:gd name="connsiteY5" fmla="*/ 4979 h 4979"/>
                <a:gd name="connsiteX6" fmla="*/ 1201 w 241837"/>
                <a:gd name="connsiteY6" fmla="*/ 4169 h 4979"/>
                <a:gd name="connsiteX7" fmla="*/ 21853 w 241837"/>
                <a:gd name="connsiteY7" fmla="*/ 0 h 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837" h="4979">
                  <a:moveTo>
                    <a:pt x="21853" y="0"/>
                  </a:moveTo>
                  <a:lnTo>
                    <a:pt x="234070" y="0"/>
                  </a:lnTo>
                  <a:lnTo>
                    <a:pt x="241837" y="1568"/>
                  </a:lnTo>
                  <a:lnTo>
                    <a:pt x="239126" y="1568"/>
                  </a:lnTo>
                  <a:cubicBezTo>
                    <a:pt x="185670" y="1568"/>
                    <a:pt x="128650" y="1568"/>
                    <a:pt x="67829" y="1568"/>
                  </a:cubicBezTo>
                  <a:lnTo>
                    <a:pt x="0" y="4979"/>
                  </a:lnTo>
                  <a:lnTo>
                    <a:pt x="1201" y="4169"/>
                  </a:lnTo>
                  <a:cubicBezTo>
                    <a:pt x="7549" y="1485"/>
                    <a:pt x="14527" y="0"/>
                    <a:pt x="2185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Forma libre 270">
              <a:extLst>
                <a:ext uri="{FF2B5EF4-FFF2-40B4-BE49-F238E27FC236}">
                  <a16:creationId xmlns:a16="http://schemas.microsoft.com/office/drawing/2014/main" id="{C67D30B7-F092-FE4B-B6E8-211494D31290}"/>
                </a:ext>
              </a:extLst>
            </p:cNvPr>
            <p:cNvSpPr/>
            <p:nvPr/>
          </p:nvSpPr>
          <p:spPr>
            <a:xfrm rot="5400000">
              <a:off x="10804677" y="5874001"/>
              <a:ext cx="274691" cy="913185"/>
            </a:xfrm>
            <a:custGeom>
              <a:avLst/>
              <a:gdLst>
                <a:gd name="connsiteX0" fmla="*/ 0 w 318329"/>
                <a:gd name="connsiteY0" fmla="*/ 1007121 h 1058254"/>
                <a:gd name="connsiteX1" fmla="*/ 0 w 318329"/>
                <a:gd name="connsiteY1" fmla="*/ 51488 h 1058254"/>
                <a:gd name="connsiteX2" fmla="*/ 15540 w 318329"/>
                <a:gd name="connsiteY2" fmla="*/ 13972 h 1058254"/>
                <a:gd name="connsiteX3" fmla="*/ 31203 w 318329"/>
                <a:gd name="connsiteY3" fmla="*/ 3411 h 1058254"/>
                <a:gd name="connsiteX4" fmla="*/ 99032 w 318329"/>
                <a:gd name="connsiteY4" fmla="*/ 0 h 1058254"/>
                <a:gd name="connsiteX5" fmla="*/ 270329 w 318329"/>
                <a:gd name="connsiteY5" fmla="*/ 0 h 1058254"/>
                <a:gd name="connsiteX6" fmla="*/ 273040 w 318329"/>
                <a:gd name="connsiteY6" fmla="*/ 0 h 1058254"/>
                <a:gd name="connsiteX7" fmla="*/ 285925 w 318329"/>
                <a:gd name="connsiteY7" fmla="*/ 2601 h 1058254"/>
                <a:gd name="connsiteX8" fmla="*/ 318329 w 318329"/>
                <a:gd name="connsiteY8" fmla="*/ 51488 h 1058254"/>
                <a:gd name="connsiteX9" fmla="*/ 318329 w 318329"/>
                <a:gd name="connsiteY9" fmla="*/ 1007121 h 1058254"/>
                <a:gd name="connsiteX10" fmla="*/ 285925 w 318329"/>
                <a:gd name="connsiteY10" fmla="*/ 1056008 h 1058254"/>
                <a:gd name="connsiteX11" fmla="*/ 274799 w 318329"/>
                <a:gd name="connsiteY11" fmla="*/ 1058254 h 1058254"/>
                <a:gd name="connsiteX12" fmla="*/ 101563 w 318329"/>
                <a:gd name="connsiteY12" fmla="*/ 1047322 h 1058254"/>
                <a:gd name="connsiteX13" fmla="*/ 4854 w 318329"/>
                <a:gd name="connsiteY13" fmla="*/ 1028790 h 1058254"/>
                <a:gd name="connsiteX14" fmla="*/ 4169 w 318329"/>
                <a:gd name="connsiteY14" fmla="*/ 1027773 h 1058254"/>
                <a:gd name="connsiteX15" fmla="*/ 0 w 318329"/>
                <a:gd name="connsiteY15" fmla="*/ 1007121 h 105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8329" h="1058254">
                  <a:moveTo>
                    <a:pt x="0" y="1007121"/>
                  </a:moveTo>
                  <a:lnTo>
                    <a:pt x="0" y="51488"/>
                  </a:lnTo>
                  <a:cubicBezTo>
                    <a:pt x="0" y="36837"/>
                    <a:pt x="5938" y="23573"/>
                    <a:pt x="15540" y="13972"/>
                  </a:cubicBezTo>
                  <a:lnTo>
                    <a:pt x="31203" y="3411"/>
                  </a:lnTo>
                  <a:lnTo>
                    <a:pt x="99032" y="0"/>
                  </a:lnTo>
                  <a:cubicBezTo>
                    <a:pt x="159853" y="0"/>
                    <a:pt x="216873" y="0"/>
                    <a:pt x="270329" y="0"/>
                  </a:cubicBezTo>
                  <a:lnTo>
                    <a:pt x="273040" y="0"/>
                  </a:lnTo>
                  <a:lnTo>
                    <a:pt x="285925" y="2601"/>
                  </a:lnTo>
                  <a:cubicBezTo>
                    <a:pt x="304967" y="10656"/>
                    <a:pt x="318329" y="29512"/>
                    <a:pt x="318329" y="51488"/>
                  </a:cubicBezTo>
                  <a:lnTo>
                    <a:pt x="318329" y="1007121"/>
                  </a:lnTo>
                  <a:cubicBezTo>
                    <a:pt x="318329" y="1029098"/>
                    <a:pt x="304968" y="1047953"/>
                    <a:pt x="285925" y="1056008"/>
                  </a:cubicBezTo>
                  <a:lnTo>
                    <a:pt x="274799" y="1058254"/>
                  </a:lnTo>
                  <a:lnTo>
                    <a:pt x="101563" y="1047322"/>
                  </a:lnTo>
                  <a:lnTo>
                    <a:pt x="4854" y="1028790"/>
                  </a:lnTo>
                  <a:lnTo>
                    <a:pt x="4169" y="1027773"/>
                  </a:lnTo>
                  <a:cubicBezTo>
                    <a:pt x="1484" y="1021425"/>
                    <a:pt x="0" y="1014446"/>
                    <a:pt x="0" y="10071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2" name="Forma libre 271">
              <a:extLst>
                <a:ext uri="{FF2B5EF4-FFF2-40B4-BE49-F238E27FC236}">
                  <a16:creationId xmlns:a16="http://schemas.microsoft.com/office/drawing/2014/main" id="{40D7F431-78F9-B54C-A0B0-24DCE656C368}"/>
                </a:ext>
              </a:extLst>
            </p:cNvPr>
            <p:cNvSpPr/>
            <p:nvPr/>
          </p:nvSpPr>
          <p:spPr>
            <a:xfrm rot="5400000">
              <a:off x="13501887" y="5920960"/>
              <a:ext cx="274691" cy="849842"/>
            </a:xfrm>
            <a:custGeom>
              <a:avLst/>
              <a:gdLst>
                <a:gd name="connsiteX0" fmla="*/ 0 w 318329"/>
                <a:gd name="connsiteY0" fmla="*/ 931792 h 984848"/>
                <a:gd name="connsiteX1" fmla="*/ 0 w 318329"/>
                <a:gd name="connsiteY1" fmla="*/ 21361 h 984848"/>
                <a:gd name="connsiteX2" fmla="*/ 123996 w 318329"/>
                <a:gd name="connsiteY2" fmla="*/ 572 h 984848"/>
                <a:gd name="connsiteX3" fmla="*/ 135341 w 318329"/>
                <a:gd name="connsiteY3" fmla="*/ 0 h 984848"/>
                <a:gd name="connsiteX4" fmla="*/ 163527 w 318329"/>
                <a:gd name="connsiteY4" fmla="*/ 0 h 984848"/>
                <a:gd name="connsiteX5" fmla="*/ 317908 w 318329"/>
                <a:gd name="connsiteY5" fmla="*/ 0 h 984848"/>
                <a:gd name="connsiteX6" fmla="*/ 318329 w 318329"/>
                <a:gd name="connsiteY6" fmla="*/ 0 h 984848"/>
                <a:gd name="connsiteX7" fmla="*/ 318329 w 318329"/>
                <a:gd name="connsiteY7" fmla="*/ 931792 h 984848"/>
                <a:gd name="connsiteX8" fmla="*/ 265273 w 318329"/>
                <a:gd name="connsiteY8" fmla="*/ 984848 h 984848"/>
                <a:gd name="connsiteX9" fmla="*/ 53056 w 318329"/>
                <a:gd name="connsiteY9" fmla="*/ 984848 h 984848"/>
                <a:gd name="connsiteX10" fmla="*/ 0 w 318329"/>
                <a:gd name="connsiteY10" fmla="*/ 931792 h 98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329" h="984848">
                  <a:moveTo>
                    <a:pt x="0" y="931792"/>
                  </a:moveTo>
                  <a:lnTo>
                    <a:pt x="0" y="21361"/>
                  </a:lnTo>
                  <a:lnTo>
                    <a:pt x="123996" y="572"/>
                  </a:lnTo>
                  <a:lnTo>
                    <a:pt x="135341" y="0"/>
                  </a:lnTo>
                  <a:lnTo>
                    <a:pt x="163527" y="0"/>
                  </a:lnTo>
                  <a:cubicBezTo>
                    <a:pt x="230286" y="0"/>
                    <a:pt x="280356" y="0"/>
                    <a:pt x="317908" y="0"/>
                  </a:cubicBezTo>
                  <a:lnTo>
                    <a:pt x="318329" y="0"/>
                  </a:lnTo>
                  <a:lnTo>
                    <a:pt x="318329" y="931792"/>
                  </a:lnTo>
                  <a:cubicBezTo>
                    <a:pt x="318329" y="961094"/>
                    <a:pt x="294575" y="984848"/>
                    <a:pt x="265273" y="984848"/>
                  </a:cubicBezTo>
                  <a:lnTo>
                    <a:pt x="53056" y="984848"/>
                  </a:lnTo>
                  <a:cubicBezTo>
                    <a:pt x="23754" y="984848"/>
                    <a:pt x="0" y="961094"/>
                    <a:pt x="0" y="9317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3" name="Forma libre 272">
              <a:extLst>
                <a:ext uri="{FF2B5EF4-FFF2-40B4-BE49-F238E27FC236}">
                  <a16:creationId xmlns:a16="http://schemas.microsoft.com/office/drawing/2014/main" id="{0E318617-682E-DF4C-9FD1-8DB3A5EF408E}"/>
                </a:ext>
              </a:extLst>
            </p:cNvPr>
            <p:cNvSpPr/>
            <p:nvPr/>
          </p:nvSpPr>
          <p:spPr>
            <a:xfrm rot="5400000">
              <a:off x="10804340" y="6364003"/>
              <a:ext cx="274691" cy="913861"/>
            </a:xfrm>
            <a:custGeom>
              <a:avLst/>
              <a:gdLst>
                <a:gd name="connsiteX0" fmla="*/ 0 w 318329"/>
                <a:gd name="connsiteY0" fmla="*/ 1007121 h 1059037"/>
                <a:gd name="connsiteX1" fmla="*/ 0 w 318329"/>
                <a:gd name="connsiteY1" fmla="*/ 51488 h 1059037"/>
                <a:gd name="connsiteX2" fmla="*/ 15540 w 318329"/>
                <a:gd name="connsiteY2" fmla="*/ 13972 h 1059037"/>
                <a:gd name="connsiteX3" fmla="*/ 31203 w 318329"/>
                <a:gd name="connsiteY3" fmla="*/ 3411 h 1059037"/>
                <a:gd name="connsiteX4" fmla="*/ 99032 w 318329"/>
                <a:gd name="connsiteY4" fmla="*/ 0 h 1059037"/>
                <a:gd name="connsiteX5" fmla="*/ 270329 w 318329"/>
                <a:gd name="connsiteY5" fmla="*/ 0 h 1059037"/>
                <a:gd name="connsiteX6" fmla="*/ 273040 w 318329"/>
                <a:gd name="connsiteY6" fmla="*/ 0 h 1059037"/>
                <a:gd name="connsiteX7" fmla="*/ 285925 w 318329"/>
                <a:gd name="connsiteY7" fmla="*/ 2601 h 1059037"/>
                <a:gd name="connsiteX8" fmla="*/ 318329 w 318329"/>
                <a:gd name="connsiteY8" fmla="*/ 51488 h 1059037"/>
                <a:gd name="connsiteX9" fmla="*/ 318329 w 318329"/>
                <a:gd name="connsiteY9" fmla="*/ 1006159 h 1059037"/>
                <a:gd name="connsiteX10" fmla="*/ 192470 w 318329"/>
                <a:gd name="connsiteY10" fmla="*/ 1037334 h 1059037"/>
                <a:gd name="connsiteX11" fmla="*/ 47407 w 318329"/>
                <a:gd name="connsiteY11" fmla="*/ 1059037 h 1059037"/>
                <a:gd name="connsiteX12" fmla="*/ 32404 w 318329"/>
                <a:gd name="connsiteY12" fmla="*/ 1056008 h 1059037"/>
                <a:gd name="connsiteX13" fmla="*/ 0 w 318329"/>
                <a:gd name="connsiteY13" fmla="*/ 1007121 h 10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329" h="1059037">
                  <a:moveTo>
                    <a:pt x="0" y="1007121"/>
                  </a:moveTo>
                  <a:lnTo>
                    <a:pt x="0" y="51488"/>
                  </a:lnTo>
                  <a:cubicBezTo>
                    <a:pt x="0" y="36837"/>
                    <a:pt x="5938" y="23573"/>
                    <a:pt x="15540" y="13972"/>
                  </a:cubicBezTo>
                  <a:lnTo>
                    <a:pt x="31203" y="3411"/>
                  </a:lnTo>
                  <a:lnTo>
                    <a:pt x="99032" y="0"/>
                  </a:lnTo>
                  <a:cubicBezTo>
                    <a:pt x="159853" y="0"/>
                    <a:pt x="216873" y="0"/>
                    <a:pt x="270329" y="0"/>
                  </a:cubicBezTo>
                  <a:lnTo>
                    <a:pt x="273040" y="0"/>
                  </a:lnTo>
                  <a:lnTo>
                    <a:pt x="285925" y="2601"/>
                  </a:lnTo>
                  <a:cubicBezTo>
                    <a:pt x="304967" y="10656"/>
                    <a:pt x="318329" y="29512"/>
                    <a:pt x="318329" y="51488"/>
                  </a:cubicBezTo>
                  <a:lnTo>
                    <a:pt x="318329" y="1006159"/>
                  </a:lnTo>
                  <a:lnTo>
                    <a:pt x="192470" y="1037334"/>
                  </a:lnTo>
                  <a:lnTo>
                    <a:pt x="47407" y="1059037"/>
                  </a:lnTo>
                  <a:lnTo>
                    <a:pt x="32404" y="1056008"/>
                  </a:lnTo>
                  <a:cubicBezTo>
                    <a:pt x="13362" y="1047953"/>
                    <a:pt x="0" y="1029098"/>
                    <a:pt x="0" y="10071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Forma libre 273">
              <a:extLst>
                <a:ext uri="{FF2B5EF4-FFF2-40B4-BE49-F238E27FC236}">
                  <a16:creationId xmlns:a16="http://schemas.microsoft.com/office/drawing/2014/main" id="{1530BBEE-FA97-524D-ACF8-6DDAE523BCB2}"/>
                </a:ext>
              </a:extLst>
            </p:cNvPr>
            <p:cNvSpPr/>
            <p:nvPr/>
          </p:nvSpPr>
          <p:spPr>
            <a:xfrm rot="5400000">
              <a:off x="13498888" y="6414299"/>
              <a:ext cx="274691" cy="843842"/>
            </a:xfrm>
            <a:custGeom>
              <a:avLst/>
              <a:gdLst>
                <a:gd name="connsiteX0" fmla="*/ 0 w 318329"/>
                <a:gd name="connsiteY0" fmla="*/ 924839 h 977895"/>
                <a:gd name="connsiteX1" fmla="*/ 0 w 318329"/>
                <a:gd name="connsiteY1" fmla="*/ 0 h 977895"/>
                <a:gd name="connsiteX2" fmla="*/ 25892 w 318329"/>
                <a:gd name="connsiteY2" fmla="*/ 1308 h 977895"/>
                <a:gd name="connsiteX3" fmla="*/ 184509 w 318329"/>
                <a:gd name="connsiteY3" fmla="*/ 25548 h 977895"/>
                <a:gd name="connsiteX4" fmla="*/ 318329 w 318329"/>
                <a:gd name="connsiteY4" fmla="*/ 60033 h 977895"/>
                <a:gd name="connsiteX5" fmla="*/ 318329 w 318329"/>
                <a:gd name="connsiteY5" fmla="*/ 924839 h 977895"/>
                <a:gd name="connsiteX6" fmla="*/ 265273 w 318329"/>
                <a:gd name="connsiteY6" fmla="*/ 977895 h 977895"/>
                <a:gd name="connsiteX7" fmla="*/ 53056 w 318329"/>
                <a:gd name="connsiteY7" fmla="*/ 977895 h 977895"/>
                <a:gd name="connsiteX8" fmla="*/ 0 w 318329"/>
                <a:gd name="connsiteY8" fmla="*/ 924839 h 97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329" h="977895">
                  <a:moveTo>
                    <a:pt x="0" y="924839"/>
                  </a:moveTo>
                  <a:lnTo>
                    <a:pt x="0" y="0"/>
                  </a:lnTo>
                  <a:lnTo>
                    <a:pt x="25892" y="1308"/>
                  </a:lnTo>
                  <a:cubicBezTo>
                    <a:pt x="79632" y="6771"/>
                    <a:pt x="132547" y="14896"/>
                    <a:pt x="184509" y="25548"/>
                  </a:cubicBezTo>
                  <a:lnTo>
                    <a:pt x="318329" y="60033"/>
                  </a:lnTo>
                  <a:lnTo>
                    <a:pt x="318329" y="924839"/>
                  </a:lnTo>
                  <a:cubicBezTo>
                    <a:pt x="318329" y="954141"/>
                    <a:pt x="294575" y="977895"/>
                    <a:pt x="265273" y="977895"/>
                  </a:cubicBezTo>
                  <a:lnTo>
                    <a:pt x="53056" y="977895"/>
                  </a:lnTo>
                  <a:cubicBezTo>
                    <a:pt x="23754" y="977895"/>
                    <a:pt x="0" y="954141"/>
                    <a:pt x="0" y="9248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5" name="Forma libre 274">
              <a:extLst>
                <a:ext uri="{FF2B5EF4-FFF2-40B4-BE49-F238E27FC236}">
                  <a16:creationId xmlns:a16="http://schemas.microsoft.com/office/drawing/2014/main" id="{C0BC0184-E523-5B45-BD3A-60781D9564C9}"/>
                </a:ext>
              </a:extLst>
            </p:cNvPr>
            <p:cNvSpPr/>
            <p:nvPr/>
          </p:nvSpPr>
          <p:spPr>
            <a:xfrm rot="5400000">
              <a:off x="10839928" y="4728182"/>
              <a:ext cx="2868070" cy="3580383"/>
            </a:xfrm>
            <a:custGeom>
              <a:avLst/>
              <a:gdLst>
                <a:gd name="connsiteX0" fmla="*/ 0 w 3323692"/>
                <a:gd name="connsiteY0" fmla="*/ 2383852 h 4149164"/>
                <a:gd name="connsiteX1" fmla="*/ 0 w 3323692"/>
                <a:gd name="connsiteY1" fmla="*/ 2236648 h 4149164"/>
                <a:gd name="connsiteX2" fmla="*/ 0 w 3323692"/>
                <a:gd name="connsiteY2" fmla="*/ 1995263 h 4149164"/>
                <a:gd name="connsiteX3" fmla="*/ 0 w 3323692"/>
                <a:gd name="connsiteY3" fmla="*/ 1920564 h 4149164"/>
                <a:gd name="connsiteX4" fmla="*/ 12189 w 3323692"/>
                <a:gd name="connsiteY4" fmla="*/ 1928783 h 4149164"/>
                <a:gd name="connsiteX5" fmla="*/ 32841 w 3323692"/>
                <a:gd name="connsiteY5" fmla="*/ 1932952 h 4149164"/>
                <a:gd name="connsiteX6" fmla="*/ 988474 w 3323692"/>
                <a:gd name="connsiteY6" fmla="*/ 1932952 h 4149164"/>
                <a:gd name="connsiteX7" fmla="*/ 1041530 w 3323692"/>
                <a:gd name="connsiteY7" fmla="*/ 1879896 h 4149164"/>
                <a:gd name="connsiteX8" fmla="*/ 1041530 w 3323692"/>
                <a:gd name="connsiteY8" fmla="*/ 1667679 h 4149164"/>
                <a:gd name="connsiteX9" fmla="*/ 988474 w 3323692"/>
                <a:gd name="connsiteY9" fmla="*/ 1614623 h 4149164"/>
                <a:gd name="connsiteX10" fmla="*/ 32841 w 3323692"/>
                <a:gd name="connsiteY10" fmla="*/ 1614623 h 4149164"/>
                <a:gd name="connsiteX11" fmla="*/ 12189 w 3323692"/>
                <a:gd name="connsiteY11" fmla="*/ 1618792 h 4149164"/>
                <a:gd name="connsiteX12" fmla="*/ 0 w 3323692"/>
                <a:gd name="connsiteY12" fmla="*/ 1627011 h 4149164"/>
                <a:gd name="connsiteX13" fmla="*/ 0 w 3323692"/>
                <a:gd name="connsiteY13" fmla="*/ 1614418 h 4149164"/>
                <a:gd name="connsiteX14" fmla="*/ 0 w 3323692"/>
                <a:gd name="connsiteY14" fmla="*/ 1584720 h 4149164"/>
                <a:gd name="connsiteX15" fmla="*/ 28245 w 3323692"/>
                <a:gd name="connsiteY15" fmla="*/ 1284271 h 4149164"/>
                <a:gd name="connsiteX16" fmla="*/ 46968 w 3323692"/>
                <a:gd name="connsiteY16" fmla="*/ 1205984 h 4149164"/>
                <a:gd name="connsiteX17" fmla="*/ 987283 w 3323692"/>
                <a:gd name="connsiteY17" fmla="*/ 1205984 h 4149164"/>
                <a:gd name="connsiteX18" fmla="*/ 1040339 w 3323692"/>
                <a:gd name="connsiteY18" fmla="*/ 1152928 h 4149164"/>
                <a:gd name="connsiteX19" fmla="*/ 1040339 w 3323692"/>
                <a:gd name="connsiteY19" fmla="*/ 940711 h 4149164"/>
                <a:gd name="connsiteX20" fmla="*/ 987283 w 3323692"/>
                <a:gd name="connsiteY20" fmla="*/ 887655 h 4149164"/>
                <a:gd name="connsiteX21" fmla="*/ 160678 w 3323692"/>
                <a:gd name="connsiteY21" fmla="*/ 887655 h 4149164"/>
                <a:gd name="connsiteX22" fmla="*/ 168558 w 3323692"/>
                <a:gd name="connsiteY22" fmla="*/ 869971 h 4149164"/>
                <a:gd name="connsiteX23" fmla="*/ 1223344 w 3323692"/>
                <a:gd name="connsiteY23" fmla="*/ 34680 h 4149164"/>
                <a:gd name="connsiteX24" fmla="*/ 1302785 w 3323692"/>
                <a:gd name="connsiteY24" fmla="*/ 21361 h 4149164"/>
                <a:gd name="connsiteX25" fmla="*/ 1302785 w 3323692"/>
                <a:gd name="connsiteY25" fmla="*/ 931792 h 4149164"/>
                <a:gd name="connsiteX26" fmla="*/ 1355841 w 3323692"/>
                <a:gd name="connsiteY26" fmla="*/ 984848 h 4149164"/>
                <a:gd name="connsiteX27" fmla="*/ 1568058 w 3323692"/>
                <a:gd name="connsiteY27" fmla="*/ 984848 h 4149164"/>
                <a:gd name="connsiteX28" fmla="*/ 1621114 w 3323692"/>
                <a:gd name="connsiteY28" fmla="*/ 931792 h 4149164"/>
                <a:gd name="connsiteX29" fmla="*/ 1621114 w 3323692"/>
                <a:gd name="connsiteY29" fmla="*/ 0 h 4149164"/>
                <a:gd name="connsiteX30" fmla="*/ 1668154 w 3323692"/>
                <a:gd name="connsiteY30" fmla="*/ 0 h 4149164"/>
                <a:gd name="connsiteX31" fmla="*/ 1733349 w 3323692"/>
                <a:gd name="connsiteY31" fmla="*/ 0 h 4149164"/>
                <a:gd name="connsiteX32" fmla="*/ 1871019 w 3323692"/>
                <a:gd name="connsiteY32" fmla="*/ 6953 h 4149164"/>
                <a:gd name="connsiteX33" fmla="*/ 1871019 w 3323692"/>
                <a:gd name="connsiteY33" fmla="*/ 931792 h 4149164"/>
                <a:gd name="connsiteX34" fmla="*/ 1924075 w 3323692"/>
                <a:gd name="connsiteY34" fmla="*/ 984848 h 4149164"/>
                <a:gd name="connsiteX35" fmla="*/ 2136292 w 3323692"/>
                <a:gd name="connsiteY35" fmla="*/ 984848 h 4149164"/>
                <a:gd name="connsiteX36" fmla="*/ 2189348 w 3323692"/>
                <a:gd name="connsiteY36" fmla="*/ 931792 h 4149164"/>
                <a:gd name="connsiteX37" fmla="*/ 2189348 w 3323692"/>
                <a:gd name="connsiteY37" fmla="*/ 66986 h 4149164"/>
                <a:gd name="connsiteX38" fmla="*/ 2208428 w 3323692"/>
                <a:gd name="connsiteY38" fmla="*/ 71903 h 4149164"/>
                <a:gd name="connsiteX39" fmla="*/ 3323692 w 3323692"/>
                <a:gd name="connsiteY39" fmla="*/ 1592408 h 4149164"/>
                <a:gd name="connsiteX40" fmla="*/ 3323692 w 3323692"/>
                <a:gd name="connsiteY40" fmla="*/ 2565548 h 4149164"/>
                <a:gd name="connsiteX41" fmla="*/ 2189655 w 3323692"/>
                <a:gd name="connsiteY41" fmla="*/ 4090682 h 4149164"/>
                <a:gd name="connsiteX42" fmla="*/ 2171633 w 3323692"/>
                <a:gd name="connsiteY42" fmla="*/ 4095146 h 4149164"/>
                <a:gd name="connsiteX43" fmla="*/ 2171633 w 3323692"/>
                <a:gd name="connsiteY43" fmla="*/ 3140475 h 4149164"/>
                <a:gd name="connsiteX44" fmla="*/ 2139229 w 3323692"/>
                <a:gd name="connsiteY44" fmla="*/ 3091588 h 4149164"/>
                <a:gd name="connsiteX45" fmla="*/ 2126344 w 3323692"/>
                <a:gd name="connsiteY45" fmla="*/ 3088987 h 4149164"/>
                <a:gd name="connsiteX46" fmla="*/ 2123633 w 3323692"/>
                <a:gd name="connsiteY46" fmla="*/ 3088987 h 4149164"/>
                <a:gd name="connsiteX47" fmla="*/ 1952336 w 3323692"/>
                <a:gd name="connsiteY47" fmla="*/ 3088987 h 4149164"/>
                <a:gd name="connsiteX48" fmla="*/ 1884507 w 3323692"/>
                <a:gd name="connsiteY48" fmla="*/ 3092398 h 4149164"/>
                <a:gd name="connsiteX49" fmla="*/ 1868844 w 3323692"/>
                <a:gd name="connsiteY49" fmla="*/ 3102959 h 4149164"/>
                <a:gd name="connsiteX50" fmla="*/ 1853304 w 3323692"/>
                <a:gd name="connsiteY50" fmla="*/ 3140475 h 4149164"/>
                <a:gd name="connsiteX51" fmla="*/ 1853304 w 3323692"/>
                <a:gd name="connsiteY51" fmla="*/ 4096108 h 4149164"/>
                <a:gd name="connsiteX52" fmla="*/ 1885708 w 3323692"/>
                <a:gd name="connsiteY52" fmla="*/ 4144995 h 4149164"/>
                <a:gd name="connsiteX53" fmla="*/ 1900711 w 3323692"/>
                <a:gd name="connsiteY53" fmla="*/ 4148024 h 4149164"/>
                <a:gd name="connsiteX54" fmla="*/ 1896911 w 3323692"/>
                <a:gd name="connsiteY54" fmla="*/ 4148592 h 4149164"/>
                <a:gd name="connsiteX55" fmla="*/ 1885566 w 3323692"/>
                <a:gd name="connsiteY55" fmla="*/ 4149164 h 4149164"/>
                <a:gd name="connsiteX56" fmla="*/ 1857380 w 3323692"/>
                <a:gd name="connsiteY56" fmla="*/ 4149164 h 4149164"/>
                <a:gd name="connsiteX57" fmla="*/ 1590343 w 3323692"/>
                <a:gd name="connsiteY57" fmla="*/ 4149164 h 4149164"/>
                <a:gd name="connsiteX58" fmla="*/ 1559869 w 3323692"/>
                <a:gd name="connsiteY58" fmla="*/ 4147241 h 4149164"/>
                <a:gd name="connsiteX59" fmla="*/ 1570995 w 3323692"/>
                <a:gd name="connsiteY59" fmla="*/ 4144995 h 4149164"/>
                <a:gd name="connsiteX60" fmla="*/ 1603399 w 3323692"/>
                <a:gd name="connsiteY60" fmla="*/ 4096108 h 4149164"/>
                <a:gd name="connsiteX61" fmla="*/ 1603399 w 3323692"/>
                <a:gd name="connsiteY61" fmla="*/ 3140475 h 4149164"/>
                <a:gd name="connsiteX62" fmla="*/ 1570995 w 3323692"/>
                <a:gd name="connsiteY62" fmla="*/ 3091588 h 4149164"/>
                <a:gd name="connsiteX63" fmla="*/ 1558110 w 3323692"/>
                <a:gd name="connsiteY63" fmla="*/ 3088987 h 4149164"/>
                <a:gd name="connsiteX64" fmla="*/ 1555399 w 3323692"/>
                <a:gd name="connsiteY64" fmla="*/ 3088987 h 4149164"/>
                <a:gd name="connsiteX65" fmla="*/ 1384102 w 3323692"/>
                <a:gd name="connsiteY65" fmla="*/ 3088987 h 4149164"/>
                <a:gd name="connsiteX66" fmla="*/ 1316273 w 3323692"/>
                <a:gd name="connsiteY66" fmla="*/ 3092398 h 4149164"/>
                <a:gd name="connsiteX67" fmla="*/ 1300610 w 3323692"/>
                <a:gd name="connsiteY67" fmla="*/ 3102959 h 4149164"/>
                <a:gd name="connsiteX68" fmla="*/ 1285070 w 3323692"/>
                <a:gd name="connsiteY68" fmla="*/ 3140475 h 4149164"/>
                <a:gd name="connsiteX69" fmla="*/ 1285070 w 3323692"/>
                <a:gd name="connsiteY69" fmla="*/ 4096108 h 4149164"/>
                <a:gd name="connsiteX70" fmla="*/ 1289239 w 3323692"/>
                <a:gd name="connsiteY70" fmla="*/ 4116760 h 4149164"/>
                <a:gd name="connsiteX71" fmla="*/ 1289924 w 3323692"/>
                <a:gd name="connsiteY71" fmla="*/ 4117777 h 4149164"/>
                <a:gd name="connsiteX72" fmla="*/ 1190951 w 3323692"/>
                <a:gd name="connsiteY72" fmla="*/ 4098810 h 4149164"/>
                <a:gd name="connsiteX73" fmla="*/ 270072 w 3323692"/>
                <a:gd name="connsiteY73" fmla="*/ 3445756 h 4149164"/>
                <a:gd name="connsiteX74" fmla="*/ 200594 w 3323692"/>
                <a:gd name="connsiteY74" fmla="*/ 3330787 h 4149164"/>
                <a:gd name="connsiteX75" fmla="*/ 1002780 w 3323692"/>
                <a:gd name="connsiteY75" fmla="*/ 3330787 h 4149164"/>
                <a:gd name="connsiteX76" fmla="*/ 1055836 w 3323692"/>
                <a:gd name="connsiteY76" fmla="*/ 3277731 h 4149164"/>
                <a:gd name="connsiteX77" fmla="*/ 1055836 w 3323692"/>
                <a:gd name="connsiteY77" fmla="*/ 3065514 h 4149164"/>
                <a:gd name="connsiteX78" fmla="*/ 1002780 w 3323692"/>
                <a:gd name="connsiteY78" fmla="*/ 3012458 h 4149164"/>
                <a:gd name="connsiteX79" fmla="*/ 66632 w 3323692"/>
                <a:gd name="connsiteY79" fmla="*/ 3012458 h 4149164"/>
                <a:gd name="connsiteX80" fmla="*/ 32072 w 3323692"/>
                <a:gd name="connsiteY80" fmla="*/ 2877376 h 4149164"/>
                <a:gd name="connsiteX81" fmla="*/ 8147 w 3323692"/>
                <a:gd name="connsiteY81" fmla="*/ 2719880 h 4149164"/>
                <a:gd name="connsiteX82" fmla="*/ 3411 w 3323692"/>
                <a:gd name="connsiteY82" fmla="*/ 2625689 h 4149164"/>
                <a:gd name="connsiteX83" fmla="*/ 13972 w 3323692"/>
                <a:gd name="connsiteY83" fmla="*/ 2641352 h 4149164"/>
                <a:gd name="connsiteX84" fmla="*/ 51488 w 3323692"/>
                <a:gd name="connsiteY84" fmla="*/ 2656892 h 4149164"/>
                <a:gd name="connsiteX85" fmla="*/ 1007121 w 3323692"/>
                <a:gd name="connsiteY85" fmla="*/ 2656892 h 4149164"/>
                <a:gd name="connsiteX86" fmla="*/ 1060177 w 3323692"/>
                <a:gd name="connsiteY86" fmla="*/ 2603836 h 4149164"/>
                <a:gd name="connsiteX87" fmla="*/ 1060177 w 3323692"/>
                <a:gd name="connsiteY87" fmla="*/ 2391619 h 4149164"/>
                <a:gd name="connsiteX88" fmla="*/ 1007121 w 3323692"/>
                <a:gd name="connsiteY88" fmla="*/ 2338563 h 4149164"/>
                <a:gd name="connsiteX89" fmla="*/ 51488 w 3323692"/>
                <a:gd name="connsiteY89" fmla="*/ 2338563 h 4149164"/>
                <a:gd name="connsiteX90" fmla="*/ 2601 w 3323692"/>
                <a:gd name="connsiteY90" fmla="*/ 2370967 h 4149164"/>
                <a:gd name="connsiteX91" fmla="*/ 0 w 3323692"/>
                <a:gd name="connsiteY91" fmla="*/ 2383852 h 41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3323692" h="4149164">
                  <a:moveTo>
                    <a:pt x="0" y="2383852"/>
                  </a:moveTo>
                  <a:lnTo>
                    <a:pt x="0" y="2236648"/>
                  </a:lnTo>
                  <a:cubicBezTo>
                    <a:pt x="0" y="2143515"/>
                    <a:pt x="0" y="2063687"/>
                    <a:pt x="0" y="1995263"/>
                  </a:cubicBezTo>
                  <a:lnTo>
                    <a:pt x="0" y="1920564"/>
                  </a:lnTo>
                  <a:lnTo>
                    <a:pt x="12189" y="1928783"/>
                  </a:lnTo>
                  <a:cubicBezTo>
                    <a:pt x="18537" y="1931467"/>
                    <a:pt x="25516" y="1932952"/>
                    <a:pt x="32841" y="1932952"/>
                  </a:cubicBezTo>
                  <a:lnTo>
                    <a:pt x="988474" y="1932952"/>
                  </a:lnTo>
                  <a:cubicBezTo>
                    <a:pt x="1017776" y="1932952"/>
                    <a:pt x="1041530" y="1909198"/>
                    <a:pt x="1041530" y="1879896"/>
                  </a:cubicBezTo>
                  <a:lnTo>
                    <a:pt x="1041530" y="1667679"/>
                  </a:lnTo>
                  <a:cubicBezTo>
                    <a:pt x="1041530" y="1638377"/>
                    <a:pt x="1017776" y="1614623"/>
                    <a:pt x="988474" y="1614623"/>
                  </a:cubicBezTo>
                  <a:lnTo>
                    <a:pt x="32841" y="1614623"/>
                  </a:lnTo>
                  <a:cubicBezTo>
                    <a:pt x="25516" y="1614623"/>
                    <a:pt x="18537" y="1616108"/>
                    <a:pt x="12189" y="1618792"/>
                  </a:cubicBezTo>
                  <a:lnTo>
                    <a:pt x="0" y="1627011"/>
                  </a:lnTo>
                  <a:lnTo>
                    <a:pt x="0" y="1614418"/>
                  </a:lnTo>
                  <a:cubicBezTo>
                    <a:pt x="0" y="1584720"/>
                    <a:pt x="0" y="1584720"/>
                    <a:pt x="0" y="1584720"/>
                  </a:cubicBezTo>
                  <a:cubicBezTo>
                    <a:pt x="0" y="1482084"/>
                    <a:pt x="9698" y="1381636"/>
                    <a:pt x="28245" y="1284271"/>
                  </a:cubicBezTo>
                  <a:lnTo>
                    <a:pt x="46968" y="1205984"/>
                  </a:lnTo>
                  <a:lnTo>
                    <a:pt x="987283" y="1205984"/>
                  </a:lnTo>
                  <a:cubicBezTo>
                    <a:pt x="1016585" y="1205984"/>
                    <a:pt x="1040339" y="1182230"/>
                    <a:pt x="1040339" y="1152928"/>
                  </a:cubicBezTo>
                  <a:lnTo>
                    <a:pt x="1040339" y="940711"/>
                  </a:lnTo>
                  <a:cubicBezTo>
                    <a:pt x="1040339" y="911409"/>
                    <a:pt x="1016585" y="887655"/>
                    <a:pt x="987283" y="887655"/>
                  </a:cubicBezTo>
                  <a:lnTo>
                    <a:pt x="160678" y="887655"/>
                  </a:lnTo>
                  <a:lnTo>
                    <a:pt x="168558" y="869971"/>
                  </a:lnTo>
                  <a:cubicBezTo>
                    <a:pt x="376351" y="455637"/>
                    <a:pt x="759532" y="143882"/>
                    <a:pt x="1223344" y="34680"/>
                  </a:cubicBezTo>
                  <a:lnTo>
                    <a:pt x="1302785" y="21361"/>
                  </a:lnTo>
                  <a:lnTo>
                    <a:pt x="1302785" y="931792"/>
                  </a:lnTo>
                  <a:cubicBezTo>
                    <a:pt x="1302785" y="961094"/>
                    <a:pt x="1326539" y="984848"/>
                    <a:pt x="1355841" y="984848"/>
                  </a:cubicBezTo>
                  <a:lnTo>
                    <a:pt x="1568058" y="984848"/>
                  </a:lnTo>
                  <a:cubicBezTo>
                    <a:pt x="1597360" y="984848"/>
                    <a:pt x="1621114" y="961094"/>
                    <a:pt x="1621114" y="931792"/>
                  </a:cubicBezTo>
                  <a:lnTo>
                    <a:pt x="1621114" y="0"/>
                  </a:lnTo>
                  <a:lnTo>
                    <a:pt x="1668154" y="0"/>
                  </a:lnTo>
                  <a:cubicBezTo>
                    <a:pt x="1733349" y="0"/>
                    <a:pt x="1733349" y="0"/>
                    <a:pt x="1733349" y="0"/>
                  </a:cubicBezTo>
                  <a:lnTo>
                    <a:pt x="1871019" y="6953"/>
                  </a:lnTo>
                  <a:lnTo>
                    <a:pt x="1871019" y="931792"/>
                  </a:lnTo>
                  <a:cubicBezTo>
                    <a:pt x="1871019" y="961094"/>
                    <a:pt x="1894773" y="984848"/>
                    <a:pt x="1924075" y="984848"/>
                  </a:cubicBezTo>
                  <a:lnTo>
                    <a:pt x="2136292" y="984848"/>
                  </a:lnTo>
                  <a:cubicBezTo>
                    <a:pt x="2165594" y="984848"/>
                    <a:pt x="2189348" y="961094"/>
                    <a:pt x="2189348" y="931792"/>
                  </a:cubicBezTo>
                  <a:lnTo>
                    <a:pt x="2189348" y="66986"/>
                  </a:lnTo>
                  <a:lnTo>
                    <a:pt x="2208428" y="71903"/>
                  </a:lnTo>
                  <a:cubicBezTo>
                    <a:pt x="2857487" y="274317"/>
                    <a:pt x="3323692" y="880801"/>
                    <a:pt x="3323692" y="1592408"/>
                  </a:cubicBezTo>
                  <a:cubicBezTo>
                    <a:pt x="3323692" y="2565548"/>
                    <a:pt x="3323692" y="2565548"/>
                    <a:pt x="3323692" y="2565548"/>
                  </a:cubicBezTo>
                  <a:cubicBezTo>
                    <a:pt x="3323692" y="3283090"/>
                    <a:pt x="2848478" y="3894224"/>
                    <a:pt x="2189655" y="4090682"/>
                  </a:cubicBezTo>
                  <a:lnTo>
                    <a:pt x="2171633" y="4095146"/>
                  </a:lnTo>
                  <a:lnTo>
                    <a:pt x="2171633" y="3140475"/>
                  </a:lnTo>
                  <a:cubicBezTo>
                    <a:pt x="2171633" y="3118499"/>
                    <a:pt x="2158271" y="3099643"/>
                    <a:pt x="2139229" y="3091588"/>
                  </a:cubicBezTo>
                  <a:lnTo>
                    <a:pt x="2126344" y="3088987"/>
                  </a:lnTo>
                  <a:lnTo>
                    <a:pt x="2123633" y="3088987"/>
                  </a:lnTo>
                  <a:cubicBezTo>
                    <a:pt x="2070177" y="3088987"/>
                    <a:pt x="2013157" y="3088987"/>
                    <a:pt x="1952336" y="3088987"/>
                  </a:cubicBezTo>
                  <a:lnTo>
                    <a:pt x="1884507" y="3092398"/>
                  </a:lnTo>
                  <a:lnTo>
                    <a:pt x="1868844" y="3102959"/>
                  </a:lnTo>
                  <a:cubicBezTo>
                    <a:pt x="1859242" y="3112560"/>
                    <a:pt x="1853304" y="3125824"/>
                    <a:pt x="1853304" y="3140475"/>
                  </a:cubicBezTo>
                  <a:lnTo>
                    <a:pt x="1853304" y="4096108"/>
                  </a:lnTo>
                  <a:cubicBezTo>
                    <a:pt x="1853304" y="4118085"/>
                    <a:pt x="1866666" y="4136940"/>
                    <a:pt x="1885708" y="4144995"/>
                  </a:cubicBezTo>
                  <a:lnTo>
                    <a:pt x="1900711" y="4148024"/>
                  </a:lnTo>
                  <a:lnTo>
                    <a:pt x="1896911" y="4148592"/>
                  </a:lnTo>
                  <a:lnTo>
                    <a:pt x="1885566" y="4149164"/>
                  </a:lnTo>
                  <a:lnTo>
                    <a:pt x="1857380" y="4149164"/>
                  </a:lnTo>
                  <a:cubicBezTo>
                    <a:pt x="1590343" y="4149164"/>
                    <a:pt x="1590343" y="4149164"/>
                    <a:pt x="1590343" y="4149164"/>
                  </a:cubicBezTo>
                  <a:lnTo>
                    <a:pt x="1559869" y="4147241"/>
                  </a:lnTo>
                  <a:lnTo>
                    <a:pt x="1570995" y="4144995"/>
                  </a:lnTo>
                  <a:cubicBezTo>
                    <a:pt x="1590038" y="4136940"/>
                    <a:pt x="1603399" y="4118085"/>
                    <a:pt x="1603399" y="4096108"/>
                  </a:cubicBezTo>
                  <a:lnTo>
                    <a:pt x="1603399" y="3140475"/>
                  </a:lnTo>
                  <a:cubicBezTo>
                    <a:pt x="1603399" y="3118499"/>
                    <a:pt x="1590037" y="3099643"/>
                    <a:pt x="1570995" y="3091588"/>
                  </a:cubicBezTo>
                  <a:lnTo>
                    <a:pt x="1558110" y="3088987"/>
                  </a:lnTo>
                  <a:lnTo>
                    <a:pt x="1555399" y="3088987"/>
                  </a:lnTo>
                  <a:cubicBezTo>
                    <a:pt x="1501943" y="3088987"/>
                    <a:pt x="1444923" y="3088987"/>
                    <a:pt x="1384102" y="3088987"/>
                  </a:cubicBezTo>
                  <a:lnTo>
                    <a:pt x="1316273" y="3092398"/>
                  </a:lnTo>
                  <a:lnTo>
                    <a:pt x="1300610" y="3102959"/>
                  </a:lnTo>
                  <a:cubicBezTo>
                    <a:pt x="1291008" y="3112560"/>
                    <a:pt x="1285070" y="3125824"/>
                    <a:pt x="1285070" y="3140475"/>
                  </a:cubicBezTo>
                  <a:lnTo>
                    <a:pt x="1285070" y="4096108"/>
                  </a:lnTo>
                  <a:cubicBezTo>
                    <a:pt x="1285070" y="4103433"/>
                    <a:pt x="1286554" y="4110412"/>
                    <a:pt x="1289239" y="4116760"/>
                  </a:cubicBezTo>
                  <a:lnTo>
                    <a:pt x="1289924" y="4117777"/>
                  </a:lnTo>
                  <a:lnTo>
                    <a:pt x="1190951" y="4098810"/>
                  </a:lnTo>
                  <a:cubicBezTo>
                    <a:pt x="808621" y="4000233"/>
                    <a:pt x="483525" y="3763375"/>
                    <a:pt x="270072" y="3445756"/>
                  </a:cubicBezTo>
                  <a:lnTo>
                    <a:pt x="200594" y="3330787"/>
                  </a:lnTo>
                  <a:lnTo>
                    <a:pt x="1002780" y="3330787"/>
                  </a:lnTo>
                  <a:cubicBezTo>
                    <a:pt x="1032082" y="3330787"/>
                    <a:pt x="1055836" y="3307033"/>
                    <a:pt x="1055836" y="3277731"/>
                  </a:cubicBezTo>
                  <a:lnTo>
                    <a:pt x="1055836" y="3065514"/>
                  </a:lnTo>
                  <a:cubicBezTo>
                    <a:pt x="1055836" y="3036212"/>
                    <a:pt x="1032082" y="3012458"/>
                    <a:pt x="1002780" y="3012458"/>
                  </a:cubicBezTo>
                  <a:lnTo>
                    <a:pt x="66632" y="3012458"/>
                  </a:lnTo>
                  <a:lnTo>
                    <a:pt x="32072" y="2877376"/>
                  </a:lnTo>
                  <a:cubicBezTo>
                    <a:pt x="21553" y="2825722"/>
                    <a:pt x="13535" y="2773178"/>
                    <a:pt x="8147" y="2719880"/>
                  </a:cubicBezTo>
                  <a:lnTo>
                    <a:pt x="3411" y="2625689"/>
                  </a:lnTo>
                  <a:lnTo>
                    <a:pt x="13972" y="2641352"/>
                  </a:lnTo>
                  <a:cubicBezTo>
                    <a:pt x="23573" y="2650954"/>
                    <a:pt x="36837" y="2656892"/>
                    <a:pt x="51488" y="2656892"/>
                  </a:cubicBezTo>
                  <a:lnTo>
                    <a:pt x="1007121" y="2656892"/>
                  </a:lnTo>
                  <a:cubicBezTo>
                    <a:pt x="1036423" y="2656892"/>
                    <a:pt x="1060177" y="2633138"/>
                    <a:pt x="1060177" y="2603836"/>
                  </a:cubicBezTo>
                  <a:lnTo>
                    <a:pt x="1060177" y="2391619"/>
                  </a:lnTo>
                  <a:cubicBezTo>
                    <a:pt x="1060177" y="2362317"/>
                    <a:pt x="1036423" y="2338563"/>
                    <a:pt x="1007121" y="2338563"/>
                  </a:cubicBezTo>
                  <a:lnTo>
                    <a:pt x="51488" y="2338563"/>
                  </a:lnTo>
                  <a:cubicBezTo>
                    <a:pt x="29512" y="2338563"/>
                    <a:pt x="10656" y="2351925"/>
                    <a:pt x="2601" y="2370967"/>
                  </a:cubicBezTo>
                  <a:lnTo>
                    <a:pt x="0" y="23838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6" name="Forma libre 275">
              <a:extLst>
                <a:ext uri="{FF2B5EF4-FFF2-40B4-BE49-F238E27FC236}">
                  <a16:creationId xmlns:a16="http://schemas.microsoft.com/office/drawing/2014/main" id="{8F3B87E1-9CA6-CB4D-9091-6AFB03337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6434" y="6311238"/>
              <a:ext cx="3587017" cy="3347132"/>
            </a:xfrm>
            <a:custGeom>
              <a:avLst/>
              <a:gdLst>
                <a:gd name="connsiteX0" fmla="*/ 4149164 w 4156852"/>
                <a:gd name="connsiteY0" fmla="*/ 0 h 3878859"/>
                <a:gd name="connsiteX1" fmla="*/ 4156852 w 4156852"/>
                <a:gd name="connsiteY1" fmla="*/ 152217 h 3878859"/>
                <a:gd name="connsiteX2" fmla="*/ 4156852 w 4156852"/>
                <a:gd name="connsiteY2" fmla="*/ 2288515 h 3878859"/>
                <a:gd name="connsiteX3" fmla="*/ 2564444 w 4156852"/>
                <a:gd name="connsiteY3" fmla="*/ 3878859 h 3878859"/>
                <a:gd name="connsiteX4" fmla="*/ 1591304 w 4156852"/>
                <a:gd name="connsiteY4" fmla="*/ 3878859 h 3878859"/>
                <a:gd name="connsiteX5" fmla="*/ 0 w 4156852"/>
                <a:gd name="connsiteY5" fmla="*/ 2288515 h 3878859"/>
                <a:gd name="connsiteX6" fmla="*/ 0 w 4156852"/>
                <a:gd name="connsiteY6" fmla="*/ 532432 h 3878859"/>
                <a:gd name="connsiteX7" fmla="*/ 0 w 4156852"/>
                <a:gd name="connsiteY7" fmla="*/ 447440 h 3878859"/>
                <a:gd name="connsiteX8" fmla="*/ 572 w 4156852"/>
                <a:gd name="connsiteY8" fmla="*/ 458785 h 3878859"/>
                <a:gd name="connsiteX9" fmla="*/ 1583616 w 4156852"/>
                <a:gd name="connsiteY9" fmla="*/ 1885566 h 3878859"/>
                <a:gd name="connsiteX10" fmla="*/ 2556756 w 4156852"/>
                <a:gd name="connsiteY10" fmla="*/ 1885566 h 3878859"/>
                <a:gd name="connsiteX11" fmla="*/ 4149164 w 4156852"/>
                <a:gd name="connsiteY11" fmla="*/ 295223 h 3878859"/>
                <a:gd name="connsiteX12" fmla="*/ 4149164 w 4156852"/>
                <a:gd name="connsiteY12" fmla="*/ 28186 h 3878859"/>
                <a:gd name="connsiteX13" fmla="*/ 4149164 w 4156852"/>
                <a:gd name="connsiteY13" fmla="*/ 0 h 387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56852" h="3878859">
                  <a:moveTo>
                    <a:pt x="4149164" y="0"/>
                  </a:moveTo>
                  <a:lnTo>
                    <a:pt x="4156852" y="152217"/>
                  </a:lnTo>
                  <a:cubicBezTo>
                    <a:pt x="4156852" y="2288515"/>
                    <a:pt x="4156852" y="2288515"/>
                    <a:pt x="4156852" y="2288515"/>
                  </a:cubicBezTo>
                  <a:cubicBezTo>
                    <a:pt x="4156852" y="3172653"/>
                    <a:pt x="3440268" y="3878859"/>
                    <a:pt x="2564444" y="3878859"/>
                  </a:cubicBezTo>
                  <a:cubicBezTo>
                    <a:pt x="1591304" y="3878859"/>
                    <a:pt x="1591304" y="3878859"/>
                    <a:pt x="1591304" y="3878859"/>
                  </a:cubicBezTo>
                  <a:cubicBezTo>
                    <a:pt x="716586" y="3878859"/>
                    <a:pt x="0" y="3172653"/>
                    <a:pt x="0" y="2288515"/>
                  </a:cubicBezTo>
                  <a:cubicBezTo>
                    <a:pt x="0" y="1353885"/>
                    <a:pt x="0" y="828155"/>
                    <a:pt x="0" y="532432"/>
                  </a:cubicBezTo>
                  <a:lnTo>
                    <a:pt x="0" y="447440"/>
                  </a:lnTo>
                  <a:lnTo>
                    <a:pt x="572" y="458785"/>
                  </a:lnTo>
                  <a:cubicBezTo>
                    <a:pt x="82502" y="1264878"/>
                    <a:pt x="763568" y="1885566"/>
                    <a:pt x="1583616" y="1885566"/>
                  </a:cubicBezTo>
                  <a:cubicBezTo>
                    <a:pt x="1583616" y="1885566"/>
                    <a:pt x="1583616" y="1885566"/>
                    <a:pt x="2556756" y="1885566"/>
                  </a:cubicBezTo>
                  <a:cubicBezTo>
                    <a:pt x="3432580" y="1885566"/>
                    <a:pt x="4149164" y="1179361"/>
                    <a:pt x="4149164" y="295223"/>
                  </a:cubicBezTo>
                  <a:cubicBezTo>
                    <a:pt x="4149164" y="295223"/>
                    <a:pt x="4149164" y="295223"/>
                    <a:pt x="4149164" y="28186"/>
                  </a:cubicBezTo>
                  <a:lnTo>
                    <a:pt x="4149164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277" name="Freeform 1">
              <a:extLst>
                <a:ext uri="{FF2B5EF4-FFF2-40B4-BE49-F238E27FC236}">
                  <a16:creationId xmlns:a16="http://schemas.microsoft.com/office/drawing/2014/main" id="{77450AB6-F941-CC42-8115-7F5BFE085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6444" y="8017739"/>
              <a:ext cx="5198984" cy="2351321"/>
            </a:xfrm>
            <a:custGeom>
              <a:avLst/>
              <a:gdLst>
                <a:gd name="T0" fmla="*/ 3165 w 5451"/>
                <a:gd name="T1" fmla="*/ 2464 h 2465"/>
                <a:gd name="T2" fmla="*/ 3165 w 5451"/>
                <a:gd name="T3" fmla="*/ 2464 h 2465"/>
                <a:gd name="T4" fmla="*/ 2285 w 5451"/>
                <a:gd name="T5" fmla="*/ 2464 h 2465"/>
                <a:gd name="T6" fmla="*/ 0 w 5451"/>
                <a:gd name="T7" fmla="*/ 171 h 2465"/>
                <a:gd name="T8" fmla="*/ 171 w 5451"/>
                <a:gd name="T9" fmla="*/ 0 h 2465"/>
                <a:gd name="T10" fmla="*/ 5279 w 5451"/>
                <a:gd name="T11" fmla="*/ 0 h 2465"/>
                <a:gd name="T12" fmla="*/ 5450 w 5451"/>
                <a:gd name="T13" fmla="*/ 171 h 2465"/>
                <a:gd name="T14" fmla="*/ 3165 w 5451"/>
                <a:gd name="T15" fmla="*/ 2464 h 2465"/>
                <a:gd name="T16" fmla="*/ 351 w 5451"/>
                <a:gd name="T17" fmla="*/ 351 h 2465"/>
                <a:gd name="T18" fmla="*/ 351 w 5451"/>
                <a:gd name="T19" fmla="*/ 351 h 2465"/>
                <a:gd name="T20" fmla="*/ 2285 w 5451"/>
                <a:gd name="T21" fmla="*/ 2114 h 2465"/>
                <a:gd name="T22" fmla="*/ 3165 w 5451"/>
                <a:gd name="T23" fmla="*/ 2114 h 2465"/>
                <a:gd name="T24" fmla="*/ 5099 w 5451"/>
                <a:gd name="T25" fmla="*/ 351 h 2465"/>
                <a:gd name="T26" fmla="*/ 351 w 5451"/>
                <a:gd name="T27" fmla="*/ 351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1" h="2465">
                  <a:moveTo>
                    <a:pt x="3165" y="2464"/>
                  </a:moveTo>
                  <a:lnTo>
                    <a:pt x="3165" y="2464"/>
                  </a:lnTo>
                  <a:cubicBezTo>
                    <a:pt x="2285" y="2464"/>
                    <a:pt x="2285" y="2464"/>
                    <a:pt x="2285" y="2464"/>
                  </a:cubicBezTo>
                  <a:cubicBezTo>
                    <a:pt x="1026" y="2464"/>
                    <a:pt x="0" y="1439"/>
                    <a:pt x="0" y="171"/>
                  </a:cubicBezTo>
                  <a:cubicBezTo>
                    <a:pt x="0" y="81"/>
                    <a:pt x="72" y="0"/>
                    <a:pt x="171" y="0"/>
                  </a:cubicBezTo>
                  <a:cubicBezTo>
                    <a:pt x="5279" y="0"/>
                    <a:pt x="5279" y="0"/>
                    <a:pt x="5279" y="0"/>
                  </a:cubicBezTo>
                  <a:cubicBezTo>
                    <a:pt x="5378" y="0"/>
                    <a:pt x="5450" y="81"/>
                    <a:pt x="5450" y="171"/>
                  </a:cubicBezTo>
                  <a:cubicBezTo>
                    <a:pt x="5450" y="1439"/>
                    <a:pt x="4425" y="2464"/>
                    <a:pt x="3165" y="2464"/>
                  </a:cubicBezTo>
                  <a:close/>
                  <a:moveTo>
                    <a:pt x="351" y="351"/>
                  </a:moveTo>
                  <a:lnTo>
                    <a:pt x="351" y="351"/>
                  </a:lnTo>
                  <a:cubicBezTo>
                    <a:pt x="441" y="1340"/>
                    <a:pt x="1278" y="2114"/>
                    <a:pt x="2285" y="2114"/>
                  </a:cubicBezTo>
                  <a:cubicBezTo>
                    <a:pt x="3165" y="2114"/>
                    <a:pt x="3165" y="2114"/>
                    <a:pt x="3165" y="2114"/>
                  </a:cubicBezTo>
                  <a:cubicBezTo>
                    <a:pt x="4173" y="2114"/>
                    <a:pt x="5010" y="1340"/>
                    <a:pt x="5099" y="351"/>
                  </a:cubicBezTo>
                  <a:lnTo>
                    <a:pt x="351" y="35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Rectángulo redondeado 277">
              <a:extLst>
                <a:ext uri="{FF2B5EF4-FFF2-40B4-BE49-F238E27FC236}">
                  <a16:creationId xmlns:a16="http://schemas.microsoft.com/office/drawing/2014/main" id="{CB7C2BC5-8A42-6348-A483-536FFA912878}"/>
                </a:ext>
              </a:extLst>
            </p:cNvPr>
            <p:cNvSpPr/>
            <p:nvPr/>
          </p:nvSpPr>
          <p:spPr>
            <a:xfrm>
              <a:off x="12022259" y="8017739"/>
              <a:ext cx="487355" cy="42883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9" name="Rectángulo redondeado 278">
              <a:extLst>
                <a:ext uri="{FF2B5EF4-FFF2-40B4-BE49-F238E27FC236}">
                  <a16:creationId xmlns:a16="http://schemas.microsoft.com/office/drawing/2014/main" id="{E0A64EF5-E344-EF4B-BE76-12DBDE1DEE17}"/>
                </a:ext>
              </a:extLst>
            </p:cNvPr>
            <p:cNvSpPr/>
            <p:nvPr/>
          </p:nvSpPr>
          <p:spPr>
            <a:xfrm rot="5400000">
              <a:off x="11938836" y="6103905"/>
              <a:ext cx="705266" cy="42005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0" name="Rectángulo redondeado 279">
              <a:extLst>
                <a:ext uri="{FF2B5EF4-FFF2-40B4-BE49-F238E27FC236}">
                  <a16:creationId xmlns:a16="http://schemas.microsoft.com/office/drawing/2014/main" id="{505DB656-2A97-C143-B688-2CE6048CD874}"/>
                </a:ext>
              </a:extLst>
            </p:cNvPr>
            <p:cNvSpPr/>
            <p:nvPr/>
          </p:nvSpPr>
          <p:spPr>
            <a:xfrm rot="5400000">
              <a:off x="11897419" y="10120025"/>
              <a:ext cx="705266" cy="42005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1" name="Elipse 280">
              <a:extLst>
                <a:ext uri="{FF2B5EF4-FFF2-40B4-BE49-F238E27FC236}">
                  <a16:creationId xmlns:a16="http://schemas.microsoft.com/office/drawing/2014/main" id="{BF30D4D1-56CA-F14C-A2F1-FE3079EA9F71}"/>
                </a:ext>
              </a:extLst>
            </p:cNvPr>
            <p:cNvSpPr/>
            <p:nvPr/>
          </p:nvSpPr>
          <p:spPr>
            <a:xfrm>
              <a:off x="11784238" y="9710057"/>
              <a:ext cx="963396" cy="9633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5F2E202D-B6BE-AF4A-A818-3DCE9D15DF86}"/>
              </a:ext>
            </a:extLst>
          </p:cNvPr>
          <p:cNvGrpSpPr/>
          <p:nvPr/>
        </p:nvGrpSpPr>
        <p:grpSpPr>
          <a:xfrm>
            <a:off x="13900755" y="6882622"/>
            <a:ext cx="2694305" cy="1693818"/>
            <a:chOff x="21457920" y="5939282"/>
            <a:chExt cx="2694305" cy="1693818"/>
          </a:xfrm>
          <a:solidFill>
            <a:schemeClr val="bg2"/>
          </a:solidFill>
        </p:grpSpPr>
        <p:sp>
          <p:nvSpPr>
            <p:cNvPr id="4" name="Triángulo 3">
              <a:extLst>
                <a:ext uri="{FF2B5EF4-FFF2-40B4-BE49-F238E27FC236}">
                  <a16:creationId xmlns:a16="http://schemas.microsoft.com/office/drawing/2014/main" id="{72A98CB6-8555-A542-AA1B-66506CCE66D6}"/>
                </a:ext>
              </a:extLst>
            </p:cNvPr>
            <p:cNvSpPr/>
            <p:nvPr/>
          </p:nvSpPr>
          <p:spPr>
            <a:xfrm>
              <a:off x="21457920" y="5939282"/>
              <a:ext cx="1920240" cy="16879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2" name="Triángulo 281">
              <a:extLst>
                <a:ext uri="{FF2B5EF4-FFF2-40B4-BE49-F238E27FC236}">
                  <a16:creationId xmlns:a16="http://schemas.microsoft.com/office/drawing/2014/main" id="{BCD99E0C-220F-4B4C-A4BE-D035CE3A56A6}"/>
                </a:ext>
              </a:extLst>
            </p:cNvPr>
            <p:cNvSpPr/>
            <p:nvPr/>
          </p:nvSpPr>
          <p:spPr>
            <a:xfrm>
              <a:off x="22604095" y="6272216"/>
              <a:ext cx="1548130" cy="1360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83" name="Triángulo 282">
            <a:extLst>
              <a:ext uri="{FF2B5EF4-FFF2-40B4-BE49-F238E27FC236}">
                <a16:creationId xmlns:a16="http://schemas.microsoft.com/office/drawing/2014/main" id="{DE3EB70D-06A4-A241-9369-151D2B098F51}"/>
              </a:ext>
            </a:extLst>
          </p:cNvPr>
          <p:cNvSpPr/>
          <p:nvPr/>
        </p:nvSpPr>
        <p:spPr>
          <a:xfrm rot="5400000">
            <a:off x="9298457" y="10068416"/>
            <a:ext cx="1113214" cy="9785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EAA8AD-2498-EB4A-964C-A4F424D06C1D}"/>
              </a:ext>
            </a:extLst>
          </p:cNvPr>
          <p:cNvGrpSpPr/>
          <p:nvPr/>
        </p:nvGrpSpPr>
        <p:grpSpPr>
          <a:xfrm>
            <a:off x="5187259" y="4476570"/>
            <a:ext cx="2859396" cy="2859396"/>
            <a:chOff x="1133484" y="4807839"/>
            <a:chExt cx="1639126" cy="1639126"/>
          </a:xfrm>
        </p:grpSpPr>
        <p:sp>
          <p:nvSpPr>
            <p:cNvPr id="285" name="Freeform 304">
              <a:extLst>
                <a:ext uri="{FF2B5EF4-FFF2-40B4-BE49-F238E27FC236}">
                  <a16:creationId xmlns:a16="http://schemas.microsoft.com/office/drawing/2014/main" id="{54594189-DBE1-A840-988D-F49873FEC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4" y="4807839"/>
              <a:ext cx="1639126" cy="1639126"/>
            </a:xfrm>
            <a:custGeom>
              <a:avLst/>
              <a:gdLst>
                <a:gd name="T0" fmla="*/ 1439 w 1440"/>
                <a:gd name="T1" fmla="*/ 724 h 1440"/>
                <a:gd name="T2" fmla="*/ 1439 w 1440"/>
                <a:gd name="T3" fmla="*/ 724 h 1440"/>
                <a:gd name="T4" fmla="*/ 724 w 1440"/>
                <a:gd name="T5" fmla="*/ 1439 h 1440"/>
                <a:gd name="T6" fmla="*/ 0 w 1440"/>
                <a:gd name="T7" fmla="*/ 724 h 1440"/>
                <a:gd name="T8" fmla="*/ 724 w 1440"/>
                <a:gd name="T9" fmla="*/ 0 h 1440"/>
                <a:gd name="T10" fmla="*/ 1439 w 1440"/>
                <a:gd name="T11" fmla="*/ 72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40">
                  <a:moveTo>
                    <a:pt x="1439" y="724"/>
                  </a:moveTo>
                  <a:lnTo>
                    <a:pt x="1439" y="724"/>
                  </a:lnTo>
                  <a:cubicBezTo>
                    <a:pt x="1439" y="1120"/>
                    <a:pt x="1120" y="1439"/>
                    <a:pt x="724" y="1439"/>
                  </a:cubicBezTo>
                  <a:cubicBezTo>
                    <a:pt x="319" y="1439"/>
                    <a:pt x="0" y="1120"/>
                    <a:pt x="0" y="724"/>
                  </a:cubicBezTo>
                  <a:cubicBezTo>
                    <a:pt x="0" y="319"/>
                    <a:pt x="319" y="0"/>
                    <a:pt x="724" y="0"/>
                  </a:cubicBezTo>
                  <a:cubicBezTo>
                    <a:pt x="1120" y="0"/>
                    <a:pt x="1439" y="319"/>
                    <a:pt x="1439" y="7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8" name="Freeform 429">
              <a:extLst>
                <a:ext uri="{FF2B5EF4-FFF2-40B4-BE49-F238E27FC236}">
                  <a16:creationId xmlns:a16="http://schemas.microsoft.com/office/drawing/2014/main" id="{0B647625-D35F-E44A-8FCC-280B6E6E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620" y="5269000"/>
              <a:ext cx="726829" cy="716804"/>
            </a:xfrm>
            <a:custGeom>
              <a:avLst/>
              <a:gdLst>
                <a:gd name="T0" fmla="*/ 319 w 639"/>
                <a:gd name="T1" fmla="*/ 629 h 630"/>
                <a:gd name="T2" fmla="*/ 319 w 639"/>
                <a:gd name="T3" fmla="*/ 629 h 630"/>
                <a:gd name="T4" fmla="*/ 225 w 639"/>
                <a:gd name="T5" fmla="*/ 594 h 630"/>
                <a:gd name="T6" fmla="*/ 43 w 639"/>
                <a:gd name="T7" fmla="*/ 413 h 630"/>
                <a:gd name="T8" fmla="*/ 43 w 639"/>
                <a:gd name="T9" fmla="*/ 241 h 630"/>
                <a:gd name="T10" fmla="*/ 268 w 639"/>
                <a:gd name="T11" fmla="*/ 8 h 630"/>
                <a:gd name="T12" fmla="*/ 293 w 639"/>
                <a:gd name="T13" fmla="*/ 0 h 630"/>
                <a:gd name="T14" fmla="*/ 578 w 639"/>
                <a:gd name="T15" fmla="*/ 0 h 630"/>
                <a:gd name="T16" fmla="*/ 638 w 639"/>
                <a:gd name="T17" fmla="*/ 60 h 630"/>
                <a:gd name="T18" fmla="*/ 638 w 639"/>
                <a:gd name="T19" fmla="*/ 344 h 630"/>
                <a:gd name="T20" fmla="*/ 629 w 639"/>
                <a:gd name="T21" fmla="*/ 370 h 630"/>
                <a:gd name="T22" fmla="*/ 405 w 639"/>
                <a:gd name="T23" fmla="*/ 594 h 630"/>
                <a:gd name="T24" fmla="*/ 319 w 639"/>
                <a:gd name="T25" fmla="*/ 629 h 630"/>
                <a:gd name="T26" fmla="*/ 302 w 639"/>
                <a:gd name="T27" fmla="*/ 69 h 630"/>
                <a:gd name="T28" fmla="*/ 302 w 639"/>
                <a:gd name="T29" fmla="*/ 69 h 630"/>
                <a:gd name="T30" fmla="*/ 95 w 639"/>
                <a:gd name="T31" fmla="*/ 284 h 630"/>
                <a:gd name="T32" fmla="*/ 95 w 639"/>
                <a:gd name="T33" fmla="*/ 370 h 630"/>
                <a:gd name="T34" fmla="*/ 268 w 639"/>
                <a:gd name="T35" fmla="*/ 551 h 630"/>
                <a:gd name="T36" fmla="*/ 362 w 639"/>
                <a:gd name="T37" fmla="*/ 551 h 630"/>
                <a:gd name="T38" fmla="*/ 578 w 639"/>
                <a:gd name="T39" fmla="*/ 336 h 630"/>
                <a:gd name="T40" fmla="*/ 569 w 639"/>
                <a:gd name="T41" fmla="*/ 60 h 630"/>
                <a:gd name="T42" fmla="*/ 302 w 639"/>
                <a:gd name="T43" fmla="*/ 6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9" h="630">
                  <a:moveTo>
                    <a:pt x="319" y="629"/>
                  </a:moveTo>
                  <a:lnTo>
                    <a:pt x="319" y="629"/>
                  </a:lnTo>
                  <a:cubicBezTo>
                    <a:pt x="285" y="629"/>
                    <a:pt x="250" y="620"/>
                    <a:pt x="225" y="594"/>
                  </a:cubicBezTo>
                  <a:cubicBezTo>
                    <a:pt x="43" y="413"/>
                    <a:pt x="43" y="413"/>
                    <a:pt x="43" y="413"/>
                  </a:cubicBezTo>
                  <a:cubicBezTo>
                    <a:pt x="0" y="370"/>
                    <a:pt x="0" y="284"/>
                    <a:pt x="43" y="241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76" y="8"/>
                    <a:pt x="285" y="0"/>
                    <a:pt x="293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604" y="0"/>
                    <a:pt x="638" y="26"/>
                    <a:pt x="638" y="60"/>
                  </a:cubicBezTo>
                  <a:cubicBezTo>
                    <a:pt x="638" y="344"/>
                    <a:pt x="638" y="344"/>
                    <a:pt x="638" y="344"/>
                  </a:cubicBezTo>
                  <a:cubicBezTo>
                    <a:pt x="638" y="353"/>
                    <a:pt x="638" y="362"/>
                    <a:pt x="629" y="370"/>
                  </a:cubicBezTo>
                  <a:cubicBezTo>
                    <a:pt x="405" y="594"/>
                    <a:pt x="405" y="594"/>
                    <a:pt x="405" y="594"/>
                  </a:cubicBezTo>
                  <a:cubicBezTo>
                    <a:pt x="380" y="620"/>
                    <a:pt x="345" y="629"/>
                    <a:pt x="319" y="629"/>
                  </a:cubicBezTo>
                  <a:close/>
                  <a:moveTo>
                    <a:pt x="302" y="69"/>
                  </a:moveTo>
                  <a:lnTo>
                    <a:pt x="302" y="69"/>
                  </a:lnTo>
                  <a:cubicBezTo>
                    <a:pt x="95" y="284"/>
                    <a:pt x="95" y="284"/>
                    <a:pt x="95" y="284"/>
                  </a:cubicBezTo>
                  <a:cubicBezTo>
                    <a:pt x="69" y="310"/>
                    <a:pt x="69" y="344"/>
                    <a:pt x="95" y="370"/>
                  </a:cubicBezTo>
                  <a:cubicBezTo>
                    <a:pt x="268" y="551"/>
                    <a:pt x="268" y="551"/>
                    <a:pt x="268" y="551"/>
                  </a:cubicBezTo>
                  <a:cubicBezTo>
                    <a:pt x="293" y="577"/>
                    <a:pt x="337" y="569"/>
                    <a:pt x="362" y="551"/>
                  </a:cubicBezTo>
                  <a:cubicBezTo>
                    <a:pt x="578" y="336"/>
                    <a:pt x="578" y="336"/>
                    <a:pt x="578" y="336"/>
                  </a:cubicBezTo>
                  <a:cubicBezTo>
                    <a:pt x="569" y="60"/>
                    <a:pt x="569" y="60"/>
                    <a:pt x="569" y="60"/>
                  </a:cubicBezTo>
                  <a:lnTo>
                    <a:pt x="302" y="6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9" name="Freeform 430">
              <a:extLst>
                <a:ext uri="{FF2B5EF4-FFF2-40B4-BE49-F238E27FC236}">
                  <a16:creationId xmlns:a16="http://schemas.microsoft.com/office/drawing/2014/main" id="{1FF2B468-D700-DF42-B582-D350A3D25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782" y="5429404"/>
              <a:ext cx="120303" cy="120303"/>
            </a:xfrm>
            <a:custGeom>
              <a:avLst/>
              <a:gdLst>
                <a:gd name="T0" fmla="*/ 86 w 105"/>
                <a:gd name="T1" fmla="*/ 86 h 104"/>
                <a:gd name="T2" fmla="*/ 86 w 105"/>
                <a:gd name="T3" fmla="*/ 86 h 104"/>
                <a:gd name="T4" fmla="*/ 18 w 105"/>
                <a:gd name="T5" fmla="*/ 86 h 104"/>
                <a:gd name="T6" fmla="*/ 18 w 105"/>
                <a:gd name="T7" fmla="*/ 17 h 104"/>
                <a:gd name="T8" fmla="*/ 86 w 105"/>
                <a:gd name="T9" fmla="*/ 17 h 104"/>
                <a:gd name="T10" fmla="*/ 86 w 105"/>
                <a:gd name="T11" fmla="*/ 8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4">
                  <a:moveTo>
                    <a:pt x="86" y="86"/>
                  </a:moveTo>
                  <a:lnTo>
                    <a:pt x="86" y="86"/>
                  </a:lnTo>
                  <a:cubicBezTo>
                    <a:pt x="69" y="103"/>
                    <a:pt x="35" y="103"/>
                    <a:pt x="18" y="86"/>
                  </a:cubicBezTo>
                  <a:cubicBezTo>
                    <a:pt x="0" y="68"/>
                    <a:pt x="0" y="34"/>
                    <a:pt x="18" y="17"/>
                  </a:cubicBezTo>
                  <a:cubicBezTo>
                    <a:pt x="35" y="0"/>
                    <a:pt x="69" y="0"/>
                    <a:pt x="86" y="17"/>
                  </a:cubicBezTo>
                  <a:cubicBezTo>
                    <a:pt x="104" y="34"/>
                    <a:pt x="104" y="68"/>
                    <a:pt x="86" y="8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290A47C-2D4F-5442-8348-30717CCB3CB6}"/>
              </a:ext>
            </a:extLst>
          </p:cNvPr>
          <p:cNvGrpSpPr/>
          <p:nvPr/>
        </p:nvGrpSpPr>
        <p:grpSpPr>
          <a:xfrm>
            <a:off x="5187259" y="10352016"/>
            <a:ext cx="2859396" cy="2876886"/>
            <a:chOff x="1133484" y="7063520"/>
            <a:chExt cx="1639126" cy="1649152"/>
          </a:xfrm>
        </p:grpSpPr>
        <p:sp>
          <p:nvSpPr>
            <p:cNvPr id="286" name="Freeform 367">
              <a:extLst>
                <a:ext uri="{FF2B5EF4-FFF2-40B4-BE49-F238E27FC236}">
                  <a16:creationId xmlns:a16="http://schemas.microsoft.com/office/drawing/2014/main" id="{3FFCADC2-E13B-E04E-A281-24561DE41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4" y="7063520"/>
              <a:ext cx="1639126" cy="1649152"/>
            </a:xfrm>
            <a:custGeom>
              <a:avLst/>
              <a:gdLst>
                <a:gd name="T0" fmla="*/ 1439 w 1440"/>
                <a:gd name="T1" fmla="*/ 724 h 1449"/>
                <a:gd name="T2" fmla="*/ 1439 w 1440"/>
                <a:gd name="T3" fmla="*/ 724 h 1449"/>
                <a:gd name="T4" fmla="*/ 724 w 1440"/>
                <a:gd name="T5" fmla="*/ 1448 h 1449"/>
                <a:gd name="T6" fmla="*/ 0 w 1440"/>
                <a:gd name="T7" fmla="*/ 724 h 1449"/>
                <a:gd name="T8" fmla="*/ 724 w 1440"/>
                <a:gd name="T9" fmla="*/ 0 h 1449"/>
                <a:gd name="T10" fmla="*/ 1439 w 1440"/>
                <a:gd name="T11" fmla="*/ 724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49">
                  <a:moveTo>
                    <a:pt x="1439" y="724"/>
                  </a:moveTo>
                  <a:lnTo>
                    <a:pt x="1439" y="724"/>
                  </a:lnTo>
                  <a:cubicBezTo>
                    <a:pt x="1439" y="1120"/>
                    <a:pt x="1120" y="1448"/>
                    <a:pt x="724" y="1448"/>
                  </a:cubicBezTo>
                  <a:cubicBezTo>
                    <a:pt x="319" y="1448"/>
                    <a:pt x="0" y="1120"/>
                    <a:pt x="0" y="724"/>
                  </a:cubicBezTo>
                  <a:cubicBezTo>
                    <a:pt x="0" y="327"/>
                    <a:pt x="319" y="0"/>
                    <a:pt x="724" y="0"/>
                  </a:cubicBezTo>
                  <a:cubicBezTo>
                    <a:pt x="1120" y="0"/>
                    <a:pt x="1439" y="327"/>
                    <a:pt x="1439" y="72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0" name="Freeform 431">
              <a:extLst>
                <a:ext uri="{FF2B5EF4-FFF2-40B4-BE49-F238E27FC236}">
                  <a16:creationId xmlns:a16="http://schemas.microsoft.com/office/drawing/2014/main" id="{66C89167-C3DB-5D44-A87B-6BECB2663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595" y="7539717"/>
              <a:ext cx="766930" cy="471187"/>
            </a:xfrm>
            <a:custGeom>
              <a:avLst/>
              <a:gdLst>
                <a:gd name="T0" fmla="*/ 543 w 673"/>
                <a:gd name="T1" fmla="*/ 414 h 415"/>
                <a:gd name="T2" fmla="*/ 543 w 673"/>
                <a:gd name="T3" fmla="*/ 414 h 415"/>
                <a:gd name="T4" fmla="*/ 250 w 673"/>
                <a:gd name="T5" fmla="*/ 414 h 415"/>
                <a:gd name="T6" fmla="*/ 189 w 673"/>
                <a:gd name="T7" fmla="*/ 362 h 415"/>
                <a:gd name="T8" fmla="*/ 103 w 673"/>
                <a:gd name="T9" fmla="*/ 60 h 415"/>
                <a:gd name="T10" fmla="*/ 26 w 673"/>
                <a:gd name="T11" fmla="*/ 60 h 415"/>
                <a:gd name="T12" fmla="*/ 0 w 673"/>
                <a:gd name="T13" fmla="*/ 34 h 415"/>
                <a:gd name="T14" fmla="*/ 26 w 673"/>
                <a:gd name="T15" fmla="*/ 0 h 415"/>
                <a:gd name="T16" fmla="*/ 120 w 673"/>
                <a:gd name="T17" fmla="*/ 0 h 415"/>
                <a:gd name="T18" fmla="*/ 155 w 673"/>
                <a:gd name="T19" fmla="*/ 26 h 415"/>
                <a:gd name="T20" fmla="*/ 250 w 673"/>
                <a:gd name="T21" fmla="*/ 345 h 415"/>
                <a:gd name="T22" fmla="*/ 250 w 673"/>
                <a:gd name="T23" fmla="*/ 354 h 415"/>
                <a:gd name="T24" fmla="*/ 543 w 673"/>
                <a:gd name="T25" fmla="*/ 354 h 415"/>
                <a:gd name="T26" fmla="*/ 543 w 673"/>
                <a:gd name="T27" fmla="*/ 345 h 415"/>
                <a:gd name="T28" fmla="*/ 594 w 673"/>
                <a:gd name="T29" fmla="*/ 164 h 415"/>
                <a:gd name="T30" fmla="*/ 345 w 673"/>
                <a:gd name="T31" fmla="*/ 164 h 415"/>
                <a:gd name="T32" fmla="*/ 319 w 673"/>
                <a:gd name="T33" fmla="*/ 129 h 415"/>
                <a:gd name="T34" fmla="*/ 345 w 673"/>
                <a:gd name="T35" fmla="*/ 95 h 415"/>
                <a:gd name="T36" fmla="*/ 637 w 673"/>
                <a:gd name="T37" fmla="*/ 95 h 415"/>
                <a:gd name="T38" fmla="*/ 663 w 673"/>
                <a:gd name="T39" fmla="*/ 112 h 415"/>
                <a:gd name="T40" fmla="*/ 663 w 673"/>
                <a:gd name="T41" fmla="*/ 138 h 415"/>
                <a:gd name="T42" fmla="*/ 603 w 673"/>
                <a:gd name="T43" fmla="*/ 354 h 415"/>
                <a:gd name="T44" fmla="*/ 543 w 673"/>
                <a:gd name="T45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3" h="415">
                  <a:moveTo>
                    <a:pt x="543" y="414"/>
                  </a:moveTo>
                  <a:lnTo>
                    <a:pt x="543" y="414"/>
                  </a:lnTo>
                  <a:cubicBezTo>
                    <a:pt x="250" y="414"/>
                    <a:pt x="250" y="414"/>
                    <a:pt x="250" y="414"/>
                  </a:cubicBezTo>
                  <a:cubicBezTo>
                    <a:pt x="215" y="414"/>
                    <a:pt x="189" y="388"/>
                    <a:pt x="189" y="362"/>
                  </a:cubicBezTo>
                  <a:cubicBezTo>
                    <a:pt x="103" y="60"/>
                    <a:pt x="103" y="60"/>
                    <a:pt x="103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8" y="60"/>
                    <a:pt x="0" y="52"/>
                    <a:pt x="0" y="34"/>
                  </a:cubicBezTo>
                  <a:cubicBezTo>
                    <a:pt x="0" y="17"/>
                    <a:pt x="8" y="0"/>
                    <a:pt x="2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8" y="0"/>
                    <a:pt x="155" y="9"/>
                    <a:pt x="155" y="26"/>
                  </a:cubicBezTo>
                  <a:cubicBezTo>
                    <a:pt x="250" y="345"/>
                    <a:pt x="250" y="345"/>
                    <a:pt x="250" y="345"/>
                  </a:cubicBezTo>
                  <a:lnTo>
                    <a:pt x="250" y="354"/>
                  </a:lnTo>
                  <a:cubicBezTo>
                    <a:pt x="543" y="354"/>
                    <a:pt x="543" y="354"/>
                    <a:pt x="543" y="354"/>
                  </a:cubicBezTo>
                  <a:cubicBezTo>
                    <a:pt x="543" y="345"/>
                    <a:pt x="543" y="345"/>
                    <a:pt x="543" y="345"/>
                  </a:cubicBezTo>
                  <a:cubicBezTo>
                    <a:pt x="594" y="164"/>
                    <a:pt x="594" y="164"/>
                    <a:pt x="594" y="164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27" y="164"/>
                    <a:pt x="319" y="147"/>
                    <a:pt x="319" y="129"/>
                  </a:cubicBezTo>
                  <a:cubicBezTo>
                    <a:pt x="319" y="112"/>
                    <a:pt x="327" y="95"/>
                    <a:pt x="345" y="95"/>
                  </a:cubicBezTo>
                  <a:cubicBezTo>
                    <a:pt x="637" y="95"/>
                    <a:pt x="637" y="95"/>
                    <a:pt x="637" y="95"/>
                  </a:cubicBezTo>
                  <a:cubicBezTo>
                    <a:pt x="646" y="95"/>
                    <a:pt x="655" y="103"/>
                    <a:pt x="663" y="112"/>
                  </a:cubicBezTo>
                  <a:cubicBezTo>
                    <a:pt x="663" y="121"/>
                    <a:pt x="672" y="129"/>
                    <a:pt x="663" y="138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88"/>
                    <a:pt x="577" y="414"/>
                    <a:pt x="543" y="41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1" name="Freeform 432">
              <a:extLst>
                <a:ext uri="{FF2B5EF4-FFF2-40B4-BE49-F238E27FC236}">
                  <a16:creationId xmlns:a16="http://schemas.microsoft.com/office/drawing/2014/main" id="{18C38E64-805F-C247-B756-733CBFB14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35" y="8091106"/>
              <a:ext cx="145368" cy="135342"/>
            </a:xfrm>
            <a:custGeom>
              <a:avLst/>
              <a:gdLst>
                <a:gd name="T0" fmla="*/ 0 w 130"/>
                <a:gd name="T1" fmla="*/ 60 h 121"/>
                <a:gd name="T2" fmla="*/ 0 w 130"/>
                <a:gd name="T3" fmla="*/ 60 h 121"/>
                <a:gd name="T4" fmla="*/ 69 w 130"/>
                <a:gd name="T5" fmla="*/ 0 h 121"/>
                <a:gd name="T6" fmla="*/ 129 w 130"/>
                <a:gd name="T7" fmla="*/ 60 h 121"/>
                <a:gd name="T8" fmla="*/ 69 w 130"/>
                <a:gd name="T9" fmla="*/ 120 h 121"/>
                <a:gd name="T10" fmla="*/ 0 w 13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21">
                  <a:moveTo>
                    <a:pt x="0" y="60"/>
                  </a:moveTo>
                  <a:lnTo>
                    <a:pt x="0" y="60"/>
                  </a:lnTo>
                  <a:cubicBezTo>
                    <a:pt x="0" y="25"/>
                    <a:pt x="26" y="0"/>
                    <a:pt x="69" y="0"/>
                  </a:cubicBezTo>
                  <a:cubicBezTo>
                    <a:pt x="103" y="0"/>
                    <a:pt x="129" y="25"/>
                    <a:pt x="129" y="60"/>
                  </a:cubicBezTo>
                  <a:cubicBezTo>
                    <a:pt x="129" y="94"/>
                    <a:pt x="103" y="120"/>
                    <a:pt x="69" y="120"/>
                  </a:cubicBezTo>
                  <a:cubicBezTo>
                    <a:pt x="26" y="120"/>
                    <a:pt x="0" y="94"/>
                    <a:pt x="0" y="6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2" name="Freeform 433">
              <a:extLst>
                <a:ext uri="{FF2B5EF4-FFF2-40B4-BE49-F238E27FC236}">
                  <a16:creationId xmlns:a16="http://schemas.microsoft.com/office/drawing/2014/main" id="{A664EBB0-CDC6-454A-B9A2-75F6ABA5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045" y="8091106"/>
              <a:ext cx="145368" cy="135342"/>
            </a:xfrm>
            <a:custGeom>
              <a:avLst/>
              <a:gdLst>
                <a:gd name="T0" fmla="*/ 0 w 130"/>
                <a:gd name="T1" fmla="*/ 60 h 121"/>
                <a:gd name="T2" fmla="*/ 0 w 130"/>
                <a:gd name="T3" fmla="*/ 60 h 121"/>
                <a:gd name="T4" fmla="*/ 60 w 130"/>
                <a:gd name="T5" fmla="*/ 0 h 121"/>
                <a:gd name="T6" fmla="*/ 129 w 130"/>
                <a:gd name="T7" fmla="*/ 60 h 121"/>
                <a:gd name="T8" fmla="*/ 60 w 130"/>
                <a:gd name="T9" fmla="*/ 120 h 121"/>
                <a:gd name="T10" fmla="*/ 0 w 13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21">
                  <a:moveTo>
                    <a:pt x="0" y="60"/>
                  </a:moveTo>
                  <a:lnTo>
                    <a:pt x="0" y="60"/>
                  </a:lnTo>
                  <a:cubicBezTo>
                    <a:pt x="0" y="25"/>
                    <a:pt x="26" y="0"/>
                    <a:pt x="60" y="0"/>
                  </a:cubicBezTo>
                  <a:cubicBezTo>
                    <a:pt x="95" y="0"/>
                    <a:pt x="129" y="25"/>
                    <a:pt x="129" y="60"/>
                  </a:cubicBezTo>
                  <a:cubicBezTo>
                    <a:pt x="129" y="94"/>
                    <a:pt x="95" y="120"/>
                    <a:pt x="60" y="120"/>
                  </a:cubicBezTo>
                  <a:cubicBezTo>
                    <a:pt x="26" y="120"/>
                    <a:pt x="0" y="94"/>
                    <a:pt x="0" y="6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E5A7964-190A-6C4B-8085-8ED5EC0F74EC}"/>
              </a:ext>
            </a:extLst>
          </p:cNvPr>
          <p:cNvGrpSpPr/>
          <p:nvPr/>
        </p:nvGrpSpPr>
        <p:grpSpPr>
          <a:xfrm>
            <a:off x="16647465" y="4476570"/>
            <a:ext cx="2859396" cy="2868144"/>
            <a:chOff x="1133484" y="9324211"/>
            <a:chExt cx="1639126" cy="1644141"/>
          </a:xfrm>
        </p:grpSpPr>
        <p:sp>
          <p:nvSpPr>
            <p:cNvPr id="287" name="Freeform 428">
              <a:extLst>
                <a:ext uri="{FF2B5EF4-FFF2-40B4-BE49-F238E27FC236}">
                  <a16:creationId xmlns:a16="http://schemas.microsoft.com/office/drawing/2014/main" id="{584DFE8C-07DF-DE4E-9B17-892A14CC4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4" y="9324211"/>
              <a:ext cx="1639126" cy="1644141"/>
            </a:xfrm>
            <a:custGeom>
              <a:avLst/>
              <a:gdLst>
                <a:gd name="T0" fmla="*/ 1439 w 1440"/>
                <a:gd name="T1" fmla="*/ 723 h 1448"/>
                <a:gd name="T2" fmla="*/ 1439 w 1440"/>
                <a:gd name="T3" fmla="*/ 723 h 1448"/>
                <a:gd name="T4" fmla="*/ 724 w 1440"/>
                <a:gd name="T5" fmla="*/ 1447 h 1448"/>
                <a:gd name="T6" fmla="*/ 0 w 1440"/>
                <a:gd name="T7" fmla="*/ 723 h 1448"/>
                <a:gd name="T8" fmla="*/ 724 w 1440"/>
                <a:gd name="T9" fmla="*/ 0 h 1448"/>
                <a:gd name="T10" fmla="*/ 1439 w 1440"/>
                <a:gd name="T11" fmla="*/ 72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48">
                  <a:moveTo>
                    <a:pt x="1439" y="723"/>
                  </a:moveTo>
                  <a:lnTo>
                    <a:pt x="1439" y="723"/>
                  </a:lnTo>
                  <a:cubicBezTo>
                    <a:pt x="1439" y="1120"/>
                    <a:pt x="1120" y="1447"/>
                    <a:pt x="724" y="1447"/>
                  </a:cubicBezTo>
                  <a:cubicBezTo>
                    <a:pt x="319" y="1447"/>
                    <a:pt x="0" y="1120"/>
                    <a:pt x="0" y="723"/>
                  </a:cubicBezTo>
                  <a:cubicBezTo>
                    <a:pt x="0" y="318"/>
                    <a:pt x="319" y="0"/>
                    <a:pt x="724" y="0"/>
                  </a:cubicBezTo>
                  <a:cubicBezTo>
                    <a:pt x="1120" y="0"/>
                    <a:pt x="1439" y="318"/>
                    <a:pt x="1439" y="7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3" name="Freeform 434">
              <a:extLst>
                <a:ext uri="{FF2B5EF4-FFF2-40B4-BE49-F238E27FC236}">
                  <a16:creationId xmlns:a16="http://schemas.microsoft.com/office/drawing/2014/main" id="{9580A56A-06C2-5A4E-9EC6-76C4C1F36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393" y="9815449"/>
              <a:ext cx="912298" cy="666681"/>
            </a:xfrm>
            <a:custGeom>
              <a:avLst/>
              <a:gdLst>
                <a:gd name="T0" fmla="*/ 681 w 802"/>
                <a:gd name="T1" fmla="*/ 586 h 587"/>
                <a:gd name="T2" fmla="*/ 681 w 802"/>
                <a:gd name="T3" fmla="*/ 586 h 587"/>
                <a:gd name="T4" fmla="*/ 120 w 802"/>
                <a:gd name="T5" fmla="*/ 586 h 587"/>
                <a:gd name="T6" fmla="*/ 0 w 802"/>
                <a:gd name="T7" fmla="*/ 466 h 587"/>
                <a:gd name="T8" fmla="*/ 0 w 802"/>
                <a:gd name="T9" fmla="*/ 121 h 587"/>
                <a:gd name="T10" fmla="*/ 120 w 802"/>
                <a:gd name="T11" fmla="*/ 0 h 587"/>
                <a:gd name="T12" fmla="*/ 681 w 802"/>
                <a:gd name="T13" fmla="*/ 0 h 587"/>
                <a:gd name="T14" fmla="*/ 801 w 802"/>
                <a:gd name="T15" fmla="*/ 121 h 587"/>
                <a:gd name="T16" fmla="*/ 801 w 802"/>
                <a:gd name="T17" fmla="*/ 466 h 587"/>
                <a:gd name="T18" fmla="*/ 681 w 802"/>
                <a:gd name="T19" fmla="*/ 586 h 587"/>
                <a:gd name="T20" fmla="*/ 120 w 802"/>
                <a:gd name="T21" fmla="*/ 61 h 587"/>
                <a:gd name="T22" fmla="*/ 120 w 802"/>
                <a:gd name="T23" fmla="*/ 61 h 587"/>
                <a:gd name="T24" fmla="*/ 60 w 802"/>
                <a:gd name="T25" fmla="*/ 121 h 587"/>
                <a:gd name="T26" fmla="*/ 60 w 802"/>
                <a:gd name="T27" fmla="*/ 466 h 587"/>
                <a:gd name="T28" fmla="*/ 120 w 802"/>
                <a:gd name="T29" fmla="*/ 517 h 587"/>
                <a:gd name="T30" fmla="*/ 681 w 802"/>
                <a:gd name="T31" fmla="*/ 517 h 587"/>
                <a:gd name="T32" fmla="*/ 741 w 802"/>
                <a:gd name="T33" fmla="*/ 466 h 587"/>
                <a:gd name="T34" fmla="*/ 741 w 802"/>
                <a:gd name="T35" fmla="*/ 121 h 587"/>
                <a:gd name="T36" fmla="*/ 681 w 802"/>
                <a:gd name="T37" fmla="*/ 61 h 587"/>
                <a:gd name="T38" fmla="*/ 120 w 802"/>
                <a:gd name="T39" fmla="*/ 61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2" h="587">
                  <a:moveTo>
                    <a:pt x="681" y="586"/>
                  </a:moveTo>
                  <a:lnTo>
                    <a:pt x="681" y="586"/>
                  </a:lnTo>
                  <a:cubicBezTo>
                    <a:pt x="120" y="586"/>
                    <a:pt x="120" y="586"/>
                    <a:pt x="120" y="586"/>
                  </a:cubicBezTo>
                  <a:cubicBezTo>
                    <a:pt x="51" y="586"/>
                    <a:pt x="0" y="535"/>
                    <a:pt x="0" y="46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52"/>
                    <a:pt x="51" y="0"/>
                    <a:pt x="120" y="0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750" y="0"/>
                    <a:pt x="801" y="52"/>
                    <a:pt x="801" y="121"/>
                  </a:cubicBezTo>
                  <a:cubicBezTo>
                    <a:pt x="801" y="466"/>
                    <a:pt x="801" y="466"/>
                    <a:pt x="801" y="466"/>
                  </a:cubicBezTo>
                  <a:cubicBezTo>
                    <a:pt x="801" y="535"/>
                    <a:pt x="750" y="586"/>
                    <a:pt x="681" y="586"/>
                  </a:cubicBezTo>
                  <a:close/>
                  <a:moveTo>
                    <a:pt x="120" y="61"/>
                  </a:moveTo>
                  <a:lnTo>
                    <a:pt x="120" y="61"/>
                  </a:lnTo>
                  <a:cubicBezTo>
                    <a:pt x="86" y="61"/>
                    <a:pt x="60" y="87"/>
                    <a:pt x="60" y="121"/>
                  </a:cubicBezTo>
                  <a:cubicBezTo>
                    <a:pt x="60" y="466"/>
                    <a:pt x="60" y="466"/>
                    <a:pt x="60" y="466"/>
                  </a:cubicBezTo>
                  <a:cubicBezTo>
                    <a:pt x="60" y="492"/>
                    <a:pt x="86" y="517"/>
                    <a:pt x="120" y="517"/>
                  </a:cubicBezTo>
                  <a:cubicBezTo>
                    <a:pt x="681" y="517"/>
                    <a:pt x="681" y="517"/>
                    <a:pt x="681" y="517"/>
                  </a:cubicBezTo>
                  <a:cubicBezTo>
                    <a:pt x="715" y="517"/>
                    <a:pt x="741" y="492"/>
                    <a:pt x="741" y="466"/>
                  </a:cubicBezTo>
                  <a:cubicBezTo>
                    <a:pt x="741" y="121"/>
                    <a:pt x="741" y="121"/>
                    <a:pt x="741" y="121"/>
                  </a:cubicBezTo>
                  <a:cubicBezTo>
                    <a:pt x="741" y="87"/>
                    <a:pt x="715" y="61"/>
                    <a:pt x="681" y="61"/>
                  </a:cubicBezTo>
                  <a:lnTo>
                    <a:pt x="120" y="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4" name="Freeform 435">
              <a:extLst>
                <a:ext uri="{FF2B5EF4-FFF2-40B4-BE49-F238E27FC236}">
                  <a16:creationId xmlns:a16="http://schemas.microsoft.com/office/drawing/2014/main" id="{1A0CC666-5D06-3849-85E0-4D160567C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288" y="10010942"/>
              <a:ext cx="205519" cy="275693"/>
            </a:xfrm>
            <a:custGeom>
              <a:avLst/>
              <a:gdLst>
                <a:gd name="T0" fmla="*/ 95 w 182"/>
                <a:gd name="T1" fmla="*/ 241 h 242"/>
                <a:gd name="T2" fmla="*/ 95 w 182"/>
                <a:gd name="T3" fmla="*/ 241 h 242"/>
                <a:gd name="T4" fmla="*/ 35 w 182"/>
                <a:gd name="T5" fmla="*/ 241 h 242"/>
                <a:gd name="T6" fmla="*/ 17 w 182"/>
                <a:gd name="T7" fmla="*/ 215 h 242"/>
                <a:gd name="T8" fmla="*/ 17 w 182"/>
                <a:gd name="T9" fmla="*/ 215 h 242"/>
                <a:gd name="T10" fmla="*/ 35 w 182"/>
                <a:gd name="T11" fmla="*/ 189 h 242"/>
                <a:gd name="T12" fmla="*/ 104 w 182"/>
                <a:gd name="T13" fmla="*/ 189 h 242"/>
                <a:gd name="T14" fmla="*/ 129 w 182"/>
                <a:gd name="T15" fmla="*/ 163 h 242"/>
                <a:gd name="T16" fmla="*/ 104 w 182"/>
                <a:gd name="T17" fmla="*/ 138 h 242"/>
                <a:gd name="T18" fmla="*/ 86 w 182"/>
                <a:gd name="T19" fmla="*/ 138 h 242"/>
                <a:gd name="T20" fmla="*/ 9 w 182"/>
                <a:gd name="T21" fmla="*/ 77 h 242"/>
                <a:gd name="T22" fmla="*/ 78 w 182"/>
                <a:gd name="T23" fmla="*/ 0 h 242"/>
                <a:gd name="T24" fmla="*/ 147 w 182"/>
                <a:gd name="T25" fmla="*/ 0 h 242"/>
                <a:gd name="T26" fmla="*/ 172 w 182"/>
                <a:gd name="T27" fmla="*/ 17 h 242"/>
                <a:gd name="T28" fmla="*/ 172 w 182"/>
                <a:gd name="T29" fmla="*/ 17 h 242"/>
                <a:gd name="T30" fmla="*/ 147 w 182"/>
                <a:gd name="T31" fmla="*/ 43 h 242"/>
                <a:gd name="T32" fmla="*/ 78 w 182"/>
                <a:gd name="T33" fmla="*/ 43 h 242"/>
                <a:gd name="T34" fmla="*/ 52 w 182"/>
                <a:gd name="T35" fmla="*/ 69 h 242"/>
                <a:gd name="T36" fmla="*/ 78 w 182"/>
                <a:gd name="T37" fmla="*/ 95 h 242"/>
                <a:gd name="T38" fmla="*/ 104 w 182"/>
                <a:gd name="T39" fmla="*/ 95 h 242"/>
                <a:gd name="T40" fmla="*/ 172 w 182"/>
                <a:gd name="T41" fmla="*/ 172 h 242"/>
                <a:gd name="T42" fmla="*/ 95 w 182"/>
                <a:gd name="T43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242">
                  <a:moveTo>
                    <a:pt x="95" y="241"/>
                  </a:moveTo>
                  <a:lnTo>
                    <a:pt x="95" y="241"/>
                  </a:lnTo>
                  <a:cubicBezTo>
                    <a:pt x="35" y="241"/>
                    <a:pt x="35" y="241"/>
                    <a:pt x="35" y="241"/>
                  </a:cubicBezTo>
                  <a:cubicBezTo>
                    <a:pt x="26" y="241"/>
                    <a:pt x="17" y="224"/>
                    <a:pt x="17" y="215"/>
                  </a:cubicBezTo>
                  <a:lnTo>
                    <a:pt x="17" y="215"/>
                  </a:lnTo>
                  <a:cubicBezTo>
                    <a:pt x="17" y="198"/>
                    <a:pt x="26" y="189"/>
                    <a:pt x="3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12" y="189"/>
                    <a:pt x="129" y="181"/>
                    <a:pt x="129" y="163"/>
                  </a:cubicBezTo>
                  <a:cubicBezTo>
                    <a:pt x="129" y="155"/>
                    <a:pt x="112" y="138"/>
                    <a:pt x="104" y="138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43" y="138"/>
                    <a:pt x="9" y="112"/>
                    <a:pt x="9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5" y="0"/>
                    <a:pt x="172" y="9"/>
                    <a:pt x="172" y="17"/>
                  </a:cubicBezTo>
                  <a:lnTo>
                    <a:pt x="172" y="17"/>
                  </a:lnTo>
                  <a:cubicBezTo>
                    <a:pt x="172" y="34"/>
                    <a:pt x="155" y="43"/>
                    <a:pt x="147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69" y="43"/>
                    <a:pt x="52" y="60"/>
                    <a:pt x="52" y="69"/>
                  </a:cubicBezTo>
                  <a:cubicBezTo>
                    <a:pt x="52" y="86"/>
                    <a:pt x="69" y="95"/>
                    <a:pt x="78" y="95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47" y="95"/>
                    <a:pt x="181" y="129"/>
                    <a:pt x="172" y="172"/>
                  </a:cubicBezTo>
                  <a:cubicBezTo>
                    <a:pt x="172" y="207"/>
                    <a:pt x="138" y="241"/>
                    <a:pt x="95" y="2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5" name="Freeform 436">
              <a:extLst>
                <a:ext uri="{FF2B5EF4-FFF2-40B4-BE49-F238E27FC236}">
                  <a16:creationId xmlns:a16="http://schemas.microsoft.com/office/drawing/2014/main" id="{BA57D0C5-6EAC-FA4A-8C56-E84D39CE2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479" y="9960816"/>
              <a:ext cx="60151" cy="80202"/>
            </a:xfrm>
            <a:custGeom>
              <a:avLst/>
              <a:gdLst>
                <a:gd name="T0" fmla="*/ 52 w 53"/>
                <a:gd name="T1" fmla="*/ 69 h 70"/>
                <a:gd name="T2" fmla="*/ 0 w 53"/>
                <a:gd name="T3" fmla="*/ 69 h 70"/>
                <a:gd name="T4" fmla="*/ 0 w 53"/>
                <a:gd name="T5" fmla="*/ 0 h 70"/>
                <a:gd name="T6" fmla="*/ 52 w 53"/>
                <a:gd name="T7" fmla="*/ 0 h 70"/>
                <a:gd name="T8" fmla="*/ 52 w 53"/>
                <a:gd name="T9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0">
                  <a:moveTo>
                    <a:pt x="52" y="69"/>
                  </a:moveTo>
                  <a:lnTo>
                    <a:pt x="0" y="69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6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6" name="Freeform 437">
              <a:extLst>
                <a:ext uri="{FF2B5EF4-FFF2-40B4-BE49-F238E27FC236}">
                  <a16:creationId xmlns:a16="http://schemas.microsoft.com/office/drawing/2014/main" id="{32D7A872-5405-964C-BA60-7BF7274EB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479" y="10256559"/>
              <a:ext cx="50126" cy="70177"/>
            </a:xfrm>
            <a:custGeom>
              <a:avLst/>
              <a:gdLst>
                <a:gd name="T0" fmla="*/ 43 w 44"/>
                <a:gd name="T1" fmla="*/ 60 h 61"/>
                <a:gd name="T2" fmla="*/ 0 w 44"/>
                <a:gd name="T3" fmla="*/ 60 h 61"/>
                <a:gd name="T4" fmla="*/ 0 w 44"/>
                <a:gd name="T5" fmla="*/ 0 h 61"/>
                <a:gd name="T6" fmla="*/ 43 w 44"/>
                <a:gd name="T7" fmla="*/ 0 h 61"/>
                <a:gd name="T8" fmla="*/ 43 w 44"/>
                <a:gd name="T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1">
                  <a:moveTo>
                    <a:pt x="43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6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" name="Freeform 438">
              <a:extLst>
                <a:ext uri="{FF2B5EF4-FFF2-40B4-BE49-F238E27FC236}">
                  <a16:creationId xmlns:a16="http://schemas.microsoft.com/office/drawing/2014/main" id="{7F67D6C6-F703-164E-8E90-70423CCDD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197" y="9910690"/>
              <a:ext cx="100252" cy="90227"/>
            </a:xfrm>
            <a:custGeom>
              <a:avLst/>
              <a:gdLst>
                <a:gd name="T0" fmla="*/ 43 w 87"/>
                <a:gd name="T1" fmla="*/ 8 h 78"/>
                <a:gd name="T2" fmla="*/ 43 w 87"/>
                <a:gd name="T3" fmla="*/ 8 h 78"/>
                <a:gd name="T4" fmla="*/ 17 w 87"/>
                <a:gd name="T5" fmla="*/ 26 h 78"/>
                <a:gd name="T6" fmla="*/ 8 w 87"/>
                <a:gd name="T7" fmla="*/ 60 h 78"/>
                <a:gd name="T8" fmla="*/ 8 w 87"/>
                <a:gd name="T9" fmla="*/ 60 h 78"/>
                <a:gd name="T10" fmla="*/ 43 w 87"/>
                <a:gd name="T11" fmla="*/ 69 h 78"/>
                <a:gd name="T12" fmla="*/ 69 w 87"/>
                <a:gd name="T13" fmla="*/ 43 h 78"/>
                <a:gd name="T14" fmla="*/ 77 w 87"/>
                <a:gd name="T15" fmla="*/ 8 h 78"/>
                <a:gd name="T16" fmla="*/ 77 w 87"/>
                <a:gd name="T17" fmla="*/ 8 h 78"/>
                <a:gd name="T18" fmla="*/ 43 w 87"/>
                <a:gd name="T19" fmla="*/ 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78">
                  <a:moveTo>
                    <a:pt x="43" y="8"/>
                  </a:moveTo>
                  <a:lnTo>
                    <a:pt x="43" y="8"/>
                  </a:lnTo>
                  <a:cubicBezTo>
                    <a:pt x="17" y="26"/>
                    <a:pt x="17" y="26"/>
                    <a:pt x="17" y="26"/>
                  </a:cubicBezTo>
                  <a:cubicBezTo>
                    <a:pt x="0" y="34"/>
                    <a:pt x="0" y="51"/>
                    <a:pt x="8" y="60"/>
                  </a:cubicBezTo>
                  <a:lnTo>
                    <a:pt x="8" y="60"/>
                  </a:lnTo>
                  <a:cubicBezTo>
                    <a:pt x="17" y="69"/>
                    <a:pt x="26" y="77"/>
                    <a:pt x="43" y="69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86" y="43"/>
                    <a:pt x="86" y="26"/>
                    <a:pt x="77" y="8"/>
                  </a:cubicBezTo>
                  <a:lnTo>
                    <a:pt x="77" y="8"/>
                  </a:lnTo>
                  <a:cubicBezTo>
                    <a:pt x="69" y="0"/>
                    <a:pt x="60" y="0"/>
                    <a:pt x="43" y="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8" name="Freeform 439">
              <a:extLst>
                <a:ext uri="{FF2B5EF4-FFF2-40B4-BE49-F238E27FC236}">
                  <a16:creationId xmlns:a16="http://schemas.microsoft.com/office/drawing/2014/main" id="{33BF4BF8-E9B0-A049-BC5B-B867C2736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671" y="10286635"/>
              <a:ext cx="100252" cy="90227"/>
            </a:xfrm>
            <a:custGeom>
              <a:avLst/>
              <a:gdLst>
                <a:gd name="T0" fmla="*/ 43 w 87"/>
                <a:gd name="T1" fmla="*/ 9 h 79"/>
                <a:gd name="T2" fmla="*/ 43 w 87"/>
                <a:gd name="T3" fmla="*/ 9 h 79"/>
                <a:gd name="T4" fmla="*/ 8 w 87"/>
                <a:gd name="T5" fmla="*/ 26 h 79"/>
                <a:gd name="T6" fmla="*/ 0 w 87"/>
                <a:gd name="T7" fmla="*/ 60 h 79"/>
                <a:gd name="T8" fmla="*/ 0 w 87"/>
                <a:gd name="T9" fmla="*/ 60 h 79"/>
                <a:gd name="T10" fmla="*/ 34 w 87"/>
                <a:gd name="T11" fmla="*/ 69 h 79"/>
                <a:gd name="T12" fmla="*/ 69 w 87"/>
                <a:gd name="T13" fmla="*/ 43 h 79"/>
                <a:gd name="T14" fmla="*/ 77 w 87"/>
                <a:gd name="T15" fmla="*/ 9 h 79"/>
                <a:gd name="T16" fmla="*/ 77 w 87"/>
                <a:gd name="T17" fmla="*/ 9 h 79"/>
                <a:gd name="T18" fmla="*/ 43 w 87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79">
                  <a:moveTo>
                    <a:pt x="43" y="9"/>
                  </a:moveTo>
                  <a:lnTo>
                    <a:pt x="43" y="9"/>
                  </a:lnTo>
                  <a:cubicBezTo>
                    <a:pt x="8" y="26"/>
                    <a:pt x="8" y="26"/>
                    <a:pt x="8" y="26"/>
                  </a:cubicBezTo>
                  <a:cubicBezTo>
                    <a:pt x="0" y="34"/>
                    <a:pt x="0" y="52"/>
                    <a:pt x="0" y="60"/>
                  </a:cubicBezTo>
                  <a:lnTo>
                    <a:pt x="0" y="60"/>
                  </a:lnTo>
                  <a:cubicBezTo>
                    <a:pt x="8" y="78"/>
                    <a:pt x="25" y="78"/>
                    <a:pt x="34" y="69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7" y="34"/>
                    <a:pt x="86" y="26"/>
                    <a:pt x="77" y="9"/>
                  </a:cubicBezTo>
                  <a:lnTo>
                    <a:pt x="77" y="9"/>
                  </a:lnTo>
                  <a:cubicBezTo>
                    <a:pt x="69" y="0"/>
                    <a:pt x="51" y="0"/>
                    <a:pt x="43" y="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3D35EC1-6ABB-9547-9FBB-F60CC367208A}"/>
              </a:ext>
            </a:extLst>
          </p:cNvPr>
          <p:cNvGrpSpPr/>
          <p:nvPr/>
        </p:nvGrpSpPr>
        <p:grpSpPr>
          <a:xfrm>
            <a:off x="16647465" y="10229593"/>
            <a:ext cx="2859396" cy="2876891"/>
            <a:chOff x="1133484" y="2547144"/>
            <a:chExt cx="1639126" cy="1649155"/>
          </a:xfrm>
        </p:grpSpPr>
        <p:sp>
          <p:nvSpPr>
            <p:cNvPr id="284" name="Freeform 241">
              <a:extLst>
                <a:ext uri="{FF2B5EF4-FFF2-40B4-BE49-F238E27FC236}">
                  <a16:creationId xmlns:a16="http://schemas.microsoft.com/office/drawing/2014/main" id="{D3EB6421-599C-F74B-9464-95727F3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4" y="2547144"/>
              <a:ext cx="1639126" cy="1649155"/>
            </a:xfrm>
            <a:custGeom>
              <a:avLst/>
              <a:gdLst>
                <a:gd name="T0" fmla="*/ 1439 w 1440"/>
                <a:gd name="T1" fmla="*/ 724 h 1449"/>
                <a:gd name="T2" fmla="*/ 1439 w 1440"/>
                <a:gd name="T3" fmla="*/ 724 h 1449"/>
                <a:gd name="T4" fmla="*/ 724 w 1440"/>
                <a:gd name="T5" fmla="*/ 1448 h 1449"/>
                <a:gd name="T6" fmla="*/ 0 w 1440"/>
                <a:gd name="T7" fmla="*/ 724 h 1449"/>
                <a:gd name="T8" fmla="*/ 724 w 1440"/>
                <a:gd name="T9" fmla="*/ 0 h 1449"/>
                <a:gd name="T10" fmla="*/ 1439 w 1440"/>
                <a:gd name="T11" fmla="*/ 724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49">
                  <a:moveTo>
                    <a:pt x="1439" y="724"/>
                  </a:moveTo>
                  <a:lnTo>
                    <a:pt x="1439" y="724"/>
                  </a:lnTo>
                  <a:cubicBezTo>
                    <a:pt x="1439" y="1120"/>
                    <a:pt x="1120" y="1448"/>
                    <a:pt x="724" y="1448"/>
                  </a:cubicBezTo>
                  <a:cubicBezTo>
                    <a:pt x="319" y="1448"/>
                    <a:pt x="0" y="1120"/>
                    <a:pt x="0" y="724"/>
                  </a:cubicBezTo>
                  <a:cubicBezTo>
                    <a:pt x="0" y="327"/>
                    <a:pt x="319" y="0"/>
                    <a:pt x="724" y="0"/>
                  </a:cubicBezTo>
                  <a:cubicBezTo>
                    <a:pt x="1120" y="0"/>
                    <a:pt x="1439" y="327"/>
                    <a:pt x="1439" y="7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9" name="Freeform 440">
              <a:extLst>
                <a:ext uri="{FF2B5EF4-FFF2-40B4-BE49-F238E27FC236}">
                  <a16:creationId xmlns:a16="http://schemas.microsoft.com/office/drawing/2014/main" id="{66566FEE-7587-C040-840B-55567B77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045" y="3379240"/>
              <a:ext cx="205519" cy="195494"/>
            </a:xfrm>
            <a:custGeom>
              <a:avLst/>
              <a:gdLst>
                <a:gd name="T0" fmla="*/ 138 w 182"/>
                <a:gd name="T1" fmla="*/ 173 h 174"/>
                <a:gd name="T2" fmla="*/ 138 w 182"/>
                <a:gd name="T3" fmla="*/ 173 h 174"/>
                <a:gd name="T4" fmla="*/ 52 w 182"/>
                <a:gd name="T5" fmla="*/ 173 h 174"/>
                <a:gd name="T6" fmla="*/ 0 w 182"/>
                <a:gd name="T7" fmla="*/ 130 h 174"/>
                <a:gd name="T8" fmla="*/ 0 w 182"/>
                <a:gd name="T9" fmla="*/ 43 h 174"/>
                <a:gd name="T10" fmla="*/ 52 w 182"/>
                <a:gd name="T11" fmla="*/ 0 h 174"/>
                <a:gd name="T12" fmla="*/ 138 w 182"/>
                <a:gd name="T13" fmla="*/ 0 h 174"/>
                <a:gd name="T14" fmla="*/ 181 w 182"/>
                <a:gd name="T15" fmla="*/ 43 h 174"/>
                <a:gd name="T16" fmla="*/ 181 w 182"/>
                <a:gd name="T17" fmla="*/ 130 h 174"/>
                <a:gd name="T18" fmla="*/ 138 w 182"/>
                <a:gd name="T19" fmla="*/ 173 h 174"/>
                <a:gd name="T20" fmla="*/ 138 w 182"/>
                <a:gd name="T21" fmla="*/ 43 h 174"/>
                <a:gd name="T22" fmla="*/ 138 w 182"/>
                <a:gd name="T23" fmla="*/ 43 h 174"/>
                <a:gd name="T24" fmla="*/ 52 w 182"/>
                <a:gd name="T25" fmla="*/ 43 h 174"/>
                <a:gd name="T26" fmla="*/ 52 w 182"/>
                <a:gd name="T27" fmla="*/ 130 h 174"/>
                <a:gd name="T28" fmla="*/ 138 w 182"/>
                <a:gd name="T29" fmla="*/ 130 h 174"/>
                <a:gd name="T30" fmla="*/ 138 w 182"/>
                <a:gd name="T31" fmla="*/ 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74">
                  <a:moveTo>
                    <a:pt x="138" y="173"/>
                  </a:moveTo>
                  <a:lnTo>
                    <a:pt x="138" y="173"/>
                  </a:lnTo>
                  <a:cubicBezTo>
                    <a:pt x="52" y="173"/>
                    <a:pt x="52" y="173"/>
                    <a:pt x="52" y="173"/>
                  </a:cubicBezTo>
                  <a:cubicBezTo>
                    <a:pt x="26" y="173"/>
                    <a:pt x="0" y="156"/>
                    <a:pt x="0" y="13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8"/>
                    <a:pt x="26" y="0"/>
                    <a:pt x="5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4" y="0"/>
                    <a:pt x="181" y="18"/>
                    <a:pt x="181" y="43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81" y="156"/>
                    <a:pt x="164" y="173"/>
                    <a:pt x="138" y="173"/>
                  </a:cubicBezTo>
                  <a:close/>
                  <a:moveTo>
                    <a:pt x="138" y="43"/>
                  </a:moveTo>
                  <a:lnTo>
                    <a:pt x="138" y="43"/>
                  </a:lnTo>
                  <a:cubicBezTo>
                    <a:pt x="52" y="43"/>
                    <a:pt x="52" y="43"/>
                    <a:pt x="52" y="43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4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0" name="Freeform 441">
              <a:extLst>
                <a:ext uri="{FF2B5EF4-FFF2-40B4-BE49-F238E27FC236}">
                  <a16:creationId xmlns:a16="http://schemas.microsoft.com/office/drawing/2014/main" id="{FC1F3875-688A-7C49-A7F1-7B6A23A6A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494" y="3113572"/>
              <a:ext cx="832096" cy="656652"/>
            </a:xfrm>
            <a:custGeom>
              <a:avLst/>
              <a:gdLst>
                <a:gd name="T0" fmla="*/ 612 w 734"/>
                <a:gd name="T1" fmla="*/ 577 h 578"/>
                <a:gd name="T2" fmla="*/ 612 w 734"/>
                <a:gd name="T3" fmla="*/ 577 h 578"/>
                <a:gd name="T4" fmla="*/ 121 w 734"/>
                <a:gd name="T5" fmla="*/ 577 h 578"/>
                <a:gd name="T6" fmla="*/ 0 w 734"/>
                <a:gd name="T7" fmla="*/ 465 h 578"/>
                <a:gd name="T8" fmla="*/ 0 w 734"/>
                <a:gd name="T9" fmla="*/ 0 h 578"/>
                <a:gd name="T10" fmla="*/ 69 w 734"/>
                <a:gd name="T11" fmla="*/ 0 h 578"/>
                <a:gd name="T12" fmla="*/ 69 w 734"/>
                <a:gd name="T13" fmla="*/ 465 h 578"/>
                <a:gd name="T14" fmla="*/ 121 w 734"/>
                <a:gd name="T15" fmla="*/ 517 h 578"/>
                <a:gd name="T16" fmla="*/ 612 w 734"/>
                <a:gd name="T17" fmla="*/ 517 h 578"/>
                <a:gd name="T18" fmla="*/ 672 w 734"/>
                <a:gd name="T19" fmla="*/ 465 h 578"/>
                <a:gd name="T20" fmla="*/ 672 w 734"/>
                <a:gd name="T21" fmla="*/ 164 h 578"/>
                <a:gd name="T22" fmla="*/ 612 w 734"/>
                <a:gd name="T23" fmla="*/ 112 h 578"/>
                <a:gd name="T24" fmla="*/ 121 w 734"/>
                <a:gd name="T25" fmla="*/ 112 h 578"/>
                <a:gd name="T26" fmla="*/ 121 w 734"/>
                <a:gd name="T27" fmla="*/ 52 h 578"/>
                <a:gd name="T28" fmla="*/ 612 w 734"/>
                <a:gd name="T29" fmla="*/ 52 h 578"/>
                <a:gd name="T30" fmla="*/ 733 w 734"/>
                <a:gd name="T31" fmla="*/ 164 h 578"/>
                <a:gd name="T32" fmla="*/ 733 w 734"/>
                <a:gd name="T33" fmla="*/ 465 h 578"/>
                <a:gd name="T34" fmla="*/ 612 w 734"/>
                <a:gd name="T35" fmla="*/ 57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4" h="578">
                  <a:moveTo>
                    <a:pt x="612" y="577"/>
                  </a:moveTo>
                  <a:lnTo>
                    <a:pt x="612" y="577"/>
                  </a:lnTo>
                  <a:cubicBezTo>
                    <a:pt x="121" y="577"/>
                    <a:pt x="121" y="577"/>
                    <a:pt x="121" y="577"/>
                  </a:cubicBezTo>
                  <a:cubicBezTo>
                    <a:pt x="52" y="577"/>
                    <a:pt x="0" y="526"/>
                    <a:pt x="0" y="4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65"/>
                    <a:pt x="69" y="465"/>
                    <a:pt x="69" y="465"/>
                  </a:cubicBezTo>
                  <a:cubicBezTo>
                    <a:pt x="69" y="491"/>
                    <a:pt x="86" y="517"/>
                    <a:pt x="121" y="517"/>
                  </a:cubicBezTo>
                  <a:cubicBezTo>
                    <a:pt x="612" y="517"/>
                    <a:pt x="612" y="517"/>
                    <a:pt x="612" y="517"/>
                  </a:cubicBezTo>
                  <a:cubicBezTo>
                    <a:pt x="647" y="517"/>
                    <a:pt x="672" y="491"/>
                    <a:pt x="672" y="465"/>
                  </a:cubicBezTo>
                  <a:cubicBezTo>
                    <a:pt x="672" y="164"/>
                    <a:pt x="672" y="164"/>
                    <a:pt x="672" y="164"/>
                  </a:cubicBezTo>
                  <a:cubicBezTo>
                    <a:pt x="672" y="138"/>
                    <a:pt x="647" y="112"/>
                    <a:pt x="612" y="112"/>
                  </a:cubicBezTo>
                  <a:cubicBezTo>
                    <a:pt x="121" y="112"/>
                    <a:pt x="121" y="112"/>
                    <a:pt x="121" y="11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612" y="52"/>
                    <a:pt x="612" y="52"/>
                    <a:pt x="612" y="52"/>
                  </a:cubicBezTo>
                  <a:cubicBezTo>
                    <a:pt x="681" y="52"/>
                    <a:pt x="733" y="103"/>
                    <a:pt x="733" y="164"/>
                  </a:cubicBezTo>
                  <a:cubicBezTo>
                    <a:pt x="733" y="465"/>
                    <a:pt x="733" y="465"/>
                    <a:pt x="733" y="465"/>
                  </a:cubicBezTo>
                  <a:cubicBezTo>
                    <a:pt x="733" y="526"/>
                    <a:pt x="681" y="577"/>
                    <a:pt x="612" y="57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1" name="Freeform 442">
              <a:extLst>
                <a:ext uri="{FF2B5EF4-FFF2-40B4-BE49-F238E27FC236}">
                  <a16:creationId xmlns:a16="http://schemas.microsoft.com/office/drawing/2014/main" id="{03DDABB9-D2CC-4542-9809-5CF298509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469" y="2968204"/>
              <a:ext cx="766930" cy="275696"/>
            </a:xfrm>
            <a:custGeom>
              <a:avLst/>
              <a:gdLst>
                <a:gd name="T0" fmla="*/ 129 w 673"/>
                <a:gd name="T1" fmla="*/ 241 h 242"/>
                <a:gd name="T2" fmla="*/ 129 w 673"/>
                <a:gd name="T3" fmla="*/ 241 h 242"/>
                <a:gd name="T4" fmla="*/ 8 w 673"/>
                <a:gd name="T5" fmla="*/ 103 h 242"/>
                <a:gd name="T6" fmla="*/ 138 w 673"/>
                <a:gd name="T7" fmla="*/ 0 h 242"/>
                <a:gd name="T8" fmla="*/ 568 w 673"/>
                <a:gd name="T9" fmla="*/ 0 h 242"/>
                <a:gd name="T10" fmla="*/ 672 w 673"/>
                <a:gd name="T11" fmla="*/ 103 h 242"/>
                <a:gd name="T12" fmla="*/ 672 w 673"/>
                <a:gd name="T13" fmla="*/ 120 h 242"/>
                <a:gd name="T14" fmla="*/ 637 w 673"/>
                <a:gd name="T15" fmla="*/ 155 h 242"/>
                <a:gd name="T16" fmla="*/ 637 w 673"/>
                <a:gd name="T17" fmla="*/ 155 h 242"/>
                <a:gd name="T18" fmla="*/ 611 w 673"/>
                <a:gd name="T19" fmla="*/ 120 h 242"/>
                <a:gd name="T20" fmla="*/ 611 w 673"/>
                <a:gd name="T21" fmla="*/ 103 h 242"/>
                <a:gd name="T22" fmla="*/ 568 w 673"/>
                <a:gd name="T23" fmla="*/ 60 h 242"/>
                <a:gd name="T24" fmla="*/ 129 w 673"/>
                <a:gd name="T25" fmla="*/ 60 h 242"/>
                <a:gd name="T26" fmla="*/ 77 w 673"/>
                <a:gd name="T27" fmla="*/ 112 h 242"/>
                <a:gd name="T28" fmla="*/ 129 w 673"/>
                <a:gd name="T29" fmla="*/ 181 h 242"/>
                <a:gd name="T30" fmla="*/ 129 w 673"/>
                <a:gd name="T31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3" h="242">
                  <a:moveTo>
                    <a:pt x="129" y="241"/>
                  </a:moveTo>
                  <a:lnTo>
                    <a:pt x="129" y="241"/>
                  </a:lnTo>
                  <a:cubicBezTo>
                    <a:pt x="60" y="241"/>
                    <a:pt x="0" y="181"/>
                    <a:pt x="8" y="103"/>
                  </a:cubicBezTo>
                  <a:cubicBezTo>
                    <a:pt x="17" y="43"/>
                    <a:pt x="77" y="0"/>
                    <a:pt x="13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629" y="0"/>
                    <a:pt x="672" y="43"/>
                    <a:pt x="672" y="103"/>
                  </a:cubicBezTo>
                  <a:cubicBezTo>
                    <a:pt x="672" y="120"/>
                    <a:pt x="672" y="120"/>
                    <a:pt x="672" y="120"/>
                  </a:cubicBezTo>
                  <a:cubicBezTo>
                    <a:pt x="672" y="138"/>
                    <a:pt x="655" y="155"/>
                    <a:pt x="637" y="155"/>
                  </a:cubicBezTo>
                  <a:lnTo>
                    <a:pt x="637" y="155"/>
                  </a:lnTo>
                  <a:cubicBezTo>
                    <a:pt x="620" y="155"/>
                    <a:pt x="611" y="138"/>
                    <a:pt x="611" y="120"/>
                  </a:cubicBezTo>
                  <a:cubicBezTo>
                    <a:pt x="611" y="103"/>
                    <a:pt x="611" y="103"/>
                    <a:pt x="611" y="103"/>
                  </a:cubicBezTo>
                  <a:cubicBezTo>
                    <a:pt x="611" y="77"/>
                    <a:pt x="594" y="60"/>
                    <a:pt x="568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03" y="60"/>
                    <a:pt x="77" y="77"/>
                    <a:pt x="77" y="112"/>
                  </a:cubicBezTo>
                  <a:cubicBezTo>
                    <a:pt x="69" y="146"/>
                    <a:pt x="94" y="181"/>
                    <a:pt x="129" y="181"/>
                  </a:cubicBezTo>
                  <a:lnTo>
                    <a:pt x="129" y="241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02" name="Group 54">
            <a:extLst>
              <a:ext uri="{FF2B5EF4-FFF2-40B4-BE49-F238E27FC236}">
                <a16:creationId xmlns:a16="http://schemas.microsoft.com/office/drawing/2014/main" id="{703B0C5C-9D7A-434A-9341-4662ECDD1D7E}"/>
              </a:ext>
            </a:extLst>
          </p:cNvPr>
          <p:cNvGrpSpPr/>
          <p:nvPr/>
        </p:nvGrpSpPr>
        <p:grpSpPr>
          <a:xfrm>
            <a:off x="20118967" y="5220089"/>
            <a:ext cx="3044103" cy="1188838"/>
            <a:chOff x="5570380" y="11234432"/>
            <a:chExt cx="3676940" cy="1188838"/>
          </a:xfrm>
        </p:grpSpPr>
        <p:sp>
          <p:nvSpPr>
            <p:cNvPr id="303" name="CuadroTexto 395">
              <a:extLst>
                <a:ext uri="{FF2B5EF4-FFF2-40B4-BE49-F238E27FC236}">
                  <a16:creationId xmlns:a16="http://schemas.microsoft.com/office/drawing/2014/main" id="{8C5D0083-2C75-0647-BDD4-263664A48E19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04" name="Rectangle 56">
              <a:extLst>
                <a:ext uri="{FF2B5EF4-FFF2-40B4-BE49-F238E27FC236}">
                  <a16:creationId xmlns:a16="http://schemas.microsoft.com/office/drawing/2014/main" id="{B243C413-76EB-914B-8BBC-B869A373A375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5" name="Group 54">
            <a:extLst>
              <a:ext uri="{FF2B5EF4-FFF2-40B4-BE49-F238E27FC236}">
                <a16:creationId xmlns:a16="http://schemas.microsoft.com/office/drawing/2014/main" id="{3E633FEF-B991-F041-9C23-F530BCFB7991}"/>
              </a:ext>
            </a:extLst>
          </p:cNvPr>
          <p:cNvGrpSpPr/>
          <p:nvPr/>
        </p:nvGrpSpPr>
        <p:grpSpPr>
          <a:xfrm>
            <a:off x="1596368" y="5123599"/>
            <a:ext cx="3065942" cy="1188838"/>
            <a:chOff x="5570380" y="11234432"/>
            <a:chExt cx="3703319" cy="1188838"/>
          </a:xfrm>
        </p:grpSpPr>
        <p:sp>
          <p:nvSpPr>
            <p:cNvPr id="306" name="CuadroTexto 395">
              <a:extLst>
                <a:ext uri="{FF2B5EF4-FFF2-40B4-BE49-F238E27FC236}">
                  <a16:creationId xmlns:a16="http://schemas.microsoft.com/office/drawing/2014/main" id="{89E7024F-DF04-A849-8E11-3FA9C330FA74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07" name="Rectangle 56">
              <a:extLst>
                <a:ext uri="{FF2B5EF4-FFF2-40B4-BE49-F238E27FC236}">
                  <a16:creationId xmlns:a16="http://schemas.microsoft.com/office/drawing/2014/main" id="{70303E2E-9F3B-BC45-9775-3A727C5CD87C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8" name="Group 54">
            <a:extLst>
              <a:ext uri="{FF2B5EF4-FFF2-40B4-BE49-F238E27FC236}">
                <a16:creationId xmlns:a16="http://schemas.microsoft.com/office/drawing/2014/main" id="{A77F8809-2D9D-BB4E-9D63-A213F3F9BC19}"/>
              </a:ext>
            </a:extLst>
          </p:cNvPr>
          <p:cNvGrpSpPr/>
          <p:nvPr/>
        </p:nvGrpSpPr>
        <p:grpSpPr>
          <a:xfrm>
            <a:off x="20121531" y="10908335"/>
            <a:ext cx="3044103" cy="1188838"/>
            <a:chOff x="5570380" y="11234432"/>
            <a:chExt cx="3676940" cy="1188838"/>
          </a:xfrm>
        </p:grpSpPr>
        <p:sp>
          <p:nvSpPr>
            <p:cNvPr id="309" name="CuadroTexto 395">
              <a:extLst>
                <a:ext uri="{FF2B5EF4-FFF2-40B4-BE49-F238E27FC236}">
                  <a16:creationId xmlns:a16="http://schemas.microsoft.com/office/drawing/2014/main" id="{A6C06107-C670-9C44-8AE4-49FCFFD23BBE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10" name="Rectangle 56">
              <a:extLst>
                <a:ext uri="{FF2B5EF4-FFF2-40B4-BE49-F238E27FC236}">
                  <a16:creationId xmlns:a16="http://schemas.microsoft.com/office/drawing/2014/main" id="{943F8A7C-88ED-3241-ABC8-3E883ED5B70F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1" name="Group 54">
            <a:extLst>
              <a:ext uri="{FF2B5EF4-FFF2-40B4-BE49-F238E27FC236}">
                <a16:creationId xmlns:a16="http://schemas.microsoft.com/office/drawing/2014/main" id="{0E7978A3-3175-564A-A092-1FA64654A71C}"/>
              </a:ext>
            </a:extLst>
          </p:cNvPr>
          <p:cNvGrpSpPr/>
          <p:nvPr/>
        </p:nvGrpSpPr>
        <p:grpSpPr>
          <a:xfrm>
            <a:off x="1565951" y="11073619"/>
            <a:ext cx="3065942" cy="1188838"/>
            <a:chOff x="5570380" y="11234432"/>
            <a:chExt cx="3703319" cy="1188838"/>
          </a:xfrm>
        </p:grpSpPr>
        <p:sp>
          <p:nvSpPr>
            <p:cNvPr id="312" name="CuadroTexto 395">
              <a:extLst>
                <a:ext uri="{FF2B5EF4-FFF2-40B4-BE49-F238E27FC236}">
                  <a16:creationId xmlns:a16="http://schemas.microsoft.com/office/drawing/2014/main" id="{9F1A7BC6-D0DD-CC4D-8E03-7F20DD3FE85B}"/>
                </a:ext>
              </a:extLst>
            </p:cNvPr>
            <p:cNvSpPr txBox="1"/>
            <p:nvPr/>
          </p:nvSpPr>
          <p:spPr>
            <a:xfrm>
              <a:off x="6891025" y="11234432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13" name="Rectangle 56">
              <a:extLst>
                <a:ext uri="{FF2B5EF4-FFF2-40B4-BE49-F238E27FC236}">
                  <a16:creationId xmlns:a16="http://schemas.microsoft.com/office/drawing/2014/main" id="{67A59BF3-C9D9-8445-B5BC-1FEAD9AF9F54}"/>
                </a:ext>
              </a:extLst>
            </p:cNvPr>
            <p:cNvSpPr/>
            <p:nvPr/>
          </p:nvSpPr>
          <p:spPr>
            <a:xfrm>
              <a:off x="5570380" y="11715384"/>
              <a:ext cx="36769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10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7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F46F6F"/>
      </a:accent1>
      <a:accent2>
        <a:srgbClr val="6E51EC"/>
      </a:accent2>
      <a:accent3>
        <a:srgbClr val="08B680"/>
      </a:accent3>
      <a:accent4>
        <a:srgbClr val="65C6D3"/>
      </a:accent4>
      <a:accent5>
        <a:srgbClr val="FFD973"/>
      </a:accent5>
      <a:accent6>
        <a:srgbClr val="D7D7D7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92095</TotalTime>
  <Words>738</Words>
  <Application>Microsoft Macintosh PowerPoint</Application>
  <PresentationFormat>Custom</PresentationFormat>
  <Paragraphs>155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16804</cp:revision>
  <dcterms:created xsi:type="dcterms:W3CDTF">2014-11-12T21:47:38Z</dcterms:created>
  <dcterms:modified xsi:type="dcterms:W3CDTF">2019-09-30T19:18:45Z</dcterms:modified>
  <cp:category/>
</cp:coreProperties>
</file>