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8" r:id="rId2"/>
    <p:sldId id="4419" r:id="rId3"/>
    <p:sldId id="4420" r:id="rId4"/>
    <p:sldId id="4421" r:id="rId5"/>
    <p:sldId id="4422" r:id="rId6"/>
    <p:sldId id="4423" r:id="rId7"/>
    <p:sldId id="4424" r:id="rId8"/>
    <p:sldId id="4425" r:id="rId9"/>
    <p:sldId id="4426" r:id="rId10"/>
    <p:sldId id="4427" r:id="rId11"/>
    <p:sldId id="4428" r:id="rId12"/>
    <p:sldId id="4429" r:id="rId13"/>
    <p:sldId id="4430" r:id="rId14"/>
    <p:sldId id="4431" r:id="rId15"/>
    <p:sldId id="4432" r:id="rId16"/>
    <p:sldId id="4433" r:id="rId17"/>
    <p:sldId id="4435" r:id="rId18"/>
    <p:sldId id="4436" r:id="rId19"/>
    <p:sldId id="4437" r:id="rId20"/>
    <p:sldId id="443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5F8F9"/>
    <a:srgbClr val="FFCD99"/>
    <a:srgbClr val="FFD39E"/>
    <a:srgbClr val="FFD579"/>
    <a:srgbClr val="E5EAEF"/>
    <a:srgbClr val="9E0202"/>
    <a:srgbClr val="F1EEF4"/>
    <a:srgbClr val="5693D7"/>
    <a:srgbClr val="BDD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485" autoAdjust="0"/>
    <p:restoredTop sz="95964" autoAdjust="0"/>
  </p:normalViewPr>
  <p:slideViewPr>
    <p:cSldViewPr snapToGrid="0" snapToObjects="1">
      <p:cViewPr>
        <p:scale>
          <a:sx n="39" d="100"/>
          <a:sy n="39" d="100"/>
        </p:scale>
        <p:origin x="392" y="888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9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4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0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99B32B7-C738-2840-B5BD-76D8DFCB7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04134"/>
              </p:ext>
            </p:extLst>
          </p:nvPr>
        </p:nvGraphicFramePr>
        <p:xfrm>
          <a:off x="1845894" y="4876800"/>
          <a:ext cx="20685861" cy="71041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5123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99847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  <a:b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</a:br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  <a:b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</a:br>
                      <a:endParaRPr lang="en-US" sz="2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32" name="Rectangle 56">
            <a:extLst>
              <a:ext uri="{FF2B5EF4-FFF2-40B4-BE49-F238E27FC236}">
                <a16:creationId xmlns:a16="http://schemas.microsoft.com/office/drawing/2014/main" id="{2F63CA74-FBFD-7F4E-9221-E7C412DF4330}"/>
              </a:ext>
            </a:extLst>
          </p:cNvPr>
          <p:cNvSpPr/>
          <p:nvPr/>
        </p:nvSpPr>
        <p:spPr>
          <a:xfrm>
            <a:off x="5222930" y="7182945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2E377F94-4B2C-F141-8F73-400BFC3E5835}"/>
              </a:ext>
            </a:extLst>
          </p:cNvPr>
          <p:cNvSpPr/>
          <p:nvPr/>
        </p:nvSpPr>
        <p:spPr>
          <a:xfrm>
            <a:off x="11110774" y="5978613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D52B1CA9-2A5A-7D4B-8C2C-13AE476AABF2}"/>
              </a:ext>
            </a:extLst>
          </p:cNvPr>
          <p:cNvSpPr/>
          <p:nvPr/>
        </p:nvSpPr>
        <p:spPr>
          <a:xfrm>
            <a:off x="14099300" y="8454184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8FF842F6-055C-F747-9E83-9CAD69ECA627}"/>
              </a:ext>
            </a:extLst>
          </p:cNvPr>
          <p:cNvSpPr/>
          <p:nvPr/>
        </p:nvSpPr>
        <p:spPr>
          <a:xfrm>
            <a:off x="17043223" y="7205249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982130A3-28B9-0C44-8F4B-19ABC3D789A8}"/>
              </a:ext>
            </a:extLst>
          </p:cNvPr>
          <p:cNvSpPr/>
          <p:nvPr/>
        </p:nvSpPr>
        <p:spPr>
          <a:xfrm>
            <a:off x="19987146" y="7205249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5D12AA4A-84F6-C946-A4B4-8FC4938D0839}"/>
              </a:ext>
            </a:extLst>
          </p:cNvPr>
          <p:cNvSpPr/>
          <p:nvPr/>
        </p:nvSpPr>
        <p:spPr>
          <a:xfrm>
            <a:off x="11110774" y="10862847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6A75E07A-103C-0E4E-A24F-D8654D90037C}"/>
              </a:ext>
            </a:extLst>
          </p:cNvPr>
          <p:cNvSpPr/>
          <p:nvPr/>
        </p:nvSpPr>
        <p:spPr>
          <a:xfrm>
            <a:off x="2345915" y="10862847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246CC4-0830-3C46-A740-A4A4DA869F73}"/>
              </a:ext>
            </a:extLst>
          </p:cNvPr>
          <p:cNvGrpSpPr/>
          <p:nvPr/>
        </p:nvGrpSpPr>
        <p:grpSpPr>
          <a:xfrm>
            <a:off x="2112834" y="4740718"/>
            <a:ext cx="20151982" cy="4982708"/>
            <a:chOff x="2112834" y="4366646"/>
            <a:chExt cx="20151982" cy="4982708"/>
          </a:xfrm>
        </p:grpSpPr>
        <p:sp>
          <p:nvSpPr>
            <p:cNvPr id="23" name="Rectangle: Rounded Corners 82">
              <a:extLst>
                <a:ext uri="{FF2B5EF4-FFF2-40B4-BE49-F238E27FC236}">
                  <a16:creationId xmlns:a16="http://schemas.microsoft.com/office/drawing/2014/main" id="{A7612AF2-2D09-C649-A579-5BE9194E524F}"/>
                </a:ext>
              </a:extLst>
            </p:cNvPr>
            <p:cNvSpPr/>
            <p:nvPr/>
          </p:nvSpPr>
          <p:spPr>
            <a:xfrm>
              <a:off x="20916226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39" name="Rectangle: Rounded Corners 68">
              <a:extLst>
                <a:ext uri="{FF2B5EF4-FFF2-40B4-BE49-F238E27FC236}">
                  <a16:creationId xmlns:a16="http://schemas.microsoft.com/office/drawing/2014/main" id="{2D11DF80-E107-D849-B805-B2964ED02937}"/>
                </a:ext>
              </a:extLst>
            </p:cNvPr>
            <p:cNvSpPr/>
            <p:nvPr/>
          </p:nvSpPr>
          <p:spPr>
            <a:xfrm>
              <a:off x="20916226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649EA2E-01D7-4E4D-80B3-09224575C5DB}"/>
                </a:ext>
              </a:extLst>
            </p:cNvPr>
            <p:cNvSpPr/>
            <p:nvPr/>
          </p:nvSpPr>
          <p:spPr>
            <a:xfrm>
              <a:off x="2112834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411D6B-09A1-7349-918D-E9EF3E4F8386}"/>
                </a:ext>
              </a:extLst>
            </p:cNvPr>
            <p:cNvSpPr/>
            <p:nvPr/>
          </p:nvSpPr>
          <p:spPr>
            <a:xfrm>
              <a:off x="3559249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MON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5CEFF9-3BE0-F247-93FE-E2B56BD04465}"/>
                </a:ext>
              </a:extLst>
            </p:cNvPr>
            <p:cNvSpPr/>
            <p:nvPr/>
          </p:nvSpPr>
          <p:spPr>
            <a:xfrm>
              <a:off x="5005665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TUE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7B8D55-8E78-1A47-88FC-30A309967268}"/>
                </a:ext>
              </a:extLst>
            </p:cNvPr>
            <p:cNvSpPr/>
            <p:nvPr/>
          </p:nvSpPr>
          <p:spPr>
            <a:xfrm>
              <a:off x="6452080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WED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5D835F-660E-6641-B1BD-B6152334CE91}"/>
                </a:ext>
              </a:extLst>
            </p:cNvPr>
            <p:cNvSpPr/>
            <p:nvPr/>
          </p:nvSpPr>
          <p:spPr>
            <a:xfrm>
              <a:off x="7898495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THU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C5211E-080C-F24C-A149-82BF9DFA5E6E}"/>
                </a:ext>
              </a:extLst>
            </p:cNvPr>
            <p:cNvSpPr/>
            <p:nvPr/>
          </p:nvSpPr>
          <p:spPr>
            <a:xfrm>
              <a:off x="9344910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FRI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F186C0-4A77-E640-A6D6-8FC34D2884A5}"/>
                </a:ext>
              </a:extLst>
            </p:cNvPr>
            <p:cNvSpPr/>
            <p:nvPr/>
          </p:nvSpPr>
          <p:spPr>
            <a:xfrm>
              <a:off x="10791323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SAT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35DCA0-AABD-214B-9A8F-955DB4065E6F}"/>
                </a:ext>
              </a:extLst>
            </p:cNvPr>
            <p:cNvSpPr/>
            <p:nvPr/>
          </p:nvSpPr>
          <p:spPr>
            <a:xfrm>
              <a:off x="12237736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B7F0D6-99B5-8341-87CE-79067A841F67}"/>
                </a:ext>
              </a:extLst>
            </p:cNvPr>
            <p:cNvSpPr/>
            <p:nvPr/>
          </p:nvSpPr>
          <p:spPr>
            <a:xfrm>
              <a:off x="13684152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MON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FF6759-4980-F242-99A2-6A7BAA6ED511}"/>
                </a:ext>
              </a:extLst>
            </p:cNvPr>
            <p:cNvSpPr/>
            <p:nvPr/>
          </p:nvSpPr>
          <p:spPr>
            <a:xfrm>
              <a:off x="15130567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TUE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D52087-CFB7-8944-AF9A-59B37AB85603}"/>
                </a:ext>
              </a:extLst>
            </p:cNvPr>
            <p:cNvSpPr/>
            <p:nvPr/>
          </p:nvSpPr>
          <p:spPr>
            <a:xfrm>
              <a:off x="16576982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WED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2358B6-5B38-BC4D-9100-93578488B9AD}"/>
                </a:ext>
              </a:extLst>
            </p:cNvPr>
            <p:cNvSpPr/>
            <p:nvPr/>
          </p:nvSpPr>
          <p:spPr>
            <a:xfrm>
              <a:off x="18023397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THU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767A09-C4E7-BF4C-B8B7-E7CB01C1F3AE}"/>
                </a:ext>
              </a:extLst>
            </p:cNvPr>
            <p:cNvSpPr/>
            <p:nvPr/>
          </p:nvSpPr>
          <p:spPr>
            <a:xfrm>
              <a:off x="19469813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FRI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D3E318E-4533-C24C-BB3D-8C39F01948E7}"/>
                </a:ext>
              </a:extLst>
            </p:cNvPr>
            <p:cNvSpPr/>
            <p:nvPr/>
          </p:nvSpPr>
          <p:spPr>
            <a:xfrm>
              <a:off x="20916226" y="4366646"/>
              <a:ext cx="1348590" cy="621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SAT</a:t>
              </a:r>
            </a:p>
          </p:txBody>
        </p:sp>
        <p:sp>
          <p:nvSpPr>
            <p:cNvPr id="10" name="Rectangle: Rounded Corners 69">
              <a:extLst>
                <a:ext uri="{FF2B5EF4-FFF2-40B4-BE49-F238E27FC236}">
                  <a16:creationId xmlns:a16="http://schemas.microsoft.com/office/drawing/2014/main" id="{50D52A69-377F-D741-86F4-5C6A406E4F24}"/>
                </a:ext>
              </a:extLst>
            </p:cNvPr>
            <p:cNvSpPr/>
            <p:nvPr/>
          </p:nvSpPr>
          <p:spPr>
            <a:xfrm>
              <a:off x="2112834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11" name="Rectangle: Rounded Corners 70">
              <a:extLst>
                <a:ext uri="{FF2B5EF4-FFF2-40B4-BE49-F238E27FC236}">
                  <a16:creationId xmlns:a16="http://schemas.microsoft.com/office/drawing/2014/main" id="{FA5AF9C5-BE46-324D-936E-7B1B041E9EFD}"/>
                </a:ext>
              </a:extLst>
            </p:cNvPr>
            <p:cNvSpPr/>
            <p:nvPr/>
          </p:nvSpPr>
          <p:spPr>
            <a:xfrm>
              <a:off x="3559249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16</a:t>
              </a:r>
            </a:p>
          </p:txBody>
        </p:sp>
        <p:sp>
          <p:nvSpPr>
            <p:cNvPr id="12" name="Rectangle: Rounded Corners 71">
              <a:extLst>
                <a:ext uri="{FF2B5EF4-FFF2-40B4-BE49-F238E27FC236}">
                  <a16:creationId xmlns:a16="http://schemas.microsoft.com/office/drawing/2014/main" id="{9641D519-DF7F-FB4E-AFF4-753CD6EA24A8}"/>
                </a:ext>
              </a:extLst>
            </p:cNvPr>
            <p:cNvSpPr/>
            <p:nvPr/>
          </p:nvSpPr>
          <p:spPr>
            <a:xfrm>
              <a:off x="5005665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13" name="Rectangle: Rounded Corners 72">
              <a:extLst>
                <a:ext uri="{FF2B5EF4-FFF2-40B4-BE49-F238E27FC236}">
                  <a16:creationId xmlns:a16="http://schemas.microsoft.com/office/drawing/2014/main" id="{E56F5C60-FDB9-AC44-BEDD-877F2E8C37DD}"/>
                </a:ext>
              </a:extLst>
            </p:cNvPr>
            <p:cNvSpPr/>
            <p:nvPr/>
          </p:nvSpPr>
          <p:spPr>
            <a:xfrm>
              <a:off x="6452080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</a:p>
          </p:txBody>
        </p:sp>
        <p:sp>
          <p:nvSpPr>
            <p:cNvPr id="14" name="Rectangle: Rounded Corners 73">
              <a:extLst>
                <a:ext uri="{FF2B5EF4-FFF2-40B4-BE49-F238E27FC236}">
                  <a16:creationId xmlns:a16="http://schemas.microsoft.com/office/drawing/2014/main" id="{0A87505B-5A9F-2A45-91E4-28CB3932670C}"/>
                </a:ext>
              </a:extLst>
            </p:cNvPr>
            <p:cNvSpPr/>
            <p:nvPr/>
          </p:nvSpPr>
          <p:spPr>
            <a:xfrm>
              <a:off x="7898495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</a:p>
          </p:txBody>
        </p:sp>
        <p:sp>
          <p:nvSpPr>
            <p:cNvPr id="15" name="Rectangle: Rounded Corners 74">
              <a:extLst>
                <a:ext uri="{FF2B5EF4-FFF2-40B4-BE49-F238E27FC236}">
                  <a16:creationId xmlns:a16="http://schemas.microsoft.com/office/drawing/2014/main" id="{D7E76C11-E192-834F-BDDC-CB8428C53BB1}"/>
                </a:ext>
              </a:extLst>
            </p:cNvPr>
            <p:cNvSpPr/>
            <p:nvPr/>
          </p:nvSpPr>
          <p:spPr>
            <a:xfrm>
              <a:off x="9344910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</a:p>
          </p:txBody>
        </p:sp>
        <p:sp>
          <p:nvSpPr>
            <p:cNvPr id="16" name="Rectangle: Rounded Corners 75">
              <a:extLst>
                <a:ext uri="{FF2B5EF4-FFF2-40B4-BE49-F238E27FC236}">
                  <a16:creationId xmlns:a16="http://schemas.microsoft.com/office/drawing/2014/main" id="{306F229E-9E9B-BC4E-AF2E-6086F9B52DA2}"/>
                </a:ext>
              </a:extLst>
            </p:cNvPr>
            <p:cNvSpPr/>
            <p:nvPr/>
          </p:nvSpPr>
          <p:spPr>
            <a:xfrm>
              <a:off x="10791323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21</a:t>
              </a:r>
            </a:p>
          </p:txBody>
        </p:sp>
        <p:sp>
          <p:nvSpPr>
            <p:cNvPr id="17" name="Rectangle: Rounded Corners 76">
              <a:extLst>
                <a:ext uri="{FF2B5EF4-FFF2-40B4-BE49-F238E27FC236}">
                  <a16:creationId xmlns:a16="http://schemas.microsoft.com/office/drawing/2014/main" id="{920BDAD3-CDB2-2D4C-AA96-481419E1BEB5}"/>
                </a:ext>
              </a:extLst>
            </p:cNvPr>
            <p:cNvSpPr/>
            <p:nvPr/>
          </p:nvSpPr>
          <p:spPr>
            <a:xfrm>
              <a:off x="12237736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22</a:t>
              </a:r>
            </a:p>
          </p:txBody>
        </p:sp>
        <p:sp>
          <p:nvSpPr>
            <p:cNvPr id="18" name="Rectangle: Rounded Corners 77">
              <a:extLst>
                <a:ext uri="{FF2B5EF4-FFF2-40B4-BE49-F238E27FC236}">
                  <a16:creationId xmlns:a16="http://schemas.microsoft.com/office/drawing/2014/main" id="{F59D177A-22EC-3C40-B143-324F6EE9E5C2}"/>
                </a:ext>
              </a:extLst>
            </p:cNvPr>
            <p:cNvSpPr/>
            <p:nvPr/>
          </p:nvSpPr>
          <p:spPr>
            <a:xfrm>
              <a:off x="13684152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19" name="Rectangle: Rounded Corners 78">
              <a:extLst>
                <a:ext uri="{FF2B5EF4-FFF2-40B4-BE49-F238E27FC236}">
                  <a16:creationId xmlns:a16="http://schemas.microsoft.com/office/drawing/2014/main" id="{5AE3765D-9729-8C43-968F-C99CF68AC2E1}"/>
                </a:ext>
              </a:extLst>
            </p:cNvPr>
            <p:cNvSpPr/>
            <p:nvPr/>
          </p:nvSpPr>
          <p:spPr>
            <a:xfrm>
              <a:off x="15130567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20" name="Rectangle: Rounded Corners 79">
              <a:extLst>
                <a:ext uri="{FF2B5EF4-FFF2-40B4-BE49-F238E27FC236}">
                  <a16:creationId xmlns:a16="http://schemas.microsoft.com/office/drawing/2014/main" id="{E60AC385-82C3-734E-A49E-F3AC3AC89714}"/>
                </a:ext>
              </a:extLst>
            </p:cNvPr>
            <p:cNvSpPr/>
            <p:nvPr/>
          </p:nvSpPr>
          <p:spPr>
            <a:xfrm>
              <a:off x="16576982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21" name="Rectangle: Rounded Corners 80">
              <a:extLst>
                <a:ext uri="{FF2B5EF4-FFF2-40B4-BE49-F238E27FC236}">
                  <a16:creationId xmlns:a16="http://schemas.microsoft.com/office/drawing/2014/main" id="{6A96E7CB-B332-8A43-AEB4-31F3D006EDB6}"/>
                </a:ext>
              </a:extLst>
            </p:cNvPr>
            <p:cNvSpPr/>
            <p:nvPr/>
          </p:nvSpPr>
          <p:spPr>
            <a:xfrm>
              <a:off x="18023397" y="6549698"/>
              <a:ext cx="1348590" cy="134859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22" name="Rectangle: Rounded Corners 81">
              <a:extLst>
                <a:ext uri="{FF2B5EF4-FFF2-40B4-BE49-F238E27FC236}">
                  <a16:creationId xmlns:a16="http://schemas.microsoft.com/office/drawing/2014/main" id="{DAB98B4C-51C0-6042-B91A-A36A7AA82C08}"/>
                </a:ext>
              </a:extLst>
            </p:cNvPr>
            <p:cNvSpPr/>
            <p:nvPr/>
          </p:nvSpPr>
          <p:spPr>
            <a:xfrm>
              <a:off x="19469813" y="6549698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24" name="Rectangle: Rounded Corners 85">
              <a:extLst>
                <a:ext uri="{FF2B5EF4-FFF2-40B4-BE49-F238E27FC236}">
                  <a16:creationId xmlns:a16="http://schemas.microsoft.com/office/drawing/2014/main" id="{141536CB-5AA8-114E-8F73-B72C2586D1A0}"/>
                </a:ext>
              </a:extLst>
            </p:cNvPr>
            <p:cNvSpPr/>
            <p:nvPr/>
          </p:nvSpPr>
          <p:spPr>
            <a:xfrm>
              <a:off x="2112834" y="8000764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26" name="Rectangle: Rounded Corners 86">
              <a:extLst>
                <a:ext uri="{FF2B5EF4-FFF2-40B4-BE49-F238E27FC236}">
                  <a16:creationId xmlns:a16="http://schemas.microsoft.com/office/drawing/2014/main" id="{6F104847-2507-9C4A-B21B-57D6C0BE164E}"/>
                </a:ext>
              </a:extLst>
            </p:cNvPr>
            <p:cNvSpPr/>
            <p:nvPr/>
          </p:nvSpPr>
          <p:spPr>
            <a:xfrm>
              <a:off x="3559249" y="8000764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27" name="Rectangle: Rounded Corners 87">
              <a:extLst>
                <a:ext uri="{FF2B5EF4-FFF2-40B4-BE49-F238E27FC236}">
                  <a16:creationId xmlns:a16="http://schemas.microsoft.com/office/drawing/2014/main" id="{162E8922-C7E3-A646-94FA-49192B87C6D0}"/>
                </a:ext>
              </a:extLst>
            </p:cNvPr>
            <p:cNvSpPr/>
            <p:nvPr/>
          </p:nvSpPr>
          <p:spPr>
            <a:xfrm>
              <a:off x="5005665" y="8000764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31</a:t>
              </a:r>
            </a:p>
          </p:txBody>
        </p:sp>
        <p:sp>
          <p:nvSpPr>
            <p:cNvPr id="28" name="Rectangle: Rounded Corners 57">
              <a:extLst>
                <a:ext uri="{FF2B5EF4-FFF2-40B4-BE49-F238E27FC236}">
                  <a16:creationId xmlns:a16="http://schemas.microsoft.com/office/drawing/2014/main" id="{F2D2E97B-1B70-8C49-8393-C87086F3CEA9}"/>
                </a:ext>
              </a:extLst>
            </p:cNvPr>
            <p:cNvSpPr/>
            <p:nvPr/>
          </p:nvSpPr>
          <p:spPr>
            <a:xfrm>
              <a:off x="5005665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29" name="Rectangle: Rounded Corners 58">
              <a:extLst>
                <a:ext uri="{FF2B5EF4-FFF2-40B4-BE49-F238E27FC236}">
                  <a16:creationId xmlns:a16="http://schemas.microsoft.com/office/drawing/2014/main" id="{6103D35F-BCF6-F445-BEAB-F1CCBA3D15E2}"/>
                </a:ext>
              </a:extLst>
            </p:cNvPr>
            <p:cNvSpPr/>
            <p:nvPr/>
          </p:nvSpPr>
          <p:spPr>
            <a:xfrm>
              <a:off x="6452080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  <p:sp>
          <p:nvSpPr>
            <p:cNvPr id="30" name="Rectangle: Rounded Corners 59">
              <a:extLst>
                <a:ext uri="{FF2B5EF4-FFF2-40B4-BE49-F238E27FC236}">
                  <a16:creationId xmlns:a16="http://schemas.microsoft.com/office/drawing/2014/main" id="{363E8DFB-4A60-F04B-8547-25ADA122FA25}"/>
                </a:ext>
              </a:extLst>
            </p:cNvPr>
            <p:cNvSpPr/>
            <p:nvPr/>
          </p:nvSpPr>
          <p:spPr>
            <a:xfrm>
              <a:off x="7898495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5</a:t>
              </a:r>
            </a:p>
          </p:txBody>
        </p:sp>
        <p:sp>
          <p:nvSpPr>
            <p:cNvPr id="31" name="Rectangle: Rounded Corners 60">
              <a:extLst>
                <a:ext uri="{FF2B5EF4-FFF2-40B4-BE49-F238E27FC236}">
                  <a16:creationId xmlns:a16="http://schemas.microsoft.com/office/drawing/2014/main" id="{43124914-8285-F04F-BBD5-10BEB054D9BB}"/>
                </a:ext>
              </a:extLst>
            </p:cNvPr>
            <p:cNvSpPr/>
            <p:nvPr/>
          </p:nvSpPr>
          <p:spPr>
            <a:xfrm>
              <a:off x="9344910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6</a:t>
              </a:r>
            </a:p>
          </p:txBody>
        </p:sp>
        <p:sp>
          <p:nvSpPr>
            <p:cNvPr id="32" name="Rectangle: Rounded Corners 61">
              <a:extLst>
                <a:ext uri="{FF2B5EF4-FFF2-40B4-BE49-F238E27FC236}">
                  <a16:creationId xmlns:a16="http://schemas.microsoft.com/office/drawing/2014/main" id="{4D4A9B39-486E-084C-A4CF-0125AB320BA0}"/>
                </a:ext>
              </a:extLst>
            </p:cNvPr>
            <p:cNvSpPr/>
            <p:nvPr/>
          </p:nvSpPr>
          <p:spPr>
            <a:xfrm>
              <a:off x="10791323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7</a:t>
              </a:r>
            </a:p>
          </p:txBody>
        </p:sp>
        <p:sp>
          <p:nvSpPr>
            <p:cNvPr id="33" name="Rectangle: Rounded Corners 62">
              <a:extLst>
                <a:ext uri="{FF2B5EF4-FFF2-40B4-BE49-F238E27FC236}">
                  <a16:creationId xmlns:a16="http://schemas.microsoft.com/office/drawing/2014/main" id="{83B04FF1-959D-8F46-BC66-F6435C2B0CA6}"/>
                </a:ext>
              </a:extLst>
            </p:cNvPr>
            <p:cNvSpPr/>
            <p:nvPr/>
          </p:nvSpPr>
          <p:spPr>
            <a:xfrm>
              <a:off x="12237736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8</a:t>
              </a:r>
            </a:p>
          </p:txBody>
        </p:sp>
        <p:sp>
          <p:nvSpPr>
            <p:cNvPr id="34" name="Rectangle: Rounded Corners 63">
              <a:extLst>
                <a:ext uri="{FF2B5EF4-FFF2-40B4-BE49-F238E27FC236}">
                  <a16:creationId xmlns:a16="http://schemas.microsoft.com/office/drawing/2014/main" id="{22471FB0-57DE-E245-AE5C-A9100E22E09B}"/>
                </a:ext>
              </a:extLst>
            </p:cNvPr>
            <p:cNvSpPr/>
            <p:nvPr/>
          </p:nvSpPr>
          <p:spPr>
            <a:xfrm>
              <a:off x="13684152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9</a:t>
              </a:r>
            </a:p>
          </p:txBody>
        </p:sp>
        <p:sp>
          <p:nvSpPr>
            <p:cNvPr id="35" name="Rectangle: Rounded Corners 64">
              <a:extLst>
                <a:ext uri="{FF2B5EF4-FFF2-40B4-BE49-F238E27FC236}">
                  <a16:creationId xmlns:a16="http://schemas.microsoft.com/office/drawing/2014/main" id="{875320AA-90D2-DD43-A7FE-B8473FE57446}"/>
                </a:ext>
              </a:extLst>
            </p:cNvPr>
            <p:cNvSpPr/>
            <p:nvPr/>
          </p:nvSpPr>
          <p:spPr>
            <a:xfrm>
              <a:off x="15130567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36" name="Rectangle: Rounded Corners 65">
              <a:extLst>
                <a:ext uri="{FF2B5EF4-FFF2-40B4-BE49-F238E27FC236}">
                  <a16:creationId xmlns:a16="http://schemas.microsoft.com/office/drawing/2014/main" id="{5ADD5D83-B53C-7845-8913-BB0C62D79768}"/>
                </a:ext>
              </a:extLst>
            </p:cNvPr>
            <p:cNvSpPr/>
            <p:nvPr/>
          </p:nvSpPr>
          <p:spPr>
            <a:xfrm>
              <a:off x="16576982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11</a:t>
              </a:r>
            </a:p>
          </p:txBody>
        </p:sp>
        <p:sp>
          <p:nvSpPr>
            <p:cNvPr id="37" name="Rectangle: Rounded Corners 66">
              <a:extLst>
                <a:ext uri="{FF2B5EF4-FFF2-40B4-BE49-F238E27FC236}">
                  <a16:creationId xmlns:a16="http://schemas.microsoft.com/office/drawing/2014/main" id="{4AFBF569-CE84-D844-B4CB-F14AFFA48186}"/>
                </a:ext>
              </a:extLst>
            </p:cNvPr>
            <p:cNvSpPr/>
            <p:nvPr/>
          </p:nvSpPr>
          <p:spPr>
            <a:xfrm>
              <a:off x="18023397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12</a:t>
              </a:r>
            </a:p>
          </p:txBody>
        </p:sp>
        <p:sp>
          <p:nvSpPr>
            <p:cNvPr id="38" name="Rectangle: Rounded Corners 67">
              <a:extLst>
                <a:ext uri="{FF2B5EF4-FFF2-40B4-BE49-F238E27FC236}">
                  <a16:creationId xmlns:a16="http://schemas.microsoft.com/office/drawing/2014/main" id="{7E0F2886-0628-5C46-9C17-B505BF131DB4}"/>
                </a:ext>
              </a:extLst>
            </p:cNvPr>
            <p:cNvSpPr/>
            <p:nvPr/>
          </p:nvSpPr>
          <p:spPr>
            <a:xfrm>
              <a:off x="19469813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13</a:t>
              </a:r>
            </a:p>
          </p:txBody>
        </p:sp>
        <p:sp>
          <p:nvSpPr>
            <p:cNvPr id="56" name="Rectangle: Rounded Corners 163">
              <a:extLst>
                <a:ext uri="{FF2B5EF4-FFF2-40B4-BE49-F238E27FC236}">
                  <a16:creationId xmlns:a16="http://schemas.microsoft.com/office/drawing/2014/main" id="{9E41DBE3-AC11-5E4A-958F-70B4F345CB1C}"/>
                </a:ext>
              </a:extLst>
            </p:cNvPr>
            <p:cNvSpPr/>
            <p:nvPr/>
          </p:nvSpPr>
          <p:spPr>
            <a:xfrm>
              <a:off x="2112834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57" name="Rectangle: Rounded Corners 164">
              <a:extLst>
                <a:ext uri="{FF2B5EF4-FFF2-40B4-BE49-F238E27FC236}">
                  <a16:creationId xmlns:a16="http://schemas.microsoft.com/office/drawing/2014/main" id="{3AED641A-0891-294A-B0D0-770497042B44}"/>
                </a:ext>
              </a:extLst>
            </p:cNvPr>
            <p:cNvSpPr/>
            <p:nvPr/>
          </p:nvSpPr>
          <p:spPr>
            <a:xfrm>
              <a:off x="3559249" y="5098631"/>
              <a:ext cx="1348590" cy="13485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59FA8E2-F260-AA48-903C-2CFEDA6FDC49}"/>
              </a:ext>
            </a:extLst>
          </p:cNvPr>
          <p:cNvSpPr txBox="1"/>
          <p:nvPr/>
        </p:nvSpPr>
        <p:spPr>
          <a:xfrm>
            <a:off x="2075981" y="10877928"/>
            <a:ext cx="1006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E64C31-0C76-2C48-BF58-EB1488DBA532}"/>
              </a:ext>
            </a:extLst>
          </p:cNvPr>
          <p:cNvSpPr txBox="1"/>
          <p:nvPr/>
        </p:nvSpPr>
        <p:spPr>
          <a:xfrm>
            <a:off x="12237737" y="10877928"/>
            <a:ext cx="1006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269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: Rounded Corners 43">
            <a:extLst>
              <a:ext uri="{FF2B5EF4-FFF2-40B4-BE49-F238E27FC236}">
                <a16:creationId xmlns:a16="http://schemas.microsoft.com/office/drawing/2014/main" id="{B680E0B2-C83E-7149-BBDA-45599C85C73D}"/>
              </a:ext>
            </a:extLst>
          </p:cNvPr>
          <p:cNvSpPr/>
          <p:nvPr/>
        </p:nvSpPr>
        <p:spPr>
          <a:xfrm>
            <a:off x="769505" y="4294909"/>
            <a:ext cx="11286034" cy="8326936"/>
          </a:xfrm>
          <a:prstGeom prst="roundRect">
            <a:avLst>
              <a:gd name="adj" fmla="val 424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91">
            <a:extLst>
              <a:ext uri="{FF2B5EF4-FFF2-40B4-BE49-F238E27FC236}">
                <a16:creationId xmlns:a16="http://schemas.microsoft.com/office/drawing/2014/main" id="{A6424C77-3F0B-1E4F-8FBD-15F89D24C4DD}"/>
              </a:ext>
            </a:extLst>
          </p:cNvPr>
          <p:cNvSpPr/>
          <p:nvPr/>
        </p:nvSpPr>
        <p:spPr>
          <a:xfrm>
            <a:off x="12322111" y="4294909"/>
            <a:ext cx="11286034" cy="8326936"/>
          </a:xfrm>
          <a:prstGeom prst="roundRect">
            <a:avLst>
              <a:gd name="adj" fmla="val 424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55">
            <a:extLst>
              <a:ext uri="{FF2B5EF4-FFF2-40B4-BE49-F238E27FC236}">
                <a16:creationId xmlns:a16="http://schemas.microsoft.com/office/drawing/2014/main" id="{A9D6EB9F-3152-0344-8F5D-619172787492}"/>
              </a:ext>
            </a:extLst>
          </p:cNvPr>
          <p:cNvSpPr/>
          <p:nvPr/>
        </p:nvSpPr>
        <p:spPr>
          <a:xfrm>
            <a:off x="1978718" y="5957569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2" name="Rectangle: Rounded Corners 56">
            <a:extLst>
              <a:ext uri="{FF2B5EF4-FFF2-40B4-BE49-F238E27FC236}">
                <a16:creationId xmlns:a16="http://schemas.microsoft.com/office/drawing/2014/main" id="{EC043941-CAA0-9147-A08B-6320D43D7907}"/>
              </a:ext>
            </a:extLst>
          </p:cNvPr>
          <p:cNvSpPr/>
          <p:nvPr/>
        </p:nvSpPr>
        <p:spPr>
          <a:xfrm>
            <a:off x="3257878" y="5957569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3" name="Rectangle: Rounded Corners 57">
            <a:extLst>
              <a:ext uri="{FF2B5EF4-FFF2-40B4-BE49-F238E27FC236}">
                <a16:creationId xmlns:a16="http://schemas.microsoft.com/office/drawing/2014/main" id="{28B4A80C-5C9F-F64C-8E82-868908FC715C}"/>
              </a:ext>
            </a:extLst>
          </p:cNvPr>
          <p:cNvSpPr/>
          <p:nvPr/>
        </p:nvSpPr>
        <p:spPr>
          <a:xfrm>
            <a:off x="4537039" y="595756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64" name="Rectangle: Rounded Corners 58">
            <a:extLst>
              <a:ext uri="{FF2B5EF4-FFF2-40B4-BE49-F238E27FC236}">
                <a16:creationId xmlns:a16="http://schemas.microsoft.com/office/drawing/2014/main" id="{E29485A1-FB5A-114F-B806-1BA2BF0C3ED2}"/>
              </a:ext>
            </a:extLst>
          </p:cNvPr>
          <p:cNvSpPr/>
          <p:nvPr/>
        </p:nvSpPr>
        <p:spPr>
          <a:xfrm>
            <a:off x="5816199" y="595756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65" name="Rectangle: Rounded Corners 59">
            <a:extLst>
              <a:ext uri="{FF2B5EF4-FFF2-40B4-BE49-F238E27FC236}">
                <a16:creationId xmlns:a16="http://schemas.microsoft.com/office/drawing/2014/main" id="{12AC5694-8A74-AF42-8E6A-AE4D7573B843}"/>
              </a:ext>
            </a:extLst>
          </p:cNvPr>
          <p:cNvSpPr/>
          <p:nvPr/>
        </p:nvSpPr>
        <p:spPr>
          <a:xfrm>
            <a:off x="7095360" y="595756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66" name="Rectangle: Rounded Corners 60">
            <a:extLst>
              <a:ext uri="{FF2B5EF4-FFF2-40B4-BE49-F238E27FC236}">
                <a16:creationId xmlns:a16="http://schemas.microsoft.com/office/drawing/2014/main" id="{5316C1D8-4897-E64B-BD1D-2F9E25934E54}"/>
              </a:ext>
            </a:extLst>
          </p:cNvPr>
          <p:cNvSpPr/>
          <p:nvPr/>
        </p:nvSpPr>
        <p:spPr>
          <a:xfrm>
            <a:off x="8374520" y="595756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67" name="Rectangle: Rounded Corners 61">
            <a:extLst>
              <a:ext uri="{FF2B5EF4-FFF2-40B4-BE49-F238E27FC236}">
                <a16:creationId xmlns:a16="http://schemas.microsoft.com/office/drawing/2014/main" id="{78E1F2FF-F9FB-9B4F-84F6-2B1063A7B154}"/>
              </a:ext>
            </a:extLst>
          </p:cNvPr>
          <p:cNvSpPr/>
          <p:nvPr/>
        </p:nvSpPr>
        <p:spPr>
          <a:xfrm>
            <a:off x="9653678" y="595756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68" name="Rectangle: Rounded Corners 62">
            <a:extLst>
              <a:ext uri="{FF2B5EF4-FFF2-40B4-BE49-F238E27FC236}">
                <a16:creationId xmlns:a16="http://schemas.microsoft.com/office/drawing/2014/main" id="{8212129C-1FFE-6743-991C-A9723200E6C7}"/>
              </a:ext>
            </a:extLst>
          </p:cNvPr>
          <p:cNvSpPr/>
          <p:nvPr/>
        </p:nvSpPr>
        <p:spPr>
          <a:xfrm>
            <a:off x="1978718" y="714692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6</a:t>
            </a:r>
          </a:p>
        </p:txBody>
      </p:sp>
      <p:sp>
        <p:nvSpPr>
          <p:cNvPr id="69" name="Rectangle: Rounded Corners 63">
            <a:extLst>
              <a:ext uri="{FF2B5EF4-FFF2-40B4-BE49-F238E27FC236}">
                <a16:creationId xmlns:a16="http://schemas.microsoft.com/office/drawing/2014/main" id="{B3880882-83F4-7A4E-B75C-6E0B95561417}"/>
              </a:ext>
            </a:extLst>
          </p:cNvPr>
          <p:cNvSpPr/>
          <p:nvPr/>
        </p:nvSpPr>
        <p:spPr>
          <a:xfrm>
            <a:off x="3257878" y="714692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7</a:t>
            </a:r>
          </a:p>
        </p:txBody>
      </p:sp>
      <p:sp>
        <p:nvSpPr>
          <p:cNvPr id="70" name="Rectangle: Rounded Corners 64">
            <a:extLst>
              <a:ext uri="{FF2B5EF4-FFF2-40B4-BE49-F238E27FC236}">
                <a16:creationId xmlns:a16="http://schemas.microsoft.com/office/drawing/2014/main" id="{4FD9F970-D047-E64A-B33B-D8232E567DF0}"/>
              </a:ext>
            </a:extLst>
          </p:cNvPr>
          <p:cNvSpPr/>
          <p:nvPr/>
        </p:nvSpPr>
        <p:spPr>
          <a:xfrm>
            <a:off x="4537039" y="714692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8</a:t>
            </a:r>
          </a:p>
        </p:txBody>
      </p:sp>
      <p:sp>
        <p:nvSpPr>
          <p:cNvPr id="71" name="Rectangle: Rounded Corners 65">
            <a:extLst>
              <a:ext uri="{FF2B5EF4-FFF2-40B4-BE49-F238E27FC236}">
                <a16:creationId xmlns:a16="http://schemas.microsoft.com/office/drawing/2014/main" id="{FACAE356-57EB-134B-BEF9-CE0C42C61722}"/>
              </a:ext>
            </a:extLst>
          </p:cNvPr>
          <p:cNvSpPr/>
          <p:nvPr/>
        </p:nvSpPr>
        <p:spPr>
          <a:xfrm>
            <a:off x="5816199" y="714692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9</a:t>
            </a:r>
          </a:p>
        </p:txBody>
      </p:sp>
      <p:sp>
        <p:nvSpPr>
          <p:cNvPr id="72" name="Rectangle: Rounded Corners 66">
            <a:extLst>
              <a:ext uri="{FF2B5EF4-FFF2-40B4-BE49-F238E27FC236}">
                <a16:creationId xmlns:a16="http://schemas.microsoft.com/office/drawing/2014/main" id="{1468FE4F-447C-B74C-83AD-9CD6842F8AA9}"/>
              </a:ext>
            </a:extLst>
          </p:cNvPr>
          <p:cNvSpPr/>
          <p:nvPr/>
        </p:nvSpPr>
        <p:spPr>
          <a:xfrm>
            <a:off x="7095360" y="714692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73" name="Rectangle: Rounded Corners 67">
            <a:extLst>
              <a:ext uri="{FF2B5EF4-FFF2-40B4-BE49-F238E27FC236}">
                <a16:creationId xmlns:a16="http://schemas.microsoft.com/office/drawing/2014/main" id="{669CF277-C666-FC41-9A3A-C7B7BB130157}"/>
              </a:ext>
            </a:extLst>
          </p:cNvPr>
          <p:cNvSpPr/>
          <p:nvPr/>
        </p:nvSpPr>
        <p:spPr>
          <a:xfrm>
            <a:off x="8374520" y="714692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11</a:t>
            </a:r>
          </a:p>
        </p:txBody>
      </p:sp>
      <p:sp>
        <p:nvSpPr>
          <p:cNvPr id="74" name="Rectangle: Rounded Corners 68">
            <a:extLst>
              <a:ext uri="{FF2B5EF4-FFF2-40B4-BE49-F238E27FC236}">
                <a16:creationId xmlns:a16="http://schemas.microsoft.com/office/drawing/2014/main" id="{B01132E0-B9AE-D540-A692-02B72DBC8F25}"/>
              </a:ext>
            </a:extLst>
          </p:cNvPr>
          <p:cNvSpPr/>
          <p:nvPr/>
        </p:nvSpPr>
        <p:spPr>
          <a:xfrm>
            <a:off x="9653678" y="714692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12</a:t>
            </a:r>
          </a:p>
        </p:txBody>
      </p:sp>
      <p:sp>
        <p:nvSpPr>
          <p:cNvPr id="75" name="Rectangle: Rounded Corners 69">
            <a:extLst>
              <a:ext uri="{FF2B5EF4-FFF2-40B4-BE49-F238E27FC236}">
                <a16:creationId xmlns:a16="http://schemas.microsoft.com/office/drawing/2014/main" id="{AF2EF7EA-E0E8-AB4C-A540-4175FE5587EB}"/>
              </a:ext>
            </a:extLst>
          </p:cNvPr>
          <p:cNvSpPr/>
          <p:nvPr/>
        </p:nvSpPr>
        <p:spPr>
          <a:xfrm>
            <a:off x="1978718" y="833628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13</a:t>
            </a:r>
          </a:p>
        </p:txBody>
      </p:sp>
      <p:sp>
        <p:nvSpPr>
          <p:cNvPr id="76" name="Rectangle: Rounded Corners 70">
            <a:extLst>
              <a:ext uri="{FF2B5EF4-FFF2-40B4-BE49-F238E27FC236}">
                <a16:creationId xmlns:a16="http://schemas.microsoft.com/office/drawing/2014/main" id="{F646B2D5-2A14-9F48-80A6-869EAB91E78B}"/>
              </a:ext>
            </a:extLst>
          </p:cNvPr>
          <p:cNvSpPr/>
          <p:nvPr/>
        </p:nvSpPr>
        <p:spPr>
          <a:xfrm>
            <a:off x="3257878" y="833628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14</a:t>
            </a:r>
          </a:p>
        </p:txBody>
      </p:sp>
      <p:sp>
        <p:nvSpPr>
          <p:cNvPr id="77" name="Rectangle: Rounded Corners 71">
            <a:extLst>
              <a:ext uri="{FF2B5EF4-FFF2-40B4-BE49-F238E27FC236}">
                <a16:creationId xmlns:a16="http://schemas.microsoft.com/office/drawing/2014/main" id="{61253EDF-2EC1-5347-884A-D0C3D38A32E9}"/>
              </a:ext>
            </a:extLst>
          </p:cNvPr>
          <p:cNvSpPr/>
          <p:nvPr/>
        </p:nvSpPr>
        <p:spPr>
          <a:xfrm>
            <a:off x="4537039" y="833628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15</a:t>
            </a:r>
          </a:p>
        </p:txBody>
      </p:sp>
      <p:sp>
        <p:nvSpPr>
          <p:cNvPr id="78" name="Rectangle: Rounded Corners 72">
            <a:extLst>
              <a:ext uri="{FF2B5EF4-FFF2-40B4-BE49-F238E27FC236}">
                <a16:creationId xmlns:a16="http://schemas.microsoft.com/office/drawing/2014/main" id="{C7E5C193-60D2-C04D-9625-B5A78B3115DC}"/>
              </a:ext>
            </a:extLst>
          </p:cNvPr>
          <p:cNvSpPr/>
          <p:nvPr/>
        </p:nvSpPr>
        <p:spPr>
          <a:xfrm>
            <a:off x="5816199" y="833628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16</a:t>
            </a:r>
          </a:p>
        </p:txBody>
      </p:sp>
      <p:sp>
        <p:nvSpPr>
          <p:cNvPr id="79" name="Rectangle: Rounded Corners 73">
            <a:extLst>
              <a:ext uri="{FF2B5EF4-FFF2-40B4-BE49-F238E27FC236}">
                <a16:creationId xmlns:a16="http://schemas.microsoft.com/office/drawing/2014/main" id="{575FE353-448D-4E41-9660-30831FC5FDBE}"/>
              </a:ext>
            </a:extLst>
          </p:cNvPr>
          <p:cNvSpPr/>
          <p:nvPr/>
        </p:nvSpPr>
        <p:spPr>
          <a:xfrm>
            <a:off x="7095360" y="833628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17</a:t>
            </a:r>
          </a:p>
        </p:txBody>
      </p:sp>
      <p:sp>
        <p:nvSpPr>
          <p:cNvPr id="80" name="Rectangle: Rounded Corners 74">
            <a:extLst>
              <a:ext uri="{FF2B5EF4-FFF2-40B4-BE49-F238E27FC236}">
                <a16:creationId xmlns:a16="http://schemas.microsoft.com/office/drawing/2014/main" id="{A8BC1051-A400-5D45-918C-E6742723AD1C}"/>
              </a:ext>
            </a:extLst>
          </p:cNvPr>
          <p:cNvSpPr/>
          <p:nvPr/>
        </p:nvSpPr>
        <p:spPr>
          <a:xfrm>
            <a:off x="8374520" y="833628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18</a:t>
            </a:r>
          </a:p>
        </p:txBody>
      </p:sp>
      <p:sp>
        <p:nvSpPr>
          <p:cNvPr id="81" name="Rectangle: Rounded Corners 75">
            <a:extLst>
              <a:ext uri="{FF2B5EF4-FFF2-40B4-BE49-F238E27FC236}">
                <a16:creationId xmlns:a16="http://schemas.microsoft.com/office/drawing/2014/main" id="{0CC1B0B8-5B24-0145-9FC9-75D53F5A0803}"/>
              </a:ext>
            </a:extLst>
          </p:cNvPr>
          <p:cNvSpPr/>
          <p:nvPr/>
        </p:nvSpPr>
        <p:spPr>
          <a:xfrm>
            <a:off x="9653678" y="833628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19</a:t>
            </a:r>
          </a:p>
        </p:txBody>
      </p:sp>
      <p:sp>
        <p:nvSpPr>
          <p:cNvPr id="82" name="Rectangle: Rounded Corners 76">
            <a:extLst>
              <a:ext uri="{FF2B5EF4-FFF2-40B4-BE49-F238E27FC236}">
                <a16:creationId xmlns:a16="http://schemas.microsoft.com/office/drawing/2014/main" id="{A1F95ABF-EA10-164A-9EFC-109B8A2610FD}"/>
              </a:ext>
            </a:extLst>
          </p:cNvPr>
          <p:cNvSpPr/>
          <p:nvPr/>
        </p:nvSpPr>
        <p:spPr>
          <a:xfrm>
            <a:off x="1978718" y="952564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20</a:t>
            </a:r>
          </a:p>
        </p:txBody>
      </p:sp>
      <p:sp>
        <p:nvSpPr>
          <p:cNvPr id="83" name="Rectangle: Rounded Corners 77">
            <a:extLst>
              <a:ext uri="{FF2B5EF4-FFF2-40B4-BE49-F238E27FC236}">
                <a16:creationId xmlns:a16="http://schemas.microsoft.com/office/drawing/2014/main" id="{7A20C4D0-1137-CB49-962C-D4C18D0D53F6}"/>
              </a:ext>
            </a:extLst>
          </p:cNvPr>
          <p:cNvSpPr/>
          <p:nvPr/>
        </p:nvSpPr>
        <p:spPr>
          <a:xfrm>
            <a:off x="3257878" y="952564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21</a:t>
            </a:r>
          </a:p>
        </p:txBody>
      </p:sp>
      <p:sp>
        <p:nvSpPr>
          <p:cNvPr id="84" name="Rectangle: Rounded Corners 78">
            <a:extLst>
              <a:ext uri="{FF2B5EF4-FFF2-40B4-BE49-F238E27FC236}">
                <a16:creationId xmlns:a16="http://schemas.microsoft.com/office/drawing/2014/main" id="{811A14AD-FBFC-0945-8115-03C1B32149F1}"/>
              </a:ext>
            </a:extLst>
          </p:cNvPr>
          <p:cNvSpPr/>
          <p:nvPr/>
        </p:nvSpPr>
        <p:spPr>
          <a:xfrm>
            <a:off x="4537039" y="952564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22</a:t>
            </a:r>
          </a:p>
        </p:txBody>
      </p:sp>
      <p:sp>
        <p:nvSpPr>
          <p:cNvPr id="85" name="Rectangle: Rounded Corners 79">
            <a:extLst>
              <a:ext uri="{FF2B5EF4-FFF2-40B4-BE49-F238E27FC236}">
                <a16:creationId xmlns:a16="http://schemas.microsoft.com/office/drawing/2014/main" id="{67483E9E-E803-BA4C-9E87-AC5498E42DC5}"/>
              </a:ext>
            </a:extLst>
          </p:cNvPr>
          <p:cNvSpPr/>
          <p:nvPr/>
        </p:nvSpPr>
        <p:spPr>
          <a:xfrm>
            <a:off x="5816199" y="952564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23</a:t>
            </a:r>
          </a:p>
        </p:txBody>
      </p:sp>
      <p:sp>
        <p:nvSpPr>
          <p:cNvPr id="86" name="Rectangle: Rounded Corners 80">
            <a:extLst>
              <a:ext uri="{FF2B5EF4-FFF2-40B4-BE49-F238E27FC236}">
                <a16:creationId xmlns:a16="http://schemas.microsoft.com/office/drawing/2014/main" id="{6D9DC1F1-5175-C94E-B4FD-A94A4C0AAB57}"/>
              </a:ext>
            </a:extLst>
          </p:cNvPr>
          <p:cNvSpPr/>
          <p:nvPr/>
        </p:nvSpPr>
        <p:spPr>
          <a:xfrm>
            <a:off x="7095360" y="952564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24</a:t>
            </a:r>
          </a:p>
        </p:txBody>
      </p:sp>
      <p:sp>
        <p:nvSpPr>
          <p:cNvPr id="87" name="Rectangle: Rounded Corners 81">
            <a:extLst>
              <a:ext uri="{FF2B5EF4-FFF2-40B4-BE49-F238E27FC236}">
                <a16:creationId xmlns:a16="http://schemas.microsoft.com/office/drawing/2014/main" id="{74208C50-7FB7-4240-A6B7-38BECB7F78AE}"/>
              </a:ext>
            </a:extLst>
          </p:cNvPr>
          <p:cNvSpPr/>
          <p:nvPr/>
        </p:nvSpPr>
        <p:spPr>
          <a:xfrm>
            <a:off x="8374520" y="952564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25</a:t>
            </a:r>
          </a:p>
        </p:txBody>
      </p:sp>
      <p:sp>
        <p:nvSpPr>
          <p:cNvPr id="88" name="Rectangle: Rounded Corners 82">
            <a:extLst>
              <a:ext uri="{FF2B5EF4-FFF2-40B4-BE49-F238E27FC236}">
                <a16:creationId xmlns:a16="http://schemas.microsoft.com/office/drawing/2014/main" id="{FAD6C93B-5324-4349-9B01-06DB60FA83B6}"/>
              </a:ext>
            </a:extLst>
          </p:cNvPr>
          <p:cNvSpPr/>
          <p:nvPr/>
        </p:nvSpPr>
        <p:spPr>
          <a:xfrm>
            <a:off x="9653678" y="9525649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26</a:t>
            </a:r>
          </a:p>
        </p:txBody>
      </p:sp>
      <p:sp>
        <p:nvSpPr>
          <p:cNvPr id="89" name="Rectangle: Rounded Corners 83">
            <a:extLst>
              <a:ext uri="{FF2B5EF4-FFF2-40B4-BE49-F238E27FC236}">
                <a16:creationId xmlns:a16="http://schemas.microsoft.com/office/drawing/2014/main" id="{48189FCE-4B40-574A-8639-D7C8433EDB7D}"/>
              </a:ext>
            </a:extLst>
          </p:cNvPr>
          <p:cNvSpPr/>
          <p:nvPr/>
        </p:nvSpPr>
        <p:spPr>
          <a:xfrm>
            <a:off x="1978718" y="1071500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27</a:t>
            </a:r>
          </a:p>
        </p:txBody>
      </p:sp>
      <p:sp>
        <p:nvSpPr>
          <p:cNvPr id="90" name="Rectangle: Rounded Corners 84">
            <a:extLst>
              <a:ext uri="{FF2B5EF4-FFF2-40B4-BE49-F238E27FC236}">
                <a16:creationId xmlns:a16="http://schemas.microsoft.com/office/drawing/2014/main" id="{34729247-0B0B-9A45-BBDD-A2416E90CCA0}"/>
              </a:ext>
            </a:extLst>
          </p:cNvPr>
          <p:cNvSpPr/>
          <p:nvPr/>
        </p:nvSpPr>
        <p:spPr>
          <a:xfrm>
            <a:off x="3257878" y="1071500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28</a:t>
            </a:r>
          </a:p>
        </p:txBody>
      </p:sp>
      <p:sp>
        <p:nvSpPr>
          <p:cNvPr id="91" name="Rectangle: Rounded Corners 85">
            <a:extLst>
              <a:ext uri="{FF2B5EF4-FFF2-40B4-BE49-F238E27FC236}">
                <a16:creationId xmlns:a16="http://schemas.microsoft.com/office/drawing/2014/main" id="{62BC3A6F-F276-A84A-99F8-8250D59A5C4F}"/>
              </a:ext>
            </a:extLst>
          </p:cNvPr>
          <p:cNvSpPr/>
          <p:nvPr/>
        </p:nvSpPr>
        <p:spPr>
          <a:xfrm>
            <a:off x="4537039" y="1071500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92" name="Rectangle: Rounded Corners 86">
            <a:extLst>
              <a:ext uri="{FF2B5EF4-FFF2-40B4-BE49-F238E27FC236}">
                <a16:creationId xmlns:a16="http://schemas.microsoft.com/office/drawing/2014/main" id="{F805D65B-E976-FA4E-82D9-FBCFEDAE7B50}"/>
              </a:ext>
            </a:extLst>
          </p:cNvPr>
          <p:cNvSpPr/>
          <p:nvPr/>
        </p:nvSpPr>
        <p:spPr>
          <a:xfrm>
            <a:off x="5816199" y="1071500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30</a:t>
            </a:r>
          </a:p>
        </p:txBody>
      </p:sp>
      <p:sp>
        <p:nvSpPr>
          <p:cNvPr id="93" name="Rectangle: Rounded Corners 87">
            <a:extLst>
              <a:ext uri="{FF2B5EF4-FFF2-40B4-BE49-F238E27FC236}">
                <a16:creationId xmlns:a16="http://schemas.microsoft.com/office/drawing/2014/main" id="{175D338D-5E92-304F-9F38-42020F6A8921}"/>
              </a:ext>
            </a:extLst>
          </p:cNvPr>
          <p:cNvSpPr/>
          <p:nvPr/>
        </p:nvSpPr>
        <p:spPr>
          <a:xfrm>
            <a:off x="7095360" y="10715008"/>
            <a:ext cx="1192647" cy="1105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31</a:t>
            </a:r>
          </a:p>
        </p:txBody>
      </p:sp>
      <p:sp>
        <p:nvSpPr>
          <p:cNvPr id="94" name="Rectangle: Rounded Corners 88">
            <a:extLst>
              <a:ext uri="{FF2B5EF4-FFF2-40B4-BE49-F238E27FC236}">
                <a16:creationId xmlns:a16="http://schemas.microsoft.com/office/drawing/2014/main" id="{80CDD380-EDEE-0B4B-B7D3-6092140712D9}"/>
              </a:ext>
            </a:extLst>
          </p:cNvPr>
          <p:cNvSpPr/>
          <p:nvPr/>
        </p:nvSpPr>
        <p:spPr>
          <a:xfrm>
            <a:off x="8374520" y="10715008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5" name="Rectangle: Rounded Corners 89">
            <a:extLst>
              <a:ext uri="{FF2B5EF4-FFF2-40B4-BE49-F238E27FC236}">
                <a16:creationId xmlns:a16="http://schemas.microsoft.com/office/drawing/2014/main" id="{04A29ECE-04FC-E74C-8FB4-0D5C2C185831}"/>
              </a:ext>
            </a:extLst>
          </p:cNvPr>
          <p:cNvSpPr/>
          <p:nvPr/>
        </p:nvSpPr>
        <p:spPr>
          <a:xfrm>
            <a:off x="9653678" y="10715008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EFE157B-37DF-0641-841D-9A90F17FB7C3}"/>
              </a:ext>
            </a:extLst>
          </p:cNvPr>
          <p:cNvSpPr/>
          <p:nvPr/>
        </p:nvSpPr>
        <p:spPr>
          <a:xfrm>
            <a:off x="1978718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218035-45CB-1E48-A9D9-FB93C359DE7E}"/>
              </a:ext>
            </a:extLst>
          </p:cNvPr>
          <p:cNvSpPr/>
          <p:nvPr/>
        </p:nvSpPr>
        <p:spPr>
          <a:xfrm>
            <a:off x="3257878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MON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22BA60C-0A33-B941-8B72-53FA4A7CC420}"/>
              </a:ext>
            </a:extLst>
          </p:cNvPr>
          <p:cNvSpPr/>
          <p:nvPr/>
        </p:nvSpPr>
        <p:spPr>
          <a:xfrm>
            <a:off x="4537039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TUE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2CB84-6FF3-9344-A9F1-E9F1345C531D}"/>
              </a:ext>
            </a:extLst>
          </p:cNvPr>
          <p:cNvSpPr/>
          <p:nvPr/>
        </p:nvSpPr>
        <p:spPr>
          <a:xfrm>
            <a:off x="5816199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WED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B1D4CF-10F0-DB45-BA2D-CC6576BCE3A3}"/>
              </a:ext>
            </a:extLst>
          </p:cNvPr>
          <p:cNvSpPr/>
          <p:nvPr/>
        </p:nvSpPr>
        <p:spPr>
          <a:xfrm>
            <a:off x="7095360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THU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10B7DE4-98A3-7948-A4FE-BECD760895D3}"/>
              </a:ext>
            </a:extLst>
          </p:cNvPr>
          <p:cNvSpPr/>
          <p:nvPr/>
        </p:nvSpPr>
        <p:spPr>
          <a:xfrm>
            <a:off x="8374520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FRI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79C77D-5566-1D47-A679-895CD7EC0739}"/>
              </a:ext>
            </a:extLst>
          </p:cNvPr>
          <p:cNvSpPr/>
          <p:nvPr/>
        </p:nvSpPr>
        <p:spPr>
          <a:xfrm>
            <a:off x="9653678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SAT</a:t>
            </a:r>
          </a:p>
        </p:txBody>
      </p:sp>
      <p:sp>
        <p:nvSpPr>
          <p:cNvPr id="104" name="Rectangle: Rounded Corners 100">
            <a:extLst>
              <a:ext uri="{FF2B5EF4-FFF2-40B4-BE49-F238E27FC236}">
                <a16:creationId xmlns:a16="http://schemas.microsoft.com/office/drawing/2014/main" id="{3E5077B6-2229-A34B-B816-C43A537236E5}"/>
              </a:ext>
            </a:extLst>
          </p:cNvPr>
          <p:cNvSpPr/>
          <p:nvPr/>
        </p:nvSpPr>
        <p:spPr>
          <a:xfrm>
            <a:off x="13531324" y="5957569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5" name="Rectangle: Rounded Corners 101">
            <a:extLst>
              <a:ext uri="{FF2B5EF4-FFF2-40B4-BE49-F238E27FC236}">
                <a16:creationId xmlns:a16="http://schemas.microsoft.com/office/drawing/2014/main" id="{8B26CF83-F336-304C-B3A4-83264BDB14CB}"/>
              </a:ext>
            </a:extLst>
          </p:cNvPr>
          <p:cNvSpPr/>
          <p:nvPr/>
        </p:nvSpPr>
        <p:spPr>
          <a:xfrm>
            <a:off x="14810485" y="5957569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6" name="Rectangle: Rounded Corners 102">
            <a:extLst>
              <a:ext uri="{FF2B5EF4-FFF2-40B4-BE49-F238E27FC236}">
                <a16:creationId xmlns:a16="http://schemas.microsoft.com/office/drawing/2014/main" id="{0CA2081B-DD4B-6F4C-A12A-E798B20D5817}"/>
              </a:ext>
            </a:extLst>
          </p:cNvPr>
          <p:cNvSpPr/>
          <p:nvPr/>
        </p:nvSpPr>
        <p:spPr>
          <a:xfrm>
            <a:off x="16089645" y="5957569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7" name="Rectangle: Rounded Corners 103">
            <a:extLst>
              <a:ext uri="{FF2B5EF4-FFF2-40B4-BE49-F238E27FC236}">
                <a16:creationId xmlns:a16="http://schemas.microsoft.com/office/drawing/2014/main" id="{8611D7CA-5A7F-254A-9545-306763728EFF}"/>
              </a:ext>
            </a:extLst>
          </p:cNvPr>
          <p:cNvSpPr/>
          <p:nvPr/>
        </p:nvSpPr>
        <p:spPr>
          <a:xfrm>
            <a:off x="17368806" y="5957569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8" name="Rectangle: Rounded Corners 104">
            <a:extLst>
              <a:ext uri="{FF2B5EF4-FFF2-40B4-BE49-F238E27FC236}">
                <a16:creationId xmlns:a16="http://schemas.microsoft.com/office/drawing/2014/main" id="{8B95F733-A129-3C4D-BFD0-E8D8D3BE0373}"/>
              </a:ext>
            </a:extLst>
          </p:cNvPr>
          <p:cNvSpPr/>
          <p:nvPr/>
        </p:nvSpPr>
        <p:spPr>
          <a:xfrm>
            <a:off x="18647966" y="5957569"/>
            <a:ext cx="1192647" cy="1105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9" name="Rectangle: Rounded Corners 105">
            <a:extLst>
              <a:ext uri="{FF2B5EF4-FFF2-40B4-BE49-F238E27FC236}">
                <a16:creationId xmlns:a16="http://schemas.microsoft.com/office/drawing/2014/main" id="{D1181FBE-2F9E-5149-9241-61F2D5C0799C}"/>
              </a:ext>
            </a:extLst>
          </p:cNvPr>
          <p:cNvSpPr/>
          <p:nvPr/>
        </p:nvSpPr>
        <p:spPr>
          <a:xfrm>
            <a:off x="19927126" y="595756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10" name="Rectangle: Rounded Corners 106">
            <a:extLst>
              <a:ext uri="{FF2B5EF4-FFF2-40B4-BE49-F238E27FC236}">
                <a16:creationId xmlns:a16="http://schemas.microsoft.com/office/drawing/2014/main" id="{E7D5B9D8-A44D-BB41-810E-2DDC6D18AF94}"/>
              </a:ext>
            </a:extLst>
          </p:cNvPr>
          <p:cNvSpPr/>
          <p:nvPr/>
        </p:nvSpPr>
        <p:spPr>
          <a:xfrm>
            <a:off x="21206285" y="595756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11" name="Rectangle: Rounded Corners 107">
            <a:extLst>
              <a:ext uri="{FF2B5EF4-FFF2-40B4-BE49-F238E27FC236}">
                <a16:creationId xmlns:a16="http://schemas.microsoft.com/office/drawing/2014/main" id="{608BBB5D-68BC-B64C-B842-96484A53474F}"/>
              </a:ext>
            </a:extLst>
          </p:cNvPr>
          <p:cNvSpPr/>
          <p:nvPr/>
        </p:nvSpPr>
        <p:spPr>
          <a:xfrm>
            <a:off x="13531324" y="714692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112" name="Rectangle: Rounded Corners 108">
            <a:extLst>
              <a:ext uri="{FF2B5EF4-FFF2-40B4-BE49-F238E27FC236}">
                <a16:creationId xmlns:a16="http://schemas.microsoft.com/office/drawing/2014/main" id="{187247C7-191B-1D44-A4F2-4679A0A6BCAE}"/>
              </a:ext>
            </a:extLst>
          </p:cNvPr>
          <p:cNvSpPr/>
          <p:nvPr/>
        </p:nvSpPr>
        <p:spPr>
          <a:xfrm>
            <a:off x="14810485" y="714692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113" name="Rectangle: Rounded Corners 109">
            <a:extLst>
              <a:ext uri="{FF2B5EF4-FFF2-40B4-BE49-F238E27FC236}">
                <a16:creationId xmlns:a16="http://schemas.microsoft.com/office/drawing/2014/main" id="{E82685BB-5CFF-3842-A5AD-E7D9D5DEF109}"/>
              </a:ext>
            </a:extLst>
          </p:cNvPr>
          <p:cNvSpPr/>
          <p:nvPr/>
        </p:nvSpPr>
        <p:spPr>
          <a:xfrm>
            <a:off x="16089645" y="714692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114" name="Rectangle: Rounded Corners 110">
            <a:extLst>
              <a:ext uri="{FF2B5EF4-FFF2-40B4-BE49-F238E27FC236}">
                <a16:creationId xmlns:a16="http://schemas.microsoft.com/office/drawing/2014/main" id="{95E24882-3804-4F48-95B7-58963E773A77}"/>
              </a:ext>
            </a:extLst>
          </p:cNvPr>
          <p:cNvSpPr/>
          <p:nvPr/>
        </p:nvSpPr>
        <p:spPr>
          <a:xfrm>
            <a:off x="17368806" y="714692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6</a:t>
            </a:r>
          </a:p>
        </p:txBody>
      </p:sp>
      <p:sp>
        <p:nvSpPr>
          <p:cNvPr id="115" name="Rectangle: Rounded Corners 111">
            <a:extLst>
              <a:ext uri="{FF2B5EF4-FFF2-40B4-BE49-F238E27FC236}">
                <a16:creationId xmlns:a16="http://schemas.microsoft.com/office/drawing/2014/main" id="{8EB6B575-BF54-C845-9836-059675320FF2}"/>
              </a:ext>
            </a:extLst>
          </p:cNvPr>
          <p:cNvSpPr/>
          <p:nvPr/>
        </p:nvSpPr>
        <p:spPr>
          <a:xfrm>
            <a:off x="18647966" y="714692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7</a:t>
            </a:r>
          </a:p>
        </p:txBody>
      </p:sp>
      <p:sp>
        <p:nvSpPr>
          <p:cNvPr id="116" name="Rectangle: Rounded Corners 112">
            <a:extLst>
              <a:ext uri="{FF2B5EF4-FFF2-40B4-BE49-F238E27FC236}">
                <a16:creationId xmlns:a16="http://schemas.microsoft.com/office/drawing/2014/main" id="{A47EDB31-6692-2144-B4EA-A21258A7FA14}"/>
              </a:ext>
            </a:extLst>
          </p:cNvPr>
          <p:cNvSpPr/>
          <p:nvPr/>
        </p:nvSpPr>
        <p:spPr>
          <a:xfrm>
            <a:off x="19927126" y="714692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8</a:t>
            </a:r>
          </a:p>
        </p:txBody>
      </p:sp>
      <p:sp>
        <p:nvSpPr>
          <p:cNvPr id="117" name="Rectangle: Rounded Corners 113">
            <a:extLst>
              <a:ext uri="{FF2B5EF4-FFF2-40B4-BE49-F238E27FC236}">
                <a16:creationId xmlns:a16="http://schemas.microsoft.com/office/drawing/2014/main" id="{63CC84E6-5F6A-9648-98C3-F6B1B54BC109}"/>
              </a:ext>
            </a:extLst>
          </p:cNvPr>
          <p:cNvSpPr/>
          <p:nvPr/>
        </p:nvSpPr>
        <p:spPr>
          <a:xfrm>
            <a:off x="21206285" y="714692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9</a:t>
            </a:r>
          </a:p>
        </p:txBody>
      </p:sp>
      <p:sp>
        <p:nvSpPr>
          <p:cNvPr id="118" name="Rectangle: Rounded Corners 114">
            <a:extLst>
              <a:ext uri="{FF2B5EF4-FFF2-40B4-BE49-F238E27FC236}">
                <a16:creationId xmlns:a16="http://schemas.microsoft.com/office/drawing/2014/main" id="{59301A89-DD45-D640-891F-5DA2BEF129C8}"/>
              </a:ext>
            </a:extLst>
          </p:cNvPr>
          <p:cNvSpPr/>
          <p:nvPr/>
        </p:nvSpPr>
        <p:spPr>
          <a:xfrm>
            <a:off x="13531324" y="833628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119" name="Rectangle: Rounded Corners 115">
            <a:extLst>
              <a:ext uri="{FF2B5EF4-FFF2-40B4-BE49-F238E27FC236}">
                <a16:creationId xmlns:a16="http://schemas.microsoft.com/office/drawing/2014/main" id="{313D6C93-A19A-2F43-A3F7-0D717400233C}"/>
              </a:ext>
            </a:extLst>
          </p:cNvPr>
          <p:cNvSpPr/>
          <p:nvPr/>
        </p:nvSpPr>
        <p:spPr>
          <a:xfrm>
            <a:off x="14810485" y="833628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11</a:t>
            </a:r>
          </a:p>
        </p:txBody>
      </p:sp>
      <p:sp>
        <p:nvSpPr>
          <p:cNvPr id="120" name="Rectangle: Rounded Corners 116">
            <a:extLst>
              <a:ext uri="{FF2B5EF4-FFF2-40B4-BE49-F238E27FC236}">
                <a16:creationId xmlns:a16="http://schemas.microsoft.com/office/drawing/2014/main" id="{838C125F-42CB-F049-8112-483FA8D46FB1}"/>
              </a:ext>
            </a:extLst>
          </p:cNvPr>
          <p:cNvSpPr/>
          <p:nvPr/>
        </p:nvSpPr>
        <p:spPr>
          <a:xfrm>
            <a:off x="16089645" y="833628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12</a:t>
            </a:r>
          </a:p>
        </p:txBody>
      </p:sp>
      <p:sp>
        <p:nvSpPr>
          <p:cNvPr id="121" name="Rectangle: Rounded Corners 117">
            <a:extLst>
              <a:ext uri="{FF2B5EF4-FFF2-40B4-BE49-F238E27FC236}">
                <a16:creationId xmlns:a16="http://schemas.microsoft.com/office/drawing/2014/main" id="{E4EC1C2A-FB33-D549-86F2-FA8A4EE21FC4}"/>
              </a:ext>
            </a:extLst>
          </p:cNvPr>
          <p:cNvSpPr/>
          <p:nvPr/>
        </p:nvSpPr>
        <p:spPr>
          <a:xfrm>
            <a:off x="17368806" y="833628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13</a:t>
            </a:r>
          </a:p>
        </p:txBody>
      </p:sp>
      <p:sp>
        <p:nvSpPr>
          <p:cNvPr id="122" name="Rectangle: Rounded Corners 118">
            <a:extLst>
              <a:ext uri="{FF2B5EF4-FFF2-40B4-BE49-F238E27FC236}">
                <a16:creationId xmlns:a16="http://schemas.microsoft.com/office/drawing/2014/main" id="{B151F8F2-9591-EF4B-9EDE-13182C33C027}"/>
              </a:ext>
            </a:extLst>
          </p:cNvPr>
          <p:cNvSpPr/>
          <p:nvPr/>
        </p:nvSpPr>
        <p:spPr>
          <a:xfrm>
            <a:off x="18647966" y="833628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14</a:t>
            </a:r>
          </a:p>
        </p:txBody>
      </p:sp>
      <p:sp>
        <p:nvSpPr>
          <p:cNvPr id="123" name="Rectangle: Rounded Corners 119">
            <a:extLst>
              <a:ext uri="{FF2B5EF4-FFF2-40B4-BE49-F238E27FC236}">
                <a16:creationId xmlns:a16="http://schemas.microsoft.com/office/drawing/2014/main" id="{A6388620-F57F-BD4A-8BC1-0926BC673550}"/>
              </a:ext>
            </a:extLst>
          </p:cNvPr>
          <p:cNvSpPr/>
          <p:nvPr/>
        </p:nvSpPr>
        <p:spPr>
          <a:xfrm>
            <a:off x="19927126" y="833628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15</a:t>
            </a:r>
          </a:p>
        </p:txBody>
      </p:sp>
      <p:sp>
        <p:nvSpPr>
          <p:cNvPr id="124" name="Rectangle: Rounded Corners 120">
            <a:extLst>
              <a:ext uri="{FF2B5EF4-FFF2-40B4-BE49-F238E27FC236}">
                <a16:creationId xmlns:a16="http://schemas.microsoft.com/office/drawing/2014/main" id="{75816F20-BE6E-1942-A42B-4240C75DE26B}"/>
              </a:ext>
            </a:extLst>
          </p:cNvPr>
          <p:cNvSpPr/>
          <p:nvPr/>
        </p:nvSpPr>
        <p:spPr>
          <a:xfrm>
            <a:off x="21206285" y="833628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16</a:t>
            </a:r>
          </a:p>
        </p:txBody>
      </p:sp>
      <p:sp>
        <p:nvSpPr>
          <p:cNvPr id="125" name="Rectangle: Rounded Corners 121">
            <a:extLst>
              <a:ext uri="{FF2B5EF4-FFF2-40B4-BE49-F238E27FC236}">
                <a16:creationId xmlns:a16="http://schemas.microsoft.com/office/drawing/2014/main" id="{280AFC6E-5109-7743-BE6A-0E27F70A5EDA}"/>
              </a:ext>
            </a:extLst>
          </p:cNvPr>
          <p:cNvSpPr/>
          <p:nvPr/>
        </p:nvSpPr>
        <p:spPr>
          <a:xfrm>
            <a:off x="13531324" y="952564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17</a:t>
            </a:r>
          </a:p>
        </p:txBody>
      </p:sp>
      <p:sp>
        <p:nvSpPr>
          <p:cNvPr id="126" name="Rectangle: Rounded Corners 122">
            <a:extLst>
              <a:ext uri="{FF2B5EF4-FFF2-40B4-BE49-F238E27FC236}">
                <a16:creationId xmlns:a16="http://schemas.microsoft.com/office/drawing/2014/main" id="{15CA04A9-874C-3248-908D-805A91F6C0C7}"/>
              </a:ext>
            </a:extLst>
          </p:cNvPr>
          <p:cNvSpPr/>
          <p:nvPr/>
        </p:nvSpPr>
        <p:spPr>
          <a:xfrm>
            <a:off x="14810485" y="952564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18</a:t>
            </a:r>
          </a:p>
        </p:txBody>
      </p:sp>
      <p:sp>
        <p:nvSpPr>
          <p:cNvPr id="127" name="Rectangle: Rounded Corners 123">
            <a:extLst>
              <a:ext uri="{FF2B5EF4-FFF2-40B4-BE49-F238E27FC236}">
                <a16:creationId xmlns:a16="http://schemas.microsoft.com/office/drawing/2014/main" id="{005EDF9E-5877-F246-A6E6-FBBBAD151101}"/>
              </a:ext>
            </a:extLst>
          </p:cNvPr>
          <p:cNvSpPr/>
          <p:nvPr/>
        </p:nvSpPr>
        <p:spPr>
          <a:xfrm>
            <a:off x="16089645" y="952564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19</a:t>
            </a:r>
          </a:p>
        </p:txBody>
      </p:sp>
      <p:sp>
        <p:nvSpPr>
          <p:cNvPr id="128" name="Rectangle: Rounded Corners 124">
            <a:extLst>
              <a:ext uri="{FF2B5EF4-FFF2-40B4-BE49-F238E27FC236}">
                <a16:creationId xmlns:a16="http://schemas.microsoft.com/office/drawing/2014/main" id="{449A1FE9-F270-A44E-BB33-17680BAAABF7}"/>
              </a:ext>
            </a:extLst>
          </p:cNvPr>
          <p:cNvSpPr/>
          <p:nvPr/>
        </p:nvSpPr>
        <p:spPr>
          <a:xfrm>
            <a:off x="17368806" y="952564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20</a:t>
            </a:r>
          </a:p>
        </p:txBody>
      </p:sp>
      <p:sp>
        <p:nvSpPr>
          <p:cNvPr id="129" name="Rectangle: Rounded Corners 125">
            <a:extLst>
              <a:ext uri="{FF2B5EF4-FFF2-40B4-BE49-F238E27FC236}">
                <a16:creationId xmlns:a16="http://schemas.microsoft.com/office/drawing/2014/main" id="{89F6345F-FC2E-6841-8E74-0606A8396AC8}"/>
              </a:ext>
            </a:extLst>
          </p:cNvPr>
          <p:cNvSpPr/>
          <p:nvPr/>
        </p:nvSpPr>
        <p:spPr>
          <a:xfrm>
            <a:off x="18647966" y="952564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21</a:t>
            </a:r>
          </a:p>
        </p:txBody>
      </p:sp>
      <p:sp>
        <p:nvSpPr>
          <p:cNvPr id="130" name="Rectangle: Rounded Corners 126">
            <a:extLst>
              <a:ext uri="{FF2B5EF4-FFF2-40B4-BE49-F238E27FC236}">
                <a16:creationId xmlns:a16="http://schemas.microsoft.com/office/drawing/2014/main" id="{2F8AF959-B6AF-8F40-B93F-608E48841516}"/>
              </a:ext>
            </a:extLst>
          </p:cNvPr>
          <p:cNvSpPr/>
          <p:nvPr/>
        </p:nvSpPr>
        <p:spPr>
          <a:xfrm>
            <a:off x="19927126" y="952564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22</a:t>
            </a:r>
          </a:p>
        </p:txBody>
      </p:sp>
      <p:sp>
        <p:nvSpPr>
          <p:cNvPr id="131" name="Rectangle: Rounded Corners 127">
            <a:extLst>
              <a:ext uri="{FF2B5EF4-FFF2-40B4-BE49-F238E27FC236}">
                <a16:creationId xmlns:a16="http://schemas.microsoft.com/office/drawing/2014/main" id="{824D50E1-A373-8645-99F6-B2EB5F5AA220}"/>
              </a:ext>
            </a:extLst>
          </p:cNvPr>
          <p:cNvSpPr/>
          <p:nvPr/>
        </p:nvSpPr>
        <p:spPr>
          <a:xfrm>
            <a:off x="21206285" y="9525649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23</a:t>
            </a:r>
          </a:p>
        </p:txBody>
      </p:sp>
      <p:sp>
        <p:nvSpPr>
          <p:cNvPr id="132" name="Rectangle: Rounded Corners 128">
            <a:extLst>
              <a:ext uri="{FF2B5EF4-FFF2-40B4-BE49-F238E27FC236}">
                <a16:creationId xmlns:a16="http://schemas.microsoft.com/office/drawing/2014/main" id="{92C08D59-F79A-0D45-AF8B-7657337FFBD2}"/>
              </a:ext>
            </a:extLst>
          </p:cNvPr>
          <p:cNvSpPr/>
          <p:nvPr/>
        </p:nvSpPr>
        <p:spPr>
          <a:xfrm>
            <a:off x="13531324" y="1071500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24</a:t>
            </a:r>
          </a:p>
        </p:txBody>
      </p:sp>
      <p:sp>
        <p:nvSpPr>
          <p:cNvPr id="133" name="Rectangle: Rounded Corners 129">
            <a:extLst>
              <a:ext uri="{FF2B5EF4-FFF2-40B4-BE49-F238E27FC236}">
                <a16:creationId xmlns:a16="http://schemas.microsoft.com/office/drawing/2014/main" id="{1F9CB3F1-9421-0D45-98C1-995203374F50}"/>
              </a:ext>
            </a:extLst>
          </p:cNvPr>
          <p:cNvSpPr/>
          <p:nvPr/>
        </p:nvSpPr>
        <p:spPr>
          <a:xfrm>
            <a:off x="14810485" y="1071500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25</a:t>
            </a:r>
          </a:p>
        </p:txBody>
      </p:sp>
      <p:sp>
        <p:nvSpPr>
          <p:cNvPr id="134" name="Rectangle: Rounded Corners 130">
            <a:extLst>
              <a:ext uri="{FF2B5EF4-FFF2-40B4-BE49-F238E27FC236}">
                <a16:creationId xmlns:a16="http://schemas.microsoft.com/office/drawing/2014/main" id="{D643F7F4-1144-FC44-90D8-FB669BDC6DD7}"/>
              </a:ext>
            </a:extLst>
          </p:cNvPr>
          <p:cNvSpPr/>
          <p:nvPr/>
        </p:nvSpPr>
        <p:spPr>
          <a:xfrm>
            <a:off x="16089645" y="1071500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26</a:t>
            </a:r>
          </a:p>
        </p:txBody>
      </p:sp>
      <p:sp>
        <p:nvSpPr>
          <p:cNvPr id="135" name="Rectangle: Rounded Corners 131">
            <a:extLst>
              <a:ext uri="{FF2B5EF4-FFF2-40B4-BE49-F238E27FC236}">
                <a16:creationId xmlns:a16="http://schemas.microsoft.com/office/drawing/2014/main" id="{40199A21-15C4-284B-BA06-8298A41F072C}"/>
              </a:ext>
            </a:extLst>
          </p:cNvPr>
          <p:cNvSpPr/>
          <p:nvPr/>
        </p:nvSpPr>
        <p:spPr>
          <a:xfrm>
            <a:off x="17368806" y="1071500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27</a:t>
            </a:r>
          </a:p>
        </p:txBody>
      </p:sp>
      <p:sp>
        <p:nvSpPr>
          <p:cNvPr id="136" name="Rectangle: Rounded Corners 132">
            <a:extLst>
              <a:ext uri="{FF2B5EF4-FFF2-40B4-BE49-F238E27FC236}">
                <a16:creationId xmlns:a16="http://schemas.microsoft.com/office/drawing/2014/main" id="{EF891536-9181-9E4A-BEF0-32F4A3E9BDC0}"/>
              </a:ext>
            </a:extLst>
          </p:cNvPr>
          <p:cNvSpPr/>
          <p:nvPr/>
        </p:nvSpPr>
        <p:spPr>
          <a:xfrm>
            <a:off x="18647966" y="1071500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28</a:t>
            </a:r>
          </a:p>
        </p:txBody>
      </p:sp>
      <p:sp>
        <p:nvSpPr>
          <p:cNvPr id="137" name="Rectangle: Rounded Corners 133">
            <a:extLst>
              <a:ext uri="{FF2B5EF4-FFF2-40B4-BE49-F238E27FC236}">
                <a16:creationId xmlns:a16="http://schemas.microsoft.com/office/drawing/2014/main" id="{108A7E3C-E682-F347-AC1A-DBE6F5E185A8}"/>
              </a:ext>
            </a:extLst>
          </p:cNvPr>
          <p:cNvSpPr/>
          <p:nvPr/>
        </p:nvSpPr>
        <p:spPr>
          <a:xfrm>
            <a:off x="19927126" y="1071500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138" name="Rectangle: Rounded Corners 134">
            <a:extLst>
              <a:ext uri="{FF2B5EF4-FFF2-40B4-BE49-F238E27FC236}">
                <a16:creationId xmlns:a16="http://schemas.microsoft.com/office/drawing/2014/main" id="{419881F2-54D9-D04E-92CC-B5EDC2483771}"/>
              </a:ext>
            </a:extLst>
          </p:cNvPr>
          <p:cNvSpPr/>
          <p:nvPr/>
        </p:nvSpPr>
        <p:spPr>
          <a:xfrm>
            <a:off x="21206285" y="10715008"/>
            <a:ext cx="1192647" cy="1105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44160CB-281E-064F-9146-FF706D4F54A2}"/>
              </a:ext>
            </a:extLst>
          </p:cNvPr>
          <p:cNvSpPr/>
          <p:nvPr/>
        </p:nvSpPr>
        <p:spPr>
          <a:xfrm>
            <a:off x="13531324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3C6923-B28B-2E42-B62D-A420F99D5657}"/>
              </a:ext>
            </a:extLst>
          </p:cNvPr>
          <p:cNvSpPr/>
          <p:nvPr/>
        </p:nvSpPr>
        <p:spPr>
          <a:xfrm>
            <a:off x="14810485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MON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73B2FC3-B424-D043-845C-00FBD3AB5C99}"/>
              </a:ext>
            </a:extLst>
          </p:cNvPr>
          <p:cNvSpPr/>
          <p:nvPr/>
        </p:nvSpPr>
        <p:spPr>
          <a:xfrm>
            <a:off x="16089645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TUE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CF6312-3FD2-B44F-9B8C-60FFE258A15A}"/>
              </a:ext>
            </a:extLst>
          </p:cNvPr>
          <p:cNvSpPr/>
          <p:nvPr/>
        </p:nvSpPr>
        <p:spPr>
          <a:xfrm>
            <a:off x="17368806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WED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93AF9E-F7EE-5C47-802C-64362B31026E}"/>
              </a:ext>
            </a:extLst>
          </p:cNvPr>
          <p:cNvSpPr/>
          <p:nvPr/>
        </p:nvSpPr>
        <p:spPr>
          <a:xfrm>
            <a:off x="18647966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THU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40EE6D4-6AD3-E24D-8B15-076134082476}"/>
              </a:ext>
            </a:extLst>
          </p:cNvPr>
          <p:cNvSpPr/>
          <p:nvPr/>
        </p:nvSpPr>
        <p:spPr>
          <a:xfrm>
            <a:off x="19927126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FRI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16B1191-5FB4-B34B-A6FF-245E64FE9C7B}"/>
              </a:ext>
            </a:extLst>
          </p:cNvPr>
          <p:cNvSpPr/>
          <p:nvPr/>
        </p:nvSpPr>
        <p:spPr>
          <a:xfrm>
            <a:off x="21206285" y="5096380"/>
            <a:ext cx="1192647" cy="7704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84409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F5ACAB9E-7D0C-2546-B32D-C9BB39AF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68118"/>
              </p:ext>
            </p:extLst>
          </p:nvPr>
        </p:nvGraphicFramePr>
        <p:xfrm>
          <a:off x="2289814" y="4998720"/>
          <a:ext cx="15063468" cy="725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24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2151924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2151924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2151924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2151924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2151924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2151924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860433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Junio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86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860433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86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147603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86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147603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2213A2C-A107-C544-9A4C-B9BC30B602CE}"/>
              </a:ext>
            </a:extLst>
          </p:cNvPr>
          <p:cNvGrpSpPr/>
          <p:nvPr/>
        </p:nvGrpSpPr>
        <p:grpSpPr>
          <a:xfrm>
            <a:off x="18303356" y="6220530"/>
            <a:ext cx="4298026" cy="6139696"/>
            <a:chOff x="2153662" y="3116949"/>
            <a:chExt cx="4298026" cy="6139696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3A0410-BC32-7444-BD83-90BAB0435788}"/>
                </a:ext>
              </a:extLst>
            </p:cNvPr>
            <p:cNvSpPr txBox="1"/>
            <p:nvPr/>
          </p:nvSpPr>
          <p:spPr>
            <a:xfrm>
              <a:off x="2155101" y="6578989"/>
              <a:ext cx="399202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useful information.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DEA4142-6248-9B4D-8FC2-6DF2C8A0F5C3}"/>
                </a:ext>
              </a:extLst>
            </p:cNvPr>
            <p:cNvSpPr txBox="1"/>
            <p:nvPr/>
          </p:nvSpPr>
          <p:spPr>
            <a:xfrm>
              <a:off x="2153662" y="3116949"/>
              <a:ext cx="4298026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0" dirty="0">
                  <a:solidFill>
                    <a:schemeClr val="accent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1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93654-8912-EC42-8E39-7335CC672019}"/>
              </a:ext>
            </a:extLst>
          </p:cNvPr>
          <p:cNvSpPr/>
          <p:nvPr/>
        </p:nvSpPr>
        <p:spPr>
          <a:xfrm>
            <a:off x="0" y="4417414"/>
            <a:ext cx="24377650" cy="3806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82724-091F-8448-8F17-5EEE4CA6FD76}"/>
              </a:ext>
            </a:extLst>
          </p:cNvPr>
          <p:cNvSpPr/>
          <p:nvPr/>
        </p:nvSpPr>
        <p:spPr>
          <a:xfrm>
            <a:off x="2720195" y="6578721"/>
            <a:ext cx="3256326" cy="325632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Poppins Medium" pitchFamily="2" charset="77"/>
                <a:cs typeface="Poppins Medium" pitchFamily="2" charset="77"/>
              </a:rPr>
              <a:t>Week </a:t>
            </a:r>
            <a:r>
              <a:rPr lang="en-US" sz="7200" dirty="0">
                <a:latin typeface="Poppins Medium" pitchFamily="2" charset="77"/>
                <a:cs typeface="Poppins Medium" pitchFamily="2" charset="77"/>
              </a:rPr>
              <a:t>01</a:t>
            </a:r>
            <a:endParaRPr lang="en-US" sz="54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37FAD5-5D77-844C-BA58-A5A7184B030C}"/>
              </a:ext>
            </a:extLst>
          </p:cNvPr>
          <p:cNvSpPr/>
          <p:nvPr/>
        </p:nvSpPr>
        <p:spPr>
          <a:xfrm>
            <a:off x="7947173" y="6578721"/>
            <a:ext cx="3256326" cy="3256326"/>
          </a:xfrm>
          <a:prstGeom prst="ellipse">
            <a:avLst/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Poppins Medium" pitchFamily="2" charset="77"/>
                <a:cs typeface="Poppins Medium" pitchFamily="2" charset="77"/>
              </a:rPr>
              <a:t>Week </a:t>
            </a:r>
            <a:r>
              <a:rPr lang="en-US" sz="7200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8CD8AF-6049-4540-8DA5-CB98B5260BCE}"/>
              </a:ext>
            </a:extLst>
          </p:cNvPr>
          <p:cNvSpPr/>
          <p:nvPr/>
        </p:nvSpPr>
        <p:spPr>
          <a:xfrm>
            <a:off x="13174151" y="6578721"/>
            <a:ext cx="3256326" cy="3256326"/>
          </a:xfrm>
          <a:prstGeom prst="ellipse">
            <a:avLst/>
          </a:prstGeom>
          <a:solidFill>
            <a:schemeClr val="accent3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Poppins Medium" pitchFamily="2" charset="77"/>
                <a:cs typeface="Poppins Medium" pitchFamily="2" charset="77"/>
              </a:rPr>
              <a:t>Week </a:t>
            </a:r>
            <a:r>
              <a:rPr lang="en-US" sz="7200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CA9C8-A96E-B94C-9990-7EB2EC37E86C}"/>
              </a:ext>
            </a:extLst>
          </p:cNvPr>
          <p:cNvSpPr/>
          <p:nvPr/>
        </p:nvSpPr>
        <p:spPr>
          <a:xfrm>
            <a:off x="18401129" y="6578721"/>
            <a:ext cx="3256326" cy="3256326"/>
          </a:xfrm>
          <a:prstGeom prst="ellipse">
            <a:avLst/>
          </a:prstGeom>
          <a:solidFill>
            <a:schemeClr val="accent4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Poppins Medium" pitchFamily="2" charset="77"/>
                <a:cs typeface="Poppins Medium" pitchFamily="2" charset="77"/>
              </a:rPr>
              <a:t>Week </a:t>
            </a:r>
            <a:r>
              <a:rPr lang="en-US" sz="7200" dirty="0"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6D0AB0-9D22-B34B-9E19-55DC35E9C799}"/>
              </a:ext>
            </a:extLst>
          </p:cNvPr>
          <p:cNvGrpSpPr/>
          <p:nvPr/>
        </p:nvGrpSpPr>
        <p:grpSpPr>
          <a:xfrm>
            <a:off x="2230602" y="10249355"/>
            <a:ext cx="4235512" cy="2034063"/>
            <a:chOff x="4046532" y="10686358"/>
            <a:chExt cx="4235512" cy="20340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7945F1-EBB6-DC42-B841-3F5CDB42A154}"/>
                </a:ext>
              </a:extLst>
            </p:cNvPr>
            <p:cNvSpPr txBox="1"/>
            <p:nvPr/>
          </p:nvSpPr>
          <p:spPr>
            <a:xfrm>
              <a:off x="4046532" y="11335426"/>
              <a:ext cx="42355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14887D-08FB-8248-9FDF-9913EC2B8197}"/>
                </a:ext>
              </a:extLst>
            </p:cNvPr>
            <p:cNvSpPr/>
            <p:nvPr/>
          </p:nvSpPr>
          <p:spPr>
            <a:xfrm>
              <a:off x="4668452" y="1068635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87055E-A3D0-4446-9EC2-5F03D4C9C2A4}"/>
              </a:ext>
            </a:extLst>
          </p:cNvPr>
          <p:cNvGrpSpPr/>
          <p:nvPr/>
        </p:nvGrpSpPr>
        <p:grpSpPr>
          <a:xfrm>
            <a:off x="7509376" y="10249355"/>
            <a:ext cx="4235512" cy="2034063"/>
            <a:chOff x="4046532" y="10686358"/>
            <a:chExt cx="4235512" cy="20340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95953-FEA8-5646-BFF4-DFDE619D8D54}"/>
                </a:ext>
              </a:extLst>
            </p:cNvPr>
            <p:cNvSpPr txBox="1"/>
            <p:nvPr/>
          </p:nvSpPr>
          <p:spPr>
            <a:xfrm>
              <a:off x="4046532" y="11335426"/>
              <a:ext cx="42355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161860-B389-4B44-8BD1-340B9E4AD8E2}"/>
                </a:ext>
              </a:extLst>
            </p:cNvPr>
            <p:cNvSpPr/>
            <p:nvPr/>
          </p:nvSpPr>
          <p:spPr>
            <a:xfrm>
              <a:off x="4668452" y="1068635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8C1F99-110B-A146-87F8-DD8028AAE6A0}"/>
              </a:ext>
            </a:extLst>
          </p:cNvPr>
          <p:cNvGrpSpPr/>
          <p:nvPr/>
        </p:nvGrpSpPr>
        <p:grpSpPr>
          <a:xfrm>
            <a:off x="12622247" y="10249355"/>
            <a:ext cx="4246160" cy="2034063"/>
            <a:chOff x="4035885" y="10686358"/>
            <a:chExt cx="4246160" cy="20340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B350A0-83E0-D244-B1DC-759FB9ECFE0E}"/>
                </a:ext>
              </a:extLst>
            </p:cNvPr>
            <p:cNvSpPr txBox="1"/>
            <p:nvPr/>
          </p:nvSpPr>
          <p:spPr>
            <a:xfrm>
              <a:off x="4046532" y="11335426"/>
              <a:ext cx="42355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AA21E4-6AB9-2546-B7BD-AB142EE0BF34}"/>
                </a:ext>
              </a:extLst>
            </p:cNvPr>
            <p:cNvSpPr/>
            <p:nvPr/>
          </p:nvSpPr>
          <p:spPr>
            <a:xfrm>
              <a:off x="4035885" y="10686358"/>
              <a:ext cx="42461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C471FA-4462-544A-893C-94FC6F8097EF}"/>
              </a:ext>
            </a:extLst>
          </p:cNvPr>
          <p:cNvGrpSpPr/>
          <p:nvPr/>
        </p:nvGrpSpPr>
        <p:grpSpPr>
          <a:xfrm>
            <a:off x="17911538" y="10249355"/>
            <a:ext cx="4246160" cy="2034063"/>
            <a:chOff x="4035885" y="10686358"/>
            <a:chExt cx="4246160" cy="20340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BAFFA-B897-8D43-9421-A50C87B28C1C}"/>
                </a:ext>
              </a:extLst>
            </p:cNvPr>
            <p:cNvSpPr txBox="1"/>
            <p:nvPr/>
          </p:nvSpPr>
          <p:spPr>
            <a:xfrm>
              <a:off x="4046532" y="11335426"/>
              <a:ext cx="42355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336FE7-D4C3-0A44-8EAF-DE18CE12888F}"/>
                </a:ext>
              </a:extLst>
            </p:cNvPr>
            <p:cNvSpPr/>
            <p:nvPr/>
          </p:nvSpPr>
          <p:spPr>
            <a:xfrm>
              <a:off x="4035885" y="10686358"/>
              <a:ext cx="42461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FB9E97C-B8C5-994E-935B-AE1661F95167}"/>
              </a:ext>
            </a:extLst>
          </p:cNvPr>
          <p:cNvSpPr/>
          <p:nvPr/>
        </p:nvSpPr>
        <p:spPr>
          <a:xfrm>
            <a:off x="10103959" y="5046929"/>
            <a:ext cx="41697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June 2020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4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495C2B-8DAC-D84C-AE5A-C7C4B1F6B708}"/>
              </a:ext>
            </a:extLst>
          </p:cNvPr>
          <p:cNvSpPr/>
          <p:nvPr/>
        </p:nvSpPr>
        <p:spPr>
          <a:xfrm>
            <a:off x="1634944" y="5499271"/>
            <a:ext cx="6454093" cy="6328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575D69-3CD1-9A48-B86A-C8524F20C6B1}"/>
              </a:ext>
            </a:extLst>
          </p:cNvPr>
          <p:cNvSpPr/>
          <p:nvPr/>
        </p:nvSpPr>
        <p:spPr>
          <a:xfrm>
            <a:off x="1382829" y="5985767"/>
            <a:ext cx="6025502" cy="1222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June</a:t>
            </a: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762384C-2295-174D-8BC4-84A0E8403A05}"/>
              </a:ext>
            </a:extLst>
          </p:cNvPr>
          <p:cNvSpPr/>
          <p:nvPr/>
        </p:nvSpPr>
        <p:spPr>
          <a:xfrm flipH="1" flipV="1">
            <a:off x="1382828" y="7208513"/>
            <a:ext cx="252115" cy="32026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52D5A28E-0A88-E748-8FFC-694F3903C952}"/>
              </a:ext>
            </a:extLst>
          </p:cNvPr>
          <p:cNvSpPr txBox="1">
            <a:spLocks/>
          </p:cNvSpPr>
          <p:nvPr/>
        </p:nvSpPr>
        <p:spPr>
          <a:xfrm>
            <a:off x="2861530" y="7899287"/>
            <a:ext cx="4000919" cy="13665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0EE513D8-D66D-C749-A90F-88E82845E991}"/>
              </a:ext>
            </a:extLst>
          </p:cNvPr>
          <p:cNvSpPr txBox="1">
            <a:spLocks/>
          </p:cNvSpPr>
          <p:nvPr/>
        </p:nvSpPr>
        <p:spPr>
          <a:xfrm>
            <a:off x="1800682" y="9265815"/>
            <a:ext cx="6122617" cy="5124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Monday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506AB3-7CCB-1746-A847-ED8F63C009DF}"/>
              </a:ext>
            </a:extLst>
          </p:cNvPr>
          <p:cNvSpPr/>
          <p:nvPr/>
        </p:nvSpPr>
        <p:spPr>
          <a:xfrm>
            <a:off x="9087836" y="5499271"/>
            <a:ext cx="6454093" cy="6328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62C002-EB84-0B40-ACF7-AC7363353691}"/>
              </a:ext>
            </a:extLst>
          </p:cNvPr>
          <p:cNvSpPr/>
          <p:nvPr/>
        </p:nvSpPr>
        <p:spPr>
          <a:xfrm>
            <a:off x="8835721" y="5985767"/>
            <a:ext cx="6025502" cy="1222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July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CC51E91-EF89-7C43-A277-AC99AF86EBE6}"/>
              </a:ext>
            </a:extLst>
          </p:cNvPr>
          <p:cNvSpPr/>
          <p:nvPr/>
        </p:nvSpPr>
        <p:spPr>
          <a:xfrm flipH="1" flipV="1">
            <a:off x="8835720" y="7208513"/>
            <a:ext cx="252115" cy="3202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36CD286-DBE6-E541-ACE4-CAF154CC3DCA}"/>
              </a:ext>
            </a:extLst>
          </p:cNvPr>
          <p:cNvSpPr txBox="1">
            <a:spLocks/>
          </p:cNvSpPr>
          <p:nvPr/>
        </p:nvSpPr>
        <p:spPr>
          <a:xfrm>
            <a:off x="10314422" y="7899287"/>
            <a:ext cx="4000919" cy="13665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C7B8E226-BA3B-0D44-96CE-18E612CFAE02}"/>
              </a:ext>
            </a:extLst>
          </p:cNvPr>
          <p:cNvSpPr txBox="1">
            <a:spLocks/>
          </p:cNvSpPr>
          <p:nvPr/>
        </p:nvSpPr>
        <p:spPr>
          <a:xfrm>
            <a:off x="9253574" y="9265815"/>
            <a:ext cx="6122617" cy="5124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Tuesday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D1941B-AD79-604D-9D30-FA5C6D4672AB}"/>
              </a:ext>
            </a:extLst>
          </p:cNvPr>
          <p:cNvSpPr/>
          <p:nvPr/>
        </p:nvSpPr>
        <p:spPr>
          <a:xfrm>
            <a:off x="16540728" y="5499271"/>
            <a:ext cx="6454093" cy="6328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F6414B-F55B-A24A-AC8D-DF6EF8B01F64}"/>
              </a:ext>
            </a:extLst>
          </p:cNvPr>
          <p:cNvSpPr/>
          <p:nvPr/>
        </p:nvSpPr>
        <p:spPr>
          <a:xfrm>
            <a:off x="16288613" y="5985767"/>
            <a:ext cx="6025502" cy="12227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August</a:t>
            </a:r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2A6F54C1-EEF4-1848-A35D-5138BBD19932}"/>
              </a:ext>
            </a:extLst>
          </p:cNvPr>
          <p:cNvSpPr/>
          <p:nvPr/>
        </p:nvSpPr>
        <p:spPr>
          <a:xfrm flipH="1" flipV="1">
            <a:off x="16288612" y="7208513"/>
            <a:ext cx="252115" cy="32026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F8758E-F5B0-D341-93F4-BE73137550A5}"/>
              </a:ext>
            </a:extLst>
          </p:cNvPr>
          <p:cNvGrpSpPr/>
          <p:nvPr/>
        </p:nvGrpSpPr>
        <p:grpSpPr>
          <a:xfrm>
            <a:off x="16706466" y="7899287"/>
            <a:ext cx="6122617" cy="1878976"/>
            <a:chOff x="16706466" y="7956437"/>
            <a:chExt cx="6122617" cy="1878976"/>
          </a:xfrm>
        </p:grpSpPr>
        <p:sp>
          <p:nvSpPr>
            <p:cNvPr id="63" name="Title 1">
              <a:extLst>
                <a:ext uri="{FF2B5EF4-FFF2-40B4-BE49-F238E27FC236}">
                  <a16:creationId xmlns:a16="http://schemas.microsoft.com/office/drawing/2014/main" id="{4A08DEA8-6118-4640-B11C-465710641604}"/>
                </a:ext>
              </a:extLst>
            </p:cNvPr>
            <p:cNvSpPr txBox="1">
              <a:spLocks/>
            </p:cNvSpPr>
            <p:nvPr/>
          </p:nvSpPr>
          <p:spPr>
            <a:xfrm>
              <a:off x="17767314" y="7956437"/>
              <a:ext cx="4000919" cy="136652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96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64" name="Title 1">
              <a:extLst>
                <a:ext uri="{FF2B5EF4-FFF2-40B4-BE49-F238E27FC236}">
                  <a16:creationId xmlns:a16="http://schemas.microsoft.com/office/drawing/2014/main" id="{3C3BA401-411D-B44B-B77A-7D1BD448343B}"/>
                </a:ext>
              </a:extLst>
            </p:cNvPr>
            <p:cNvSpPr txBox="1">
              <a:spLocks/>
            </p:cNvSpPr>
            <p:nvPr/>
          </p:nvSpPr>
          <p:spPr>
            <a:xfrm>
              <a:off x="16706466" y="9322965"/>
              <a:ext cx="6122617" cy="51244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Friday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031D878-20C2-4244-A31F-014A132C4C26}"/>
              </a:ext>
            </a:extLst>
          </p:cNvPr>
          <p:cNvSpPr txBox="1"/>
          <p:nvPr/>
        </p:nvSpPr>
        <p:spPr>
          <a:xfrm>
            <a:off x="1800682" y="10289155"/>
            <a:ext cx="6119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33C1BF-3B16-024A-93B0-2D5C53EA5214}"/>
              </a:ext>
            </a:extLst>
          </p:cNvPr>
          <p:cNvSpPr txBox="1"/>
          <p:nvPr/>
        </p:nvSpPr>
        <p:spPr>
          <a:xfrm>
            <a:off x="9253574" y="10289155"/>
            <a:ext cx="6119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F6CAD4-98B9-DB40-AA95-C1F4F9C1198D}"/>
              </a:ext>
            </a:extLst>
          </p:cNvPr>
          <p:cNvSpPr txBox="1"/>
          <p:nvPr/>
        </p:nvSpPr>
        <p:spPr>
          <a:xfrm>
            <a:off x="16706466" y="10289155"/>
            <a:ext cx="6119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36831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1B6F5C-0732-0448-861A-FCFD18D7DB6C}"/>
              </a:ext>
            </a:extLst>
          </p:cNvPr>
          <p:cNvSpPr/>
          <p:nvPr/>
        </p:nvSpPr>
        <p:spPr>
          <a:xfrm>
            <a:off x="1956189" y="6063232"/>
            <a:ext cx="6477243" cy="58412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7127D-4D53-9944-AFEB-844F096E6E4A}"/>
              </a:ext>
            </a:extLst>
          </p:cNvPr>
          <p:cNvSpPr txBox="1"/>
          <p:nvPr/>
        </p:nvSpPr>
        <p:spPr>
          <a:xfrm>
            <a:off x="1956189" y="4897904"/>
            <a:ext cx="6524425" cy="825804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June</a:t>
            </a:r>
            <a:endParaRPr lang="en-IN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D3E12E0-8263-4442-87C9-E9450A6ED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87187"/>
              </p:ext>
            </p:extLst>
          </p:nvPr>
        </p:nvGraphicFramePr>
        <p:xfrm>
          <a:off x="2246204" y="6370836"/>
          <a:ext cx="5793739" cy="32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9085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A9C4506B-8C5A-3B4D-B4D3-9AE36ADACC8F}"/>
              </a:ext>
            </a:extLst>
          </p:cNvPr>
          <p:cNvSpPr txBox="1"/>
          <p:nvPr/>
        </p:nvSpPr>
        <p:spPr>
          <a:xfrm>
            <a:off x="2402187" y="9995341"/>
            <a:ext cx="539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1A64F3-76BF-8046-836F-59D04007F2E0}"/>
              </a:ext>
            </a:extLst>
          </p:cNvPr>
          <p:cNvSpPr/>
          <p:nvPr/>
        </p:nvSpPr>
        <p:spPr>
          <a:xfrm>
            <a:off x="8926612" y="6063232"/>
            <a:ext cx="6477243" cy="58412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BE5211-E496-4144-8656-509DE24B4DE7}"/>
              </a:ext>
            </a:extLst>
          </p:cNvPr>
          <p:cNvSpPr txBox="1"/>
          <p:nvPr/>
        </p:nvSpPr>
        <p:spPr>
          <a:xfrm>
            <a:off x="8926612" y="4897904"/>
            <a:ext cx="6524425" cy="825804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July</a:t>
            </a:r>
            <a:endParaRPr lang="en-IN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21D1100-F451-BC40-893C-ED5E35BB7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12586"/>
              </p:ext>
            </p:extLst>
          </p:nvPr>
        </p:nvGraphicFramePr>
        <p:xfrm>
          <a:off x="9216627" y="6370836"/>
          <a:ext cx="5793739" cy="32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9085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563FB19D-F636-FC4F-9992-5C3742FB3F68}"/>
              </a:ext>
            </a:extLst>
          </p:cNvPr>
          <p:cNvSpPr txBox="1"/>
          <p:nvPr/>
        </p:nvSpPr>
        <p:spPr>
          <a:xfrm>
            <a:off x="9372610" y="9995341"/>
            <a:ext cx="539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FDEA5F2-4B36-924A-9923-8DBDF25F7536}"/>
              </a:ext>
            </a:extLst>
          </p:cNvPr>
          <p:cNvSpPr/>
          <p:nvPr/>
        </p:nvSpPr>
        <p:spPr>
          <a:xfrm>
            <a:off x="15897035" y="6063232"/>
            <a:ext cx="6477243" cy="58412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898C75-A21C-9E41-906A-3F648FAD38ED}"/>
              </a:ext>
            </a:extLst>
          </p:cNvPr>
          <p:cNvSpPr txBox="1"/>
          <p:nvPr/>
        </p:nvSpPr>
        <p:spPr>
          <a:xfrm>
            <a:off x="15897035" y="4897904"/>
            <a:ext cx="6524425" cy="825804"/>
          </a:xfrm>
          <a:prstGeom prst="rect">
            <a:avLst/>
          </a:prstGeom>
          <a:solidFill>
            <a:schemeClr val="accent3"/>
          </a:solidFill>
        </p:spPr>
        <p:txBody>
          <a:bodyPr vert="horz" wrap="none" lIns="162000" tIns="36000" rIns="162000" bIns="36000" rtlCol="0" anchor="ctr" anchorCtr="0">
            <a:noAutofit/>
          </a:bodyPr>
          <a:lstStyle/>
          <a:p>
            <a:pPr marL="12699" marR="5080" algn="ctr"/>
            <a:r>
              <a:rPr lang="en-US" alt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August</a:t>
            </a:r>
            <a:endParaRPr lang="en-IN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19838A-6204-7446-BC3E-8A8646459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58"/>
              </p:ext>
            </p:extLst>
          </p:nvPr>
        </p:nvGraphicFramePr>
        <p:xfrm>
          <a:off x="16187050" y="6370836"/>
          <a:ext cx="5793739" cy="32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9085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16"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A8C85FCD-01A4-F642-A043-6BFE00BE4D4B}"/>
              </a:ext>
            </a:extLst>
          </p:cNvPr>
          <p:cNvSpPr txBox="1"/>
          <p:nvPr/>
        </p:nvSpPr>
        <p:spPr>
          <a:xfrm>
            <a:off x="16343033" y="9995341"/>
            <a:ext cx="539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4940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91D2C-DE86-F341-A646-CFA156F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14935"/>
              </p:ext>
            </p:extLst>
          </p:nvPr>
        </p:nvGraphicFramePr>
        <p:xfrm>
          <a:off x="1807435" y="4947773"/>
          <a:ext cx="11949672" cy="72073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07096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707096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707096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707096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707096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707096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707096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927321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endParaRPr lang="en-US" sz="28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7E40E96-907D-1B47-8AD8-248CE989F365}"/>
              </a:ext>
            </a:extLst>
          </p:cNvPr>
          <p:cNvSpPr/>
          <p:nvPr/>
        </p:nvSpPr>
        <p:spPr>
          <a:xfrm>
            <a:off x="4060835" y="7637063"/>
            <a:ext cx="4057930" cy="48702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46C141-97FE-8E40-AC31-1D7C742DD69E}"/>
              </a:ext>
            </a:extLst>
          </p:cNvPr>
          <p:cNvSpPr/>
          <p:nvPr/>
        </p:nvSpPr>
        <p:spPr>
          <a:xfrm>
            <a:off x="9102437" y="8885571"/>
            <a:ext cx="4197928" cy="4870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57FF90F-42C0-3845-9C3A-B6C1C1B0D32B}"/>
              </a:ext>
            </a:extLst>
          </p:cNvPr>
          <p:cNvSpPr/>
          <p:nvPr/>
        </p:nvSpPr>
        <p:spPr>
          <a:xfrm>
            <a:off x="2284792" y="10151664"/>
            <a:ext cx="2522753" cy="48702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B5FEB-5CAD-A245-A063-7C6E9F662368}"/>
              </a:ext>
            </a:extLst>
          </p:cNvPr>
          <p:cNvSpPr txBox="1"/>
          <p:nvPr/>
        </p:nvSpPr>
        <p:spPr>
          <a:xfrm>
            <a:off x="14750649" y="4801899"/>
            <a:ext cx="78195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67993-A88E-404B-8B89-097265669925}"/>
              </a:ext>
            </a:extLst>
          </p:cNvPr>
          <p:cNvGrpSpPr/>
          <p:nvPr/>
        </p:nvGrpSpPr>
        <p:grpSpPr>
          <a:xfrm>
            <a:off x="14730162" y="9402545"/>
            <a:ext cx="6236820" cy="2898481"/>
            <a:chOff x="14730162" y="9402545"/>
            <a:chExt cx="6236820" cy="289848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3BD428-8429-9948-9A36-ACB96EA25F3B}"/>
                </a:ext>
              </a:extLst>
            </p:cNvPr>
            <p:cNvSpPr/>
            <p:nvPr/>
          </p:nvSpPr>
          <p:spPr>
            <a:xfrm>
              <a:off x="14730163" y="9402545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2B78D8-2146-4949-9132-B55C48BCE704}"/>
                </a:ext>
              </a:extLst>
            </p:cNvPr>
            <p:cNvSpPr txBox="1"/>
            <p:nvPr/>
          </p:nvSpPr>
          <p:spPr>
            <a:xfrm>
              <a:off x="14730162" y="10315476"/>
              <a:ext cx="3774082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Desire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Awareness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Knowledge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3F7623-B78F-6848-9FCD-BC32870A06A7}"/>
                </a:ext>
              </a:extLst>
            </p:cNvPr>
            <p:cNvGrpSpPr/>
            <p:nvPr/>
          </p:nvGrpSpPr>
          <p:grpSpPr>
            <a:xfrm>
              <a:off x="19643722" y="10460350"/>
              <a:ext cx="1323260" cy="558878"/>
              <a:chOff x="11527194" y="9443102"/>
              <a:chExt cx="1323260" cy="558878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173CDDC0-BFC8-9244-B0D8-C339547C361E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107376-462B-0B48-960C-A373158C5C63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C8BDEA8-9D0D-D04F-9C5A-6B4432DB16FF}"/>
                </a:ext>
              </a:extLst>
            </p:cNvPr>
            <p:cNvGrpSpPr/>
            <p:nvPr/>
          </p:nvGrpSpPr>
          <p:grpSpPr>
            <a:xfrm>
              <a:off x="19643722" y="11097424"/>
              <a:ext cx="1323260" cy="558878"/>
              <a:chOff x="11527194" y="9443102"/>
              <a:chExt cx="1323260" cy="55887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710194E3-05EE-9B4A-91B5-FF60451DEA9F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DF6759-3831-3B4B-9B9C-5D37ACECC388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11AEA7-F1E1-CF4B-9E30-5235A155A3DF}"/>
                </a:ext>
              </a:extLst>
            </p:cNvPr>
            <p:cNvGrpSpPr/>
            <p:nvPr/>
          </p:nvGrpSpPr>
          <p:grpSpPr>
            <a:xfrm>
              <a:off x="19643722" y="11742148"/>
              <a:ext cx="1323260" cy="558878"/>
              <a:chOff x="11527194" y="9443102"/>
              <a:chExt cx="1323260" cy="55887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BE329DD-E0DF-A143-8C05-922BFB1E3330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9CCFCA2-3C3A-4745-A9F3-7EE413864C09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9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604199-159E-AF48-ADD6-2A2371286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5088"/>
              </p:ext>
            </p:extLst>
          </p:nvPr>
        </p:nvGraphicFramePr>
        <p:xfrm>
          <a:off x="1512344" y="4698173"/>
          <a:ext cx="6912192" cy="497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5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709013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Junio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D8FF7A6-6500-C942-8C8A-6D7B0979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8866"/>
              </p:ext>
            </p:extLst>
          </p:nvPr>
        </p:nvGraphicFramePr>
        <p:xfrm>
          <a:off x="8732729" y="4701255"/>
          <a:ext cx="6912192" cy="497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5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709013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cs typeface="Poppins Medium" pitchFamily="2" charset="77"/>
                        </a:rPr>
                        <a:t>July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0202C4E-8E2F-F04A-A621-02DCEF56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61552"/>
              </p:ext>
            </p:extLst>
          </p:nvPr>
        </p:nvGraphicFramePr>
        <p:xfrm>
          <a:off x="15953114" y="4698173"/>
          <a:ext cx="6912192" cy="497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5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709013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cs typeface="Poppins Medium" pitchFamily="2" charset="77"/>
                        </a:rPr>
                        <a:t>August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709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2D2EF4-2191-A443-90E2-B086928CEBBE}"/>
              </a:ext>
            </a:extLst>
          </p:cNvPr>
          <p:cNvSpPr/>
          <p:nvPr/>
        </p:nvSpPr>
        <p:spPr>
          <a:xfrm>
            <a:off x="4723939" y="7642611"/>
            <a:ext cx="489002" cy="48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7C526C-BC89-7D4A-A7A7-4759CE9F5463}"/>
              </a:ext>
            </a:extLst>
          </p:cNvPr>
          <p:cNvSpPr/>
          <p:nvPr/>
        </p:nvSpPr>
        <p:spPr>
          <a:xfrm>
            <a:off x="5711076" y="7642611"/>
            <a:ext cx="489002" cy="48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32A896-0E4B-5343-B462-0767C457C687}"/>
              </a:ext>
            </a:extLst>
          </p:cNvPr>
          <p:cNvSpPr/>
          <p:nvPr/>
        </p:nvSpPr>
        <p:spPr>
          <a:xfrm>
            <a:off x="13937212" y="8349192"/>
            <a:ext cx="489002" cy="48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3C9BB1-55A8-8142-8602-48164616F510}"/>
              </a:ext>
            </a:extLst>
          </p:cNvPr>
          <p:cNvSpPr/>
          <p:nvPr/>
        </p:nvSpPr>
        <p:spPr>
          <a:xfrm>
            <a:off x="14924349" y="8349192"/>
            <a:ext cx="489002" cy="48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55F6C9-6ADA-BC4A-851D-C658E9F5439F}"/>
              </a:ext>
            </a:extLst>
          </p:cNvPr>
          <p:cNvSpPr/>
          <p:nvPr/>
        </p:nvSpPr>
        <p:spPr>
          <a:xfrm>
            <a:off x="12884267" y="8349192"/>
            <a:ext cx="489002" cy="48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A2900B-B226-4448-9BD9-00F7A4B79A99}"/>
              </a:ext>
            </a:extLst>
          </p:cNvPr>
          <p:cNvSpPr/>
          <p:nvPr/>
        </p:nvSpPr>
        <p:spPr>
          <a:xfrm>
            <a:off x="17179174" y="6229447"/>
            <a:ext cx="489002" cy="4890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E0844B-8933-7A4A-8DD5-85AE180AA314}"/>
              </a:ext>
            </a:extLst>
          </p:cNvPr>
          <p:cNvSpPr/>
          <p:nvPr/>
        </p:nvSpPr>
        <p:spPr>
          <a:xfrm>
            <a:off x="18166311" y="6229447"/>
            <a:ext cx="489002" cy="4890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B572CE-488C-4340-95EC-3168D76CD407}"/>
              </a:ext>
            </a:extLst>
          </p:cNvPr>
          <p:cNvSpPr/>
          <p:nvPr/>
        </p:nvSpPr>
        <p:spPr>
          <a:xfrm>
            <a:off x="16195504" y="6229447"/>
            <a:ext cx="489002" cy="4890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E25630-6062-2C4E-9840-5ABEFEB48A51}"/>
              </a:ext>
            </a:extLst>
          </p:cNvPr>
          <p:cNvSpPr txBox="1"/>
          <p:nvPr/>
        </p:nvSpPr>
        <p:spPr>
          <a:xfrm>
            <a:off x="1512345" y="10222460"/>
            <a:ext cx="6912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A21535-C8E2-FD4F-B2AB-36683BC6B708}"/>
              </a:ext>
            </a:extLst>
          </p:cNvPr>
          <p:cNvSpPr txBox="1"/>
          <p:nvPr/>
        </p:nvSpPr>
        <p:spPr>
          <a:xfrm>
            <a:off x="8732729" y="10222460"/>
            <a:ext cx="6912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E99849-1171-4544-9F7D-F568D4EA0679}"/>
              </a:ext>
            </a:extLst>
          </p:cNvPr>
          <p:cNvSpPr txBox="1"/>
          <p:nvPr/>
        </p:nvSpPr>
        <p:spPr>
          <a:xfrm>
            <a:off x="15953113" y="10222460"/>
            <a:ext cx="6912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81116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E5550D-00FD-124A-8A75-2BAC76E8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31445"/>
              </p:ext>
            </p:extLst>
          </p:nvPr>
        </p:nvGraphicFramePr>
        <p:xfrm>
          <a:off x="1875742" y="4853349"/>
          <a:ext cx="21122640" cy="52790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98435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812946"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80936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890782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890782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890782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B137EB-6E9B-614D-B508-D8FF86684844}"/>
              </a:ext>
            </a:extLst>
          </p:cNvPr>
          <p:cNvCxnSpPr>
            <a:cxnSpLocks/>
          </p:cNvCxnSpPr>
          <p:nvPr/>
        </p:nvCxnSpPr>
        <p:spPr>
          <a:xfrm>
            <a:off x="8515350" y="7994752"/>
            <a:ext cx="14073188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EA59F3-08A1-4D41-8D79-7591CF80059E}"/>
              </a:ext>
            </a:extLst>
          </p:cNvPr>
          <p:cNvCxnSpPr>
            <a:cxnSpLocks/>
          </p:cNvCxnSpPr>
          <p:nvPr/>
        </p:nvCxnSpPr>
        <p:spPr>
          <a:xfrm>
            <a:off x="2407158" y="8889558"/>
            <a:ext cx="8346186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721E4A-66C8-A942-AE51-492AB8625F7E}"/>
              </a:ext>
            </a:extLst>
          </p:cNvPr>
          <p:cNvSpPr txBox="1"/>
          <p:nvPr/>
        </p:nvSpPr>
        <p:spPr>
          <a:xfrm>
            <a:off x="11443943" y="11090113"/>
            <a:ext cx="11748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 There are people who have a significant number of followers in every business domain on social media. useful information.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8C01DB-C5A3-344A-A160-B700F0D5D75A}"/>
              </a:ext>
            </a:extLst>
          </p:cNvPr>
          <p:cNvGrpSpPr/>
          <p:nvPr/>
        </p:nvGrpSpPr>
        <p:grpSpPr>
          <a:xfrm>
            <a:off x="1875742" y="10955644"/>
            <a:ext cx="6236820" cy="1519464"/>
            <a:chOff x="1875742" y="10586357"/>
            <a:chExt cx="6236820" cy="151946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656271-281C-6644-9B2B-AFC6F28D31A7}"/>
                </a:ext>
              </a:extLst>
            </p:cNvPr>
            <p:cNvSpPr/>
            <p:nvPr/>
          </p:nvSpPr>
          <p:spPr>
            <a:xfrm>
              <a:off x="1875743" y="10586357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7B485F-0599-E145-8F4D-4C186C0F8713}"/>
                </a:ext>
              </a:extLst>
            </p:cNvPr>
            <p:cNvSpPr txBox="1"/>
            <p:nvPr/>
          </p:nvSpPr>
          <p:spPr>
            <a:xfrm>
              <a:off x="1875742" y="11402069"/>
              <a:ext cx="3774082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Awareness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73B9864-71E3-7D48-864A-17E0DA7752EC}"/>
                </a:ext>
              </a:extLst>
            </p:cNvPr>
            <p:cNvGrpSpPr/>
            <p:nvPr/>
          </p:nvGrpSpPr>
          <p:grpSpPr>
            <a:xfrm>
              <a:off x="6789302" y="11546943"/>
              <a:ext cx="1323260" cy="558878"/>
              <a:chOff x="11527194" y="9443102"/>
              <a:chExt cx="1323260" cy="558878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7DCFCC8E-9C56-3E46-8C71-1C511EAC3E16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D79D6D-B4BC-A448-BCED-D13B8286EE81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060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A8F05-1D6A-3844-A98C-F8BA4B403860}"/>
              </a:ext>
            </a:extLst>
          </p:cNvPr>
          <p:cNvGrpSpPr/>
          <p:nvPr/>
        </p:nvGrpSpPr>
        <p:grpSpPr>
          <a:xfrm>
            <a:off x="1695032" y="4294909"/>
            <a:ext cx="20856957" cy="8326936"/>
            <a:chOff x="1259362" y="4294909"/>
            <a:chExt cx="20856957" cy="8326936"/>
          </a:xfrm>
        </p:grpSpPr>
        <p:sp>
          <p:nvSpPr>
            <p:cNvPr id="15" name="Rectangle: Rounded Corners 43">
              <a:extLst>
                <a:ext uri="{FF2B5EF4-FFF2-40B4-BE49-F238E27FC236}">
                  <a16:creationId xmlns:a16="http://schemas.microsoft.com/office/drawing/2014/main" id="{406FB943-40AE-3344-995C-A6823A862F8A}"/>
                </a:ext>
              </a:extLst>
            </p:cNvPr>
            <p:cNvSpPr/>
            <p:nvPr/>
          </p:nvSpPr>
          <p:spPr>
            <a:xfrm>
              <a:off x="1259362" y="4294909"/>
              <a:ext cx="11286034" cy="83269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55">
              <a:extLst>
                <a:ext uri="{FF2B5EF4-FFF2-40B4-BE49-F238E27FC236}">
                  <a16:creationId xmlns:a16="http://schemas.microsoft.com/office/drawing/2014/main" id="{C0D6E509-EA21-FA4F-A254-583D642211A3}"/>
                </a:ext>
              </a:extLst>
            </p:cNvPr>
            <p:cNvSpPr/>
            <p:nvPr/>
          </p:nvSpPr>
          <p:spPr>
            <a:xfrm>
              <a:off x="2468575" y="595756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7" name="Rectangle: Rounded Corners 56">
              <a:extLst>
                <a:ext uri="{FF2B5EF4-FFF2-40B4-BE49-F238E27FC236}">
                  <a16:creationId xmlns:a16="http://schemas.microsoft.com/office/drawing/2014/main" id="{27918B1C-D00B-D841-A38C-8639297EE145}"/>
                </a:ext>
              </a:extLst>
            </p:cNvPr>
            <p:cNvSpPr/>
            <p:nvPr/>
          </p:nvSpPr>
          <p:spPr>
            <a:xfrm>
              <a:off x="3747735" y="595756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8" name="Rectangle: Rounded Corners 57">
              <a:extLst>
                <a:ext uri="{FF2B5EF4-FFF2-40B4-BE49-F238E27FC236}">
                  <a16:creationId xmlns:a16="http://schemas.microsoft.com/office/drawing/2014/main" id="{FFDA5745-4A1C-A54E-A773-F6EBFEE5500A}"/>
                </a:ext>
              </a:extLst>
            </p:cNvPr>
            <p:cNvSpPr/>
            <p:nvPr/>
          </p:nvSpPr>
          <p:spPr>
            <a:xfrm>
              <a:off x="5026896" y="595756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20" name="Rectangle: Rounded Corners 58">
              <a:extLst>
                <a:ext uri="{FF2B5EF4-FFF2-40B4-BE49-F238E27FC236}">
                  <a16:creationId xmlns:a16="http://schemas.microsoft.com/office/drawing/2014/main" id="{6370F9E8-7CB0-9A4E-B9C2-E6952EBFE6A0}"/>
                </a:ext>
              </a:extLst>
            </p:cNvPr>
            <p:cNvSpPr/>
            <p:nvPr/>
          </p:nvSpPr>
          <p:spPr>
            <a:xfrm>
              <a:off x="6306056" y="595756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21" name="Rectangle: Rounded Corners 59">
              <a:extLst>
                <a:ext uri="{FF2B5EF4-FFF2-40B4-BE49-F238E27FC236}">
                  <a16:creationId xmlns:a16="http://schemas.microsoft.com/office/drawing/2014/main" id="{CB085893-38B4-1A4B-8BFF-DEF4DDCCD5A5}"/>
                </a:ext>
              </a:extLst>
            </p:cNvPr>
            <p:cNvSpPr/>
            <p:nvPr/>
          </p:nvSpPr>
          <p:spPr>
            <a:xfrm>
              <a:off x="7585217" y="595756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22" name="Rectangle: Rounded Corners 60">
              <a:extLst>
                <a:ext uri="{FF2B5EF4-FFF2-40B4-BE49-F238E27FC236}">
                  <a16:creationId xmlns:a16="http://schemas.microsoft.com/office/drawing/2014/main" id="{C668E2EA-9B53-F046-AD38-4DC32D408A9E}"/>
                </a:ext>
              </a:extLst>
            </p:cNvPr>
            <p:cNvSpPr/>
            <p:nvPr/>
          </p:nvSpPr>
          <p:spPr>
            <a:xfrm>
              <a:off x="8864377" y="595756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  <p:sp>
          <p:nvSpPr>
            <p:cNvPr id="23" name="Rectangle: Rounded Corners 61">
              <a:extLst>
                <a:ext uri="{FF2B5EF4-FFF2-40B4-BE49-F238E27FC236}">
                  <a16:creationId xmlns:a16="http://schemas.microsoft.com/office/drawing/2014/main" id="{8A12303D-409C-8B4F-A4F3-C726B88046A1}"/>
                </a:ext>
              </a:extLst>
            </p:cNvPr>
            <p:cNvSpPr/>
            <p:nvPr/>
          </p:nvSpPr>
          <p:spPr>
            <a:xfrm>
              <a:off x="10143535" y="595756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5</a:t>
              </a:r>
            </a:p>
          </p:txBody>
        </p:sp>
        <p:sp>
          <p:nvSpPr>
            <p:cNvPr id="24" name="Rectangle: Rounded Corners 62">
              <a:extLst>
                <a:ext uri="{FF2B5EF4-FFF2-40B4-BE49-F238E27FC236}">
                  <a16:creationId xmlns:a16="http://schemas.microsoft.com/office/drawing/2014/main" id="{9C5BD8D3-837B-D540-A554-EBF742ACE744}"/>
                </a:ext>
              </a:extLst>
            </p:cNvPr>
            <p:cNvSpPr/>
            <p:nvPr/>
          </p:nvSpPr>
          <p:spPr>
            <a:xfrm>
              <a:off x="2468575" y="714692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6</a:t>
              </a:r>
            </a:p>
          </p:txBody>
        </p:sp>
        <p:sp>
          <p:nvSpPr>
            <p:cNvPr id="26" name="Rectangle: Rounded Corners 63">
              <a:extLst>
                <a:ext uri="{FF2B5EF4-FFF2-40B4-BE49-F238E27FC236}">
                  <a16:creationId xmlns:a16="http://schemas.microsoft.com/office/drawing/2014/main" id="{52DCD6F4-F9A3-1548-87BB-5E389E327734}"/>
                </a:ext>
              </a:extLst>
            </p:cNvPr>
            <p:cNvSpPr/>
            <p:nvPr/>
          </p:nvSpPr>
          <p:spPr>
            <a:xfrm>
              <a:off x="3747735" y="714692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7</a:t>
              </a:r>
            </a:p>
          </p:txBody>
        </p:sp>
        <p:sp>
          <p:nvSpPr>
            <p:cNvPr id="27" name="Rectangle: Rounded Corners 64">
              <a:extLst>
                <a:ext uri="{FF2B5EF4-FFF2-40B4-BE49-F238E27FC236}">
                  <a16:creationId xmlns:a16="http://schemas.microsoft.com/office/drawing/2014/main" id="{720D7E7F-6547-9342-B78B-995D28CE6227}"/>
                </a:ext>
              </a:extLst>
            </p:cNvPr>
            <p:cNvSpPr/>
            <p:nvPr/>
          </p:nvSpPr>
          <p:spPr>
            <a:xfrm>
              <a:off x="5026896" y="714692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8</a:t>
              </a:r>
            </a:p>
          </p:txBody>
        </p:sp>
        <p:sp>
          <p:nvSpPr>
            <p:cNvPr id="28" name="Rectangle: Rounded Corners 65">
              <a:extLst>
                <a:ext uri="{FF2B5EF4-FFF2-40B4-BE49-F238E27FC236}">
                  <a16:creationId xmlns:a16="http://schemas.microsoft.com/office/drawing/2014/main" id="{26A4B02C-46AA-7041-84A7-1EB51591B58D}"/>
                </a:ext>
              </a:extLst>
            </p:cNvPr>
            <p:cNvSpPr/>
            <p:nvPr/>
          </p:nvSpPr>
          <p:spPr>
            <a:xfrm>
              <a:off x="6306056" y="714692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9</a:t>
              </a:r>
            </a:p>
          </p:txBody>
        </p:sp>
        <p:sp>
          <p:nvSpPr>
            <p:cNvPr id="29" name="Rectangle: Rounded Corners 66">
              <a:extLst>
                <a:ext uri="{FF2B5EF4-FFF2-40B4-BE49-F238E27FC236}">
                  <a16:creationId xmlns:a16="http://schemas.microsoft.com/office/drawing/2014/main" id="{73933906-EA66-774B-BDA9-2E4C8E3F314B}"/>
                </a:ext>
              </a:extLst>
            </p:cNvPr>
            <p:cNvSpPr/>
            <p:nvPr/>
          </p:nvSpPr>
          <p:spPr>
            <a:xfrm>
              <a:off x="7585217" y="714692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30" name="Rectangle: Rounded Corners 67">
              <a:extLst>
                <a:ext uri="{FF2B5EF4-FFF2-40B4-BE49-F238E27FC236}">
                  <a16:creationId xmlns:a16="http://schemas.microsoft.com/office/drawing/2014/main" id="{5171405F-B052-C841-B571-D62D5BC16A85}"/>
                </a:ext>
              </a:extLst>
            </p:cNvPr>
            <p:cNvSpPr/>
            <p:nvPr/>
          </p:nvSpPr>
          <p:spPr>
            <a:xfrm>
              <a:off x="8864377" y="714692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11</a:t>
              </a:r>
            </a:p>
          </p:txBody>
        </p:sp>
        <p:sp>
          <p:nvSpPr>
            <p:cNvPr id="31" name="Rectangle: Rounded Corners 68">
              <a:extLst>
                <a:ext uri="{FF2B5EF4-FFF2-40B4-BE49-F238E27FC236}">
                  <a16:creationId xmlns:a16="http://schemas.microsoft.com/office/drawing/2014/main" id="{105DFE53-FEDF-6D4E-BA6D-215EADC1DD7B}"/>
                </a:ext>
              </a:extLst>
            </p:cNvPr>
            <p:cNvSpPr/>
            <p:nvPr/>
          </p:nvSpPr>
          <p:spPr>
            <a:xfrm>
              <a:off x="10143535" y="714692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12</a:t>
              </a:r>
            </a:p>
          </p:txBody>
        </p:sp>
        <p:sp>
          <p:nvSpPr>
            <p:cNvPr id="32" name="Rectangle: Rounded Corners 69">
              <a:extLst>
                <a:ext uri="{FF2B5EF4-FFF2-40B4-BE49-F238E27FC236}">
                  <a16:creationId xmlns:a16="http://schemas.microsoft.com/office/drawing/2014/main" id="{EFB9F76D-E020-D745-946F-0B4ED3286D87}"/>
                </a:ext>
              </a:extLst>
            </p:cNvPr>
            <p:cNvSpPr/>
            <p:nvPr/>
          </p:nvSpPr>
          <p:spPr>
            <a:xfrm>
              <a:off x="2468575" y="833628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13</a:t>
              </a:r>
            </a:p>
          </p:txBody>
        </p:sp>
        <p:sp>
          <p:nvSpPr>
            <p:cNvPr id="33" name="Rectangle: Rounded Corners 70">
              <a:extLst>
                <a:ext uri="{FF2B5EF4-FFF2-40B4-BE49-F238E27FC236}">
                  <a16:creationId xmlns:a16="http://schemas.microsoft.com/office/drawing/2014/main" id="{8ACE0CC8-DB78-BC44-8E88-B54E30ECDBE8}"/>
                </a:ext>
              </a:extLst>
            </p:cNvPr>
            <p:cNvSpPr/>
            <p:nvPr/>
          </p:nvSpPr>
          <p:spPr>
            <a:xfrm>
              <a:off x="3747735" y="833628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14</a:t>
              </a:r>
            </a:p>
          </p:txBody>
        </p:sp>
        <p:sp>
          <p:nvSpPr>
            <p:cNvPr id="34" name="Rectangle: Rounded Corners 71">
              <a:extLst>
                <a:ext uri="{FF2B5EF4-FFF2-40B4-BE49-F238E27FC236}">
                  <a16:creationId xmlns:a16="http://schemas.microsoft.com/office/drawing/2014/main" id="{01D54367-71D4-ED4C-9648-F26C8DEA3A16}"/>
                </a:ext>
              </a:extLst>
            </p:cNvPr>
            <p:cNvSpPr/>
            <p:nvPr/>
          </p:nvSpPr>
          <p:spPr>
            <a:xfrm>
              <a:off x="5026896" y="833628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35" name="Rectangle: Rounded Corners 72">
              <a:extLst>
                <a:ext uri="{FF2B5EF4-FFF2-40B4-BE49-F238E27FC236}">
                  <a16:creationId xmlns:a16="http://schemas.microsoft.com/office/drawing/2014/main" id="{071F3F52-3ADF-524D-A203-398DEE9A1450}"/>
                </a:ext>
              </a:extLst>
            </p:cNvPr>
            <p:cNvSpPr/>
            <p:nvPr/>
          </p:nvSpPr>
          <p:spPr>
            <a:xfrm>
              <a:off x="6306056" y="833628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16</a:t>
              </a:r>
            </a:p>
          </p:txBody>
        </p:sp>
        <p:sp>
          <p:nvSpPr>
            <p:cNvPr id="36" name="Rectangle: Rounded Corners 73">
              <a:extLst>
                <a:ext uri="{FF2B5EF4-FFF2-40B4-BE49-F238E27FC236}">
                  <a16:creationId xmlns:a16="http://schemas.microsoft.com/office/drawing/2014/main" id="{4EF9F267-8C66-2740-8463-BB5598AE5B55}"/>
                </a:ext>
              </a:extLst>
            </p:cNvPr>
            <p:cNvSpPr/>
            <p:nvPr/>
          </p:nvSpPr>
          <p:spPr>
            <a:xfrm>
              <a:off x="7585217" y="833628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37" name="Rectangle: Rounded Corners 74">
              <a:extLst>
                <a:ext uri="{FF2B5EF4-FFF2-40B4-BE49-F238E27FC236}">
                  <a16:creationId xmlns:a16="http://schemas.microsoft.com/office/drawing/2014/main" id="{5395A142-BE13-4843-8358-030EBE8D8F4B}"/>
                </a:ext>
              </a:extLst>
            </p:cNvPr>
            <p:cNvSpPr/>
            <p:nvPr/>
          </p:nvSpPr>
          <p:spPr>
            <a:xfrm>
              <a:off x="8864377" y="833628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</a:p>
          </p:txBody>
        </p:sp>
        <p:sp>
          <p:nvSpPr>
            <p:cNvPr id="38" name="Rectangle: Rounded Corners 75">
              <a:extLst>
                <a:ext uri="{FF2B5EF4-FFF2-40B4-BE49-F238E27FC236}">
                  <a16:creationId xmlns:a16="http://schemas.microsoft.com/office/drawing/2014/main" id="{61BEA280-29B3-2443-8C1A-BEDC14127273}"/>
                </a:ext>
              </a:extLst>
            </p:cNvPr>
            <p:cNvSpPr/>
            <p:nvPr/>
          </p:nvSpPr>
          <p:spPr>
            <a:xfrm>
              <a:off x="10143535" y="833628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</a:p>
          </p:txBody>
        </p:sp>
        <p:sp>
          <p:nvSpPr>
            <p:cNvPr id="39" name="Rectangle: Rounded Corners 76">
              <a:extLst>
                <a:ext uri="{FF2B5EF4-FFF2-40B4-BE49-F238E27FC236}">
                  <a16:creationId xmlns:a16="http://schemas.microsoft.com/office/drawing/2014/main" id="{B9238EDC-A531-494C-89CB-29FCDF78F9C5}"/>
                </a:ext>
              </a:extLst>
            </p:cNvPr>
            <p:cNvSpPr/>
            <p:nvPr/>
          </p:nvSpPr>
          <p:spPr>
            <a:xfrm>
              <a:off x="2468575" y="952564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</a:p>
          </p:txBody>
        </p:sp>
        <p:sp>
          <p:nvSpPr>
            <p:cNvPr id="40" name="Rectangle: Rounded Corners 77">
              <a:extLst>
                <a:ext uri="{FF2B5EF4-FFF2-40B4-BE49-F238E27FC236}">
                  <a16:creationId xmlns:a16="http://schemas.microsoft.com/office/drawing/2014/main" id="{215F93BC-15EA-1245-9114-55037533DD9C}"/>
                </a:ext>
              </a:extLst>
            </p:cNvPr>
            <p:cNvSpPr/>
            <p:nvPr/>
          </p:nvSpPr>
          <p:spPr>
            <a:xfrm>
              <a:off x="3747735" y="952564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21</a:t>
              </a:r>
            </a:p>
          </p:txBody>
        </p:sp>
        <p:sp>
          <p:nvSpPr>
            <p:cNvPr id="41" name="Rectangle: Rounded Corners 78">
              <a:extLst>
                <a:ext uri="{FF2B5EF4-FFF2-40B4-BE49-F238E27FC236}">
                  <a16:creationId xmlns:a16="http://schemas.microsoft.com/office/drawing/2014/main" id="{3B66EE62-E5A0-814C-B653-97B31402000A}"/>
                </a:ext>
              </a:extLst>
            </p:cNvPr>
            <p:cNvSpPr/>
            <p:nvPr/>
          </p:nvSpPr>
          <p:spPr>
            <a:xfrm>
              <a:off x="5026896" y="952564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22</a:t>
              </a:r>
            </a:p>
          </p:txBody>
        </p:sp>
        <p:sp>
          <p:nvSpPr>
            <p:cNvPr id="42" name="Rectangle: Rounded Corners 79">
              <a:extLst>
                <a:ext uri="{FF2B5EF4-FFF2-40B4-BE49-F238E27FC236}">
                  <a16:creationId xmlns:a16="http://schemas.microsoft.com/office/drawing/2014/main" id="{76806523-45A7-E24F-B201-20495C214C0E}"/>
                </a:ext>
              </a:extLst>
            </p:cNvPr>
            <p:cNvSpPr/>
            <p:nvPr/>
          </p:nvSpPr>
          <p:spPr>
            <a:xfrm>
              <a:off x="6306056" y="952564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47" name="Rectangle: Rounded Corners 80">
              <a:extLst>
                <a:ext uri="{FF2B5EF4-FFF2-40B4-BE49-F238E27FC236}">
                  <a16:creationId xmlns:a16="http://schemas.microsoft.com/office/drawing/2014/main" id="{A038CF08-A4AA-E64E-BD5F-4B2810902859}"/>
                </a:ext>
              </a:extLst>
            </p:cNvPr>
            <p:cNvSpPr/>
            <p:nvPr/>
          </p:nvSpPr>
          <p:spPr>
            <a:xfrm>
              <a:off x="7585217" y="952564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48" name="Rectangle: Rounded Corners 81">
              <a:extLst>
                <a:ext uri="{FF2B5EF4-FFF2-40B4-BE49-F238E27FC236}">
                  <a16:creationId xmlns:a16="http://schemas.microsoft.com/office/drawing/2014/main" id="{C25EE26F-8278-9E47-B9F6-3D071724A8DA}"/>
                </a:ext>
              </a:extLst>
            </p:cNvPr>
            <p:cNvSpPr/>
            <p:nvPr/>
          </p:nvSpPr>
          <p:spPr>
            <a:xfrm>
              <a:off x="8864377" y="952564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49" name="Rectangle: Rounded Corners 82">
              <a:extLst>
                <a:ext uri="{FF2B5EF4-FFF2-40B4-BE49-F238E27FC236}">
                  <a16:creationId xmlns:a16="http://schemas.microsoft.com/office/drawing/2014/main" id="{D69BC8B7-AE3F-E049-807C-E45F260B8424}"/>
                </a:ext>
              </a:extLst>
            </p:cNvPr>
            <p:cNvSpPr/>
            <p:nvPr/>
          </p:nvSpPr>
          <p:spPr>
            <a:xfrm>
              <a:off x="10143535" y="9525649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50" name="Rectangle: Rounded Corners 83">
              <a:extLst>
                <a:ext uri="{FF2B5EF4-FFF2-40B4-BE49-F238E27FC236}">
                  <a16:creationId xmlns:a16="http://schemas.microsoft.com/office/drawing/2014/main" id="{5A978742-69E9-D948-B906-5EE1AAB90E79}"/>
                </a:ext>
              </a:extLst>
            </p:cNvPr>
            <p:cNvSpPr/>
            <p:nvPr/>
          </p:nvSpPr>
          <p:spPr>
            <a:xfrm>
              <a:off x="2468575" y="1071500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51" name="Rectangle: Rounded Corners 84">
              <a:extLst>
                <a:ext uri="{FF2B5EF4-FFF2-40B4-BE49-F238E27FC236}">
                  <a16:creationId xmlns:a16="http://schemas.microsoft.com/office/drawing/2014/main" id="{26A714D6-AE81-9043-AFA4-0972534BCDED}"/>
                </a:ext>
              </a:extLst>
            </p:cNvPr>
            <p:cNvSpPr/>
            <p:nvPr/>
          </p:nvSpPr>
          <p:spPr>
            <a:xfrm>
              <a:off x="3747735" y="1071500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52" name="Rectangle: Rounded Corners 85">
              <a:extLst>
                <a:ext uri="{FF2B5EF4-FFF2-40B4-BE49-F238E27FC236}">
                  <a16:creationId xmlns:a16="http://schemas.microsoft.com/office/drawing/2014/main" id="{10D080AE-94FA-9445-B185-67ABCB99B826}"/>
                </a:ext>
              </a:extLst>
            </p:cNvPr>
            <p:cNvSpPr/>
            <p:nvPr/>
          </p:nvSpPr>
          <p:spPr>
            <a:xfrm>
              <a:off x="5026896" y="1071500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53" name="Rectangle: Rounded Corners 86">
              <a:extLst>
                <a:ext uri="{FF2B5EF4-FFF2-40B4-BE49-F238E27FC236}">
                  <a16:creationId xmlns:a16="http://schemas.microsoft.com/office/drawing/2014/main" id="{69136060-C485-DB41-9B8D-436526B9E818}"/>
                </a:ext>
              </a:extLst>
            </p:cNvPr>
            <p:cNvSpPr/>
            <p:nvPr/>
          </p:nvSpPr>
          <p:spPr>
            <a:xfrm>
              <a:off x="6306056" y="1071500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54" name="Rectangle: Rounded Corners 87">
              <a:extLst>
                <a:ext uri="{FF2B5EF4-FFF2-40B4-BE49-F238E27FC236}">
                  <a16:creationId xmlns:a16="http://schemas.microsoft.com/office/drawing/2014/main" id="{F266A8B8-E451-634B-B1F2-7C193CC0153E}"/>
                </a:ext>
              </a:extLst>
            </p:cNvPr>
            <p:cNvSpPr/>
            <p:nvPr/>
          </p:nvSpPr>
          <p:spPr>
            <a:xfrm>
              <a:off x="7585217" y="1071500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31</a:t>
              </a:r>
            </a:p>
          </p:txBody>
        </p:sp>
        <p:sp>
          <p:nvSpPr>
            <p:cNvPr id="55" name="Rectangle: Rounded Corners 88">
              <a:extLst>
                <a:ext uri="{FF2B5EF4-FFF2-40B4-BE49-F238E27FC236}">
                  <a16:creationId xmlns:a16="http://schemas.microsoft.com/office/drawing/2014/main" id="{88EADED4-2E93-D440-B310-3FBEFCB86E07}"/>
                </a:ext>
              </a:extLst>
            </p:cNvPr>
            <p:cNvSpPr/>
            <p:nvPr/>
          </p:nvSpPr>
          <p:spPr>
            <a:xfrm>
              <a:off x="8864377" y="1071500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6" name="Rectangle: Rounded Corners 89">
              <a:extLst>
                <a:ext uri="{FF2B5EF4-FFF2-40B4-BE49-F238E27FC236}">
                  <a16:creationId xmlns:a16="http://schemas.microsoft.com/office/drawing/2014/main" id="{6282AC85-9A85-1D4D-AA09-5266C9EE39BC}"/>
                </a:ext>
              </a:extLst>
            </p:cNvPr>
            <p:cNvSpPr/>
            <p:nvPr/>
          </p:nvSpPr>
          <p:spPr>
            <a:xfrm>
              <a:off x="10143535" y="10715008"/>
              <a:ext cx="1192647" cy="11053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02E27FB-C24D-7647-A907-C2F0BC932B68}"/>
                </a:ext>
              </a:extLst>
            </p:cNvPr>
            <p:cNvSpPr/>
            <p:nvPr/>
          </p:nvSpPr>
          <p:spPr>
            <a:xfrm>
              <a:off x="2468575" y="5096380"/>
              <a:ext cx="1192647" cy="7704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B021B58-62AD-B64D-A46F-24A2D073A3B9}"/>
                </a:ext>
              </a:extLst>
            </p:cNvPr>
            <p:cNvSpPr/>
            <p:nvPr/>
          </p:nvSpPr>
          <p:spPr>
            <a:xfrm>
              <a:off x="3747735" y="5096380"/>
              <a:ext cx="1192647" cy="7704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4BBB00-3A15-3347-AC2A-AB72FD172B39}"/>
                </a:ext>
              </a:extLst>
            </p:cNvPr>
            <p:cNvSpPr/>
            <p:nvPr/>
          </p:nvSpPr>
          <p:spPr>
            <a:xfrm>
              <a:off x="5026896" y="5096380"/>
              <a:ext cx="1192647" cy="7704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TUE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A970A8-9FEB-7B40-BA8C-1545CBB9A345}"/>
                </a:ext>
              </a:extLst>
            </p:cNvPr>
            <p:cNvSpPr/>
            <p:nvPr/>
          </p:nvSpPr>
          <p:spPr>
            <a:xfrm>
              <a:off x="6306056" y="5096380"/>
              <a:ext cx="1192647" cy="7704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WED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C7ACB0-2F51-544A-B217-9A54D14C3BE0}"/>
                </a:ext>
              </a:extLst>
            </p:cNvPr>
            <p:cNvSpPr/>
            <p:nvPr/>
          </p:nvSpPr>
          <p:spPr>
            <a:xfrm>
              <a:off x="7585217" y="5096380"/>
              <a:ext cx="1192647" cy="7704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THU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7A7B09-2634-0545-8BDF-D22A26DD286B}"/>
                </a:ext>
              </a:extLst>
            </p:cNvPr>
            <p:cNvSpPr/>
            <p:nvPr/>
          </p:nvSpPr>
          <p:spPr>
            <a:xfrm>
              <a:off x="8864377" y="5096380"/>
              <a:ext cx="1192647" cy="7704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FRI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9EA435-5F2F-0C4F-8D65-F3A4955A3BAF}"/>
                </a:ext>
              </a:extLst>
            </p:cNvPr>
            <p:cNvSpPr/>
            <p:nvPr/>
          </p:nvSpPr>
          <p:spPr>
            <a:xfrm>
              <a:off x="10143535" y="5096380"/>
              <a:ext cx="1192647" cy="7704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SAT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9A7771-E3E2-8D46-A05F-D90F2D525EFA}"/>
                </a:ext>
              </a:extLst>
            </p:cNvPr>
            <p:cNvGrpSpPr/>
            <p:nvPr/>
          </p:nvGrpSpPr>
          <p:grpSpPr>
            <a:xfrm>
              <a:off x="13330677" y="4497217"/>
              <a:ext cx="8785642" cy="7939400"/>
              <a:chOff x="13820534" y="4633365"/>
              <a:chExt cx="8785642" cy="79394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98EE0C7-C1EC-D541-96C0-C6862419F239}"/>
                  </a:ext>
                </a:extLst>
              </p:cNvPr>
              <p:cNvSpPr/>
              <p:nvPr/>
            </p:nvSpPr>
            <p:spPr>
              <a:xfrm>
                <a:off x="13820536" y="7542321"/>
                <a:ext cx="2121490" cy="212148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19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DA16E53-F37F-634E-B561-AD730B31D8DC}"/>
                  </a:ext>
                </a:extLst>
              </p:cNvPr>
              <p:cNvSpPr/>
              <p:nvPr/>
            </p:nvSpPr>
            <p:spPr>
              <a:xfrm>
                <a:off x="13820535" y="10451279"/>
                <a:ext cx="2121490" cy="212148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20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292958A-5157-0F48-84F6-2B25C1B51CC6}"/>
                  </a:ext>
                </a:extLst>
              </p:cNvPr>
              <p:cNvSpPr/>
              <p:nvPr/>
            </p:nvSpPr>
            <p:spPr>
              <a:xfrm>
                <a:off x="13820534" y="4633365"/>
                <a:ext cx="2121490" cy="212148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18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0B5DE3E-E213-6944-87F6-F1D18CB5B5CD}"/>
                  </a:ext>
                </a:extLst>
              </p:cNvPr>
              <p:cNvSpPr txBox="1"/>
              <p:nvPr/>
            </p:nvSpPr>
            <p:spPr>
              <a:xfrm>
                <a:off x="16268593" y="5571796"/>
                <a:ext cx="6337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C794ACD-B3E0-8A48-B00B-99201961DD99}"/>
                  </a:ext>
                </a:extLst>
              </p:cNvPr>
              <p:cNvSpPr/>
              <p:nvPr/>
            </p:nvSpPr>
            <p:spPr>
              <a:xfrm>
                <a:off x="16268593" y="492272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Knowledge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6ED5BA-ADB7-154F-BA2C-258774D99CE5}"/>
                  </a:ext>
                </a:extLst>
              </p:cNvPr>
              <p:cNvSpPr txBox="1"/>
              <p:nvPr/>
            </p:nvSpPr>
            <p:spPr>
              <a:xfrm>
                <a:off x="16268593" y="8425497"/>
                <a:ext cx="6337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D9BE47E-F288-F74A-9A71-DCA4845CD0E7}"/>
                  </a:ext>
                </a:extLst>
              </p:cNvPr>
              <p:cNvSpPr/>
              <p:nvPr/>
            </p:nvSpPr>
            <p:spPr>
              <a:xfrm>
                <a:off x="16268593" y="7776429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Awareness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1C1F6D-7CFE-3F4C-B61C-44137A0D5D82}"/>
                  </a:ext>
                </a:extLst>
              </p:cNvPr>
              <p:cNvSpPr txBox="1"/>
              <p:nvPr/>
            </p:nvSpPr>
            <p:spPr>
              <a:xfrm>
                <a:off x="16268593" y="11329295"/>
                <a:ext cx="6337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EDE3A45-0A9A-134A-8041-AFB614AB3B12}"/>
                  </a:ext>
                </a:extLst>
              </p:cNvPr>
              <p:cNvSpPr/>
              <p:nvPr/>
            </p:nvSpPr>
            <p:spPr>
              <a:xfrm>
                <a:off x="16268593" y="10680227"/>
                <a:ext cx="38620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Reinforcement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5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99B32B7-C738-2840-B5BD-76D8DFCB7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65606"/>
              </p:ext>
            </p:extLst>
          </p:nvPr>
        </p:nvGraphicFramePr>
        <p:xfrm>
          <a:off x="1845894" y="4876800"/>
          <a:ext cx="20685861" cy="71041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5123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2955123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99847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  <a:b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</a:br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22114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  <a:b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</a:br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13" name="Rectangle 56">
            <a:extLst>
              <a:ext uri="{FF2B5EF4-FFF2-40B4-BE49-F238E27FC236}">
                <a16:creationId xmlns:a16="http://schemas.microsoft.com/office/drawing/2014/main" id="{4AE0B648-8720-AE43-A666-0F2ACD8F7B97}"/>
              </a:ext>
            </a:extLst>
          </p:cNvPr>
          <p:cNvSpPr/>
          <p:nvPr/>
        </p:nvSpPr>
        <p:spPr>
          <a:xfrm>
            <a:off x="5264156" y="7197812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721AD71F-2EC3-9A4B-A0A4-E99D24D81003}"/>
              </a:ext>
            </a:extLst>
          </p:cNvPr>
          <p:cNvSpPr/>
          <p:nvPr/>
        </p:nvSpPr>
        <p:spPr>
          <a:xfrm>
            <a:off x="11193902" y="9636212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9CB1BE61-2BAD-5F43-A97C-3652B5A4A267}"/>
              </a:ext>
            </a:extLst>
          </p:cNvPr>
          <p:cNvSpPr/>
          <p:nvPr/>
        </p:nvSpPr>
        <p:spPr>
          <a:xfrm>
            <a:off x="17012811" y="5950903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3509C1D9-FB32-F447-B4FB-FAEC1FD162A8}"/>
              </a:ext>
            </a:extLst>
          </p:cNvPr>
          <p:cNvSpPr/>
          <p:nvPr/>
        </p:nvSpPr>
        <p:spPr>
          <a:xfrm>
            <a:off x="2326992" y="10883121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F77A15DC-14FE-C948-8EF8-3B8027012D1E}"/>
              </a:ext>
            </a:extLst>
          </p:cNvPr>
          <p:cNvSpPr/>
          <p:nvPr/>
        </p:nvSpPr>
        <p:spPr>
          <a:xfrm>
            <a:off x="20005392" y="8444721"/>
            <a:ext cx="2402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C3A177-F76E-954A-B097-90E95C6A823F}"/>
              </a:ext>
            </a:extLst>
          </p:cNvPr>
          <p:cNvGrpSpPr/>
          <p:nvPr/>
        </p:nvGrpSpPr>
        <p:grpSpPr>
          <a:xfrm>
            <a:off x="14042381" y="6131656"/>
            <a:ext cx="747609" cy="747609"/>
            <a:chOff x="9917151" y="14983878"/>
            <a:chExt cx="2553501" cy="25535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896A02-025F-9145-85E9-E3DE7D6A1496}"/>
                </a:ext>
              </a:extLst>
            </p:cNvPr>
            <p:cNvSpPr/>
            <p:nvPr/>
          </p:nvSpPr>
          <p:spPr>
            <a:xfrm>
              <a:off x="9917151" y="14983878"/>
              <a:ext cx="2553501" cy="255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orma libre 9">
              <a:extLst>
                <a:ext uri="{FF2B5EF4-FFF2-40B4-BE49-F238E27FC236}">
                  <a16:creationId xmlns:a16="http://schemas.microsoft.com/office/drawing/2014/main" id="{DD2E34DF-C45C-5945-BA72-1264F49215BB}"/>
                </a:ext>
              </a:extLst>
            </p:cNvPr>
            <p:cNvSpPr/>
            <p:nvPr/>
          </p:nvSpPr>
          <p:spPr>
            <a:xfrm>
              <a:off x="10538639" y="15601758"/>
              <a:ext cx="1360804" cy="1304258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BF3BCF-CA9C-0346-92EC-E47975497B18}"/>
              </a:ext>
            </a:extLst>
          </p:cNvPr>
          <p:cNvGrpSpPr/>
          <p:nvPr/>
        </p:nvGrpSpPr>
        <p:grpSpPr>
          <a:xfrm>
            <a:off x="20005392" y="7346579"/>
            <a:ext cx="747609" cy="747609"/>
            <a:chOff x="15515820" y="14983878"/>
            <a:chExt cx="2553501" cy="25535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E6B240-3D8A-1840-A7EF-B591D833590E}"/>
                </a:ext>
              </a:extLst>
            </p:cNvPr>
            <p:cNvSpPr/>
            <p:nvPr/>
          </p:nvSpPr>
          <p:spPr>
            <a:xfrm>
              <a:off x="15515820" y="14983878"/>
              <a:ext cx="2553501" cy="2553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rma libre 63">
              <a:extLst>
                <a:ext uri="{FF2B5EF4-FFF2-40B4-BE49-F238E27FC236}">
                  <a16:creationId xmlns:a16="http://schemas.microsoft.com/office/drawing/2014/main" id="{5C6AFEDC-47DF-E144-8FD3-EDAC8C48C73C}"/>
                </a:ext>
              </a:extLst>
            </p:cNvPr>
            <p:cNvSpPr/>
            <p:nvPr/>
          </p:nvSpPr>
          <p:spPr>
            <a:xfrm>
              <a:off x="16065390" y="15487171"/>
              <a:ext cx="1452804" cy="1463314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6E2F3B-6C38-E94F-A3CD-C1A2CF615D56}"/>
              </a:ext>
            </a:extLst>
          </p:cNvPr>
          <p:cNvGrpSpPr/>
          <p:nvPr/>
        </p:nvGrpSpPr>
        <p:grpSpPr>
          <a:xfrm>
            <a:off x="17067339" y="9791503"/>
            <a:ext cx="747609" cy="747609"/>
            <a:chOff x="21052244" y="14983878"/>
            <a:chExt cx="2553501" cy="25535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38256C-D4E5-A249-93E1-511760408A61}"/>
                </a:ext>
              </a:extLst>
            </p:cNvPr>
            <p:cNvSpPr/>
            <p:nvPr/>
          </p:nvSpPr>
          <p:spPr>
            <a:xfrm>
              <a:off x="21052244" y="14983878"/>
              <a:ext cx="2553501" cy="2553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o 224">
              <a:extLst>
                <a:ext uri="{FF2B5EF4-FFF2-40B4-BE49-F238E27FC236}">
                  <a16:creationId xmlns:a16="http://schemas.microsoft.com/office/drawing/2014/main" id="{EAEFE675-F6B4-5544-9668-B1E075EFF16B}"/>
                </a:ext>
              </a:extLst>
            </p:cNvPr>
            <p:cNvGrpSpPr/>
            <p:nvPr/>
          </p:nvGrpSpPr>
          <p:grpSpPr>
            <a:xfrm>
              <a:off x="21585507" y="15525960"/>
              <a:ext cx="1473276" cy="1484182"/>
              <a:chOff x="5014564" y="2955589"/>
              <a:chExt cx="939996" cy="946954"/>
            </a:xfrm>
            <a:solidFill>
              <a:schemeClr val="bg1"/>
            </a:solidFill>
          </p:grpSpPr>
          <p:sp>
            <p:nvSpPr>
              <p:cNvPr id="38" name="Forma libre 87">
                <a:extLst>
                  <a:ext uri="{FF2B5EF4-FFF2-40B4-BE49-F238E27FC236}">
                    <a16:creationId xmlns:a16="http://schemas.microsoft.com/office/drawing/2014/main" id="{7B45ED73-813E-F64D-8049-43221F9310E6}"/>
                  </a:ext>
                </a:extLst>
              </p:cNvPr>
              <p:cNvSpPr/>
              <p:nvPr/>
            </p:nvSpPr>
            <p:spPr>
              <a:xfrm>
                <a:off x="5014564" y="2955589"/>
                <a:ext cx="483059" cy="483059"/>
              </a:xfrm>
              <a:custGeom>
                <a:avLst/>
                <a:gdLst>
                  <a:gd name="connsiteX0" fmla="*/ 242383 w 483059"/>
                  <a:gd name="connsiteY0" fmla="*/ 482731 h 483059"/>
                  <a:gd name="connsiteX1" fmla="*/ 242777 w 483059"/>
                  <a:gd name="connsiteY1" fmla="*/ 482731 h 483059"/>
                  <a:gd name="connsiteX2" fmla="*/ 253672 w 483059"/>
                  <a:gd name="connsiteY2" fmla="*/ 482469 h 483059"/>
                  <a:gd name="connsiteX3" fmla="*/ 482731 w 483059"/>
                  <a:gd name="connsiteY3" fmla="*/ 241858 h 483059"/>
                  <a:gd name="connsiteX4" fmla="*/ 241858 w 483059"/>
                  <a:gd name="connsiteY4" fmla="*/ 984 h 483059"/>
                  <a:gd name="connsiteX5" fmla="*/ 984 w 483059"/>
                  <a:gd name="connsiteY5" fmla="*/ 241858 h 483059"/>
                  <a:gd name="connsiteX6" fmla="*/ 241858 w 483059"/>
                  <a:gd name="connsiteY6" fmla="*/ 482731 h 483059"/>
                  <a:gd name="connsiteX7" fmla="*/ 242383 w 483059"/>
                  <a:gd name="connsiteY7" fmla="*/ 482731 h 483059"/>
                  <a:gd name="connsiteX8" fmla="*/ 241070 w 483059"/>
                  <a:gd name="connsiteY8" fmla="*/ 278613 h 483059"/>
                  <a:gd name="connsiteX9" fmla="*/ 171106 w 483059"/>
                  <a:gd name="connsiteY9" fmla="*/ 208648 h 483059"/>
                  <a:gd name="connsiteX10" fmla="*/ 241070 w 483059"/>
                  <a:gd name="connsiteY10" fmla="*/ 138683 h 483059"/>
                  <a:gd name="connsiteX11" fmla="*/ 311035 w 483059"/>
                  <a:gd name="connsiteY11" fmla="*/ 208648 h 483059"/>
                  <a:gd name="connsiteX12" fmla="*/ 241070 w 483059"/>
                  <a:gd name="connsiteY12" fmla="*/ 278613 h 483059"/>
                  <a:gd name="connsiteX13" fmla="*/ 241070 w 483059"/>
                  <a:gd name="connsiteY13" fmla="*/ 364329 h 483059"/>
                  <a:gd name="connsiteX14" fmla="*/ 347659 w 483059"/>
                  <a:gd name="connsiteY14" fmla="*/ 395833 h 483059"/>
                  <a:gd name="connsiteX15" fmla="*/ 251178 w 483059"/>
                  <a:gd name="connsiteY15" fmla="*/ 435344 h 483059"/>
                  <a:gd name="connsiteX16" fmla="*/ 242383 w 483059"/>
                  <a:gd name="connsiteY16" fmla="*/ 435607 h 483059"/>
                  <a:gd name="connsiteX17" fmla="*/ 136451 w 483059"/>
                  <a:gd name="connsiteY17" fmla="*/ 394520 h 483059"/>
                  <a:gd name="connsiteX18" fmla="*/ 241070 w 483059"/>
                  <a:gd name="connsiteY18" fmla="*/ 364329 h 483059"/>
                  <a:gd name="connsiteX19" fmla="*/ 48503 w 483059"/>
                  <a:gd name="connsiteY19" fmla="*/ 241858 h 483059"/>
                  <a:gd name="connsiteX20" fmla="*/ 242121 w 483059"/>
                  <a:gd name="connsiteY20" fmla="*/ 48240 h 483059"/>
                  <a:gd name="connsiteX21" fmla="*/ 435738 w 483059"/>
                  <a:gd name="connsiteY21" fmla="*/ 241858 h 483059"/>
                  <a:gd name="connsiteX22" fmla="*/ 388482 w 483059"/>
                  <a:gd name="connsiteY22" fmla="*/ 368398 h 483059"/>
                  <a:gd name="connsiteX23" fmla="*/ 386645 w 483059"/>
                  <a:gd name="connsiteY23" fmla="*/ 366692 h 483059"/>
                  <a:gd name="connsiteX24" fmla="*/ 278875 w 483059"/>
                  <a:gd name="connsiteY24" fmla="*/ 319699 h 483059"/>
                  <a:gd name="connsiteX25" fmla="*/ 358291 w 483059"/>
                  <a:gd name="connsiteY25" fmla="*/ 208648 h 483059"/>
                  <a:gd name="connsiteX26" fmla="*/ 241070 w 483059"/>
                  <a:gd name="connsiteY26" fmla="*/ 91427 h 483059"/>
                  <a:gd name="connsiteX27" fmla="*/ 123850 w 483059"/>
                  <a:gd name="connsiteY27" fmla="*/ 208648 h 483059"/>
                  <a:gd name="connsiteX28" fmla="*/ 203397 w 483059"/>
                  <a:gd name="connsiteY28" fmla="*/ 319699 h 483059"/>
                  <a:gd name="connsiteX29" fmla="*/ 98121 w 483059"/>
                  <a:gd name="connsiteY29" fmla="*/ 364461 h 483059"/>
                  <a:gd name="connsiteX30" fmla="*/ 94971 w 483059"/>
                  <a:gd name="connsiteY30" fmla="*/ 367611 h 483059"/>
                  <a:gd name="connsiteX31" fmla="*/ 48503 w 483059"/>
                  <a:gd name="connsiteY31" fmla="*/ 241858 h 48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3059" h="483059">
                    <a:moveTo>
                      <a:pt x="242383" y="482731"/>
                    </a:moveTo>
                    <a:cubicBezTo>
                      <a:pt x="242514" y="482731"/>
                      <a:pt x="242646" y="482731"/>
                      <a:pt x="242777" y="482731"/>
                    </a:cubicBezTo>
                    <a:cubicBezTo>
                      <a:pt x="246452" y="482731"/>
                      <a:pt x="249997" y="482600"/>
                      <a:pt x="253672" y="482469"/>
                    </a:cubicBezTo>
                    <a:cubicBezTo>
                      <a:pt x="381000" y="476299"/>
                      <a:pt x="482731" y="370761"/>
                      <a:pt x="482731" y="241858"/>
                    </a:cubicBezTo>
                    <a:cubicBezTo>
                      <a:pt x="482731" y="109017"/>
                      <a:pt x="374699" y="984"/>
                      <a:pt x="241858" y="984"/>
                    </a:cubicBezTo>
                    <a:cubicBezTo>
                      <a:pt x="109017" y="984"/>
                      <a:pt x="984" y="109017"/>
                      <a:pt x="984" y="241858"/>
                    </a:cubicBezTo>
                    <a:cubicBezTo>
                      <a:pt x="984" y="374699"/>
                      <a:pt x="109017" y="482731"/>
                      <a:pt x="241858" y="482731"/>
                    </a:cubicBezTo>
                    <a:cubicBezTo>
                      <a:pt x="242121" y="482731"/>
                      <a:pt x="242252" y="482731"/>
                      <a:pt x="242383" y="482731"/>
                    </a:cubicBezTo>
                    <a:close/>
                    <a:moveTo>
                      <a:pt x="241070" y="278613"/>
                    </a:moveTo>
                    <a:cubicBezTo>
                      <a:pt x="202478" y="278613"/>
                      <a:pt x="171106" y="247240"/>
                      <a:pt x="171106" y="208648"/>
                    </a:cubicBezTo>
                    <a:cubicBezTo>
                      <a:pt x="171106" y="170055"/>
                      <a:pt x="202478" y="138683"/>
                      <a:pt x="241070" y="138683"/>
                    </a:cubicBezTo>
                    <a:cubicBezTo>
                      <a:pt x="279663" y="138683"/>
                      <a:pt x="311035" y="170055"/>
                      <a:pt x="311035" y="208648"/>
                    </a:cubicBezTo>
                    <a:cubicBezTo>
                      <a:pt x="311035" y="247240"/>
                      <a:pt x="279663" y="278613"/>
                      <a:pt x="241070" y="278613"/>
                    </a:cubicBezTo>
                    <a:close/>
                    <a:moveTo>
                      <a:pt x="241070" y="364329"/>
                    </a:moveTo>
                    <a:cubicBezTo>
                      <a:pt x="282419" y="364329"/>
                      <a:pt x="321537" y="376012"/>
                      <a:pt x="347659" y="395833"/>
                    </a:cubicBezTo>
                    <a:cubicBezTo>
                      <a:pt x="320749" y="419724"/>
                      <a:pt x="287014" y="433507"/>
                      <a:pt x="251178" y="435344"/>
                    </a:cubicBezTo>
                    <a:cubicBezTo>
                      <a:pt x="248290" y="435476"/>
                      <a:pt x="245402" y="435607"/>
                      <a:pt x="242383" y="435607"/>
                    </a:cubicBezTo>
                    <a:cubicBezTo>
                      <a:pt x="202741" y="435476"/>
                      <a:pt x="165461" y="421036"/>
                      <a:pt x="136451" y="394520"/>
                    </a:cubicBezTo>
                    <a:cubicBezTo>
                      <a:pt x="162573" y="375356"/>
                      <a:pt x="200903" y="364329"/>
                      <a:pt x="241070" y="364329"/>
                    </a:cubicBezTo>
                    <a:close/>
                    <a:moveTo>
                      <a:pt x="48503" y="241858"/>
                    </a:moveTo>
                    <a:cubicBezTo>
                      <a:pt x="48503" y="135139"/>
                      <a:pt x="135401" y="48240"/>
                      <a:pt x="242121" y="48240"/>
                    </a:cubicBezTo>
                    <a:cubicBezTo>
                      <a:pt x="348840" y="48240"/>
                      <a:pt x="435738" y="135139"/>
                      <a:pt x="435738" y="241858"/>
                    </a:cubicBezTo>
                    <a:cubicBezTo>
                      <a:pt x="435738" y="290164"/>
                      <a:pt x="417886" y="334532"/>
                      <a:pt x="388482" y="368398"/>
                    </a:cubicBezTo>
                    <a:cubicBezTo>
                      <a:pt x="387958" y="367742"/>
                      <a:pt x="387301" y="367217"/>
                      <a:pt x="386645" y="366692"/>
                    </a:cubicBezTo>
                    <a:cubicBezTo>
                      <a:pt x="359604" y="342145"/>
                      <a:pt x="321537" y="325868"/>
                      <a:pt x="278875" y="319699"/>
                    </a:cubicBezTo>
                    <a:cubicBezTo>
                      <a:pt x="325081" y="303947"/>
                      <a:pt x="358291" y="260104"/>
                      <a:pt x="358291" y="208648"/>
                    </a:cubicBezTo>
                    <a:cubicBezTo>
                      <a:pt x="358291" y="143933"/>
                      <a:pt x="305653" y="91427"/>
                      <a:pt x="241070" y="91427"/>
                    </a:cubicBezTo>
                    <a:cubicBezTo>
                      <a:pt x="176488" y="91427"/>
                      <a:pt x="123850" y="144065"/>
                      <a:pt x="123850" y="208648"/>
                    </a:cubicBezTo>
                    <a:cubicBezTo>
                      <a:pt x="123850" y="260104"/>
                      <a:pt x="157191" y="303947"/>
                      <a:pt x="203397" y="319699"/>
                    </a:cubicBezTo>
                    <a:cubicBezTo>
                      <a:pt x="162179" y="325606"/>
                      <a:pt x="125031" y="341226"/>
                      <a:pt x="98121" y="364461"/>
                    </a:cubicBezTo>
                    <a:cubicBezTo>
                      <a:pt x="96940" y="365379"/>
                      <a:pt x="95890" y="366429"/>
                      <a:pt x="94971" y="367611"/>
                    </a:cubicBezTo>
                    <a:cubicBezTo>
                      <a:pt x="65961" y="333613"/>
                      <a:pt x="48503" y="289770"/>
                      <a:pt x="48503" y="241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88">
                <a:extLst>
                  <a:ext uri="{FF2B5EF4-FFF2-40B4-BE49-F238E27FC236}">
                    <a16:creationId xmlns:a16="http://schemas.microsoft.com/office/drawing/2014/main" id="{E88291A0-85CD-EF4A-AB75-46FBB0499226}"/>
                  </a:ext>
                </a:extLst>
              </p:cNvPr>
              <p:cNvSpPr/>
              <p:nvPr/>
            </p:nvSpPr>
            <p:spPr>
              <a:xfrm>
                <a:off x="5471501" y="3141199"/>
                <a:ext cx="483059" cy="761344"/>
              </a:xfrm>
              <a:custGeom>
                <a:avLst/>
                <a:gdLst>
                  <a:gd name="connsiteX0" fmla="*/ 482863 w 483059"/>
                  <a:gd name="connsiteY0" fmla="*/ 520667 h 761343"/>
                  <a:gd name="connsiteX1" fmla="*/ 255641 w 483059"/>
                  <a:gd name="connsiteY1" fmla="*/ 280188 h 761343"/>
                  <a:gd name="connsiteX2" fmla="*/ 256429 w 483059"/>
                  <a:gd name="connsiteY2" fmla="*/ 279925 h 761343"/>
                  <a:gd name="connsiteX3" fmla="*/ 257478 w 483059"/>
                  <a:gd name="connsiteY3" fmla="*/ 279663 h 761343"/>
                  <a:gd name="connsiteX4" fmla="*/ 258660 w 483059"/>
                  <a:gd name="connsiteY4" fmla="*/ 279269 h 761343"/>
                  <a:gd name="connsiteX5" fmla="*/ 259710 w 483059"/>
                  <a:gd name="connsiteY5" fmla="*/ 278875 h 761343"/>
                  <a:gd name="connsiteX6" fmla="*/ 260760 w 483059"/>
                  <a:gd name="connsiteY6" fmla="*/ 278350 h 761343"/>
                  <a:gd name="connsiteX7" fmla="*/ 261811 w 483059"/>
                  <a:gd name="connsiteY7" fmla="*/ 277825 h 761343"/>
                  <a:gd name="connsiteX8" fmla="*/ 262729 w 483059"/>
                  <a:gd name="connsiteY8" fmla="*/ 277300 h 761343"/>
                  <a:gd name="connsiteX9" fmla="*/ 263780 w 483059"/>
                  <a:gd name="connsiteY9" fmla="*/ 276643 h 761343"/>
                  <a:gd name="connsiteX10" fmla="*/ 264829 w 483059"/>
                  <a:gd name="connsiteY10" fmla="*/ 275856 h 761343"/>
                  <a:gd name="connsiteX11" fmla="*/ 265749 w 483059"/>
                  <a:gd name="connsiteY11" fmla="*/ 275199 h 761343"/>
                  <a:gd name="connsiteX12" fmla="*/ 267455 w 483059"/>
                  <a:gd name="connsiteY12" fmla="*/ 273624 h 761343"/>
                  <a:gd name="connsiteX13" fmla="*/ 267455 w 483059"/>
                  <a:gd name="connsiteY13" fmla="*/ 273624 h 761343"/>
                  <a:gd name="connsiteX14" fmla="*/ 324424 w 483059"/>
                  <a:gd name="connsiteY14" fmla="*/ 216655 h 761343"/>
                  <a:gd name="connsiteX15" fmla="*/ 324424 w 483059"/>
                  <a:gd name="connsiteY15" fmla="*/ 183182 h 761343"/>
                  <a:gd name="connsiteX16" fmla="*/ 290951 w 483059"/>
                  <a:gd name="connsiteY16" fmla="*/ 183182 h 761343"/>
                  <a:gd name="connsiteX17" fmla="*/ 274281 w 483059"/>
                  <a:gd name="connsiteY17" fmla="*/ 199853 h 761343"/>
                  <a:gd name="connsiteX18" fmla="*/ 274281 w 483059"/>
                  <a:gd name="connsiteY18" fmla="*/ 128969 h 761343"/>
                  <a:gd name="connsiteX19" fmla="*/ 212060 w 483059"/>
                  <a:gd name="connsiteY19" fmla="*/ 20018 h 761343"/>
                  <a:gd name="connsiteX20" fmla="*/ 69636 w 483059"/>
                  <a:gd name="connsiteY20" fmla="*/ 984 h 761343"/>
                  <a:gd name="connsiteX21" fmla="*/ 46009 w 483059"/>
                  <a:gd name="connsiteY21" fmla="*/ 24612 h 761343"/>
                  <a:gd name="connsiteX22" fmla="*/ 69636 w 483059"/>
                  <a:gd name="connsiteY22" fmla="*/ 48240 h 761343"/>
                  <a:gd name="connsiteX23" fmla="*/ 192370 w 483059"/>
                  <a:gd name="connsiteY23" fmla="*/ 62942 h 761343"/>
                  <a:gd name="connsiteX24" fmla="*/ 227025 w 483059"/>
                  <a:gd name="connsiteY24" fmla="*/ 128838 h 761343"/>
                  <a:gd name="connsiteX25" fmla="*/ 227025 w 483059"/>
                  <a:gd name="connsiteY25" fmla="*/ 199721 h 761343"/>
                  <a:gd name="connsiteX26" fmla="*/ 210354 w 483059"/>
                  <a:gd name="connsiteY26" fmla="*/ 183051 h 761343"/>
                  <a:gd name="connsiteX27" fmla="*/ 176881 w 483059"/>
                  <a:gd name="connsiteY27" fmla="*/ 183051 h 761343"/>
                  <a:gd name="connsiteX28" fmla="*/ 176881 w 483059"/>
                  <a:gd name="connsiteY28" fmla="*/ 216523 h 761343"/>
                  <a:gd name="connsiteX29" fmla="*/ 233851 w 483059"/>
                  <a:gd name="connsiteY29" fmla="*/ 273493 h 761343"/>
                  <a:gd name="connsiteX30" fmla="*/ 235557 w 483059"/>
                  <a:gd name="connsiteY30" fmla="*/ 275068 h 761343"/>
                  <a:gd name="connsiteX31" fmla="*/ 236344 w 483059"/>
                  <a:gd name="connsiteY31" fmla="*/ 275725 h 761343"/>
                  <a:gd name="connsiteX32" fmla="*/ 237395 w 483059"/>
                  <a:gd name="connsiteY32" fmla="*/ 276512 h 761343"/>
                  <a:gd name="connsiteX33" fmla="*/ 238445 w 483059"/>
                  <a:gd name="connsiteY33" fmla="*/ 277168 h 761343"/>
                  <a:gd name="connsiteX34" fmla="*/ 239364 w 483059"/>
                  <a:gd name="connsiteY34" fmla="*/ 277694 h 761343"/>
                  <a:gd name="connsiteX35" fmla="*/ 240414 w 483059"/>
                  <a:gd name="connsiteY35" fmla="*/ 278219 h 761343"/>
                  <a:gd name="connsiteX36" fmla="*/ 241464 w 483059"/>
                  <a:gd name="connsiteY36" fmla="*/ 278744 h 761343"/>
                  <a:gd name="connsiteX37" fmla="*/ 242514 w 483059"/>
                  <a:gd name="connsiteY37" fmla="*/ 279137 h 761343"/>
                  <a:gd name="connsiteX38" fmla="*/ 243695 w 483059"/>
                  <a:gd name="connsiteY38" fmla="*/ 279531 h 761343"/>
                  <a:gd name="connsiteX39" fmla="*/ 244090 w 483059"/>
                  <a:gd name="connsiteY39" fmla="*/ 279663 h 761343"/>
                  <a:gd name="connsiteX40" fmla="*/ 241858 w 483059"/>
                  <a:gd name="connsiteY40" fmla="*/ 279663 h 761343"/>
                  <a:gd name="connsiteX41" fmla="*/ 984 w 483059"/>
                  <a:gd name="connsiteY41" fmla="*/ 520536 h 761343"/>
                  <a:gd name="connsiteX42" fmla="*/ 241858 w 483059"/>
                  <a:gd name="connsiteY42" fmla="*/ 761409 h 761343"/>
                  <a:gd name="connsiteX43" fmla="*/ 242251 w 483059"/>
                  <a:gd name="connsiteY43" fmla="*/ 761409 h 761343"/>
                  <a:gd name="connsiteX44" fmla="*/ 242646 w 483059"/>
                  <a:gd name="connsiteY44" fmla="*/ 761409 h 761343"/>
                  <a:gd name="connsiteX45" fmla="*/ 253540 w 483059"/>
                  <a:gd name="connsiteY45" fmla="*/ 761147 h 761343"/>
                  <a:gd name="connsiteX46" fmla="*/ 482863 w 483059"/>
                  <a:gd name="connsiteY46" fmla="*/ 520667 h 761343"/>
                  <a:gd name="connsiteX47" fmla="*/ 48372 w 483059"/>
                  <a:gd name="connsiteY47" fmla="*/ 520667 h 761343"/>
                  <a:gd name="connsiteX48" fmla="*/ 241989 w 483059"/>
                  <a:gd name="connsiteY48" fmla="*/ 327049 h 761343"/>
                  <a:gd name="connsiteX49" fmla="*/ 435607 w 483059"/>
                  <a:gd name="connsiteY49" fmla="*/ 520667 h 761343"/>
                  <a:gd name="connsiteX50" fmla="*/ 388351 w 483059"/>
                  <a:gd name="connsiteY50" fmla="*/ 647208 h 761343"/>
                  <a:gd name="connsiteX51" fmla="*/ 386513 w 483059"/>
                  <a:gd name="connsiteY51" fmla="*/ 645501 h 761343"/>
                  <a:gd name="connsiteX52" fmla="*/ 278744 w 483059"/>
                  <a:gd name="connsiteY52" fmla="*/ 598508 h 761343"/>
                  <a:gd name="connsiteX53" fmla="*/ 358160 w 483059"/>
                  <a:gd name="connsiteY53" fmla="*/ 487457 h 761343"/>
                  <a:gd name="connsiteX54" fmla="*/ 240939 w 483059"/>
                  <a:gd name="connsiteY54" fmla="*/ 370236 h 761343"/>
                  <a:gd name="connsiteX55" fmla="*/ 123718 w 483059"/>
                  <a:gd name="connsiteY55" fmla="*/ 487457 h 761343"/>
                  <a:gd name="connsiteX56" fmla="*/ 203266 w 483059"/>
                  <a:gd name="connsiteY56" fmla="*/ 598508 h 761343"/>
                  <a:gd name="connsiteX57" fmla="*/ 97990 w 483059"/>
                  <a:gd name="connsiteY57" fmla="*/ 643270 h 761343"/>
                  <a:gd name="connsiteX58" fmla="*/ 94840 w 483059"/>
                  <a:gd name="connsiteY58" fmla="*/ 646420 h 761343"/>
                  <a:gd name="connsiteX59" fmla="*/ 48372 w 483059"/>
                  <a:gd name="connsiteY59" fmla="*/ 520667 h 761343"/>
                  <a:gd name="connsiteX60" fmla="*/ 242383 w 483059"/>
                  <a:gd name="connsiteY60" fmla="*/ 714285 h 761343"/>
                  <a:gd name="connsiteX61" fmla="*/ 136451 w 483059"/>
                  <a:gd name="connsiteY61" fmla="*/ 673199 h 761343"/>
                  <a:gd name="connsiteX62" fmla="*/ 241070 w 483059"/>
                  <a:gd name="connsiteY62" fmla="*/ 643138 h 761343"/>
                  <a:gd name="connsiteX63" fmla="*/ 347659 w 483059"/>
                  <a:gd name="connsiteY63" fmla="*/ 674642 h 761343"/>
                  <a:gd name="connsiteX64" fmla="*/ 251178 w 483059"/>
                  <a:gd name="connsiteY64" fmla="*/ 714154 h 761343"/>
                  <a:gd name="connsiteX65" fmla="*/ 242383 w 483059"/>
                  <a:gd name="connsiteY65" fmla="*/ 714285 h 761343"/>
                  <a:gd name="connsiteX66" fmla="*/ 240939 w 483059"/>
                  <a:gd name="connsiteY66" fmla="*/ 557553 h 761343"/>
                  <a:gd name="connsiteX67" fmla="*/ 170974 w 483059"/>
                  <a:gd name="connsiteY67" fmla="*/ 487588 h 761343"/>
                  <a:gd name="connsiteX68" fmla="*/ 240939 w 483059"/>
                  <a:gd name="connsiteY68" fmla="*/ 417623 h 761343"/>
                  <a:gd name="connsiteX69" fmla="*/ 310904 w 483059"/>
                  <a:gd name="connsiteY69" fmla="*/ 487588 h 761343"/>
                  <a:gd name="connsiteX70" fmla="*/ 240939 w 483059"/>
                  <a:gd name="connsiteY70" fmla="*/ 557553 h 76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83059" h="761343">
                    <a:moveTo>
                      <a:pt x="482863" y="520667"/>
                    </a:moveTo>
                    <a:cubicBezTo>
                      <a:pt x="482863" y="392420"/>
                      <a:pt x="382181" y="287276"/>
                      <a:pt x="255641" y="280188"/>
                    </a:cubicBezTo>
                    <a:cubicBezTo>
                      <a:pt x="255904" y="280188"/>
                      <a:pt x="256166" y="280056"/>
                      <a:pt x="256429" y="279925"/>
                    </a:cubicBezTo>
                    <a:cubicBezTo>
                      <a:pt x="256822" y="279794"/>
                      <a:pt x="257085" y="279794"/>
                      <a:pt x="257478" y="279663"/>
                    </a:cubicBezTo>
                    <a:cubicBezTo>
                      <a:pt x="257873" y="279531"/>
                      <a:pt x="258266" y="279400"/>
                      <a:pt x="258660" y="279269"/>
                    </a:cubicBezTo>
                    <a:cubicBezTo>
                      <a:pt x="259054" y="279137"/>
                      <a:pt x="259316" y="279006"/>
                      <a:pt x="259710" y="278875"/>
                    </a:cubicBezTo>
                    <a:cubicBezTo>
                      <a:pt x="260104" y="278744"/>
                      <a:pt x="260367" y="278612"/>
                      <a:pt x="260760" y="278350"/>
                    </a:cubicBezTo>
                    <a:cubicBezTo>
                      <a:pt x="261154" y="278219"/>
                      <a:pt x="261548" y="277956"/>
                      <a:pt x="261811" y="277825"/>
                    </a:cubicBezTo>
                    <a:cubicBezTo>
                      <a:pt x="262073" y="277694"/>
                      <a:pt x="262467" y="277431"/>
                      <a:pt x="262729" y="277300"/>
                    </a:cubicBezTo>
                    <a:cubicBezTo>
                      <a:pt x="263123" y="277037"/>
                      <a:pt x="263385" y="276906"/>
                      <a:pt x="263780" y="276643"/>
                    </a:cubicBezTo>
                    <a:cubicBezTo>
                      <a:pt x="264173" y="276381"/>
                      <a:pt x="264436" y="276118"/>
                      <a:pt x="264829" y="275856"/>
                    </a:cubicBezTo>
                    <a:cubicBezTo>
                      <a:pt x="265092" y="275593"/>
                      <a:pt x="265354" y="275462"/>
                      <a:pt x="265749" y="275199"/>
                    </a:cubicBezTo>
                    <a:cubicBezTo>
                      <a:pt x="266405" y="274674"/>
                      <a:pt x="266930" y="274149"/>
                      <a:pt x="267455" y="273624"/>
                    </a:cubicBezTo>
                    <a:cubicBezTo>
                      <a:pt x="267455" y="273624"/>
                      <a:pt x="267455" y="273624"/>
                      <a:pt x="267455" y="273624"/>
                    </a:cubicBezTo>
                    <a:lnTo>
                      <a:pt x="324424" y="216655"/>
                    </a:lnTo>
                    <a:cubicBezTo>
                      <a:pt x="333613" y="207466"/>
                      <a:pt x="333613" y="192502"/>
                      <a:pt x="324424" y="183182"/>
                    </a:cubicBezTo>
                    <a:cubicBezTo>
                      <a:pt x="315236" y="173993"/>
                      <a:pt x="300271" y="173993"/>
                      <a:pt x="290951" y="183182"/>
                    </a:cubicBezTo>
                    <a:lnTo>
                      <a:pt x="274281" y="199853"/>
                    </a:lnTo>
                    <a:lnTo>
                      <a:pt x="274281" y="128969"/>
                    </a:lnTo>
                    <a:cubicBezTo>
                      <a:pt x="274281" y="74887"/>
                      <a:pt x="253935" y="39314"/>
                      <a:pt x="212060" y="20018"/>
                    </a:cubicBezTo>
                    <a:cubicBezTo>
                      <a:pt x="177537" y="4135"/>
                      <a:pt x="131988" y="984"/>
                      <a:pt x="69636" y="984"/>
                    </a:cubicBezTo>
                    <a:cubicBezTo>
                      <a:pt x="56641" y="984"/>
                      <a:pt x="46009" y="11617"/>
                      <a:pt x="46009" y="24612"/>
                    </a:cubicBezTo>
                    <a:cubicBezTo>
                      <a:pt x="46009" y="37608"/>
                      <a:pt x="56641" y="48240"/>
                      <a:pt x="69636" y="48240"/>
                    </a:cubicBezTo>
                    <a:cubicBezTo>
                      <a:pt x="123981" y="48240"/>
                      <a:pt x="165724" y="50734"/>
                      <a:pt x="192370" y="62942"/>
                    </a:cubicBezTo>
                    <a:cubicBezTo>
                      <a:pt x="209566" y="70818"/>
                      <a:pt x="227025" y="84732"/>
                      <a:pt x="227025" y="128838"/>
                    </a:cubicBezTo>
                    <a:lnTo>
                      <a:pt x="227025" y="199721"/>
                    </a:lnTo>
                    <a:lnTo>
                      <a:pt x="210354" y="183051"/>
                    </a:lnTo>
                    <a:cubicBezTo>
                      <a:pt x="201165" y="173862"/>
                      <a:pt x="186201" y="173862"/>
                      <a:pt x="176881" y="183051"/>
                    </a:cubicBezTo>
                    <a:cubicBezTo>
                      <a:pt x="167693" y="192239"/>
                      <a:pt x="167693" y="207204"/>
                      <a:pt x="176881" y="216523"/>
                    </a:cubicBezTo>
                    <a:lnTo>
                      <a:pt x="233851" y="273493"/>
                    </a:lnTo>
                    <a:cubicBezTo>
                      <a:pt x="234375" y="274018"/>
                      <a:pt x="235032" y="274543"/>
                      <a:pt x="235557" y="275068"/>
                    </a:cubicBezTo>
                    <a:cubicBezTo>
                      <a:pt x="235820" y="275331"/>
                      <a:pt x="236082" y="275462"/>
                      <a:pt x="236344" y="275725"/>
                    </a:cubicBezTo>
                    <a:cubicBezTo>
                      <a:pt x="236739" y="275987"/>
                      <a:pt x="237001" y="276250"/>
                      <a:pt x="237395" y="276512"/>
                    </a:cubicBezTo>
                    <a:cubicBezTo>
                      <a:pt x="237789" y="276775"/>
                      <a:pt x="238051" y="276906"/>
                      <a:pt x="238445" y="277168"/>
                    </a:cubicBezTo>
                    <a:cubicBezTo>
                      <a:pt x="238708" y="277300"/>
                      <a:pt x="239101" y="277562"/>
                      <a:pt x="239364" y="277694"/>
                    </a:cubicBezTo>
                    <a:cubicBezTo>
                      <a:pt x="239758" y="277825"/>
                      <a:pt x="240020" y="278087"/>
                      <a:pt x="240414" y="278219"/>
                    </a:cubicBezTo>
                    <a:cubicBezTo>
                      <a:pt x="240808" y="278350"/>
                      <a:pt x="241070" y="278612"/>
                      <a:pt x="241464" y="278744"/>
                    </a:cubicBezTo>
                    <a:cubicBezTo>
                      <a:pt x="241858" y="278875"/>
                      <a:pt x="242121" y="279006"/>
                      <a:pt x="242514" y="279137"/>
                    </a:cubicBezTo>
                    <a:cubicBezTo>
                      <a:pt x="242908" y="279269"/>
                      <a:pt x="243302" y="279400"/>
                      <a:pt x="243695" y="279531"/>
                    </a:cubicBezTo>
                    <a:cubicBezTo>
                      <a:pt x="243827" y="279531"/>
                      <a:pt x="243958" y="279663"/>
                      <a:pt x="244090" y="279663"/>
                    </a:cubicBezTo>
                    <a:cubicBezTo>
                      <a:pt x="243302" y="279663"/>
                      <a:pt x="242646" y="279663"/>
                      <a:pt x="241858" y="279663"/>
                    </a:cubicBezTo>
                    <a:cubicBezTo>
                      <a:pt x="109016" y="279663"/>
                      <a:pt x="984" y="387695"/>
                      <a:pt x="984" y="520536"/>
                    </a:cubicBezTo>
                    <a:cubicBezTo>
                      <a:pt x="984" y="653377"/>
                      <a:pt x="109016" y="761409"/>
                      <a:pt x="241858" y="761409"/>
                    </a:cubicBezTo>
                    <a:cubicBezTo>
                      <a:pt x="241989" y="761409"/>
                      <a:pt x="242121" y="761409"/>
                      <a:pt x="242251" y="761409"/>
                    </a:cubicBezTo>
                    <a:cubicBezTo>
                      <a:pt x="242383" y="761409"/>
                      <a:pt x="242514" y="761409"/>
                      <a:pt x="242646" y="761409"/>
                    </a:cubicBezTo>
                    <a:cubicBezTo>
                      <a:pt x="246321" y="761409"/>
                      <a:pt x="249865" y="761278"/>
                      <a:pt x="253540" y="761147"/>
                    </a:cubicBezTo>
                    <a:cubicBezTo>
                      <a:pt x="381131" y="755109"/>
                      <a:pt x="482863" y="649571"/>
                      <a:pt x="482863" y="520667"/>
                    </a:cubicBezTo>
                    <a:close/>
                    <a:moveTo>
                      <a:pt x="48372" y="520667"/>
                    </a:moveTo>
                    <a:cubicBezTo>
                      <a:pt x="48372" y="413948"/>
                      <a:pt x="135270" y="327049"/>
                      <a:pt x="241989" y="327049"/>
                    </a:cubicBezTo>
                    <a:cubicBezTo>
                      <a:pt x="348708" y="327049"/>
                      <a:pt x="435607" y="413948"/>
                      <a:pt x="435607" y="520667"/>
                    </a:cubicBezTo>
                    <a:cubicBezTo>
                      <a:pt x="435607" y="568973"/>
                      <a:pt x="417755" y="613341"/>
                      <a:pt x="388351" y="647208"/>
                    </a:cubicBezTo>
                    <a:cubicBezTo>
                      <a:pt x="387826" y="646551"/>
                      <a:pt x="387170" y="646026"/>
                      <a:pt x="386513" y="645501"/>
                    </a:cubicBezTo>
                    <a:cubicBezTo>
                      <a:pt x="359472" y="620955"/>
                      <a:pt x="321405" y="604677"/>
                      <a:pt x="278744" y="598508"/>
                    </a:cubicBezTo>
                    <a:cubicBezTo>
                      <a:pt x="324949" y="582756"/>
                      <a:pt x="358160" y="538913"/>
                      <a:pt x="358160" y="487457"/>
                    </a:cubicBezTo>
                    <a:cubicBezTo>
                      <a:pt x="358160" y="422743"/>
                      <a:pt x="305522" y="370236"/>
                      <a:pt x="240939" y="370236"/>
                    </a:cubicBezTo>
                    <a:cubicBezTo>
                      <a:pt x="176356" y="370236"/>
                      <a:pt x="123718" y="422874"/>
                      <a:pt x="123718" y="487457"/>
                    </a:cubicBezTo>
                    <a:cubicBezTo>
                      <a:pt x="123718" y="538913"/>
                      <a:pt x="157060" y="582756"/>
                      <a:pt x="203266" y="598508"/>
                    </a:cubicBezTo>
                    <a:cubicBezTo>
                      <a:pt x="162048" y="604415"/>
                      <a:pt x="124900" y="620036"/>
                      <a:pt x="97990" y="643270"/>
                    </a:cubicBezTo>
                    <a:cubicBezTo>
                      <a:pt x="96809" y="644189"/>
                      <a:pt x="95759" y="645239"/>
                      <a:pt x="94840" y="646420"/>
                    </a:cubicBezTo>
                    <a:cubicBezTo>
                      <a:pt x="65961" y="612553"/>
                      <a:pt x="48372" y="568579"/>
                      <a:pt x="48372" y="520667"/>
                    </a:cubicBezTo>
                    <a:close/>
                    <a:moveTo>
                      <a:pt x="242383" y="714285"/>
                    </a:moveTo>
                    <a:cubicBezTo>
                      <a:pt x="202741" y="714154"/>
                      <a:pt x="165461" y="699714"/>
                      <a:pt x="136451" y="673199"/>
                    </a:cubicBezTo>
                    <a:cubicBezTo>
                      <a:pt x="162573" y="654296"/>
                      <a:pt x="200903" y="643138"/>
                      <a:pt x="241070" y="643138"/>
                    </a:cubicBezTo>
                    <a:cubicBezTo>
                      <a:pt x="282419" y="643138"/>
                      <a:pt x="321537" y="654821"/>
                      <a:pt x="347659" y="674642"/>
                    </a:cubicBezTo>
                    <a:cubicBezTo>
                      <a:pt x="320749" y="698533"/>
                      <a:pt x="287013" y="712316"/>
                      <a:pt x="251178" y="714154"/>
                    </a:cubicBezTo>
                    <a:cubicBezTo>
                      <a:pt x="248290" y="714154"/>
                      <a:pt x="245271" y="714285"/>
                      <a:pt x="242383" y="714285"/>
                    </a:cubicBezTo>
                    <a:close/>
                    <a:moveTo>
                      <a:pt x="240939" y="557553"/>
                    </a:moveTo>
                    <a:cubicBezTo>
                      <a:pt x="202347" y="557553"/>
                      <a:pt x="170974" y="526181"/>
                      <a:pt x="170974" y="487588"/>
                    </a:cubicBezTo>
                    <a:cubicBezTo>
                      <a:pt x="170974" y="448996"/>
                      <a:pt x="202347" y="417623"/>
                      <a:pt x="240939" y="417623"/>
                    </a:cubicBezTo>
                    <a:cubicBezTo>
                      <a:pt x="279532" y="417623"/>
                      <a:pt x="310904" y="448996"/>
                      <a:pt x="310904" y="487588"/>
                    </a:cubicBezTo>
                    <a:cubicBezTo>
                      <a:pt x="310904" y="526049"/>
                      <a:pt x="279532" y="557553"/>
                      <a:pt x="240939" y="557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89">
                <a:extLst>
                  <a:ext uri="{FF2B5EF4-FFF2-40B4-BE49-F238E27FC236}">
                    <a16:creationId xmlns:a16="http://schemas.microsoft.com/office/drawing/2014/main" id="{B7BA552A-4E0A-284B-BF59-B4162990FE31}"/>
                  </a:ext>
                </a:extLst>
              </p:cNvPr>
              <p:cNvSpPr/>
              <p:nvPr/>
            </p:nvSpPr>
            <p:spPr>
              <a:xfrm>
                <a:off x="5165585" y="3443899"/>
                <a:ext cx="286160" cy="280910"/>
              </a:xfrm>
              <a:custGeom>
                <a:avLst/>
                <a:gdLst>
                  <a:gd name="connsiteX0" fmla="*/ 262926 w 286160"/>
                  <a:gd name="connsiteY0" fmla="*/ 233063 h 280909"/>
                  <a:gd name="connsiteX1" fmla="*/ 140192 w 286160"/>
                  <a:gd name="connsiteY1" fmla="*/ 218361 h 280909"/>
                  <a:gd name="connsiteX2" fmla="*/ 105538 w 286160"/>
                  <a:gd name="connsiteY2" fmla="*/ 152466 h 280909"/>
                  <a:gd name="connsiteX3" fmla="*/ 105538 w 286160"/>
                  <a:gd name="connsiteY3" fmla="*/ 81582 h 280909"/>
                  <a:gd name="connsiteX4" fmla="*/ 122209 w 286160"/>
                  <a:gd name="connsiteY4" fmla="*/ 98253 h 280909"/>
                  <a:gd name="connsiteX5" fmla="*/ 138880 w 286160"/>
                  <a:gd name="connsiteY5" fmla="*/ 105210 h 280909"/>
                  <a:gd name="connsiteX6" fmla="*/ 155550 w 286160"/>
                  <a:gd name="connsiteY6" fmla="*/ 98253 h 280909"/>
                  <a:gd name="connsiteX7" fmla="*/ 155550 w 286160"/>
                  <a:gd name="connsiteY7" fmla="*/ 64780 h 280909"/>
                  <a:gd name="connsiteX8" fmla="*/ 98581 w 286160"/>
                  <a:gd name="connsiteY8" fmla="*/ 7810 h 280909"/>
                  <a:gd name="connsiteX9" fmla="*/ 98450 w 286160"/>
                  <a:gd name="connsiteY9" fmla="*/ 7810 h 280909"/>
                  <a:gd name="connsiteX10" fmla="*/ 96743 w 286160"/>
                  <a:gd name="connsiteY10" fmla="*/ 6366 h 280909"/>
                  <a:gd name="connsiteX11" fmla="*/ 95956 w 286160"/>
                  <a:gd name="connsiteY11" fmla="*/ 5710 h 280909"/>
                  <a:gd name="connsiteX12" fmla="*/ 94905 w 286160"/>
                  <a:gd name="connsiteY12" fmla="*/ 4922 h 280909"/>
                  <a:gd name="connsiteX13" fmla="*/ 93855 w 286160"/>
                  <a:gd name="connsiteY13" fmla="*/ 4266 h 280909"/>
                  <a:gd name="connsiteX14" fmla="*/ 92937 w 286160"/>
                  <a:gd name="connsiteY14" fmla="*/ 3741 h 280909"/>
                  <a:gd name="connsiteX15" fmla="*/ 91886 w 286160"/>
                  <a:gd name="connsiteY15" fmla="*/ 3216 h 280909"/>
                  <a:gd name="connsiteX16" fmla="*/ 90836 w 286160"/>
                  <a:gd name="connsiteY16" fmla="*/ 2691 h 280909"/>
                  <a:gd name="connsiteX17" fmla="*/ 89786 w 286160"/>
                  <a:gd name="connsiteY17" fmla="*/ 2297 h 280909"/>
                  <a:gd name="connsiteX18" fmla="*/ 88605 w 286160"/>
                  <a:gd name="connsiteY18" fmla="*/ 1903 h 280909"/>
                  <a:gd name="connsiteX19" fmla="*/ 87554 w 286160"/>
                  <a:gd name="connsiteY19" fmla="*/ 1641 h 280909"/>
                  <a:gd name="connsiteX20" fmla="*/ 86373 w 286160"/>
                  <a:gd name="connsiteY20" fmla="*/ 1378 h 280909"/>
                  <a:gd name="connsiteX21" fmla="*/ 85192 w 286160"/>
                  <a:gd name="connsiteY21" fmla="*/ 1247 h 280909"/>
                  <a:gd name="connsiteX22" fmla="*/ 84142 w 286160"/>
                  <a:gd name="connsiteY22" fmla="*/ 1116 h 280909"/>
                  <a:gd name="connsiteX23" fmla="*/ 81779 w 286160"/>
                  <a:gd name="connsiteY23" fmla="*/ 984 h 280909"/>
                  <a:gd name="connsiteX24" fmla="*/ 81779 w 286160"/>
                  <a:gd name="connsiteY24" fmla="*/ 984 h 280909"/>
                  <a:gd name="connsiteX25" fmla="*/ 81779 w 286160"/>
                  <a:gd name="connsiteY25" fmla="*/ 984 h 280909"/>
                  <a:gd name="connsiteX26" fmla="*/ 81779 w 286160"/>
                  <a:gd name="connsiteY26" fmla="*/ 984 h 280909"/>
                  <a:gd name="connsiteX27" fmla="*/ 79416 w 286160"/>
                  <a:gd name="connsiteY27" fmla="*/ 1116 h 280909"/>
                  <a:gd name="connsiteX28" fmla="*/ 78366 w 286160"/>
                  <a:gd name="connsiteY28" fmla="*/ 1247 h 280909"/>
                  <a:gd name="connsiteX29" fmla="*/ 77053 w 286160"/>
                  <a:gd name="connsiteY29" fmla="*/ 1378 h 280909"/>
                  <a:gd name="connsiteX30" fmla="*/ 75872 w 286160"/>
                  <a:gd name="connsiteY30" fmla="*/ 1641 h 280909"/>
                  <a:gd name="connsiteX31" fmla="*/ 74691 w 286160"/>
                  <a:gd name="connsiteY31" fmla="*/ 1903 h 280909"/>
                  <a:gd name="connsiteX32" fmla="*/ 73640 w 286160"/>
                  <a:gd name="connsiteY32" fmla="*/ 2297 h 280909"/>
                  <a:gd name="connsiteX33" fmla="*/ 72590 w 286160"/>
                  <a:gd name="connsiteY33" fmla="*/ 2691 h 280909"/>
                  <a:gd name="connsiteX34" fmla="*/ 71671 w 286160"/>
                  <a:gd name="connsiteY34" fmla="*/ 3085 h 280909"/>
                  <a:gd name="connsiteX35" fmla="*/ 70490 w 286160"/>
                  <a:gd name="connsiteY35" fmla="*/ 3610 h 280909"/>
                  <a:gd name="connsiteX36" fmla="*/ 69571 w 286160"/>
                  <a:gd name="connsiteY36" fmla="*/ 4135 h 280909"/>
                  <a:gd name="connsiteX37" fmla="*/ 68521 w 286160"/>
                  <a:gd name="connsiteY37" fmla="*/ 4791 h 280909"/>
                  <a:gd name="connsiteX38" fmla="*/ 67602 w 286160"/>
                  <a:gd name="connsiteY38" fmla="*/ 5447 h 280909"/>
                  <a:gd name="connsiteX39" fmla="*/ 66815 w 286160"/>
                  <a:gd name="connsiteY39" fmla="*/ 6104 h 280909"/>
                  <a:gd name="connsiteX40" fmla="*/ 66683 w 286160"/>
                  <a:gd name="connsiteY40" fmla="*/ 6104 h 280909"/>
                  <a:gd name="connsiteX41" fmla="*/ 64977 w 286160"/>
                  <a:gd name="connsiteY41" fmla="*/ 7548 h 280909"/>
                  <a:gd name="connsiteX42" fmla="*/ 64846 w 286160"/>
                  <a:gd name="connsiteY42" fmla="*/ 7679 h 280909"/>
                  <a:gd name="connsiteX43" fmla="*/ 7876 w 286160"/>
                  <a:gd name="connsiteY43" fmla="*/ 64649 h 280909"/>
                  <a:gd name="connsiteX44" fmla="*/ 7876 w 286160"/>
                  <a:gd name="connsiteY44" fmla="*/ 98121 h 280909"/>
                  <a:gd name="connsiteX45" fmla="*/ 24547 w 286160"/>
                  <a:gd name="connsiteY45" fmla="*/ 105078 h 280909"/>
                  <a:gd name="connsiteX46" fmla="*/ 41218 w 286160"/>
                  <a:gd name="connsiteY46" fmla="*/ 98121 h 280909"/>
                  <a:gd name="connsiteX47" fmla="*/ 57889 w 286160"/>
                  <a:gd name="connsiteY47" fmla="*/ 81450 h 280909"/>
                  <a:gd name="connsiteX48" fmla="*/ 57889 w 286160"/>
                  <a:gd name="connsiteY48" fmla="*/ 152334 h 280909"/>
                  <a:gd name="connsiteX49" fmla="*/ 120109 w 286160"/>
                  <a:gd name="connsiteY49" fmla="*/ 261285 h 280909"/>
                  <a:gd name="connsiteX50" fmla="*/ 262533 w 286160"/>
                  <a:gd name="connsiteY50" fmla="*/ 280319 h 280909"/>
                  <a:gd name="connsiteX51" fmla="*/ 286161 w 286160"/>
                  <a:gd name="connsiteY51" fmla="*/ 256691 h 280909"/>
                  <a:gd name="connsiteX52" fmla="*/ 262926 w 286160"/>
                  <a:gd name="connsiteY52" fmla="*/ 233063 h 28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60" h="280909">
                    <a:moveTo>
                      <a:pt x="262926" y="233063"/>
                    </a:moveTo>
                    <a:cubicBezTo>
                      <a:pt x="208582" y="233063"/>
                      <a:pt x="166839" y="230569"/>
                      <a:pt x="140192" y="218361"/>
                    </a:cubicBezTo>
                    <a:cubicBezTo>
                      <a:pt x="122996" y="210485"/>
                      <a:pt x="105538" y="196571"/>
                      <a:pt x="105538" y="152466"/>
                    </a:cubicBezTo>
                    <a:lnTo>
                      <a:pt x="105538" y="81582"/>
                    </a:lnTo>
                    <a:lnTo>
                      <a:pt x="122209" y="98253"/>
                    </a:lnTo>
                    <a:cubicBezTo>
                      <a:pt x="126803" y="102847"/>
                      <a:pt x="132841" y="105210"/>
                      <a:pt x="138880" y="105210"/>
                    </a:cubicBezTo>
                    <a:cubicBezTo>
                      <a:pt x="144918" y="105210"/>
                      <a:pt x="150956" y="102847"/>
                      <a:pt x="155550" y="98253"/>
                    </a:cubicBezTo>
                    <a:cubicBezTo>
                      <a:pt x="164739" y="89064"/>
                      <a:pt x="164739" y="74100"/>
                      <a:pt x="155550" y="64780"/>
                    </a:cubicBezTo>
                    <a:lnTo>
                      <a:pt x="98581" y="7810"/>
                    </a:lnTo>
                    <a:cubicBezTo>
                      <a:pt x="98581" y="7810"/>
                      <a:pt x="98581" y="7810"/>
                      <a:pt x="98450" y="7810"/>
                    </a:cubicBezTo>
                    <a:cubicBezTo>
                      <a:pt x="97925" y="7285"/>
                      <a:pt x="97399" y="6760"/>
                      <a:pt x="96743" y="6366"/>
                    </a:cubicBezTo>
                    <a:cubicBezTo>
                      <a:pt x="96481" y="6104"/>
                      <a:pt x="96218" y="5972"/>
                      <a:pt x="95956" y="5710"/>
                    </a:cubicBezTo>
                    <a:cubicBezTo>
                      <a:pt x="95562" y="5447"/>
                      <a:pt x="95299" y="5185"/>
                      <a:pt x="94905" y="4922"/>
                    </a:cubicBezTo>
                    <a:cubicBezTo>
                      <a:pt x="94512" y="4660"/>
                      <a:pt x="94249" y="4529"/>
                      <a:pt x="93855" y="4266"/>
                    </a:cubicBezTo>
                    <a:cubicBezTo>
                      <a:pt x="93593" y="4135"/>
                      <a:pt x="93199" y="3872"/>
                      <a:pt x="92937" y="3741"/>
                    </a:cubicBezTo>
                    <a:cubicBezTo>
                      <a:pt x="92543" y="3610"/>
                      <a:pt x="92280" y="3347"/>
                      <a:pt x="91886" y="3216"/>
                    </a:cubicBezTo>
                    <a:cubicBezTo>
                      <a:pt x="91492" y="3085"/>
                      <a:pt x="91230" y="2822"/>
                      <a:pt x="90836" y="2691"/>
                    </a:cubicBezTo>
                    <a:cubicBezTo>
                      <a:pt x="90443" y="2560"/>
                      <a:pt x="90180" y="2428"/>
                      <a:pt x="89786" y="2297"/>
                    </a:cubicBezTo>
                    <a:cubicBezTo>
                      <a:pt x="89392" y="2166"/>
                      <a:pt x="88999" y="2034"/>
                      <a:pt x="88605" y="1903"/>
                    </a:cubicBezTo>
                    <a:cubicBezTo>
                      <a:pt x="88211" y="1772"/>
                      <a:pt x="87948" y="1772"/>
                      <a:pt x="87554" y="1641"/>
                    </a:cubicBezTo>
                    <a:cubicBezTo>
                      <a:pt x="87161" y="1509"/>
                      <a:pt x="86767" y="1378"/>
                      <a:pt x="86373" y="1378"/>
                    </a:cubicBezTo>
                    <a:cubicBezTo>
                      <a:pt x="85979" y="1247"/>
                      <a:pt x="85585" y="1247"/>
                      <a:pt x="85192" y="1247"/>
                    </a:cubicBezTo>
                    <a:cubicBezTo>
                      <a:pt x="84798" y="1247"/>
                      <a:pt x="84536" y="1116"/>
                      <a:pt x="84142" y="1116"/>
                    </a:cubicBezTo>
                    <a:cubicBezTo>
                      <a:pt x="83354" y="984"/>
                      <a:pt x="82567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0991" y="984"/>
                      <a:pt x="80204" y="984"/>
                      <a:pt x="79416" y="1116"/>
                    </a:cubicBezTo>
                    <a:cubicBezTo>
                      <a:pt x="79022" y="1116"/>
                      <a:pt x="78760" y="1247"/>
                      <a:pt x="78366" y="1247"/>
                    </a:cubicBezTo>
                    <a:cubicBezTo>
                      <a:pt x="77972" y="1247"/>
                      <a:pt x="77447" y="1378"/>
                      <a:pt x="77053" y="1378"/>
                    </a:cubicBezTo>
                    <a:cubicBezTo>
                      <a:pt x="76660" y="1509"/>
                      <a:pt x="76266" y="1509"/>
                      <a:pt x="75872" y="1641"/>
                    </a:cubicBezTo>
                    <a:cubicBezTo>
                      <a:pt x="75478" y="1772"/>
                      <a:pt x="75084" y="1772"/>
                      <a:pt x="74691" y="1903"/>
                    </a:cubicBezTo>
                    <a:cubicBezTo>
                      <a:pt x="74297" y="2034"/>
                      <a:pt x="74034" y="2166"/>
                      <a:pt x="73640" y="2297"/>
                    </a:cubicBezTo>
                    <a:cubicBezTo>
                      <a:pt x="73247" y="2428"/>
                      <a:pt x="72853" y="2560"/>
                      <a:pt x="72590" y="2691"/>
                    </a:cubicBezTo>
                    <a:cubicBezTo>
                      <a:pt x="72196" y="2822"/>
                      <a:pt x="71934" y="2953"/>
                      <a:pt x="71671" y="3085"/>
                    </a:cubicBezTo>
                    <a:cubicBezTo>
                      <a:pt x="71278" y="3216"/>
                      <a:pt x="70884" y="3478"/>
                      <a:pt x="70490" y="3610"/>
                    </a:cubicBezTo>
                    <a:cubicBezTo>
                      <a:pt x="70227" y="3741"/>
                      <a:pt x="69834" y="4003"/>
                      <a:pt x="69571" y="4135"/>
                    </a:cubicBezTo>
                    <a:cubicBezTo>
                      <a:pt x="69177" y="4397"/>
                      <a:pt x="68784" y="4529"/>
                      <a:pt x="68521" y="4791"/>
                    </a:cubicBezTo>
                    <a:cubicBezTo>
                      <a:pt x="68258" y="5054"/>
                      <a:pt x="67865" y="5316"/>
                      <a:pt x="67602" y="5447"/>
                    </a:cubicBezTo>
                    <a:cubicBezTo>
                      <a:pt x="67340" y="5710"/>
                      <a:pt x="67077" y="5841"/>
                      <a:pt x="66815" y="6104"/>
                    </a:cubicBezTo>
                    <a:cubicBezTo>
                      <a:pt x="66815" y="6104"/>
                      <a:pt x="66815" y="6104"/>
                      <a:pt x="66683" y="6104"/>
                    </a:cubicBezTo>
                    <a:cubicBezTo>
                      <a:pt x="66158" y="6629"/>
                      <a:pt x="65502" y="7023"/>
                      <a:pt x="64977" y="7548"/>
                    </a:cubicBezTo>
                    <a:cubicBezTo>
                      <a:pt x="64977" y="7548"/>
                      <a:pt x="64977" y="7548"/>
                      <a:pt x="64846" y="7679"/>
                    </a:cubicBezTo>
                    <a:lnTo>
                      <a:pt x="7876" y="64649"/>
                    </a:lnTo>
                    <a:cubicBezTo>
                      <a:pt x="-1313" y="73837"/>
                      <a:pt x="-1313" y="88801"/>
                      <a:pt x="7876" y="98121"/>
                    </a:cubicBezTo>
                    <a:cubicBezTo>
                      <a:pt x="12470" y="102716"/>
                      <a:pt x="18509" y="105078"/>
                      <a:pt x="24547" y="105078"/>
                    </a:cubicBezTo>
                    <a:cubicBezTo>
                      <a:pt x="30585" y="105078"/>
                      <a:pt x="36623" y="102716"/>
                      <a:pt x="41218" y="98121"/>
                    </a:cubicBezTo>
                    <a:lnTo>
                      <a:pt x="57889" y="81450"/>
                    </a:lnTo>
                    <a:lnTo>
                      <a:pt x="57889" y="152334"/>
                    </a:lnTo>
                    <a:cubicBezTo>
                      <a:pt x="57889" y="206416"/>
                      <a:pt x="78235" y="241989"/>
                      <a:pt x="120109" y="261285"/>
                    </a:cubicBezTo>
                    <a:cubicBezTo>
                      <a:pt x="154632" y="277168"/>
                      <a:pt x="200181" y="280319"/>
                      <a:pt x="262533" y="280319"/>
                    </a:cubicBezTo>
                    <a:cubicBezTo>
                      <a:pt x="275528" y="280319"/>
                      <a:pt x="286161" y="269686"/>
                      <a:pt x="286161" y="256691"/>
                    </a:cubicBezTo>
                    <a:cubicBezTo>
                      <a:pt x="286161" y="243695"/>
                      <a:pt x="275921" y="233063"/>
                      <a:pt x="262926" y="233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887437-C7F3-2E45-8932-6AF5FFBD473F}"/>
              </a:ext>
            </a:extLst>
          </p:cNvPr>
          <p:cNvGrpSpPr/>
          <p:nvPr/>
        </p:nvGrpSpPr>
        <p:grpSpPr>
          <a:xfrm>
            <a:off x="5260723" y="8578747"/>
            <a:ext cx="747609" cy="747609"/>
            <a:chOff x="4320099" y="14983878"/>
            <a:chExt cx="2553501" cy="25535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B14E56-B95A-5147-B8B4-E9E9958812DE}"/>
                </a:ext>
              </a:extLst>
            </p:cNvPr>
            <p:cNvSpPr/>
            <p:nvPr/>
          </p:nvSpPr>
          <p:spPr>
            <a:xfrm>
              <a:off x="4320099" y="14983878"/>
              <a:ext cx="2553501" cy="2553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orma libre 6">
              <a:extLst>
                <a:ext uri="{FF2B5EF4-FFF2-40B4-BE49-F238E27FC236}">
                  <a16:creationId xmlns:a16="http://schemas.microsoft.com/office/drawing/2014/main" id="{C098170C-2B4C-DC4F-9E94-776717BD2B3B}"/>
                </a:ext>
              </a:extLst>
            </p:cNvPr>
            <p:cNvSpPr/>
            <p:nvPr/>
          </p:nvSpPr>
          <p:spPr>
            <a:xfrm>
              <a:off x="5050668" y="15575288"/>
              <a:ext cx="1155362" cy="1242058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7157EE-AE14-AB46-95EE-B859B7AE2A9F}"/>
              </a:ext>
            </a:extLst>
          </p:cNvPr>
          <p:cNvSpPr/>
          <p:nvPr/>
        </p:nvSpPr>
        <p:spPr>
          <a:xfrm>
            <a:off x="6026778" y="8752496"/>
            <a:ext cx="98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CCAC20-2FB8-5447-AF17-2729366547A7}"/>
              </a:ext>
            </a:extLst>
          </p:cNvPr>
          <p:cNvSpPr/>
          <p:nvPr/>
        </p:nvSpPr>
        <p:spPr>
          <a:xfrm>
            <a:off x="14827878" y="6306476"/>
            <a:ext cx="1603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E518C4-EE66-EB4E-8A13-F45F49E55BD8}"/>
              </a:ext>
            </a:extLst>
          </p:cNvPr>
          <p:cNvSpPr/>
          <p:nvPr/>
        </p:nvSpPr>
        <p:spPr>
          <a:xfrm>
            <a:off x="17799678" y="9964076"/>
            <a:ext cx="1619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4CB131-036B-904D-9B3D-4EDF4ECA8402}"/>
              </a:ext>
            </a:extLst>
          </p:cNvPr>
          <p:cNvSpPr/>
          <p:nvPr/>
        </p:nvSpPr>
        <p:spPr>
          <a:xfrm>
            <a:off x="20748618" y="7518056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27287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9F383A-9563-6B41-8EB6-D60FF3D62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92906"/>
              </p:ext>
            </p:extLst>
          </p:nvPr>
        </p:nvGraphicFramePr>
        <p:xfrm>
          <a:off x="10480401" y="4947773"/>
          <a:ext cx="11799207" cy="72073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5601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625488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08F6FE-904C-FD4B-AC07-34C8E704360C}"/>
              </a:ext>
            </a:extLst>
          </p:cNvPr>
          <p:cNvSpPr/>
          <p:nvPr/>
        </p:nvSpPr>
        <p:spPr>
          <a:xfrm>
            <a:off x="2098044" y="4947773"/>
            <a:ext cx="7529088" cy="720738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397F0-E5F2-A447-B25E-1B416913A469}"/>
              </a:ext>
            </a:extLst>
          </p:cNvPr>
          <p:cNvSpPr txBox="1"/>
          <p:nvPr/>
        </p:nvSpPr>
        <p:spPr>
          <a:xfrm>
            <a:off x="2951313" y="5919973"/>
            <a:ext cx="5822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92662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EF96B-4695-B845-A2DC-5202F1716B1F}"/>
              </a:ext>
            </a:extLst>
          </p:cNvPr>
          <p:cNvGrpSpPr/>
          <p:nvPr/>
        </p:nvGrpSpPr>
        <p:grpSpPr>
          <a:xfrm>
            <a:off x="14238145" y="7959928"/>
            <a:ext cx="1286271" cy="1286271"/>
            <a:chOff x="16183084" y="6782444"/>
            <a:chExt cx="1781907" cy="178190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FE5B338-0455-5345-BD77-902DEC9F41C6}"/>
                </a:ext>
              </a:extLst>
            </p:cNvPr>
            <p:cNvSpPr/>
            <p:nvPr/>
          </p:nvSpPr>
          <p:spPr>
            <a:xfrm>
              <a:off x="16183084" y="6782444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orma libre 6">
              <a:extLst>
                <a:ext uri="{FF2B5EF4-FFF2-40B4-BE49-F238E27FC236}">
                  <a16:creationId xmlns:a16="http://schemas.microsoft.com/office/drawing/2014/main" id="{28E7E915-42A1-E34D-92C3-DE49A460DC3B}"/>
                </a:ext>
              </a:extLst>
            </p:cNvPr>
            <p:cNvSpPr/>
            <p:nvPr/>
          </p:nvSpPr>
          <p:spPr>
            <a:xfrm>
              <a:off x="16684158" y="7220075"/>
              <a:ext cx="845382" cy="908816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F3EE5E9-2E70-1D48-9291-CC196457119C}"/>
              </a:ext>
            </a:extLst>
          </p:cNvPr>
          <p:cNvGrpSpPr/>
          <p:nvPr/>
        </p:nvGrpSpPr>
        <p:grpSpPr>
          <a:xfrm>
            <a:off x="14238144" y="10868886"/>
            <a:ext cx="1286271" cy="1286271"/>
            <a:chOff x="14750650" y="9550782"/>
            <a:chExt cx="1781907" cy="17819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5D51CB8-73FA-2C45-A283-FB7DBE2473C9}"/>
                </a:ext>
              </a:extLst>
            </p:cNvPr>
            <p:cNvSpPr/>
            <p:nvPr/>
          </p:nvSpPr>
          <p:spPr>
            <a:xfrm>
              <a:off x="14750650" y="9550782"/>
              <a:ext cx="1781907" cy="17819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orma libre 19">
              <a:extLst>
                <a:ext uri="{FF2B5EF4-FFF2-40B4-BE49-F238E27FC236}">
                  <a16:creationId xmlns:a16="http://schemas.microsoft.com/office/drawing/2014/main" id="{5D1D8F11-D55C-944A-AD9B-93993D929248}"/>
                </a:ext>
              </a:extLst>
            </p:cNvPr>
            <p:cNvSpPr/>
            <p:nvPr/>
          </p:nvSpPr>
          <p:spPr>
            <a:xfrm>
              <a:off x="15112191" y="9922081"/>
              <a:ext cx="1070894" cy="1070892"/>
            </a:xfrm>
            <a:custGeom>
              <a:avLst/>
              <a:gdLst>
                <a:gd name="connsiteX0" fmla="*/ 511138 w 532366"/>
                <a:gd name="connsiteY0" fmla="*/ 162903 h 532366"/>
                <a:gd name="connsiteX1" fmla="*/ 454210 w 532366"/>
                <a:gd name="connsiteY1" fmla="*/ 78434 h 532366"/>
                <a:gd name="connsiteX2" fmla="*/ 369740 w 532366"/>
                <a:gd name="connsiteY2" fmla="*/ 21505 h 532366"/>
                <a:gd name="connsiteX3" fmla="*/ 280397 w 532366"/>
                <a:gd name="connsiteY3" fmla="*/ 978 h 532366"/>
                <a:gd name="connsiteX4" fmla="*/ 274859 w 532366"/>
                <a:gd name="connsiteY4" fmla="*/ 757 h 532366"/>
                <a:gd name="connsiteX5" fmla="*/ 267032 w 532366"/>
                <a:gd name="connsiteY5" fmla="*/ 609 h 532366"/>
                <a:gd name="connsiteX6" fmla="*/ 264965 w 532366"/>
                <a:gd name="connsiteY6" fmla="*/ 609 h 532366"/>
                <a:gd name="connsiteX7" fmla="*/ 162848 w 532366"/>
                <a:gd name="connsiteY7" fmla="*/ 21505 h 532366"/>
                <a:gd name="connsiteX8" fmla="*/ 89158 w 532366"/>
                <a:gd name="connsiteY8" fmla="*/ 68318 h 532366"/>
                <a:gd name="connsiteX9" fmla="*/ 84654 w 532366"/>
                <a:gd name="connsiteY9" fmla="*/ 72305 h 532366"/>
                <a:gd name="connsiteX10" fmla="*/ 84433 w 532366"/>
                <a:gd name="connsiteY10" fmla="*/ 72600 h 532366"/>
                <a:gd name="connsiteX11" fmla="*/ 78378 w 532366"/>
                <a:gd name="connsiteY11" fmla="*/ 78507 h 532366"/>
                <a:gd name="connsiteX12" fmla="*/ 21450 w 532366"/>
                <a:gd name="connsiteY12" fmla="*/ 162977 h 532366"/>
                <a:gd name="connsiteX13" fmla="*/ 554 w 532366"/>
                <a:gd name="connsiteY13" fmla="*/ 266423 h 532366"/>
                <a:gd name="connsiteX14" fmla="*/ 21450 w 532366"/>
                <a:gd name="connsiteY14" fmla="*/ 369869 h 532366"/>
                <a:gd name="connsiteX15" fmla="*/ 78378 w 532366"/>
                <a:gd name="connsiteY15" fmla="*/ 454339 h 532366"/>
                <a:gd name="connsiteX16" fmla="*/ 162848 w 532366"/>
                <a:gd name="connsiteY16" fmla="*/ 511267 h 532366"/>
                <a:gd name="connsiteX17" fmla="*/ 252560 w 532366"/>
                <a:gd name="connsiteY17" fmla="*/ 531794 h 532366"/>
                <a:gd name="connsiteX18" fmla="*/ 255587 w 532366"/>
                <a:gd name="connsiteY18" fmla="*/ 532163 h 532366"/>
                <a:gd name="connsiteX19" fmla="*/ 257507 w 532366"/>
                <a:gd name="connsiteY19" fmla="*/ 532016 h 532366"/>
                <a:gd name="connsiteX20" fmla="*/ 266368 w 532366"/>
                <a:gd name="connsiteY20" fmla="*/ 532163 h 532366"/>
                <a:gd name="connsiteX21" fmla="*/ 369814 w 532366"/>
                <a:gd name="connsiteY21" fmla="*/ 511267 h 532366"/>
                <a:gd name="connsiteX22" fmla="*/ 442986 w 532366"/>
                <a:gd name="connsiteY22" fmla="*/ 464971 h 532366"/>
                <a:gd name="connsiteX23" fmla="*/ 448376 w 532366"/>
                <a:gd name="connsiteY23" fmla="*/ 460541 h 532366"/>
                <a:gd name="connsiteX24" fmla="*/ 449115 w 532366"/>
                <a:gd name="connsiteY24" fmla="*/ 459360 h 532366"/>
                <a:gd name="connsiteX25" fmla="*/ 454283 w 532366"/>
                <a:gd name="connsiteY25" fmla="*/ 454339 h 532366"/>
                <a:gd name="connsiteX26" fmla="*/ 511212 w 532366"/>
                <a:gd name="connsiteY26" fmla="*/ 369869 h 532366"/>
                <a:gd name="connsiteX27" fmla="*/ 532108 w 532366"/>
                <a:gd name="connsiteY27" fmla="*/ 266423 h 532366"/>
                <a:gd name="connsiteX28" fmla="*/ 511138 w 532366"/>
                <a:gd name="connsiteY28" fmla="*/ 162903 h 532366"/>
                <a:gd name="connsiteX29" fmla="*/ 417439 w 532366"/>
                <a:gd name="connsiteY29" fmla="*/ 80944 h 532366"/>
                <a:gd name="connsiteX30" fmla="*/ 373506 w 532366"/>
                <a:gd name="connsiteY30" fmla="*/ 102504 h 532366"/>
                <a:gd name="connsiteX31" fmla="*/ 368115 w 532366"/>
                <a:gd name="connsiteY31" fmla="*/ 94235 h 532366"/>
                <a:gd name="connsiteX32" fmla="*/ 316799 w 532366"/>
                <a:gd name="connsiteY32" fmla="*/ 32507 h 532366"/>
                <a:gd name="connsiteX33" fmla="*/ 417439 w 532366"/>
                <a:gd name="connsiteY33" fmla="*/ 80944 h 532366"/>
                <a:gd name="connsiteX34" fmla="*/ 270724 w 532366"/>
                <a:gd name="connsiteY34" fmla="*/ 27191 h 532366"/>
                <a:gd name="connsiteX35" fmla="*/ 272275 w 532366"/>
                <a:gd name="connsiteY35" fmla="*/ 27191 h 532366"/>
                <a:gd name="connsiteX36" fmla="*/ 346112 w 532366"/>
                <a:gd name="connsiteY36" fmla="*/ 109076 h 532366"/>
                <a:gd name="connsiteX37" fmla="*/ 347441 w 532366"/>
                <a:gd name="connsiteY37" fmla="*/ 111143 h 532366"/>
                <a:gd name="connsiteX38" fmla="*/ 264965 w 532366"/>
                <a:gd name="connsiteY38" fmla="*/ 121776 h 532366"/>
                <a:gd name="connsiteX39" fmla="*/ 191275 w 532366"/>
                <a:gd name="connsiteY39" fmla="*/ 111070 h 532366"/>
                <a:gd name="connsiteX40" fmla="*/ 192604 w 532366"/>
                <a:gd name="connsiteY40" fmla="*/ 109224 h 532366"/>
                <a:gd name="connsiteX41" fmla="*/ 270724 w 532366"/>
                <a:gd name="connsiteY41" fmla="*/ 27191 h 532366"/>
                <a:gd name="connsiteX42" fmla="*/ 226939 w 532366"/>
                <a:gd name="connsiteY42" fmla="*/ 30292 h 532366"/>
                <a:gd name="connsiteX43" fmla="*/ 170970 w 532366"/>
                <a:gd name="connsiteY43" fmla="*/ 93644 h 532366"/>
                <a:gd name="connsiteX44" fmla="*/ 164989 w 532366"/>
                <a:gd name="connsiteY44" fmla="*/ 102283 h 532366"/>
                <a:gd name="connsiteX45" fmla="*/ 117807 w 532366"/>
                <a:gd name="connsiteY45" fmla="*/ 78729 h 532366"/>
                <a:gd name="connsiteX46" fmla="*/ 226939 w 532366"/>
                <a:gd name="connsiteY46" fmla="*/ 30292 h 532366"/>
                <a:gd name="connsiteX47" fmla="*/ 115223 w 532366"/>
                <a:gd name="connsiteY47" fmla="*/ 451902 h 532366"/>
                <a:gd name="connsiteX48" fmla="*/ 159082 w 532366"/>
                <a:gd name="connsiteY48" fmla="*/ 430342 h 532366"/>
                <a:gd name="connsiteX49" fmla="*/ 215715 w 532366"/>
                <a:gd name="connsiteY49" fmla="*/ 500192 h 532366"/>
                <a:gd name="connsiteX50" fmla="*/ 115223 w 532366"/>
                <a:gd name="connsiteY50" fmla="*/ 451902 h 532366"/>
                <a:gd name="connsiteX51" fmla="*/ 261716 w 532366"/>
                <a:gd name="connsiteY51" fmla="*/ 505508 h 532366"/>
                <a:gd name="connsiteX52" fmla="*/ 260313 w 532366"/>
                <a:gd name="connsiteY52" fmla="*/ 505508 h 532366"/>
                <a:gd name="connsiteX53" fmla="*/ 185073 w 532366"/>
                <a:gd name="connsiteY53" fmla="*/ 421629 h 532366"/>
                <a:gd name="connsiteX54" fmla="*/ 267918 w 532366"/>
                <a:gd name="connsiteY54" fmla="*/ 410849 h 532366"/>
                <a:gd name="connsiteX55" fmla="*/ 341386 w 532366"/>
                <a:gd name="connsiteY55" fmla="*/ 421481 h 532366"/>
                <a:gd name="connsiteX56" fmla="*/ 261716 w 532366"/>
                <a:gd name="connsiteY56" fmla="*/ 505508 h 532366"/>
                <a:gd name="connsiteX57" fmla="*/ 305501 w 532366"/>
                <a:gd name="connsiteY57" fmla="*/ 502333 h 532366"/>
                <a:gd name="connsiteX58" fmla="*/ 367599 w 532366"/>
                <a:gd name="connsiteY58" fmla="*/ 430268 h 532366"/>
                <a:gd name="connsiteX59" fmla="*/ 414781 w 532366"/>
                <a:gd name="connsiteY59" fmla="*/ 453822 h 532366"/>
                <a:gd name="connsiteX60" fmla="*/ 305501 w 532366"/>
                <a:gd name="connsiteY60" fmla="*/ 502333 h 532366"/>
                <a:gd name="connsiteX61" fmla="*/ 435455 w 532366"/>
                <a:gd name="connsiteY61" fmla="*/ 435437 h 532366"/>
                <a:gd name="connsiteX62" fmla="*/ 381923 w 532366"/>
                <a:gd name="connsiteY62" fmla="*/ 407378 h 532366"/>
                <a:gd name="connsiteX63" fmla="*/ 402671 w 532366"/>
                <a:gd name="connsiteY63" fmla="*/ 364184 h 532366"/>
                <a:gd name="connsiteX64" fmla="*/ 395140 w 532366"/>
                <a:gd name="connsiteY64" fmla="*/ 346980 h 532366"/>
                <a:gd name="connsiteX65" fmla="*/ 377936 w 532366"/>
                <a:gd name="connsiteY65" fmla="*/ 354511 h 532366"/>
                <a:gd name="connsiteX66" fmla="*/ 356449 w 532366"/>
                <a:gd name="connsiteY66" fmla="*/ 398296 h 532366"/>
                <a:gd name="connsiteX67" fmla="*/ 268288 w 532366"/>
                <a:gd name="connsiteY67" fmla="*/ 384341 h 532366"/>
                <a:gd name="connsiteX68" fmla="*/ 170749 w 532366"/>
                <a:gd name="connsiteY68" fmla="*/ 398149 h 532366"/>
                <a:gd name="connsiteX69" fmla="*/ 151256 w 532366"/>
                <a:gd name="connsiteY69" fmla="*/ 354954 h 532366"/>
                <a:gd name="connsiteX70" fmla="*/ 134273 w 532366"/>
                <a:gd name="connsiteY70" fmla="*/ 346832 h 532366"/>
                <a:gd name="connsiteX71" fmla="*/ 126151 w 532366"/>
                <a:gd name="connsiteY71" fmla="*/ 363814 h 532366"/>
                <a:gd name="connsiteX72" fmla="*/ 145349 w 532366"/>
                <a:gd name="connsiteY72" fmla="*/ 407157 h 532366"/>
                <a:gd name="connsiteX73" fmla="*/ 94770 w 532366"/>
                <a:gd name="connsiteY73" fmla="*/ 433221 h 532366"/>
                <a:gd name="connsiteX74" fmla="*/ 26914 w 532366"/>
                <a:gd name="connsiteY74" fmla="*/ 266349 h 532366"/>
                <a:gd name="connsiteX75" fmla="*/ 96985 w 532366"/>
                <a:gd name="connsiteY75" fmla="*/ 97188 h 532366"/>
                <a:gd name="connsiteX76" fmla="*/ 97059 w 532366"/>
                <a:gd name="connsiteY76" fmla="*/ 97114 h 532366"/>
                <a:gd name="connsiteX77" fmla="*/ 150517 w 532366"/>
                <a:gd name="connsiteY77" fmla="*/ 125172 h 532366"/>
                <a:gd name="connsiteX78" fmla="*/ 120392 w 532366"/>
                <a:gd name="connsiteY78" fmla="*/ 196056 h 532366"/>
                <a:gd name="connsiteX79" fmla="*/ 129621 w 532366"/>
                <a:gd name="connsiteY79" fmla="*/ 212448 h 532366"/>
                <a:gd name="connsiteX80" fmla="*/ 133239 w 532366"/>
                <a:gd name="connsiteY80" fmla="*/ 212965 h 532366"/>
                <a:gd name="connsiteX81" fmla="*/ 146013 w 532366"/>
                <a:gd name="connsiteY81" fmla="*/ 203292 h 532366"/>
                <a:gd name="connsiteX82" fmla="*/ 175991 w 532366"/>
                <a:gd name="connsiteY82" fmla="*/ 134328 h 532366"/>
                <a:gd name="connsiteX83" fmla="*/ 264374 w 532366"/>
                <a:gd name="connsiteY83" fmla="*/ 148431 h 532366"/>
                <a:gd name="connsiteX84" fmla="*/ 269543 w 532366"/>
                <a:gd name="connsiteY84" fmla="*/ 148505 h 532366"/>
                <a:gd name="connsiteX85" fmla="*/ 361618 w 532366"/>
                <a:gd name="connsiteY85" fmla="*/ 134771 h 532366"/>
                <a:gd name="connsiteX86" fmla="*/ 388568 w 532366"/>
                <a:gd name="connsiteY86" fmla="*/ 202702 h 532366"/>
                <a:gd name="connsiteX87" fmla="*/ 401490 w 532366"/>
                <a:gd name="connsiteY87" fmla="*/ 212817 h 532366"/>
                <a:gd name="connsiteX88" fmla="*/ 404665 w 532366"/>
                <a:gd name="connsiteY88" fmla="*/ 212448 h 532366"/>
                <a:gd name="connsiteX89" fmla="*/ 414411 w 532366"/>
                <a:gd name="connsiteY89" fmla="*/ 196352 h 532366"/>
                <a:gd name="connsiteX90" fmla="*/ 387018 w 532366"/>
                <a:gd name="connsiteY90" fmla="*/ 125763 h 532366"/>
                <a:gd name="connsiteX91" fmla="*/ 437670 w 532366"/>
                <a:gd name="connsiteY91" fmla="*/ 99699 h 532366"/>
                <a:gd name="connsiteX92" fmla="*/ 505379 w 532366"/>
                <a:gd name="connsiteY92" fmla="*/ 266423 h 532366"/>
                <a:gd name="connsiteX93" fmla="*/ 435455 w 532366"/>
                <a:gd name="connsiteY93" fmla="*/ 435437 h 532366"/>
                <a:gd name="connsiteX94" fmla="*/ 185738 w 532366"/>
                <a:gd name="connsiteY94" fmla="*/ 232606 h 532366"/>
                <a:gd name="connsiteX95" fmla="*/ 184852 w 532366"/>
                <a:gd name="connsiteY95" fmla="*/ 238291 h 532366"/>
                <a:gd name="connsiteX96" fmla="*/ 159968 w 532366"/>
                <a:gd name="connsiteY96" fmla="*/ 308806 h 532366"/>
                <a:gd name="connsiteX97" fmla="*/ 144536 w 532366"/>
                <a:gd name="connsiteY97" fmla="*/ 321358 h 532366"/>
                <a:gd name="connsiteX98" fmla="*/ 143650 w 532366"/>
                <a:gd name="connsiteY98" fmla="*/ 321358 h 532366"/>
                <a:gd name="connsiteX99" fmla="*/ 128587 w 532366"/>
                <a:gd name="connsiteY99" fmla="*/ 309396 h 532366"/>
                <a:gd name="connsiteX100" fmla="*/ 112934 w 532366"/>
                <a:gd name="connsiteY100" fmla="*/ 259704 h 532366"/>
                <a:gd name="connsiteX101" fmla="*/ 97133 w 532366"/>
                <a:gd name="connsiteY101" fmla="*/ 309396 h 532366"/>
                <a:gd name="connsiteX102" fmla="*/ 82070 w 532366"/>
                <a:gd name="connsiteY102" fmla="*/ 321358 h 532366"/>
                <a:gd name="connsiteX103" fmla="*/ 81184 w 532366"/>
                <a:gd name="connsiteY103" fmla="*/ 321358 h 532366"/>
                <a:gd name="connsiteX104" fmla="*/ 65752 w 532366"/>
                <a:gd name="connsiteY104" fmla="*/ 308806 h 532366"/>
                <a:gd name="connsiteX105" fmla="*/ 41607 w 532366"/>
                <a:gd name="connsiteY105" fmla="*/ 239251 h 532366"/>
                <a:gd name="connsiteX106" fmla="*/ 40352 w 532366"/>
                <a:gd name="connsiteY106" fmla="*/ 232458 h 532366"/>
                <a:gd name="connsiteX107" fmla="*/ 53790 w 532366"/>
                <a:gd name="connsiteY107" fmla="*/ 219758 h 532366"/>
                <a:gd name="connsiteX108" fmla="*/ 67376 w 532366"/>
                <a:gd name="connsiteY108" fmla="*/ 230612 h 532366"/>
                <a:gd name="connsiteX109" fmla="*/ 82439 w 532366"/>
                <a:gd name="connsiteY109" fmla="*/ 280674 h 532366"/>
                <a:gd name="connsiteX110" fmla="*/ 97871 w 532366"/>
                <a:gd name="connsiteY110" fmla="*/ 230760 h 532366"/>
                <a:gd name="connsiteX111" fmla="*/ 112196 w 532366"/>
                <a:gd name="connsiteY111" fmla="*/ 219536 h 532366"/>
                <a:gd name="connsiteX112" fmla="*/ 113820 w 532366"/>
                <a:gd name="connsiteY112" fmla="*/ 219536 h 532366"/>
                <a:gd name="connsiteX113" fmla="*/ 128145 w 532366"/>
                <a:gd name="connsiteY113" fmla="*/ 230760 h 532366"/>
                <a:gd name="connsiteX114" fmla="*/ 143798 w 532366"/>
                <a:gd name="connsiteY114" fmla="*/ 280821 h 532366"/>
                <a:gd name="connsiteX115" fmla="*/ 159230 w 532366"/>
                <a:gd name="connsiteY115" fmla="*/ 230391 h 532366"/>
                <a:gd name="connsiteX116" fmla="*/ 172668 w 532366"/>
                <a:gd name="connsiteY116" fmla="*/ 219684 h 532366"/>
                <a:gd name="connsiteX117" fmla="*/ 185738 w 532366"/>
                <a:gd name="connsiteY117" fmla="*/ 232606 h 532366"/>
                <a:gd name="connsiteX118" fmla="*/ 340205 w 532366"/>
                <a:gd name="connsiteY118" fmla="*/ 232606 h 532366"/>
                <a:gd name="connsiteX119" fmla="*/ 339319 w 532366"/>
                <a:gd name="connsiteY119" fmla="*/ 238291 h 532366"/>
                <a:gd name="connsiteX120" fmla="*/ 314436 w 532366"/>
                <a:gd name="connsiteY120" fmla="*/ 308806 h 532366"/>
                <a:gd name="connsiteX121" fmla="*/ 299004 w 532366"/>
                <a:gd name="connsiteY121" fmla="*/ 321358 h 532366"/>
                <a:gd name="connsiteX122" fmla="*/ 298118 w 532366"/>
                <a:gd name="connsiteY122" fmla="*/ 321358 h 532366"/>
                <a:gd name="connsiteX123" fmla="*/ 283055 w 532366"/>
                <a:gd name="connsiteY123" fmla="*/ 309396 h 532366"/>
                <a:gd name="connsiteX124" fmla="*/ 267401 w 532366"/>
                <a:gd name="connsiteY124" fmla="*/ 259704 h 532366"/>
                <a:gd name="connsiteX125" fmla="*/ 251600 w 532366"/>
                <a:gd name="connsiteY125" fmla="*/ 309396 h 532366"/>
                <a:gd name="connsiteX126" fmla="*/ 236538 w 532366"/>
                <a:gd name="connsiteY126" fmla="*/ 321358 h 532366"/>
                <a:gd name="connsiteX127" fmla="*/ 235651 w 532366"/>
                <a:gd name="connsiteY127" fmla="*/ 321358 h 532366"/>
                <a:gd name="connsiteX128" fmla="*/ 220219 w 532366"/>
                <a:gd name="connsiteY128" fmla="*/ 308806 h 532366"/>
                <a:gd name="connsiteX129" fmla="*/ 196075 w 532366"/>
                <a:gd name="connsiteY129" fmla="*/ 239251 h 532366"/>
                <a:gd name="connsiteX130" fmla="*/ 194820 w 532366"/>
                <a:gd name="connsiteY130" fmla="*/ 232458 h 532366"/>
                <a:gd name="connsiteX131" fmla="*/ 208258 w 532366"/>
                <a:gd name="connsiteY131" fmla="*/ 219758 h 532366"/>
                <a:gd name="connsiteX132" fmla="*/ 221844 w 532366"/>
                <a:gd name="connsiteY132" fmla="*/ 230612 h 532366"/>
                <a:gd name="connsiteX133" fmla="*/ 236907 w 532366"/>
                <a:gd name="connsiteY133" fmla="*/ 280674 h 532366"/>
                <a:gd name="connsiteX134" fmla="*/ 252339 w 532366"/>
                <a:gd name="connsiteY134" fmla="*/ 230760 h 532366"/>
                <a:gd name="connsiteX135" fmla="*/ 266663 w 532366"/>
                <a:gd name="connsiteY135" fmla="*/ 219536 h 532366"/>
                <a:gd name="connsiteX136" fmla="*/ 268288 w 532366"/>
                <a:gd name="connsiteY136" fmla="*/ 219536 h 532366"/>
                <a:gd name="connsiteX137" fmla="*/ 282612 w 532366"/>
                <a:gd name="connsiteY137" fmla="*/ 230760 h 532366"/>
                <a:gd name="connsiteX138" fmla="*/ 298265 w 532366"/>
                <a:gd name="connsiteY138" fmla="*/ 280821 h 532366"/>
                <a:gd name="connsiteX139" fmla="*/ 313697 w 532366"/>
                <a:gd name="connsiteY139" fmla="*/ 230391 h 532366"/>
                <a:gd name="connsiteX140" fmla="*/ 327136 w 532366"/>
                <a:gd name="connsiteY140" fmla="*/ 219684 h 532366"/>
                <a:gd name="connsiteX141" fmla="*/ 340205 w 532366"/>
                <a:gd name="connsiteY141" fmla="*/ 232606 h 532366"/>
                <a:gd name="connsiteX142" fmla="*/ 452659 w 532366"/>
                <a:gd name="connsiteY142" fmla="*/ 280821 h 532366"/>
                <a:gd name="connsiteX143" fmla="*/ 468091 w 532366"/>
                <a:gd name="connsiteY143" fmla="*/ 230391 h 532366"/>
                <a:gd name="connsiteX144" fmla="*/ 481529 w 532366"/>
                <a:gd name="connsiteY144" fmla="*/ 219684 h 532366"/>
                <a:gd name="connsiteX145" fmla="*/ 494599 w 532366"/>
                <a:gd name="connsiteY145" fmla="*/ 232606 h 532366"/>
                <a:gd name="connsiteX146" fmla="*/ 493712 w 532366"/>
                <a:gd name="connsiteY146" fmla="*/ 238291 h 532366"/>
                <a:gd name="connsiteX147" fmla="*/ 468829 w 532366"/>
                <a:gd name="connsiteY147" fmla="*/ 308806 h 532366"/>
                <a:gd name="connsiteX148" fmla="*/ 453397 w 532366"/>
                <a:gd name="connsiteY148" fmla="*/ 321358 h 532366"/>
                <a:gd name="connsiteX149" fmla="*/ 452511 w 532366"/>
                <a:gd name="connsiteY149" fmla="*/ 321358 h 532366"/>
                <a:gd name="connsiteX150" fmla="*/ 437449 w 532366"/>
                <a:gd name="connsiteY150" fmla="*/ 309396 h 532366"/>
                <a:gd name="connsiteX151" fmla="*/ 421795 w 532366"/>
                <a:gd name="connsiteY151" fmla="*/ 259704 h 532366"/>
                <a:gd name="connsiteX152" fmla="*/ 405994 w 532366"/>
                <a:gd name="connsiteY152" fmla="*/ 309396 h 532366"/>
                <a:gd name="connsiteX153" fmla="*/ 390931 w 532366"/>
                <a:gd name="connsiteY153" fmla="*/ 321358 h 532366"/>
                <a:gd name="connsiteX154" fmla="*/ 390045 w 532366"/>
                <a:gd name="connsiteY154" fmla="*/ 321358 h 532366"/>
                <a:gd name="connsiteX155" fmla="*/ 374613 w 532366"/>
                <a:gd name="connsiteY155" fmla="*/ 308806 h 532366"/>
                <a:gd name="connsiteX156" fmla="*/ 350468 w 532366"/>
                <a:gd name="connsiteY156" fmla="*/ 239251 h 532366"/>
                <a:gd name="connsiteX157" fmla="*/ 349213 w 532366"/>
                <a:gd name="connsiteY157" fmla="*/ 232458 h 532366"/>
                <a:gd name="connsiteX158" fmla="*/ 362651 w 532366"/>
                <a:gd name="connsiteY158" fmla="*/ 219758 h 532366"/>
                <a:gd name="connsiteX159" fmla="*/ 376238 w 532366"/>
                <a:gd name="connsiteY159" fmla="*/ 230612 h 532366"/>
                <a:gd name="connsiteX160" fmla="*/ 391300 w 532366"/>
                <a:gd name="connsiteY160" fmla="*/ 280674 h 532366"/>
                <a:gd name="connsiteX161" fmla="*/ 406732 w 532366"/>
                <a:gd name="connsiteY161" fmla="*/ 230760 h 532366"/>
                <a:gd name="connsiteX162" fmla="*/ 421057 w 532366"/>
                <a:gd name="connsiteY162" fmla="*/ 219536 h 532366"/>
                <a:gd name="connsiteX163" fmla="*/ 422681 w 532366"/>
                <a:gd name="connsiteY163" fmla="*/ 219536 h 532366"/>
                <a:gd name="connsiteX164" fmla="*/ 437006 w 532366"/>
                <a:gd name="connsiteY164" fmla="*/ 230760 h 532366"/>
                <a:gd name="connsiteX165" fmla="*/ 452659 w 532366"/>
                <a:gd name="connsiteY165" fmla="*/ 280821 h 53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532366" h="532366">
                  <a:moveTo>
                    <a:pt x="511138" y="162903"/>
                  </a:moveTo>
                  <a:cubicBezTo>
                    <a:pt x="497773" y="131227"/>
                    <a:pt x="478576" y="102800"/>
                    <a:pt x="454210" y="78434"/>
                  </a:cubicBezTo>
                  <a:cubicBezTo>
                    <a:pt x="429770" y="53993"/>
                    <a:pt x="401342" y="34870"/>
                    <a:pt x="369740" y="21505"/>
                  </a:cubicBezTo>
                  <a:cubicBezTo>
                    <a:pt x="341239" y="9470"/>
                    <a:pt x="311261" y="2603"/>
                    <a:pt x="280397" y="978"/>
                  </a:cubicBezTo>
                  <a:cubicBezTo>
                    <a:pt x="278551" y="535"/>
                    <a:pt x="276705" y="462"/>
                    <a:pt x="274859" y="757"/>
                  </a:cubicBezTo>
                  <a:cubicBezTo>
                    <a:pt x="272275" y="683"/>
                    <a:pt x="269690" y="609"/>
                    <a:pt x="267032" y="609"/>
                  </a:cubicBezTo>
                  <a:cubicBezTo>
                    <a:pt x="266368" y="535"/>
                    <a:pt x="265703" y="535"/>
                    <a:pt x="264965" y="609"/>
                  </a:cubicBezTo>
                  <a:cubicBezTo>
                    <a:pt x="229523" y="757"/>
                    <a:pt x="195189" y="7771"/>
                    <a:pt x="162848" y="21505"/>
                  </a:cubicBezTo>
                  <a:cubicBezTo>
                    <a:pt x="135750" y="32950"/>
                    <a:pt x="111014" y="48677"/>
                    <a:pt x="89158" y="68318"/>
                  </a:cubicBezTo>
                  <a:cubicBezTo>
                    <a:pt x="87460" y="69278"/>
                    <a:pt x="85910" y="70607"/>
                    <a:pt x="84654" y="72305"/>
                  </a:cubicBezTo>
                  <a:cubicBezTo>
                    <a:pt x="84581" y="72379"/>
                    <a:pt x="84507" y="72527"/>
                    <a:pt x="84433" y="72600"/>
                  </a:cubicBezTo>
                  <a:cubicBezTo>
                    <a:pt x="82365" y="74520"/>
                    <a:pt x="80372" y="76514"/>
                    <a:pt x="78378" y="78507"/>
                  </a:cubicBezTo>
                  <a:cubicBezTo>
                    <a:pt x="53938" y="102948"/>
                    <a:pt x="34814" y="131375"/>
                    <a:pt x="21450" y="162977"/>
                  </a:cubicBezTo>
                  <a:cubicBezTo>
                    <a:pt x="7568" y="195761"/>
                    <a:pt x="554" y="230538"/>
                    <a:pt x="554" y="266423"/>
                  </a:cubicBezTo>
                  <a:cubicBezTo>
                    <a:pt x="554" y="302308"/>
                    <a:pt x="7568" y="337085"/>
                    <a:pt x="21450" y="369869"/>
                  </a:cubicBezTo>
                  <a:cubicBezTo>
                    <a:pt x="34814" y="401545"/>
                    <a:pt x="54012" y="429973"/>
                    <a:pt x="78378" y="454339"/>
                  </a:cubicBezTo>
                  <a:cubicBezTo>
                    <a:pt x="102818" y="478779"/>
                    <a:pt x="131246" y="497903"/>
                    <a:pt x="162848" y="511267"/>
                  </a:cubicBezTo>
                  <a:cubicBezTo>
                    <a:pt x="191423" y="523377"/>
                    <a:pt x="221549" y="530244"/>
                    <a:pt x="252560" y="531794"/>
                  </a:cubicBezTo>
                  <a:cubicBezTo>
                    <a:pt x="253520" y="532016"/>
                    <a:pt x="254554" y="532163"/>
                    <a:pt x="255587" y="532163"/>
                  </a:cubicBezTo>
                  <a:cubicBezTo>
                    <a:pt x="256252" y="532163"/>
                    <a:pt x="256917" y="532089"/>
                    <a:pt x="257507" y="532016"/>
                  </a:cubicBezTo>
                  <a:cubicBezTo>
                    <a:pt x="260461" y="532089"/>
                    <a:pt x="263414" y="532163"/>
                    <a:pt x="266368" y="532163"/>
                  </a:cubicBezTo>
                  <a:cubicBezTo>
                    <a:pt x="302253" y="532163"/>
                    <a:pt x="337030" y="525149"/>
                    <a:pt x="369814" y="511267"/>
                  </a:cubicBezTo>
                  <a:cubicBezTo>
                    <a:pt x="396690" y="499896"/>
                    <a:pt x="421278" y="484317"/>
                    <a:pt x="442986" y="464971"/>
                  </a:cubicBezTo>
                  <a:cubicBezTo>
                    <a:pt x="445054" y="464012"/>
                    <a:pt x="446974" y="462535"/>
                    <a:pt x="448376" y="460541"/>
                  </a:cubicBezTo>
                  <a:cubicBezTo>
                    <a:pt x="448672" y="460172"/>
                    <a:pt x="448893" y="459803"/>
                    <a:pt x="449115" y="459360"/>
                  </a:cubicBezTo>
                  <a:cubicBezTo>
                    <a:pt x="450887" y="457735"/>
                    <a:pt x="452585" y="456037"/>
                    <a:pt x="454283" y="454339"/>
                  </a:cubicBezTo>
                  <a:cubicBezTo>
                    <a:pt x="478724" y="429899"/>
                    <a:pt x="497847" y="401471"/>
                    <a:pt x="511212" y="369869"/>
                  </a:cubicBezTo>
                  <a:cubicBezTo>
                    <a:pt x="525093" y="337085"/>
                    <a:pt x="532108" y="302308"/>
                    <a:pt x="532108" y="266423"/>
                  </a:cubicBezTo>
                  <a:cubicBezTo>
                    <a:pt x="532108" y="230538"/>
                    <a:pt x="525020" y="195613"/>
                    <a:pt x="511138" y="162903"/>
                  </a:cubicBezTo>
                  <a:moveTo>
                    <a:pt x="417439" y="80944"/>
                  </a:moveTo>
                  <a:cubicBezTo>
                    <a:pt x="403336" y="89435"/>
                    <a:pt x="388642" y="96598"/>
                    <a:pt x="373506" y="102504"/>
                  </a:cubicBezTo>
                  <a:cubicBezTo>
                    <a:pt x="371733" y="99773"/>
                    <a:pt x="369961" y="96967"/>
                    <a:pt x="368115" y="94235"/>
                  </a:cubicBezTo>
                  <a:cubicBezTo>
                    <a:pt x="353717" y="72970"/>
                    <a:pt x="336587" y="52295"/>
                    <a:pt x="316799" y="32507"/>
                  </a:cubicBezTo>
                  <a:cubicBezTo>
                    <a:pt x="353643" y="40334"/>
                    <a:pt x="387978" y="56799"/>
                    <a:pt x="417439" y="80944"/>
                  </a:cubicBezTo>
                  <a:moveTo>
                    <a:pt x="270724" y="27191"/>
                  </a:moveTo>
                  <a:cubicBezTo>
                    <a:pt x="271241" y="27191"/>
                    <a:pt x="271758" y="27191"/>
                    <a:pt x="272275" y="27191"/>
                  </a:cubicBezTo>
                  <a:cubicBezTo>
                    <a:pt x="301957" y="53034"/>
                    <a:pt x="326840" y="80501"/>
                    <a:pt x="346112" y="109076"/>
                  </a:cubicBezTo>
                  <a:cubicBezTo>
                    <a:pt x="346555" y="109741"/>
                    <a:pt x="346998" y="110479"/>
                    <a:pt x="347441" y="111143"/>
                  </a:cubicBezTo>
                  <a:cubicBezTo>
                    <a:pt x="320786" y="118601"/>
                    <a:pt x="293097" y="122293"/>
                    <a:pt x="264965" y="121776"/>
                  </a:cubicBezTo>
                  <a:cubicBezTo>
                    <a:pt x="239786" y="121333"/>
                    <a:pt x="215051" y="117715"/>
                    <a:pt x="191275" y="111070"/>
                  </a:cubicBezTo>
                  <a:cubicBezTo>
                    <a:pt x="191718" y="110479"/>
                    <a:pt x="192161" y="109814"/>
                    <a:pt x="192604" y="109224"/>
                  </a:cubicBezTo>
                  <a:cubicBezTo>
                    <a:pt x="213205" y="80427"/>
                    <a:pt x="239491" y="52886"/>
                    <a:pt x="270724" y="27191"/>
                  </a:cubicBezTo>
                  <a:moveTo>
                    <a:pt x="226939" y="30292"/>
                  </a:moveTo>
                  <a:cubicBezTo>
                    <a:pt x="205452" y="50523"/>
                    <a:pt x="186697" y="71788"/>
                    <a:pt x="170970" y="93644"/>
                  </a:cubicBezTo>
                  <a:cubicBezTo>
                    <a:pt x="168903" y="96524"/>
                    <a:pt x="166909" y="99403"/>
                    <a:pt x="164989" y="102283"/>
                  </a:cubicBezTo>
                  <a:cubicBezTo>
                    <a:pt x="148671" y="95933"/>
                    <a:pt x="132870" y="88033"/>
                    <a:pt x="117807" y="78729"/>
                  </a:cubicBezTo>
                  <a:cubicBezTo>
                    <a:pt x="149631" y="53403"/>
                    <a:pt x="186993" y="36863"/>
                    <a:pt x="226939" y="30292"/>
                  </a:cubicBezTo>
                  <a:moveTo>
                    <a:pt x="115223" y="451902"/>
                  </a:moveTo>
                  <a:cubicBezTo>
                    <a:pt x="129252" y="443411"/>
                    <a:pt x="143946" y="436249"/>
                    <a:pt x="159082" y="430342"/>
                  </a:cubicBezTo>
                  <a:cubicBezTo>
                    <a:pt x="174440" y="454486"/>
                    <a:pt x="193343" y="477819"/>
                    <a:pt x="215715" y="500192"/>
                  </a:cubicBezTo>
                  <a:cubicBezTo>
                    <a:pt x="178945" y="492365"/>
                    <a:pt x="144610" y="475899"/>
                    <a:pt x="115223" y="451902"/>
                  </a:cubicBezTo>
                  <a:moveTo>
                    <a:pt x="261716" y="505508"/>
                  </a:moveTo>
                  <a:cubicBezTo>
                    <a:pt x="261273" y="505508"/>
                    <a:pt x="260756" y="505508"/>
                    <a:pt x="260313" y="505508"/>
                  </a:cubicBezTo>
                  <a:cubicBezTo>
                    <a:pt x="229671" y="478927"/>
                    <a:pt x="204492" y="450868"/>
                    <a:pt x="185073" y="421629"/>
                  </a:cubicBezTo>
                  <a:cubicBezTo>
                    <a:pt x="211802" y="414098"/>
                    <a:pt x="239639" y="410406"/>
                    <a:pt x="267918" y="410849"/>
                  </a:cubicBezTo>
                  <a:cubicBezTo>
                    <a:pt x="293023" y="411218"/>
                    <a:pt x="317685" y="414836"/>
                    <a:pt x="341386" y="421481"/>
                  </a:cubicBezTo>
                  <a:cubicBezTo>
                    <a:pt x="320490" y="450942"/>
                    <a:pt x="293909" y="479001"/>
                    <a:pt x="261716" y="505508"/>
                  </a:cubicBezTo>
                  <a:moveTo>
                    <a:pt x="305501" y="502333"/>
                  </a:moveTo>
                  <a:cubicBezTo>
                    <a:pt x="329942" y="479370"/>
                    <a:pt x="350690" y="455299"/>
                    <a:pt x="367599" y="430268"/>
                  </a:cubicBezTo>
                  <a:cubicBezTo>
                    <a:pt x="383990" y="436618"/>
                    <a:pt x="399718" y="444445"/>
                    <a:pt x="414781" y="453822"/>
                  </a:cubicBezTo>
                  <a:cubicBezTo>
                    <a:pt x="382957" y="479222"/>
                    <a:pt x="345521" y="495762"/>
                    <a:pt x="305501" y="502333"/>
                  </a:cubicBezTo>
                  <a:moveTo>
                    <a:pt x="435455" y="435437"/>
                  </a:moveTo>
                  <a:cubicBezTo>
                    <a:pt x="418472" y="424287"/>
                    <a:pt x="400530" y="414984"/>
                    <a:pt x="381923" y="407378"/>
                  </a:cubicBezTo>
                  <a:cubicBezTo>
                    <a:pt x="390045" y="393275"/>
                    <a:pt x="396912" y="378877"/>
                    <a:pt x="402671" y="364184"/>
                  </a:cubicBezTo>
                  <a:cubicBezTo>
                    <a:pt x="405329" y="357317"/>
                    <a:pt x="402007" y="349638"/>
                    <a:pt x="395140" y="346980"/>
                  </a:cubicBezTo>
                  <a:cubicBezTo>
                    <a:pt x="388273" y="344321"/>
                    <a:pt x="380594" y="347644"/>
                    <a:pt x="377936" y="354511"/>
                  </a:cubicBezTo>
                  <a:cubicBezTo>
                    <a:pt x="372103" y="369352"/>
                    <a:pt x="364940" y="383972"/>
                    <a:pt x="356449" y="398296"/>
                  </a:cubicBezTo>
                  <a:cubicBezTo>
                    <a:pt x="328096" y="389510"/>
                    <a:pt x="298487" y="384784"/>
                    <a:pt x="268288" y="384341"/>
                  </a:cubicBezTo>
                  <a:cubicBezTo>
                    <a:pt x="234913" y="383824"/>
                    <a:pt x="202129" y="388476"/>
                    <a:pt x="170749" y="398149"/>
                  </a:cubicBezTo>
                  <a:cubicBezTo>
                    <a:pt x="162922" y="383972"/>
                    <a:pt x="156424" y="369574"/>
                    <a:pt x="151256" y="354954"/>
                  </a:cubicBezTo>
                  <a:cubicBezTo>
                    <a:pt x="148819" y="348013"/>
                    <a:pt x="141214" y="344395"/>
                    <a:pt x="134273" y="346832"/>
                  </a:cubicBezTo>
                  <a:cubicBezTo>
                    <a:pt x="127332" y="349268"/>
                    <a:pt x="123714" y="356874"/>
                    <a:pt x="126151" y="363814"/>
                  </a:cubicBezTo>
                  <a:cubicBezTo>
                    <a:pt x="131320" y="378508"/>
                    <a:pt x="137743" y="392980"/>
                    <a:pt x="145349" y="407157"/>
                  </a:cubicBezTo>
                  <a:cubicBezTo>
                    <a:pt x="127849" y="414245"/>
                    <a:pt x="110940" y="422958"/>
                    <a:pt x="94770" y="433221"/>
                  </a:cubicBezTo>
                  <a:cubicBezTo>
                    <a:pt x="50985" y="388328"/>
                    <a:pt x="26914" y="329185"/>
                    <a:pt x="26914" y="266349"/>
                  </a:cubicBezTo>
                  <a:cubicBezTo>
                    <a:pt x="26914" y="202480"/>
                    <a:pt x="51797" y="142377"/>
                    <a:pt x="96985" y="97188"/>
                  </a:cubicBezTo>
                  <a:cubicBezTo>
                    <a:pt x="96985" y="97188"/>
                    <a:pt x="97059" y="97114"/>
                    <a:pt x="97059" y="97114"/>
                  </a:cubicBezTo>
                  <a:cubicBezTo>
                    <a:pt x="114042" y="108264"/>
                    <a:pt x="131984" y="117641"/>
                    <a:pt x="150517" y="125172"/>
                  </a:cubicBezTo>
                  <a:cubicBezTo>
                    <a:pt x="137300" y="148284"/>
                    <a:pt x="127185" y="171985"/>
                    <a:pt x="120392" y="196056"/>
                  </a:cubicBezTo>
                  <a:cubicBezTo>
                    <a:pt x="118398" y="203145"/>
                    <a:pt x="122533" y="210454"/>
                    <a:pt x="129621" y="212448"/>
                  </a:cubicBezTo>
                  <a:cubicBezTo>
                    <a:pt x="130803" y="212817"/>
                    <a:pt x="132058" y="212965"/>
                    <a:pt x="133239" y="212965"/>
                  </a:cubicBezTo>
                  <a:cubicBezTo>
                    <a:pt x="139072" y="212965"/>
                    <a:pt x="144389" y="209126"/>
                    <a:pt x="146013" y="203292"/>
                  </a:cubicBezTo>
                  <a:cubicBezTo>
                    <a:pt x="152585" y="179886"/>
                    <a:pt x="162626" y="156775"/>
                    <a:pt x="175991" y="134328"/>
                  </a:cubicBezTo>
                  <a:cubicBezTo>
                    <a:pt x="204418" y="143115"/>
                    <a:pt x="234101" y="147914"/>
                    <a:pt x="264374" y="148431"/>
                  </a:cubicBezTo>
                  <a:cubicBezTo>
                    <a:pt x="266072" y="148431"/>
                    <a:pt x="267844" y="148505"/>
                    <a:pt x="269543" y="148505"/>
                  </a:cubicBezTo>
                  <a:cubicBezTo>
                    <a:pt x="300997" y="148505"/>
                    <a:pt x="332009" y="143853"/>
                    <a:pt x="361618" y="134771"/>
                  </a:cubicBezTo>
                  <a:cubicBezTo>
                    <a:pt x="373875" y="156996"/>
                    <a:pt x="382883" y="179738"/>
                    <a:pt x="388568" y="202702"/>
                  </a:cubicBezTo>
                  <a:cubicBezTo>
                    <a:pt x="390045" y="208756"/>
                    <a:pt x="395509" y="212817"/>
                    <a:pt x="401490" y="212817"/>
                  </a:cubicBezTo>
                  <a:cubicBezTo>
                    <a:pt x="402523" y="212817"/>
                    <a:pt x="403631" y="212670"/>
                    <a:pt x="404665" y="212448"/>
                  </a:cubicBezTo>
                  <a:cubicBezTo>
                    <a:pt x="411827" y="210676"/>
                    <a:pt x="416183" y="203514"/>
                    <a:pt x="414411" y="196352"/>
                  </a:cubicBezTo>
                  <a:cubicBezTo>
                    <a:pt x="408504" y="172428"/>
                    <a:pt x="399349" y="148800"/>
                    <a:pt x="387018" y="125763"/>
                  </a:cubicBezTo>
                  <a:cubicBezTo>
                    <a:pt x="404517" y="118675"/>
                    <a:pt x="421500" y="109962"/>
                    <a:pt x="437670" y="99699"/>
                  </a:cubicBezTo>
                  <a:cubicBezTo>
                    <a:pt x="481382" y="144592"/>
                    <a:pt x="505379" y="203661"/>
                    <a:pt x="505379" y="266423"/>
                  </a:cubicBezTo>
                  <a:cubicBezTo>
                    <a:pt x="505453" y="330219"/>
                    <a:pt x="480570" y="390248"/>
                    <a:pt x="435455" y="435437"/>
                  </a:cubicBezTo>
                  <a:moveTo>
                    <a:pt x="185738" y="232606"/>
                  </a:moveTo>
                  <a:cubicBezTo>
                    <a:pt x="185738" y="234452"/>
                    <a:pt x="185221" y="237036"/>
                    <a:pt x="184852" y="238291"/>
                  </a:cubicBezTo>
                  <a:lnTo>
                    <a:pt x="159968" y="308806"/>
                  </a:lnTo>
                  <a:cubicBezTo>
                    <a:pt x="157015" y="317445"/>
                    <a:pt x="151329" y="321358"/>
                    <a:pt x="144536" y="321358"/>
                  </a:cubicBezTo>
                  <a:lnTo>
                    <a:pt x="143650" y="321358"/>
                  </a:lnTo>
                  <a:cubicBezTo>
                    <a:pt x="136857" y="321358"/>
                    <a:pt x="131098" y="317518"/>
                    <a:pt x="128587" y="309396"/>
                  </a:cubicBezTo>
                  <a:lnTo>
                    <a:pt x="112934" y="259704"/>
                  </a:lnTo>
                  <a:lnTo>
                    <a:pt x="97133" y="309396"/>
                  </a:lnTo>
                  <a:cubicBezTo>
                    <a:pt x="94549" y="317518"/>
                    <a:pt x="88863" y="321358"/>
                    <a:pt x="82070" y="321358"/>
                  </a:cubicBezTo>
                  <a:lnTo>
                    <a:pt x="81184" y="321358"/>
                  </a:lnTo>
                  <a:cubicBezTo>
                    <a:pt x="74391" y="321358"/>
                    <a:pt x="68632" y="317518"/>
                    <a:pt x="65752" y="308806"/>
                  </a:cubicBezTo>
                  <a:lnTo>
                    <a:pt x="41607" y="239251"/>
                  </a:lnTo>
                  <a:cubicBezTo>
                    <a:pt x="41090" y="237627"/>
                    <a:pt x="40352" y="234821"/>
                    <a:pt x="40352" y="232458"/>
                  </a:cubicBezTo>
                  <a:cubicBezTo>
                    <a:pt x="40352" y="226034"/>
                    <a:pt x="45521" y="219758"/>
                    <a:pt x="53790" y="219758"/>
                  </a:cubicBezTo>
                  <a:cubicBezTo>
                    <a:pt x="60805" y="219758"/>
                    <a:pt x="65383" y="224188"/>
                    <a:pt x="67376" y="230612"/>
                  </a:cubicBezTo>
                  <a:lnTo>
                    <a:pt x="82439" y="280674"/>
                  </a:lnTo>
                  <a:lnTo>
                    <a:pt x="97871" y="230760"/>
                  </a:lnTo>
                  <a:cubicBezTo>
                    <a:pt x="99865" y="224114"/>
                    <a:pt x="105033" y="219536"/>
                    <a:pt x="112196" y="219536"/>
                  </a:cubicBezTo>
                  <a:lnTo>
                    <a:pt x="113820" y="219536"/>
                  </a:lnTo>
                  <a:cubicBezTo>
                    <a:pt x="120982" y="219536"/>
                    <a:pt x="126151" y="224114"/>
                    <a:pt x="128145" y="230760"/>
                  </a:cubicBezTo>
                  <a:lnTo>
                    <a:pt x="143798" y="280821"/>
                  </a:lnTo>
                  <a:lnTo>
                    <a:pt x="159230" y="230391"/>
                  </a:lnTo>
                  <a:cubicBezTo>
                    <a:pt x="161076" y="224484"/>
                    <a:pt x="165285" y="219684"/>
                    <a:pt x="172668" y="219684"/>
                  </a:cubicBezTo>
                  <a:cubicBezTo>
                    <a:pt x="180421" y="219684"/>
                    <a:pt x="185738" y="225591"/>
                    <a:pt x="185738" y="232606"/>
                  </a:cubicBezTo>
                  <a:moveTo>
                    <a:pt x="340205" y="232606"/>
                  </a:moveTo>
                  <a:cubicBezTo>
                    <a:pt x="340205" y="234452"/>
                    <a:pt x="339688" y="237036"/>
                    <a:pt x="339319" y="238291"/>
                  </a:cubicBezTo>
                  <a:lnTo>
                    <a:pt x="314436" y="308806"/>
                  </a:lnTo>
                  <a:cubicBezTo>
                    <a:pt x="311482" y="317445"/>
                    <a:pt x="305797" y="321358"/>
                    <a:pt x="299004" y="321358"/>
                  </a:cubicBezTo>
                  <a:lnTo>
                    <a:pt x="298118" y="321358"/>
                  </a:lnTo>
                  <a:cubicBezTo>
                    <a:pt x="291325" y="321358"/>
                    <a:pt x="285565" y="317518"/>
                    <a:pt x="283055" y="309396"/>
                  </a:cubicBezTo>
                  <a:lnTo>
                    <a:pt x="267401" y="259704"/>
                  </a:lnTo>
                  <a:lnTo>
                    <a:pt x="251600" y="309396"/>
                  </a:lnTo>
                  <a:cubicBezTo>
                    <a:pt x="249016" y="317518"/>
                    <a:pt x="243331" y="321358"/>
                    <a:pt x="236538" y="321358"/>
                  </a:cubicBezTo>
                  <a:lnTo>
                    <a:pt x="235651" y="321358"/>
                  </a:lnTo>
                  <a:cubicBezTo>
                    <a:pt x="228858" y="321358"/>
                    <a:pt x="223099" y="317518"/>
                    <a:pt x="220219" y="308806"/>
                  </a:cubicBezTo>
                  <a:lnTo>
                    <a:pt x="196075" y="239251"/>
                  </a:lnTo>
                  <a:cubicBezTo>
                    <a:pt x="195558" y="237627"/>
                    <a:pt x="194820" y="234821"/>
                    <a:pt x="194820" y="232458"/>
                  </a:cubicBezTo>
                  <a:cubicBezTo>
                    <a:pt x="194820" y="226034"/>
                    <a:pt x="199988" y="219758"/>
                    <a:pt x="208258" y="219758"/>
                  </a:cubicBezTo>
                  <a:cubicBezTo>
                    <a:pt x="215272" y="219758"/>
                    <a:pt x="219850" y="224188"/>
                    <a:pt x="221844" y="230612"/>
                  </a:cubicBezTo>
                  <a:lnTo>
                    <a:pt x="236907" y="280674"/>
                  </a:lnTo>
                  <a:lnTo>
                    <a:pt x="252339" y="230760"/>
                  </a:lnTo>
                  <a:cubicBezTo>
                    <a:pt x="254332" y="224114"/>
                    <a:pt x="259501" y="219536"/>
                    <a:pt x="266663" y="219536"/>
                  </a:cubicBezTo>
                  <a:lnTo>
                    <a:pt x="268288" y="219536"/>
                  </a:lnTo>
                  <a:cubicBezTo>
                    <a:pt x="275450" y="219536"/>
                    <a:pt x="280618" y="224114"/>
                    <a:pt x="282612" y="230760"/>
                  </a:cubicBezTo>
                  <a:lnTo>
                    <a:pt x="298265" y="280821"/>
                  </a:lnTo>
                  <a:lnTo>
                    <a:pt x="313697" y="230391"/>
                  </a:lnTo>
                  <a:cubicBezTo>
                    <a:pt x="315543" y="224484"/>
                    <a:pt x="319752" y="219684"/>
                    <a:pt x="327136" y="219684"/>
                  </a:cubicBezTo>
                  <a:cubicBezTo>
                    <a:pt x="334815" y="219684"/>
                    <a:pt x="340205" y="225591"/>
                    <a:pt x="340205" y="232606"/>
                  </a:cubicBezTo>
                  <a:moveTo>
                    <a:pt x="452659" y="280821"/>
                  </a:moveTo>
                  <a:lnTo>
                    <a:pt x="468091" y="230391"/>
                  </a:lnTo>
                  <a:cubicBezTo>
                    <a:pt x="469937" y="224484"/>
                    <a:pt x="474146" y="219684"/>
                    <a:pt x="481529" y="219684"/>
                  </a:cubicBezTo>
                  <a:cubicBezTo>
                    <a:pt x="489282" y="219684"/>
                    <a:pt x="494599" y="225591"/>
                    <a:pt x="494599" y="232606"/>
                  </a:cubicBezTo>
                  <a:cubicBezTo>
                    <a:pt x="494599" y="234452"/>
                    <a:pt x="494082" y="237036"/>
                    <a:pt x="493712" y="238291"/>
                  </a:cubicBezTo>
                  <a:lnTo>
                    <a:pt x="468829" y="308806"/>
                  </a:lnTo>
                  <a:cubicBezTo>
                    <a:pt x="465876" y="317445"/>
                    <a:pt x="460190" y="321358"/>
                    <a:pt x="453397" y="321358"/>
                  </a:cubicBezTo>
                  <a:lnTo>
                    <a:pt x="452511" y="321358"/>
                  </a:lnTo>
                  <a:cubicBezTo>
                    <a:pt x="445718" y="321358"/>
                    <a:pt x="439959" y="317518"/>
                    <a:pt x="437449" y="309396"/>
                  </a:cubicBezTo>
                  <a:lnTo>
                    <a:pt x="421795" y="259704"/>
                  </a:lnTo>
                  <a:lnTo>
                    <a:pt x="405994" y="309396"/>
                  </a:lnTo>
                  <a:cubicBezTo>
                    <a:pt x="403410" y="317518"/>
                    <a:pt x="397724" y="321358"/>
                    <a:pt x="390931" y="321358"/>
                  </a:cubicBezTo>
                  <a:lnTo>
                    <a:pt x="390045" y="321358"/>
                  </a:lnTo>
                  <a:cubicBezTo>
                    <a:pt x="383252" y="321358"/>
                    <a:pt x="377493" y="317518"/>
                    <a:pt x="374613" y="308806"/>
                  </a:cubicBezTo>
                  <a:lnTo>
                    <a:pt x="350468" y="239251"/>
                  </a:lnTo>
                  <a:cubicBezTo>
                    <a:pt x="349951" y="237627"/>
                    <a:pt x="349213" y="234821"/>
                    <a:pt x="349213" y="232458"/>
                  </a:cubicBezTo>
                  <a:cubicBezTo>
                    <a:pt x="349213" y="226034"/>
                    <a:pt x="354382" y="219758"/>
                    <a:pt x="362651" y="219758"/>
                  </a:cubicBezTo>
                  <a:cubicBezTo>
                    <a:pt x="369666" y="219758"/>
                    <a:pt x="374244" y="224188"/>
                    <a:pt x="376238" y="230612"/>
                  </a:cubicBezTo>
                  <a:lnTo>
                    <a:pt x="391300" y="280674"/>
                  </a:lnTo>
                  <a:lnTo>
                    <a:pt x="406732" y="230760"/>
                  </a:lnTo>
                  <a:cubicBezTo>
                    <a:pt x="408726" y="224114"/>
                    <a:pt x="413895" y="219536"/>
                    <a:pt x="421057" y="219536"/>
                  </a:cubicBezTo>
                  <a:lnTo>
                    <a:pt x="422681" y="219536"/>
                  </a:lnTo>
                  <a:cubicBezTo>
                    <a:pt x="429843" y="219536"/>
                    <a:pt x="435012" y="224114"/>
                    <a:pt x="437006" y="230760"/>
                  </a:cubicBezTo>
                  <a:lnTo>
                    <a:pt x="452659" y="28082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1036558-F763-084D-9F3C-ABEBC231E476}"/>
              </a:ext>
            </a:extLst>
          </p:cNvPr>
          <p:cNvSpPr/>
          <p:nvPr/>
        </p:nvSpPr>
        <p:spPr>
          <a:xfrm>
            <a:off x="14238143" y="5050972"/>
            <a:ext cx="1286271" cy="12862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o 224">
            <a:extLst>
              <a:ext uri="{FF2B5EF4-FFF2-40B4-BE49-F238E27FC236}">
                <a16:creationId xmlns:a16="http://schemas.microsoft.com/office/drawing/2014/main" id="{360B8D83-E952-3549-B493-68FA9F4768E3}"/>
              </a:ext>
            </a:extLst>
          </p:cNvPr>
          <p:cNvGrpSpPr/>
          <p:nvPr/>
        </p:nvGrpSpPr>
        <p:grpSpPr>
          <a:xfrm>
            <a:off x="14541897" y="5322440"/>
            <a:ext cx="708667" cy="713913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48" name="Forma libre 87">
              <a:extLst>
                <a:ext uri="{FF2B5EF4-FFF2-40B4-BE49-F238E27FC236}">
                  <a16:creationId xmlns:a16="http://schemas.microsoft.com/office/drawing/2014/main" id="{12A60F60-F546-C145-BDE8-5CD26545933D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88">
              <a:extLst>
                <a:ext uri="{FF2B5EF4-FFF2-40B4-BE49-F238E27FC236}">
                  <a16:creationId xmlns:a16="http://schemas.microsoft.com/office/drawing/2014/main" id="{93A58DF5-D1C6-F344-9421-65CF88256FD4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89">
              <a:extLst>
                <a:ext uri="{FF2B5EF4-FFF2-40B4-BE49-F238E27FC236}">
                  <a16:creationId xmlns:a16="http://schemas.microsoft.com/office/drawing/2014/main" id="{D2FD95CC-F80A-754E-A93D-C4F9B9DE1ECA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ED8D62C-A0DB-C146-B52E-FED57428512D}"/>
              </a:ext>
            </a:extLst>
          </p:cNvPr>
          <p:cNvSpPr txBox="1"/>
          <p:nvPr/>
        </p:nvSpPr>
        <p:spPr>
          <a:xfrm>
            <a:off x="15942023" y="5596842"/>
            <a:ext cx="6337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335312-0D75-1A4D-8DD8-C3DA69A3C124}"/>
              </a:ext>
            </a:extLst>
          </p:cNvPr>
          <p:cNvSpPr/>
          <p:nvPr/>
        </p:nvSpPr>
        <p:spPr>
          <a:xfrm>
            <a:off x="15942023" y="494777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0681A8-6660-064D-B641-9E7233BCF3A7}"/>
              </a:ext>
            </a:extLst>
          </p:cNvPr>
          <p:cNvSpPr txBox="1"/>
          <p:nvPr/>
        </p:nvSpPr>
        <p:spPr>
          <a:xfrm>
            <a:off x="15942023" y="8450543"/>
            <a:ext cx="6337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5E3EC1-3AD7-614E-84A4-54BEC94F40E6}"/>
              </a:ext>
            </a:extLst>
          </p:cNvPr>
          <p:cNvSpPr/>
          <p:nvPr/>
        </p:nvSpPr>
        <p:spPr>
          <a:xfrm>
            <a:off x="15942023" y="780147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C09F09-6358-1947-9FD3-4ED6E64463BE}"/>
              </a:ext>
            </a:extLst>
          </p:cNvPr>
          <p:cNvSpPr txBox="1"/>
          <p:nvPr/>
        </p:nvSpPr>
        <p:spPr>
          <a:xfrm>
            <a:off x="15942023" y="11354341"/>
            <a:ext cx="6337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FB44CD-E9D2-E448-B954-8398CE75EAFD}"/>
              </a:ext>
            </a:extLst>
          </p:cNvPr>
          <p:cNvSpPr/>
          <p:nvPr/>
        </p:nvSpPr>
        <p:spPr>
          <a:xfrm>
            <a:off x="15942023" y="10705273"/>
            <a:ext cx="386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Reinforcement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351B8A3A-599D-7944-830B-95ADE2B24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28357"/>
              </p:ext>
            </p:extLst>
          </p:nvPr>
        </p:nvGraphicFramePr>
        <p:xfrm>
          <a:off x="2098044" y="4947773"/>
          <a:ext cx="11008354" cy="72073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72622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572622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572622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572622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572622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572622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572622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927321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endParaRPr lang="en-US" sz="28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55E318A-800A-0E45-808C-D5CCB4DA2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13364"/>
              </p:ext>
            </p:extLst>
          </p:nvPr>
        </p:nvGraphicFramePr>
        <p:xfrm>
          <a:off x="1875742" y="4396151"/>
          <a:ext cx="21122640" cy="47502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88576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4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>
                          <a:solidFill>
                            <a:schemeClr val="accent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728298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80156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>
                          <a:solidFill>
                            <a:schemeClr val="accent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80156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>
                          <a:solidFill>
                            <a:schemeClr val="accent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80156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dirty="0">
                          <a:solidFill>
                            <a:schemeClr val="accent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C388BEB9-B8FE-314B-8BF2-FEE56D6CB370}"/>
              </a:ext>
            </a:extLst>
          </p:cNvPr>
          <p:cNvGrpSpPr/>
          <p:nvPr/>
        </p:nvGrpSpPr>
        <p:grpSpPr>
          <a:xfrm>
            <a:off x="9150279" y="6905298"/>
            <a:ext cx="526098" cy="526096"/>
            <a:chOff x="1876443" y="5905870"/>
            <a:chExt cx="526098" cy="52609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532442-0291-5C44-A227-B64C29BC4D0B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05FA03-BD82-8946-A34D-433FA9487AFC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2475E7-E397-6941-86F4-7097899A3352}"/>
              </a:ext>
            </a:extLst>
          </p:cNvPr>
          <p:cNvGrpSpPr/>
          <p:nvPr/>
        </p:nvGrpSpPr>
        <p:grpSpPr>
          <a:xfrm>
            <a:off x="6154831" y="8513381"/>
            <a:ext cx="526098" cy="526096"/>
            <a:chOff x="1876443" y="5905870"/>
            <a:chExt cx="526098" cy="52609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EEF9571-737C-934C-BEC7-C6832897AF5C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2DE8983-8F2B-B44C-888A-297E1CEF71C1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D5043C-C8EC-E34D-8DF6-0C3405D4F45D}"/>
              </a:ext>
            </a:extLst>
          </p:cNvPr>
          <p:cNvGrpSpPr/>
          <p:nvPr/>
        </p:nvGrpSpPr>
        <p:grpSpPr>
          <a:xfrm>
            <a:off x="15220003" y="7677808"/>
            <a:ext cx="526098" cy="526096"/>
            <a:chOff x="1876443" y="5905870"/>
            <a:chExt cx="526098" cy="52609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6DE5F59-C2C3-CF48-BC12-96281BB31B20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4118314-256B-8E4C-81AF-B22BC7EDB773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A981C3-ABA9-0F43-8025-34372DC5E7D9}"/>
              </a:ext>
            </a:extLst>
          </p:cNvPr>
          <p:cNvGrpSpPr/>
          <p:nvPr/>
        </p:nvGrpSpPr>
        <p:grpSpPr>
          <a:xfrm>
            <a:off x="15220003" y="5376042"/>
            <a:ext cx="526098" cy="526096"/>
            <a:chOff x="1876443" y="5905870"/>
            <a:chExt cx="526098" cy="52609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733D02-D249-664A-A8C0-806DC5627BB1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53CD36E-FF23-304C-A0FD-6BFFE540DB29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4F1512-1DAE-904F-B909-B30075D44C00}"/>
              </a:ext>
            </a:extLst>
          </p:cNvPr>
          <p:cNvSpPr/>
          <p:nvPr/>
        </p:nvSpPr>
        <p:spPr>
          <a:xfrm>
            <a:off x="1875743" y="9662160"/>
            <a:ext cx="10313082" cy="3031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31A07F-C025-D545-8251-D4474C8EFF7B}"/>
              </a:ext>
            </a:extLst>
          </p:cNvPr>
          <p:cNvSpPr txBox="1"/>
          <p:nvPr/>
        </p:nvSpPr>
        <p:spPr>
          <a:xfrm>
            <a:off x="12679680" y="9839157"/>
            <a:ext cx="10368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grpSp>
        <p:nvGrpSpPr>
          <p:cNvPr id="79" name="Grupo 224">
            <a:extLst>
              <a:ext uri="{FF2B5EF4-FFF2-40B4-BE49-F238E27FC236}">
                <a16:creationId xmlns:a16="http://schemas.microsoft.com/office/drawing/2014/main" id="{50DAAB2A-B979-A841-BFF9-019057E7C3CD}"/>
              </a:ext>
            </a:extLst>
          </p:cNvPr>
          <p:cNvGrpSpPr/>
          <p:nvPr/>
        </p:nvGrpSpPr>
        <p:grpSpPr>
          <a:xfrm>
            <a:off x="2682377" y="10379634"/>
            <a:ext cx="1589544" cy="1601310"/>
            <a:chOff x="5014564" y="2955589"/>
            <a:chExt cx="939996" cy="946954"/>
          </a:xfrm>
          <a:solidFill>
            <a:schemeClr val="accent2"/>
          </a:solidFill>
        </p:grpSpPr>
        <p:sp>
          <p:nvSpPr>
            <p:cNvPr id="80" name="Forma libre 87">
              <a:extLst>
                <a:ext uri="{FF2B5EF4-FFF2-40B4-BE49-F238E27FC236}">
                  <a16:creationId xmlns:a16="http://schemas.microsoft.com/office/drawing/2014/main" id="{3482201C-B0D9-614F-9413-F957632CD685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88">
              <a:extLst>
                <a:ext uri="{FF2B5EF4-FFF2-40B4-BE49-F238E27FC236}">
                  <a16:creationId xmlns:a16="http://schemas.microsoft.com/office/drawing/2014/main" id="{B123AD59-6992-9D48-9E34-3F5F68745B8D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89">
              <a:extLst>
                <a:ext uri="{FF2B5EF4-FFF2-40B4-BE49-F238E27FC236}">
                  <a16:creationId xmlns:a16="http://schemas.microsoft.com/office/drawing/2014/main" id="{99535E22-28B6-264D-997E-9AC5DA4F030B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2E0D4A3-995C-AE45-A8D9-103D272CC58F}"/>
              </a:ext>
            </a:extLst>
          </p:cNvPr>
          <p:cNvSpPr txBox="1"/>
          <p:nvPr/>
        </p:nvSpPr>
        <p:spPr>
          <a:xfrm>
            <a:off x="5044607" y="10300822"/>
            <a:ext cx="6337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55370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5863FC0-D403-7B44-B2FD-6FB12D5E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56147"/>
              </p:ext>
            </p:extLst>
          </p:nvPr>
        </p:nvGraphicFramePr>
        <p:xfrm>
          <a:off x="10480401" y="4947773"/>
          <a:ext cx="11799207" cy="72073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5601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685601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625488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80092" marR="80092" marT="40046" marB="4004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80092" marR="80092" marT="40046" marB="4004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1163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 marL="80092" marR="80092" marT="40046" marB="40046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D2B8B9-22C6-064B-8317-68018F287556}"/>
              </a:ext>
            </a:extLst>
          </p:cNvPr>
          <p:cNvSpPr/>
          <p:nvPr/>
        </p:nvSpPr>
        <p:spPr>
          <a:xfrm>
            <a:off x="2098044" y="4947773"/>
            <a:ext cx="7529088" cy="720738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636C-0459-5B4D-A384-C266C42C9BCA}"/>
              </a:ext>
            </a:extLst>
          </p:cNvPr>
          <p:cNvSpPr txBox="1"/>
          <p:nvPr/>
        </p:nvSpPr>
        <p:spPr>
          <a:xfrm>
            <a:off x="2951313" y="5919973"/>
            <a:ext cx="5822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48273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18A018-5222-824F-B871-AC5EFD88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5379"/>
              </p:ext>
            </p:extLst>
          </p:nvPr>
        </p:nvGraphicFramePr>
        <p:xfrm>
          <a:off x="1875742" y="4853349"/>
          <a:ext cx="21122640" cy="47502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88576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728298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80156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80156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80156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51B-5DAF-B740-B7CF-FD1A8B19D1DD}"/>
              </a:ext>
            </a:extLst>
          </p:cNvPr>
          <p:cNvGrpSpPr/>
          <p:nvPr/>
        </p:nvGrpSpPr>
        <p:grpSpPr>
          <a:xfrm>
            <a:off x="15350631" y="8102349"/>
            <a:ext cx="526098" cy="526096"/>
            <a:chOff x="1876443" y="5905870"/>
            <a:chExt cx="526098" cy="5260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1C24E0-11C6-3542-92EB-E49CFFE42B4E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B363C52-FAC5-164C-A40B-50FA0203C592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D9BAFF-0658-054F-9A87-8CE8E03038B6}"/>
              </a:ext>
            </a:extLst>
          </p:cNvPr>
          <p:cNvGrpSpPr/>
          <p:nvPr/>
        </p:nvGrpSpPr>
        <p:grpSpPr>
          <a:xfrm>
            <a:off x="6206632" y="7326449"/>
            <a:ext cx="526098" cy="526096"/>
            <a:chOff x="1876443" y="5905870"/>
            <a:chExt cx="526098" cy="52609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4B7C0E-C3E9-1445-9347-12F18A7956AC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F78261D-5556-BF4E-9169-87D285425415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07A8F0-5AC0-9349-A219-482FB709F2AB}"/>
              </a:ext>
            </a:extLst>
          </p:cNvPr>
          <p:cNvGrpSpPr/>
          <p:nvPr/>
        </p:nvGrpSpPr>
        <p:grpSpPr>
          <a:xfrm>
            <a:off x="9183039" y="10564872"/>
            <a:ext cx="7165682" cy="1603175"/>
            <a:chOff x="1837642" y="10523675"/>
            <a:chExt cx="7165682" cy="160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16BEE1-F8FC-E643-BF0E-CB9D083EC3ED}"/>
                </a:ext>
              </a:extLst>
            </p:cNvPr>
            <p:cNvGrpSpPr/>
            <p:nvPr/>
          </p:nvGrpSpPr>
          <p:grpSpPr>
            <a:xfrm>
              <a:off x="1837642" y="10682128"/>
              <a:ext cx="1286271" cy="1286271"/>
              <a:chOff x="16183084" y="6782444"/>
              <a:chExt cx="1781907" cy="178190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918B1A6-F513-C543-8811-DBD495EFB561}"/>
                  </a:ext>
                </a:extLst>
              </p:cNvPr>
              <p:cNvSpPr/>
              <p:nvPr/>
            </p:nvSpPr>
            <p:spPr>
              <a:xfrm>
                <a:off x="16183084" y="6782444"/>
                <a:ext cx="1781907" cy="178190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orma libre 6">
                <a:extLst>
                  <a:ext uri="{FF2B5EF4-FFF2-40B4-BE49-F238E27FC236}">
                    <a16:creationId xmlns:a16="http://schemas.microsoft.com/office/drawing/2014/main" id="{1320AF6D-5AE0-524F-91CE-C5DCCBC307C0}"/>
                  </a:ext>
                </a:extLst>
              </p:cNvPr>
              <p:cNvSpPr/>
              <p:nvPr/>
            </p:nvSpPr>
            <p:spPr>
              <a:xfrm>
                <a:off x="16684158" y="7220075"/>
                <a:ext cx="845382" cy="908816"/>
              </a:xfrm>
              <a:custGeom>
                <a:avLst/>
                <a:gdLst>
                  <a:gd name="connsiteX0" fmla="*/ 317463 w 452622"/>
                  <a:gd name="connsiteY0" fmla="*/ 34297 h 486587"/>
                  <a:gd name="connsiteX1" fmla="*/ 260018 w 452622"/>
                  <a:gd name="connsiteY1" fmla="*/ 34224 h 486587"/>
                  <a:gd name="connsiteX2" fmla="*/ 255366 w 452622"/>
                  <a:gd name="connsiteY2" fmla="*/ 27652 h 486587"/>
                  <a:gd name="connsiteX3" fmla="*/ 168829 w 452622"/>
                  <a:gd name="connsiteY3" fmla="*/ 554 h 486587"/>
                  <a:gd name="connsiteX4" fmla="*/ 82292 w 452622"/>
                  <a:gd name="connsiteY4" fmla="*/ 27652 h 486587"/>
                  <a:gd name="connsiteX5" fmla="*/ 77640 w 452622"/>
                  <a:gd name="connsiteY5" fmla="*/ 34224 h 486587"/>
                  <a:gd name="connsiteX6" fmla="*/ 20194 w 452622"/>
                  <a:gd name="connsiteY6" fmla="*/ 34224 h 486587"/>
                  <a:gd name="connsiteX7" fmla="*/ 554 w 452622"/>
                  <a:gd name="connsiteY7" fmla="*/ 60805 h 486587"/>
                  <a:gd name="connsiteX8" fmla="*/ 554 w 452622"/>
                  <a:gd name="connsiteY8" fmla="*/ 471487 h 486587"/>
                  <a:gd name="connsiteX9" fmla="*/ 15174 w 452622"/>
                  <a:gd name="connsiteY9" fmla="*/ 486107 h 486587"/>
                  <a:gd name="connsiteX10" fmla="*/ 322484 w 452622"/>
                  <a:gd name="connsiteY10" fmla="*/ 486181 h 486587"/>
                  <a:gd name="connsiteX11" fmla="*/ 337104 w 452622"/>
                  <a:gd name="connsiteY11" fmla="*/ 471561 h 486587"/>
                  <a:gd name="connsiteX12" fmla="*/ 337104 w 452622"/>
                  <a:gd name="connsiteY12" fmla="*/ 60805 h 486587"/>
                  <a:gd name="connsiteX13" fmla="*/ 317463 w 452622"/>
                  <a:gd name="connsiteY13" fmla="*/ 34297 h 486587"/>
                  <a:gd name="connsiteX14" fmla="*/ 103040 w 452622"/>
                  <a:gd name="connsiteY14" fmla="*/ 44635 h 486587"/>
                  <a:gd name="connsiteX15" fmla="*/ 168829 w 452622"/>
                  <a:gd name="connsiteY15" fmla="*/ 27135 h 486587"/>
                  <a:gd name="connsiteX16" fmla="*/ 234618 w 452622"/>
                  <a:gd name="connsiteY16" fmla="*/ 44635 h 486587"/>
                  <a:gd name="connsiteX17" fmla="*/ 234618 w 452622"/>
                  <a:gd name="connsiteY17" fmla="*/ 47514 h 486587"/>
                  <a:gd name="connsiteX18" fmla="*/ 103040 w 452622"/>
                  <a:gd name="connsiteY18" fmla="*/ 47514 h 486587"/>
                  <a:gd name="connsiteX19" fmla="*/ 103040 w 452622"/>
                  <a:gd name="connsiteY19" fmla="*/ 44635 h 486587"/>
                  <a:gd name="connsiteX20" fmla="*/ 310522 w 452622"/>
                  <a:gd name="connsiteY20" fmla="*/ 459526 h 486587"/>
                  <a:gd name="connsiteX21" fmla="*/ 27209 w 452622"/>
                  <a:gd name="connsiteY21" fmla="*/ 459526 h 486587"/>
                  <a:gd name="connsiteX22" fmla="*/ 27209 w 452622"/>
                  <a:gd name="connsiteY22" fmla="*/ 60805 h 486587"/>
                  <a:gd name="connsiteX23" fmla="*/ 76532 w 452622"/>
                  <a:gd name="connsiteY23" fmla="*/ 60805 h 486587"/>
                  <a:gd name="connsiteX24" fmla="*/ 92703 w 452622"/>
                  <a:gd name="connsiteY24" fmla="*/ 74096 h 486587"/>
                  <a:gd name="connsiteX25" fmla="*/ 245029 w 452622"/>
                  <a:gd name="connsiteY25" fmla="*/ 74096 h 486587"/>
                  <a:gd name="connsiteX26" fmla="*/ 261273 w 452622"/>
                  <a:gd name="connsiteY26" fmla="*/ 60805 h 486587"/>
                  <a:gd name="connsiteX27" fmla="*/ 310596 w 452622"/>
                  <a:gd name="connsiteY27" fmla="*/ 60805 h 486587"/>
                  <a:gd name="connsiteX28" fmla="*/ 310596 w 452622"/>
                  <a:gd name="connsiteY28" fmla="*/ 459526 h 486587"/>
                  <a:gd name="connsiteX29" fmla="*/ 268583 w 452622"/>
                  <a:gd name="connsiteY29" fmla="*/ 153914 h 486587"/>
                  <a:gd name="connsiteX30" fmla="*/ 281874 w 452622"/>
                  <a:gd name="connsiteY30" fmla="*/ 167204 h 486587"/>
                  <a:gd name="connsiteX31" fmla="*/ 268583 w 452622"/>
                  <a:gd name="connsiteY31" fmla="*/ 180495 h 486587"/>
                  <a:gd name="connsiteX32" fmla="*/ 162257 w 452622"/>
                  <a:gd name="connsiteY32" fmla="*/ 180495 h 486587"/>
                  <a:gd name="connsiteX33" fmla="*/ 148967 w 452622"/>
                  <a:gd name="connsiteY33" fmla="*/ 167204 h 486587"/>
                  <a:gd name="connsiteX34" fmla="*/ 162257 w 452622"/>
                  <a:gd name="connsiteY34" fmla="*/ 153914 h 486587"/>
                  <a:gd name="connsiteX35" fmla="*/ 268583 w 452622"/>
                  <a:gd name="connsiteY35" fmla="*/ 153914 h 486587"/>
                  <a:gd name="connsiteX36" fmla="*/ 281874 w 452622"/>
                  <a:gd name="connsiteY36" fmla="*/ 273530 h 486587"/>
                  <a:gd name="connsiteX37" fmla="*/ 268583 w 452622"/>
                  <a:gd name="connsiteY37" fmla="*/ 286821 h 486587"/>
                  <a:gd name="connsiteX38" fmla="*/ 162257 w 452622"/>
                  <a:gd name="connsiteY38" fmla="*/ 286821 h 486587"/>
                  <a:gd name="connsiteX39" fmla="*/ 148967 w 452622"/>
                  <a:gd name="connsiteY39" fmla="*/ 273530 h 486587"/>
                  <a:gd name="connsiteX40" fmla="*/ 162257 w 452622"/>
                  <a:gd name="connsiteY40" fmla="*/ 260239 h 486587"/>
                  <a:gd name="connsiteX41" fmla="*/ 268583 w 452622"/>
                  <a:gd name="connsiteY41" fmla="*/ 260239 h 486587"/>
                  <a:gd name="connsiteX42" fmla="*/ 281874 w 452622"/>
                  <a:gd name="connsiteY42" fmla="*/ 273530 h 486587"/>
                  <a:gd name="connsiteX43" fmla="*/ 281874 w 452622"/>
                  <a:gd name="connsiteY43" fmla="*/ 379856 h 486587"/>
                  <a:gd name="connsiteX44" fmla="*/ 268583 w 452622"/>
                  <a:gd name="connsiteY44" fmla="*/ 393146 h 486587"/>
                  <a:gd name="connsiteX45" fmla="*/ 162257 w 452622"/>
                  <a:gd name="connsiteY45" fmla="*/ 393146 h 486587"/>
                  <a:gd name="connsiteX46" fmla="*/ 148967 w 452622"/>
                  <a:gd name="connsiteY46" fmla="*/ 379856 h 486587"/>
                  <a:gd name="connsiteX47" fmla="*/ 162257 w 452622"/>
                  <a:gd name="connsiteY47" fmla="*/ 366565 h 486587"/>
                  <a:gd name="connsiteX48" fmla="*/ 268583 w 452622"/>
                  <a:gd name="connsiteY48" fmla="*/ 366565 h 486587"/>
                  <a:gd name="connsiteX49" fmla="*/ 281874 w 452622"/>
                  <a:gd name="connsiteY49" fmla="*/ 379856 h 486587"/>
                  <a:gd name="connsiteX50" fmla="*/ 69222 w 452622"/>
                  <a:gd name="connsiteY50" fmla="*/ 207003 h 486587"/>
                  <a:gd name="connsiteX51" fmla="*/ 122385 w 452622"/>
                  <a:gd name="connsiteY51" fmla="*/ 207003 h 486587"/>
                  <a:gd name="connsiteX52" fmla="*/ 135676 w 452622"/>
                  <a:gd name="connsiteY52" fmla="*/ 193712 h 486587"/>
                  <a:gd name="connsiteX53" fmla="*/ 135676 w 452622"/>
                  <a:gd name="connsiteY53" fmla="*/ 140549 h 486587"/>
                  <a:gd name="connsiteX54" fmla="*/ 122385 w 452622"/>
                  <a:gd name="connsiteY54" fmla="*/ 127258 h 486587"/>
                  <a:gd name="connsiteX55" fmla="*/ 69222 w 452622"/>
                  <a:gd name="connsiteY55" fmla="*/ 127258 h 486587"/>
                  <a:gd name="connsiteX56" fmla="*/ 55932 w 452622"/>
                  <a:gd name="connsiteY56" fmla="*/ 140549 h 486587"/>
                  <a:gd name="connsiteX57" fmla="*/ 55932 w 452622"/>
                  <a:gd name="connsiteY57" fmla="*/ 193712 h 486587"/>
                  <a:gd name="connsiteX58" fmla="*/ 69222 w 452622"/>
                  <a:gd name="connsiteY58" fmla="*/ 207003 h 486587"/>
                  <a:gd name="connsiteX59" fmla="*/ 82513 w 452622"/>
                  <a:gd name="connsiteY59" fmla="*/ 153840 h 486587"/>
                  <a:gd name="connsiteX60" fmla="*/ 109094 w 452622"/>
                  <a:gd name="connsiteY60" fmla="*/ 153840 h 486587"/>
                  <a:gd name="connsiteX61" fmla="*/ 109094 w 452622"/>
                  <a:gd name="connsiteY61" fmla="*/ 180421 h 486587"/>
                  <a:gd name="connsiteX62" fmla="*/ 82513 w 452622"/>
                  <a:gd name="connsiteY62" fmla="*/ 180421 h 486587"/>
                  <a:gd name="connsiteX63" fmla="*/ 82513 w 452622"/>
                  <a:gd name="connsiteY63" fmla="*/ 153840 h 486587"/>
                  <a:gd name="connsiteX64" fmla="*/ 122385 w 452622"/>
                  <a:gd name="connsiteY64" fmla="*/ 233658 h 486587"/>
                  <a:gd name="connsiteX65" fmla="*/ 69222 w 452622"/>
                  <a:gd name="connsiteY65" fmla="*/ 233658 h 486587"/>
                  <a:gd name="connsiteX66" fmla="*/ 55932 w 452622"/>
                  <a:gd name="connsiteY66" fmla="*/ 246949 h 486587"/>
                  <a:gd name="connsiteX67" fmla="*/ 55932 w 452622"/>
                  <a:gd name="connsiteY67" fmla="*/ 300111 h 486587"/>
                  <a:gd name="connsiteX68" fmla="*/ 69222 w 452622"/>
                  <a:gd name="connsiteY68" fmla="*/ 313402 h 486587"/>
                  <a:gd name="connsiteX69" fmla="*/ 122385 w 452622"/>
                  <a:gd name="connsiteY69" fmla="*/ 313402 h 486587"/>
                  <a:gd name="connsiteX70" fmla="*/ 135676 w 452622"/>
                  <a:gd name="connsiteY70" fmla="*/ 300111 h 486587"/>
                  <a:gd name="connsiteX71" fmla="*/ 135676 w 452622"/>
                  <a:gd name="connsiteY71" fmla="*/ 246949 h 486587"/>
                  <a:gd name="connsiteX72" fmla="*/ 122385 w 452622"/>
                  <a:gd name="connsiteY72" fmla="*/ 233658 h 486587"/>
                  <a:gd name="connsiteX73" fmla="*/ 109094 w 452622"/>
                  <a:gd name="connsiteY73" fmla="*/ 286821 h 486587"/>
                  <a:gd name="connsiteX74" fmla="*/ 82513 w 452622"/>
                  <a:gd name="connsiteY74" fmla="*/ 286821 h 486587"/>
                  <a:gd name="connsiteX75" fmla="*/ 82513 w 452622"/>
                  <a:gd name="connsiteY75" fmla="*/ 260239 h 486587"/>
                  <a:gd name="connsiteX76" fmla="*/ 109094 w 452622"/>
                  <a:gd name="connsiteY76" fmla="*/ 260239 h 486587"/>
                  <a:gd name="connsiteX77" fmla="*/ 109094 w 452622"/>
                  <a:gd name="connsiteY77" fmla="*/ 286821 h 486587"/>
                  <a:gd name="connsiteX78" fmla="*/ 122311 w 452622"/>
                  <a:gd name="connsiteY78" fmla="*/ 339983 h 486587"/>
                  <a:gd name="connsiteX79" fmla="*/ 69149 w 452622"/>
                  <a:gd name="connsiteY79" fmla="*/ 339983 h 486587"/>
                  <a:gd name="connsiteX80" fmla="*/ 55858 w 452622"/>
                  <a:gd name="connsiteY80" fmla="*/ 353274 h 486587"/>
                  <a:gd name="connsiteX81" fmla="*/ 55858 w 452622"/>
                  <a:gd name="connsiteY81" fmla="*/ 406437 h 486587"/>
                  <a:gd name="connsiteX82" fmla="*/ 69149 w 452622"/>
                  <a:gd name="connsiteY82" fmla="*/ 419728 h 486587"/>
                  <a:gd name="connsiteX83" fmla="*/ 122311 w 452622"/>
                  <a:gd name="connsiteY83" fmla="*/ 419728 h 486587"/>
                  <a:gd name="connsiteX84" fmla="*/ 135602 w 452622"/>
                  <a:gd name="connsiteY84" fmla="*/ 406437 h 486587"/>
                  <a:gd name="connsiteX85" fmla="*/ 135602 w 452622"/>
                  <a:gd name="connsiteY85" fmla="*/ 353274 h 486587"/>
                  <a:gd name="connsiteX86" fmla="*/ 122311 w 452622"/>
                  <a:gd name="connsiteY86" fmla="*/ 339983 h 486587"/>
                  <a:gd name="connsiteX87" fmla="*/ 109021 w 452622"/>
                  <a:gd name="connsiteY87" fmla="*/ 393146 h 486587"/>
                  <a:gd name="connsiteX88" fmla="*/ 82439 w 452622"/>
                  <a:gd name="connsiteY88" fmla="*/ 393146 h 486587"/>
                  <a:gd name="connsiteX89" fmla="*/ 82439 w 452622"/>
                  <a:gd name="connsiteY89" fmla="*/ 366565 h 486587"/>
                  <a:gd name="connsiteX90" fmla="*/ 109021 w 452622"/>
                  <a:gd name="connsiteY90" fmla="*/ 366565 h 486587"/>
                  <a:gd name="connsiteX91" fmla="*/ 109021 w 452622"/>
                  <a:gd name="connsiteY91" fmla="*/ 393146 h 486587"/>
                  <a:gd name="connsiteX92" fmla="*/ 450296 w 452622"/>
                  <a:gd name="connsiteY92" fmla="*/ 169493 h 486587"/>
                  <a:gd name="connsiteX93" fmla="*/ 423715 w 452622"/>
                  <a:gd name="connsiteY93" fmla="*/ 129621 h 486587"/>
                  <a:gd name="connsiteX94" fmla="*/ 412565 w 452622"/>
                  <a:gd name="connsiteY94" fmla="*/ 123714 h 486587"/>
                  <a:gd name="connsiteX95" fmla="*/ 401490 w 452622"/>
                  <a:gd name="connsiteY95" fmla="*/ 129769 h 486587"/>
                  <a:gd name="connsiteX96" fmla="*/ 375425 w 452622"/>
                  <a:gd name="connsiteY96" fmla="*/ 169641 h 486587"/>
                  <a:gd name="connsiteX97" fmla="*/ 373284 w 452622"/>
                  <a:gd name="connsiteY97" fmla="*/ 176877 h 486587"/>
                  <a:gd name="connsiteX98" fmla="*/ 372767 w 452622"/>
                  <a:gd name="connsiteY98" fmla="*/ 469199 h 486587"/>
                  <a:gd name="connsiteX99" fmla="*/ 376681 w 452622"/>
                  <a:gd name="connsiteY99" fmla="*/ 478576 h 486587"/>
                  <a:gd name="connsiteX100" fmla="*/ 386058 w 452622"/>
                  <a:gd name="connsiteY100" fmla="*/ 482489 h 486587"/>
                  <a:gd name="connsiteX101" fmla="*/ 439221 w 452622"/>
                  <a:gd name="connsiteY101" fmla="*/ 482489 h 486587"/>
                  <a:gd name="connsiteX102" fmla="*/ 452511 w 452622"/>
                  <a:gd name="connsiteY102" fmla="*/ 469199 h 486587"/>
                  <a:gd name="connsiteX103" fmla="*/ 452511 w 452622"/>
                  <a:gd name="connsiteY103" fmla="*/ 176803 h 486587"/>
                  <a:gd name="connsiteX104" fmla="*/ 450296 w 452622"/>
                  <a:gd name="connsiteY104" fmla="*/ 169493 h 486587"/>
                  <a:gd name="connsiteX105" fmla="*/ 412713 w 452622"/>
                  <a:gd name="connsiteY105" fmla="*/ 161076 h 486587"/>
                  <a:gd name="connsiteX106" fmla="*/ 425930 w 452622"/>
                  <a:gd name="connsiteY106" fmla="*/ 180864 h 486587"/>
                  <a:gd name="connsiteX107" fmla="*/ 425930 w 452622"/>
                  <a:gd name="connsiteY107" fmla="*/ 416110 h 486587"/>
                  <a:gd name="connsiteX108" fmla="*/ 399422 w 452622"/>
                  <a:gd name="connsiteY108" fmla="*/ 416110 h 486587"/>
                  <a:gd name="connsiteX109" fmla="*/ 399865 w 452622"/>
                  <a:gd name="connsiteY109" fmla="*/ 180864 h 486587"/>
                  <a:gd name="connsiteX110" fmla="*/ 412713 w 452622"/>
                  <a:gd name="connsiteY110" fmla="*/ 161076 h 486587"/>
                  <a:gd name="connsiteX111" fmla="*/ 399349 w 452622"/>
                  <a:gd name="connsiteY111" fmla="*/ 455982 h 486587"/>
                  <a:gd name="connsiteX112" fmla="*/ 399349 w 452622"/>
                  <a:gd name="connsiteY112" fmla="*/ 442691 h 486587"/>
                  <a:gd name="connsiteX113" fmla="*/ 425856 w 452622"/>
                  <a:gd name="connsiteY113" fmla="*/ 442691 h 486587"/>
                  <a:gd name="connsiteX114" fmla="*/ 425856 w 452622"/>
                  <a:gd name="connsiteY114" fmla="*/ 455982 h 486587"/>
                  <a:gd name="connsiteX115" fmla="*/ 399349 w 452622"/>
                  <a:gd name="connsiteY115" fmla="*/ 455982 h 48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452622" h="486587">
                    <a:moveTo>
                      <a:pt x="317463" y="34297"/>
                    </a:moveTo>
                    <a:lnTo>
                      <a:pt x="260018" y="34224"/>
                    </a:lnTo>
                    <a:cubicBezTo>
                      <a:pt x="259058" y="32008"/>
                      <a:pt x="257507" y="29793"/>
                      <a:pt x="255366" y="27652"/>
                    </a:cubicBezTo>
                    <a:cubicBezTo>
                      <a:pt x="238900" y="10965"/>
                      <a:pt x="205747" y="554"/>
                      <a:pt x="168829" y="554"/>
                    </a:cubicBezTo>
                    <a:cubicBezTo>
                      <a:pt x="131910" y="554"/>
                      <a:pt x="98757" y="10965"/>
                      <a:pt x="82292" y="27652"/>
                    </a:cubicBezTo>
                    <a:cubicBezTo>
                      <a:pt x="80150" y="29793"/>
                      <a:pt x="78600" y="32008"/>
                      <a:pt x="77640" y="34224"/>
                    </a:cubicBezTo>
                    <a:lnTo>
                      <a:pt x="20194" y="34224"/>
                    </a:lnTo>
                    <a:cubicBezTo>
                      <a:pt x="8824" y="34224"/>
                      <a:pt x="554" y="45373"/>
                      <a:pt x="554" y="60805"/>
                    </a:cubicBezTo>
                    <a:lnTo>
                      <a:pt x="554" y="471487"/>
                    </a:lnTo>
                    <a:cubicBezTo>
                      <a:pt x="554" y="479536"/>
                      <a:pt x="7125" y="486107"/>
                      <a:pt x="15174" y="486107"/>
                    </a:cubicBezTo>
                    <a:lnTo>
                      <a:pt x="322484" y="486181"/>
                    </a:lnTo>
                    <a:cubicBezTo>
                      <a:pt x="330532" y="486181"/>
                      <a:pt x="337104" y="479610"/>
                      <a:pt x="337104" y="471561"/>
                    </a:cubicBezTo>
                    <a:lnTo>
                      <a:pt x="337104" y="60805"/>
                    </a:lnTo>
                    <a:cubicBezTo>
                      <a:pt x="337104" y="45447"/>
                      <a:pt x="328834" y="34297"/>
                      <a:pt x="317463" y="34297"/>
                    </a:cubicBezTo>
                    <a:moveTo>
                      <a:pt x="103040" y="44635"/>
                    </a:moveTo>
                    <a:cubicBezTo>
                      <a:pt x="113525" y="35700"/>
                      <a:pt x="137153" y="27135"/>
                      <a:pt x="168829" y="27135"/>
                    </a:cubicBezTo>
                    <a:cubicBezTo>
                      <a:pt x="200505" y="27135"/>
                      <a:pt x="224133" y="35700"/>
                      <a:pt x="234618" y="44635"/>
                    </a:cubicBezTo>
                    <a:lnTo>
                      <a:pt x="234618" y="47514"/>
                    </a:lnTo>
                    <a:lnTo>
                      <a:pt x="103040" y="47514"/>
                    </a:lnTo>
                    <a:lnTo>
                      <a:pt x="103040" y="44635"/>
                    </a:lnTo>
                    <a:close/>
                    <a:moveTo>
                      <a:pt x="310522" y="459526"/>
                    </a:moveTo>
                    <a:lnTo>
                      <a:pt x="27209" y="459526"/>
                    </a:lnTo>
                    <a:lnTo>
                      <a:pt x="27209" y="60805"/>
                    </a:lnTo>
                    <a:lnTo>
                      <a:pt x="76532" y="60805"/>
                    </a:lnTo>
                    <a:cubicBezTo>
                      <a:pt x="76754" y="66047"/>
                      <a:pt x="80446" y="74096"/>
                      <a:pt x="92703" y="74096"/>
                    </a:cubicBezTo>
                    <a:lnTo>
                      <a:pt x="245029" y="74096"/>
                    </a:lnTo>
                    <a:cubicBezTo>
                      <a:pt x="257360" y="74096"/>
                      <a:pt x="260978" y="66047"/>
                      <a:pt x="261273" y="60805"/>
                    </a:cubicBezTo>
                    <a:lnTo>
                      <a:pt x="310596" y="60805"/>
                    </a:lnTo>
                    <a:lnTo>
                      <a:pt x="310596" y="459526"/>
                    </a:lnTo>
                    <a:close/>
                    <a:moveTo>
                      <a:pt x="268583" y="153914"/>
                    </a:moveTo>
                    <a:cubicBezTo>
                      <a:pt x="275893" y="153914"/>
                      <a:pt x="281874" y="159894"/>
                      <a:pt x="281874" y="167204"/>
                    </a:cubicBezTo>
                    <a:cubicBezTo>
                      <a:pt x="281874" y="174514"/>
                      <a:pt x="275893" y="180495"/>
                      <a:pt x="268583" y="180495"/>
                    </a:cubicBezTo>
                    <a:lnTo>
                      <a:pt x="162257" y="180495"/>
                    </a:lnTo>
                    <a:cubicBezTo>
                      <a:pt x="154947" y="180495"/>
                      <a:pt x="148967" y="174514"/>
                      <a:pt x="148967" y="167204"/>
                    </a:cubicBezTo>
                    <a:cubicBezTo>
                      <a:pt x="148967" y="159894"/>
                      <a:pt x="154947" y="153914"/>
                      <a:pt x="162257" y="153914"/>
                    </a:cubicBezTo>
                    <a:lnTo>
                      <a:pt x="268583" y="153914"/>
                    </a:lnTo>
                    <a:close/>
                    <a:moveTo>
                      <a:pt x="281874" y="273530"/>
                    </a:moveTo>
                    <a:cubicBezTo>
                      <a:pt x="281874" y="280840"/>
                      <a:pt x="275893" y="286821"/>
                      <a:pt x="268583" y="286821"/>
                    </a:cubicBezTo>
                    <a:lnTo>
                      <a:pt x="162257" y="286821"/>
                    </a:lnTo>
                    <a:cubicBezTo>
                      <a:pt x="154947" y="286821"/>
                      <a:pt x="148967" y="280840"/>
                      <a:pt x="148967" y="273530"/>
                    </a:cubicBezTo>
                    <a:cubicBezTo>
                      <a:pt x="148967" y="266220"/>
                      <a:pt x="154947" y="260239"/>
                      <a:pt x="162257" y="260239"/>
                    </a:cubicBezTo>
                    <a:lnTo>
                      <a:pt x="268583" y="260239"/>
                    </a:lnTo>
                    <a:cubicBezTo>
                      <a:pt x="275893" y="260239"/>
                      <a:pt x="281874" y="266220"/>
                      <a:pt x="281874" y="273530"/>
                    </a:cubicBezTo>
                    <a:moveTo>
                      <a:pt x="281874" y="379856"/>
                    </a:moveTo>
                    <a:cubicBezTo>
                      <a:pt x="281874" y="387165"/>
                      <a:pt x="275893" y="393146"/>
                      <a:pt x="268583" y="393146"/>
                    </a:cubicBezTo>
                    <a:lnTo>
                      <a:pt x="162257" y="393146"/>
                    </a:lnTo>
                    <a:cubicBezTo>
                      <a:pt x="154947" y="393146"/>
                      <a:pt x="148967" y="387165"/>
                      <a:pt x="148967" y="379856"/>
                    </a:cubicBezTo>
                    <a:cubicBezTo>
                      <a:pt x="148967" y="372546"/>
                      <a:pt x="154947" y="366565"/>
                      <a:pt x="162257" y="366565"/>
                    </a:cubicBezTo>
                    <a:lnTo>
                      <a:pt x="268583" y="366565"/>
                    </a:lnTo>
                    <a:cubicBezTo>
                      <a:pt x="275893" y="366565"/>
                      <a:pt x="281874" y="372546"/>
                      <a:pt x="281874" y="379856"/>
                    </a:cubicBezTo>
                    <a:moveTo>
                      <a:pt x="69222" y="207003"/>
                    </a:moveTo>
                    <a:lnTo>
                      <a:pt x="122385" y="207003"/>
                    </a:lnTo>
                    <a:cubicBezTo>
                      <a:pt x="129695" y="207003"/>
                      <a:pt x="135676" y="201022"/>
                      <a:pt x="135676" y="193712"/>
                    </a:cubicBezTo>
                    <a:lnTo>
                      <a:pt x="135676" y="140549"/>
                    </a:lnTo>
                    <a:cubicBezTo>
                      <a:pt x="135676" y="133239"/>
                      <a:pt x="129695" y="127258"/>
                      <a:pt x="122385" y="127258"/>
                    </a:cubicBezTo>
                    <a:lnTo>
                      <a:pt x="69222" y="127258"/>
                    </a:lnTo>
                    <a:cubicBezTo>
                      <a:pt x="61913" y="127258"/>
                      <a:pt x="55932" y="133239"/>
                      <a:pt x="55932" y="140549"/>
                    </a:cubicBezTo>
                    <a:lnTo>
                      <a:pt x="55932" y="193712"/>
                    </a:lnTo>
                    <a:cubicBezTo>
                      <a:pt x="55932" y="201022"/>
                      <a:pt x="61913" y="207003"/>
                      <a:pt x="69222" y="207003"/>
                    </a:cubicBezTo>
                    <a:moveTo>
                      <a:pt x="82513" y="153840"/>
                    </a:moveTo>
                    <a:lnTo>
                      <a:pt x="109094" y="153840"/>
                    </a:lnTo>
                    <a:lnTo>
                      <a:pt x="109094" y="180421"/>
                    </a:lnTo>
                    <a:lnTo>
                      <a:pt x="82513" y="180421"/>
                    </a:lnTo>
                    <a:lnTo>
                      <a:pt x="82513" y="153840"/>
                    </a:lnTo>
                    <a:close/>
                    <a:moveTo>
                      <a:pt x="122385" y="233658"/>
                    </a:moveTo>
                    <a:lnTo>
                      <a:pt x="69222" y="233658"/>
                    </a:lnTo>
                    <a:cubicBezTo>
                      <a:pt x="61913" y="233658"/>
                      <a:pt x="55932" y="239639"/>
                      <a:pt x="55932" y="246949"/>
                    </a:cubicBezTo>
                    <a:lnTo>
                      <a:pt x="55932" y="300111"/>
                    </a:lnTo>
                    <a:cubicBezTo>
                      <a:pt x="55932" y="307421"/>
                      <a:pt x="61913" y="313402"/>
                      <a:pt x="69222" y="313402"/>
                    </a:cubicBezTo>
                    <a:lnTo>
                      <a:pt x="122385" y="313402"/>
                    </a:lnTo>
                    <a:cubicBezTo>
                      <a:pt x="129695" y="313402"/>
                      <a:pt x="135676" y="307421"/>
                      <a:pt x="135676" y="300111"/>
                    </a:cubicBezTo>
                    <a:lnTo>
                      <a:pt x="135676" y="246949"/>
                    </a:lnTo>
                    <a:cubicBezTo>
                      <a:pt x="135676" y="239639"/>
                      <a:pt x="129769" y="233658"/>
                      <a:pt x="122385" y="233658"/>
                    </a:cubicBezTo>
                    <a:moveTo>
                      <a:pt x="109094" y="286821"/>
                    </a:moveTo>
                    <a:lnTo>
                      <a:pt x="82513" y="286821"/>
                    </a:lnTo>
                    <a:lnTo>
                      <a:pt x="82513" y="260239"/>
                    </a:lnTo>
                    <a:lnTo>
                      <a:pt x="109094" y="260239"/>
                    </a:lnTo>
                    <a:lnTo>
                      <a:pt x="109094" y="286821"/>
                    </a:lnTo>
                    <a:close/>
                    <a:moveTo>
                      <a:pt x="122311" y="339983"/>
                    </a:moveTo>
                    <a:lnTo>
                      <a:pt x="69149" y="339983"/>
                    </a:lnTo>
                    <a:cubicBezTo>
                      <a:pt x="61839" y="339983"/>
                      <a:pt x="55858" y="345964"/>
                      <a:pt x="55858" y="353274"/>
                    </a:cubicBezTo>
                    <a:lnTo>
                      <a:pt x="55858" y="406437"/>
                    </a:lnTo>
                    <a:cubicBezTo>
                      <a:pt x="55858" y="413747"/>
                      <a:pt x="61839" y="419728"/>
                      <a:pt x="69149" y="419728"/>
                    </a:cubicBezTo>
                    <a:lnTo>
                      <a:pt x="122311" y="419728"/>
                    </a:lnTo>
                    <a:cubicBezTo>
                      <a:pt x="129621" y="419728"/>
                      <a:pt x="135602" y="413747"/>
                      <a:pt x="135602" y="406437"/>
                    </a:cubicBezTo>
                    <a:lnTo>
                      <a:pt x="135602" y="353274"/>
                    </a:lnTo>
                    <a:cubicBezTo>
                      <a:pt x="135602" y="345964"/>
                      <a:pt x="129621" y="339983"/>
                      <a:pt x="122311" y="339983"/>
                    </a:cubicBezTo>
                    <a:moveTo>
                      <a:pt x="109021" y="393146"/>
                    </a:moveTo>
                    <a:lnTo>
                      <a:pt x="82439" y="393146"/>
                    </a:lnTo>
                    <a:lnTo>
                      <a:pt x="82439" y="366565"/>
                    </a:lnTo>
                    <a:lnTo>
                      <a:pt x="109021" y="366565"/>
                    </a:lnTo>
                    <a:lnTo>
                      <a:pt x="109021" y="393146"/>
                    </a:lnTo>
                    <a:close/>
                    <a:moveTo>
                      <a:pt x="450296" y="169493"/>
                    </a:moveTo>
                    <a:lnTo>
                      <a:pt x="423715" y="129621"/>
                    </a:lnTo>
                    <a:cubicBezTo>
                      <a:pt x="421204" y="125929"/>
                      <a:pt x="417069" y="123640"/>
                      <a:pt x="412565" y="123714"/>
                    </a:cubicBezTo>
                    <a:cubicBezTo>
                      <a:pt x="408135" y="123714"/>
                      <a:pt x="403926" y="126003"/>
                      <a:pt x="401490" y="129769"/>
                    </a:cubicBezTo>
                    <a:lnTo>
                      <a:pt x="375425" y="169641"/>
                    </a:lnTo>
                    <a:cubicBezTo>
                      <a:pt x="374022" y="171782"/>
                      <a:pt x="373284" y="174293"/>
                      <a:pt x="373284" y="176877"/>
                    </a:cubicBezTo>
                    <a:lnTo>
                      <a:pt x="372767" y="469199"/>
                    </a:lnTo>
                    <a:cubicBezTo>
                      <a:pt x="372767" y="472743"/>
                      <a:pt x="374170" y="476139"/>
                      <a:pt x="376681" y="478576"/>
                    </a:cubicBezTo>
                    <a:cubicBezTo>
                      <a:pt x="379191" y="481086"/>
                      <a:pt x="382588" y="482489"/>
                      <a:pt x="386058" y="482489"/>
                    </a:cubicBezTo>
                    <a:lnTo>
                      <a:pt x="439221" y="482489"/>
                    </a:lnTo>
                    <a:cubicBezTo>
                      <a:pt x="446531" y="482489"/>
                      <a:pt x="452511" y="476508"/>
                      <a:pt x="452511" y="469199"/>
                    </a:cubicBezTo>
                    <a:lnTo>
                      <a:pt x="452511" y="176803"/>
                    </a:lnTo>
                    <a:cubicBezTo>
                      <a:pt x="452511" y="174219"/>
                      <a:pt x="451773" y="171635"/>
                      <a:pt x="450296" y="169493"/>
                    </a:cubicBezTo>
                    <a:moveTo>
                      <a:pt x="412713" y="161076"/>
                    </a:moveTo>
                    <a:lnTo>
                      <a:pt x="425930" y="180864"/>
                    </a:lnTo>
                    <a:lnTo>
                      <a:pt x="425930" y="416110"/>
                    </a:lnTo>
                    <a:lnTo>
                      <a:pt x="399422" y="416110"/>
                    </a:lnTo>
                    <a:lnTo>
                      <a:pt x="399865" y="180864"/>
                    </a:lnTo>
                    <a:lnTo>
                      <a:pt x="412713" y="161076"/>
                    </a:lnTo>
                    <a:close/>
                    <a:moveTo>
                      <a:pt x="399349" y="455982"/>
                    </a:moveTo>
                    <a:lnTo>
                      <a:pt x="399349" y="442691"/>
                    </a:lnTo>
                    <a:lnTo>
                      <a:pt x="425856" y="442691"/>
                    </a:lnTo>
                    <a:lnTo>
                      <a:pt x="425856" y="455982"/>
                    </a:lnTo>
                    <a:lnTo>
                      <a:pt x="399349" y="45598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CC1B46-9C02-D44D-8B45-F4BCCA25E751}"/>
                </a:ext>
              </a:extLst>
            </p:cNvPr>
            <p:cNvGrpSpPr/>
            <p:nvPr/>
          </p:nvGrpSpPr>
          <p:grpSpPr>
            <a:xfrm>
              <a:off x="3365675" y="10523675"/>
              <a:ext cx="5637649" cy="1603175"/>
              <a:chOff x="3541520" y="10523675"/>
              <a:chExt cx="5637649" cy="160317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0F2BAB-C8F7-6941-985D-09732955BC08}"/>
                  </a:ext>
                </a:extLst>
              </p:cNvPr>
              <p:cNvSpPr txBox="1"/>
              <p:nvPr/>
            </p:nvSpPr>
            <p:spPr>
              <a:xfrm>
                <a:off x="3541520" y="11172743"/>
                <a:ext cx="56376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1AFC74-5904-1A43-9053-C2792FF29D2D}"/>
                  </a:ext>
                </a:extLst>
              </p:cNvPr>
              <p:cNvSpPr/>
              <p:nvPr/>
            </p:nvSpPr>
            <p:spPr>
              <a:xfrm>
                <a:off x="3541520" y="10523675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Awareness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0362B1-020A-474F-A62E-9EBEDD4674CE}"/>
              </a:ext>
            </a:extLst>
          </p:cNvPr>
          <p:cNvGrpSpPr/>
          <p:nvPr/>
        </p:nvGrpSpPr>
        <p:grpSpPr>
          <a:xfrm>
            <a:off x="16278383" y="10564872"/>
            <a:ext cx="7165683" cy="1603175"/>
            <a:chOff x="9596776" y="10523675"/>
            <a:chExt cx="7165683" cy="160317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36D14B-65CF-0743-B353-4CACD14678F6}"/>
                </a:ext>
              </a:extLst>
            </p:cNvPr>
            <p:cNvGrpSpPr/>
            <p:nvPr/>
          </p:nvGrpSpPr>
          <p:grpSpPr>
            <a:xfrm>
              <a:off x="9596776" y="10687288"/>
              <a:ext cx="1286271" cy="1286271"/>
              <a:chOff x="14750650" y="9550782"/>
              <a:chExt cx="1781907" cy="178190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4A5D877-E817-1E42-B374-C9317E3EF709}"/>
                  </a:ext>
                </a:extLst>
              </p:cNvPr>
              <p:cNvSpPr/>
              <p:nvPr/>
            </p:nvSpPr>
            <p:spPr>
              <a:xfrm>
                <a:off x="14750650" y="9550782"/>
                <a:ext cx="1781907" cy="17819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orma libre 19">
                <a:extLst>
                  <a:ext uri="{FF2B5EF4-FFF2-40B4-BE49-F238E27FC236}">
                    <a16:creationId xmlns:a16="http://schemas.microsoft.com/office/drawing/2014/main" id="{65998C58-A862-644D-A9C9-DD0476A6B30E}"/>
                  </a:ext>
                </a:extLst>
              </p:cNvPr>
              <p:cNvSpPr/>
              <p:nvPr/>
            </p:nvSpPr>
            <p:spPr>
              <a:xfrm>
                <a:off x="15112191" y="9922081"/>
                <a:ext cx="1070894" cy="1070892"/>
              </a:xfrm>
              <a:custGeom>
                <a:avLst/>
                <a:gdLst>
                  <a:gd name="connsiteX0" fmla="*/ 511138 w 532366"/>
                  <a:gd name="connsiteY0" fmla="*/ 162903 h 532366"/>
                  <a:gd name="connsiteX1" fmla="*/ 454210 w 532366"/>
                  <a:gd name="connsiteY1" fmla="*/ 78434 h 532366"/>
                  <a:gd name="connsiteX2" fmla="*/ 369740 w 532366"/>
                  <a:gd name="connsiteY2" fmla="*/ 21505 h 532366"/>
                  <a:gd name="connsiteX3" fmla="*/ 280397 w 532366"/>
                  <a:gd name="connsiteY3" fmla="*/ 978 h 532366"/>
                  <a:gd name="connsiteX4" fmla="*/ 274859 w 532366"/>
                  <a:gd name="connsiteY4" fmla="*/ 757 h 532366"/>
                  <a:gd name="connsiteX5" fmla="*/ 267032 w 532366"/>
                  <a:gd name="connsiteY5" fmla="*/ 609 h 532366"/>
                  <a:gd name="connsiteX6" fmla="*/ 264965 w 532366"/>
                  <a:gd name="connsiteY6" fmla="*/ 609 h 532366"/>
                  <a:gd name="connsiteX7" fmla="*/ 162848 w 532366"/>
                  <a:gd name="connsiteY7" fmla="*/ 21505 h 532366"/>
                  <a:gd name="connsiteX8" fmla="*/ 89158 w 532366"/>
                  <a:gd name="connsiteY8" fmla="*/ 68318 h 532366"/>
                  <a:gd name="connsiteX9" fmla="*/ 84654 w 532366"/>
                  <a:gd name="connsiteY9" fmla="*/ 72305 h 532366"/>
                  <a:gd name="connsiteX10" fmla="*/ 84433 w 532366"/>
                  <a:gd name="connsiteY10" fmla="*/ 72600 h 532366"/>
                  <a:gd name="connsiteX11" fmla="*/ 78378 w 532366"/>
                  <a:gd name="connsiteY11" fmla="*/ 78507 h 532366"/>
                  <a:gd name="connsiteX12" fmla="*/ 21450 w 532366"/>
                  <a:gd name="connsiteY12" fmla="*/ 162977 h 532366"/>
                  <a:gd name="connsiteX13" fmla="*/ 554 w 532366"/>
                  <a:gd name="connsiteY13" fmla="*/ 266423 h 532366"/>
                  <a:gd name="connsiteX14" fmla="*/ 21450 w 532366"/>
                  <a:gd name="connsiteY14" fmla="*/ 369869 h 532366"/>
                  <a:gd name="connsiteX15" fmla="*/ 78378 w 532366"/>
                  <a:gd name="connsiteY15" fmla="*/ 454339 h 532366"/>
                  <a:gd name="connsiteX16" fmla="*/ 162848 w 532366"/>
                  <a:gd name="connsiteY16" fmla="*/ 511267 h 532366"/>
                  <a:gd name="connsiteX17" fmla="*/ 252560 w 532366"/>
                  <a:gd name="connsiteY17" fmla="*/ 531794 h 532366"/>
                  <a:gd name="connsiteX18" fmla="*/ 255587 w 532366"/>
                  <a:gd name="connsiteY18" fmla="*/ 532163 h 532366"/>
                  <a:gd name="connsiteX19" fmla="*/ 257507 w 532366"/>
                  <a:gd name="connsiteY19" fmla="*/ 532016 h 532366"/>
                  <a:gd name="connsiteX20" fmla="*/ 266368 w 532366"/>
                  <a:gd name="connsiteY20" fmla="*/ 532163 h 532366"/>
                  <a:gd name="connsiteX21" fmla="*/ 369814 w 532366"/>
                  <a:gd name="connsiteY21" fmla="*/ 511267 h 532366"/>
                  <a:gd name="connsiteX22" fmla="*/ 442986 w 532366"/>
                  <a:gd name="connsiteY22" fmla="*/ 464971 h 532366"/>
                  <a:gd name="connsiteX23" fmla="*/ 448376 w 532366"/>
                  <a:gd name="connsiteY23" fmla="*/ 460541 h 532366"/>
                  <a:gd name="connsiteX24" fmla="*/ 449115 w 532366"/>
                  <a:gd name="connsiteY24" fmla="*/ 459360 h 532366"/>
                  <a:gd name="connsiteX25" fmla="*/ 454283 w 532366"/>
                  <a:gd name="connsiteY25" fmla="*/ 454339 h 532366"/>
                  <a:gd name="connsiteX26" fmla="*/ 511212 w 532366"/>
                  <a:gd name="connsiteY26" fmla="*/ 369869 h 532366"/>
                  <a:gd name="connsiteX27" fmla="*/ 532108 w 532366"/>
                  <a:gd name="connsiteY27" fmla="*/ 266423 h 532366"/>
                  <a:gd name="connsiteX28" fmla="*/ 511138 w 532366"/>
                  <a:gd name="connsiteY28" fmla="*/ 162903 h 532366"/>
                  <a:gd name="connsiteX29" fmla="*/ 417439 w 532366"/>
                  <a:gd name="connsiteY29" fmla="*/ 80944 h 532366"/>
                  <a:gd name="connsiteX30" fmla="*/ 373506 w 532366"/>
                  <a:gd name="connsiteY30" fmla="*/ 102504 h 532366"/>
                  <a:gd name="connsiteX31" fmla="*/ 368115 w 532366"/>
                  <a:gd name="connsiteY31" fmla="*/ 94235 h 532366"/>
                  <a:gd name="connsiteX32" fmla="*/ 316799 w 532366"/>
                  <a:gd name="connsiteY32" fmla="*/ 32507 h 532366"/>
                  <a:gd name="connsiteX33" fmla="*/ 417439 w 532366"/>
                  <a:gd name="connsiteY33" fmla="*/ 80944 h 532366"/>
                  <a:gd name="connsiteX34" fmla="*/ 270724 w 532366"/>
                  <a:gd name="connsiteY34" fmla="*/ 27191 h 532366"/>
                  <a:gd name="connsiteX35" fmla="*/ 272275 w 532366"/>
                  <a:gd name="connsiteY35" fmla="*/ 27191 h 532366"/>
                  <a:gd name="connsiteX36" fmla="*/ 346112 w 532366"/>
                  <a:gd name="connsiteY36" fmla="*/ 109076 h 532366"/>
                  <a:gd name="connsiteX37" fmla="*/ 347441 w 532366"/>
                  <a:gd name="connsiteY37" fmla="*/ 111143 h 532366"/>
                  <a:gd name="connsiteX38" fmla="*/ 264965 w 532366"/>
                  <a:gd name="connsiteY38" fmla="*/ 121776 h 532366"/>
                  <a:gd name="connsiteX39" fmla="*/ 191275 w 532366"/>
                  <a:gd name="connsiteY39" fmla="*/ 111070 h 532366"/>
                  <a:gd name="connsiteX40" fmla="*/ 192604 w 532366"/>
                  <a:gd name="connsiteY40" fmla="*/ 109224 h 532366"/>
                  <a:gd name="connsiteX41" fmla="*/ 270724 w 532366"/>
                  <a:gd name="connsiteY41" fmla="*/ 27191 h 532366"/>
                  <a:gd name="connsiteX42" fmla="*/ 226939 w 532366"/>
                  <a:gd name="connsiteY42" fmla="*/ 30292 h 532366"/>
                  <a:gd name="connsiteX43" fmla="*/ 170970 w 532366"/>
                  <a:gd name="connsiteY43" fmla="*/ 93644 h 532366"/>
                  <a:gd name="connsiteX44" fmla="*/ 164989 w 532366"/>
                  <a:gd name="connsiteY44" fmla="*/ 102283 h 532366"/>
                  <a:gd name="connsiteX45" fmla="*/ 117807 w 532366"/>
                  <a:gd name="connsiteY45" fmla="*/ 78729 h 532366"/>
                  <a:gd name="connsiteX46" fmla="*/ 226939 w 532366"/>
                  <a:gd name="connsiteY46" fmla="*/ 30292 h 532366"/>
                  <a:gd name="connsiteX47" fmla="*/ 115223 w 532366"/>
                  <a:gd name="connsiteY47" fmla="*/ 451902 h 532366"/>
                  <a:gd name="connsiteX48" fmla="*/ 159082 w 532366"/>
                  <a:gd name="connsiteY48" fmla="*/ 430342 h 532366"/>
                  <a:gd name="connsiteX49" fmla="*/ 215715 w 532366"/>
                  <a:gd name="connsiteY49" fmla="*/ 500192 h 532366"/>
                  <a:gd name="connsiteX50" fmla="*/ 115223 w 532366"/>
                  <a:gd name="connsiteY50" fmla="*/ 451902 h 532366"/>
                  <a:gd name="connsiteX51" fmla="*/ 261716 w 532366"/>
                  <a:gd name="connsiteY51" fmla="*/ 505508 h 532366"/>
                  <a:gd name="connsiteX52" fmla="*/ 260313 w 532366"/>
                  <a:gd name="connsiteY52" fmla="*/ 505508 h 532366"/>
                  <a:gd name="connsiteX53" fmla="*/ 185073 w 532366"/>
                  <a:gd name="connsiteY53" fmla="*/ 421629 h 532366"/>
                  <a:gd name="connsiteX54" fmla="*/ 267918 w 532366"/>
                  <a:gd name="connsiteY54" fmla="*/ 410849 h 532366"/>
                  <a:gd name="connsiteX55" fmla="*/ 341386 w 532366"/>
                  <a:gd name="connsiteY55" fmla="*/ 421481 h 532366"/>
                  <a:gd name="connsiteX56" fmla="*/ 261716 w 532366"/>
                  <a:gd name="connsiteY56" fmla="*/ 505508 h 532366"/>
                  <a:gd name="connsiteX57" fmla="*/ 305501 w 532366"/>
                  <a:gd name="connsiteY57" fmla="*/ 502333 h 532366"/>
                  <a:gd name="connsiteX58" fmla="*/ 367599 w 532366"/>
                  <a:gd name="connsiteY58" fmla="*/ 430268 h 532366"/>
                  <a:gd name="connsiteX59" fmla="*/ 414781 w 532366"/>
                  <a:gd name="connsiteY59" fmla="*/ 453822 h 532366"/>
                  <a:gd name="connsiteX60" fmla="*/ 305501 w 532366"/>
                  <a:gd name="connsiteY60" fmla="*/ 502333 h 532366"/>
                  <a:gd name="connsiteX61" fmla="*/ 435455 w 532366"/>
                  <a:gd name="connsiteY61" fmla="*/ 435437 h 532366"/>
                  <a:gd name="connsiteX62" fmla="*/ 381923 w 532366"/>
                  <a:gd name="connsiteY62" fmla="*/ 407378 h 532366"/>
                  <a:gd name="connsiteX63" fmla="*/ 402671 w 532366"/>
                  <a:gd name="connsiteY63" fmla="*/ 364184 h 532366"/>
                  <a:gd name="connsiteX64" fmla="*/ 395140 w 532366"/>
                  <a:gd name="connsiteY64" fmla="*/ 346980 h 532366"/>
                  <a:gd name="connsiteX65" fmla="*/ 377936 w 532366"/>
                  <a:gd name="connsiteY65" fmla="*/ 354511 h 532366"/>
                  <a:gd name="connsiteX66" fmla="*/ 356449 w 532366"/>
                  <a:gd name="connsiteY66" fmla="*/ 398296 h 532366"/>
                  <a:gd name="connsiteX67" fmla="*/ 268288 w 532366"/>
                  <a:gd name="connsiteY67" fmla="*/ 384341 h 532366"/>
                  <a:gd name="connsiteX68" fmla="*/ 170749 w 532366"/>
                  <a:gd name="connsiteY68" fmla="*/ 398149 h 532366"/>
                  <a:gd name="connsiteX69" fmla="*/ 151256 w 532366"/>
                  <a:gd name="connsiteY69" fmla="*/ 354954 h 532366"/>
                  <a:gd name="connsiteX70" fmla="*/ 134273 w 532366"/>
                  <a:gd name="connsiteY70" fmla="*/ 346832 h 532366"/>
                  <a:gd name="connsiteX71" fmla="*/ 126151 w 532366"/>
                  <a:gd name="connsiteY71" fmla="*/ 363814 h 532366"/>
                  <a:gd name="connsiteX72" fmla="*/ 145349 w 532366"/>
                  <a:gd name="connsiteY72" fmla="*/ 407157 h 532366"/>
                  <a:gd name="connsiteX73" fmla="*/ 94770 w 532366"/>
                  <a:gd name="connsiteY73" fmla="*/ 433221 h 532366"/>
                  <a:gd name="connsiteX74" fmla="*/ 26914 w 532366"/>
                  <a:gd name="connsiteY74" fmla="*/ 266349 h 532366"/>
                  <a:gd name="connsiteX75" fmla="*/ 96985 w 532366"/>
                  <a:gd name="connsiteY75" fmla="*/ 97188 h 532366"/>
                  <a:gd name="connsiteX76" fmla="*/ 97059 w 532366"/>
                  <a:gd name="connsiteY76" fmla="*/ 97114 h 532366"/>
                  <a:gd name="connsiteX77" fmla="*/ 150517 w 532366"/>
                  <a:gd name="connsiteY77" fmla="*/ 125172 h 532366"/>
                  <a:gd name="connsiteX78" fmla="*/ 120392 w 532366"/>
                  <a:gd name="connsiteY78" fmla="*/ 196056 h 532366"/>
                  <a:gd name="connsiteX79" fmla="*/ 129621 w 532366"/>
                  <a:gd name="connsiteY79" fmla="*/ 212448 h 532366"/>
                  <a:gd name="connsiteX80" fmla="*/ 133239 w 532366"/>
                  <a:gd name="connsiteY80" fmla="*/ 212965 h 532366"/>
                  <a:gd name="connsiteX81" fmla="*/ 146013 w 532366"/>
                  <a:gd name="connsiteY81" fmla="*/ 203292 h 532366"/>
                  <a:gd name="connsiteX82" fmla="*/ 175991 w 532366"/>
                  <a:gd name="connsiteY82" fmla="*/ 134328 h 532366"/>
                  <a:gd name="connsiteX83" fmla="*/ 264374 w 532366"/>
                  <a:gd name="connsiteY83" fmla="*/ 148431 h 532366"/>
                  <a:gd name="connsiteX84" fmla="*/ 269543 w 532366"/>
                  <a:gd name="connsiteY84" fmla="*/ 148505 h 532366"/>
                  <a:gd name="connsiteX85" fmla="*/ 361618 w 532366"/>
                  <a:gd name="connsiteY85" fmla="*/ 134771 h 532366"/>
                  <a:gd name="connsiteX86" fmla="*/ 388568 w 532366"/>
                  <a:gd name="connsiteY86" fmla="*/ 202702 h 532366"/>
                  <a:gd name="connsiteX87" fmla="*/ 401490 w 532366"/>
                  <a:gd name="connsiteY87" fmla="*/ 212817 h 532366"/>
                  <a:gd name="connsiteX88" fmla="*/ 404665 w 532366"/>
                  <a:gd name="connsiteY88" fmla="*/ 212448 h 532366"/>
                  <a:gd name="connsiteX89" fmla="*/ 414411 w 532366"/>
                  <a:gd name="connsiteY89" fmla="*/ 196352 h 532366"/>
                  <a:gd name="connsiteX90" fmla="*/ 387018 w 532366"/>
                  <a:gd name="connsiteY90" fmla="*/ 125763 h 532366"/>
                  <a:gd name="connsiteX91" fmla="*/ 437670 w 532366"/>
                  <a:gd name="connsiteY91" fmla="*/ 99699 h 532366"/>
                  <a:gd name="connsiteX92" fmla="*/ 505379 w 532366"/>
                  <a:gd name="connsiteY92" fmla="*/ 266423 h 532366"/>
                  <a:gd name="connsiteX93" fmla="*/ 435455 w 532366"/>
                  <a:gd name="connsiteY93" fmla="*/ 435437 h 532366"/>
                  <a:gd name="connsiteX94" fmla="*/ 185738 w 532366"/>
                  <a:gd name="connsiteY94" fmla="*/ 232606 h 532366"/>
                  <a:gd name="connsiteX95" fmla="*/ 184852 w 532366"/>
                  <a:gd name="connsiteY95" fmla="*/ 238291 h 532366"/>
                  <a:gd name="connsiteX96" fmla="*/ 159968 w 532366"/>
                  <a:gd name="connsiteY96" fmla="*/ 308806 h 532366"/>
                  <a:gd name="connsiteX97" fmla="*/ 144536 w 532366"/>
                  <a:gd name="connsiteY97" fmla="*/ 321358 h 532366"/>
                  <a:gd name="connsiteX98" fmla="*/ 143650 w 532366"/>
                  <a:gd name="connsiteY98" fmla="*/ 321358 h 532366"/>
                  <a:gd name="connsiteX99" fmla="*/ 128587 w 532366"/>
                  <a:gd name="connsiteY99" fmla="*/ 309396 h 532366"/>
                  <a:gd name="connsiteX100" fmla="*/ 112934 w 532366"/>
                  <a:gd name="connsiteY100" fmla="*/ 259704 h 532366"/>
                  <a:gd name="connsiteX101" fmla="*/ 97133 w 532366"/>
                  <a:gd name="connsiteY101" fmla="*/ 309396 h 532366"/>
                  <a:gd name="connsiteX102" fmla="*/ 82070 w 532366"/>
                  <a:gd name="connsiteY102" fmla="*/ 321358 h 532366"/>
                  <a:gd name="connsiteX103" fmla="*/ 81184 w 532366"/>
                  <a:gd name="connsiteY103" fmla="*/ 321358 h 532366"/>
                  <a:gd name="connsiteX104" fmla="*/ 65752 w 532366"/>
                  <a:gd name="connsiteY104" fmla="*/ 308806 h 532366"/>
                  <a:gd name="connsiteX105" fmla="*/ 41607 w 532366"/>
                  <a:gd name="connsiteY105" fmla="*/ 239251 h 532366"/>
                  <a:gd name="connsiteX106" fmla="*/ 40352 w 532366"/>
                  <a:gd name="connsiteY106" fmla="*/ 232458 h 532366"/>
                  <a:gd name="connsiteX107" fmla="*/ 53790 w 532366"/>
                  <a:gd name="connsiteY107" fmla="*/ 219758 h 532366"/>
                  <a:gd name="connsiteX108" fmla="*/ 67376 w 532366"/>
                  <a:gd name="connsiteY108" fmla="*/ 230612 h 532366"/>
                  <a:gd name="connsiteX109" fmla="*/ 82439 w 532366"/>
                  <a:gd name="connsiteY109" fmla="*/ 280674 h 532366"/>
                  <a:gd name="connsiteX110" fmla="*/ 97871 w 532366"/>
                  <a:gd name="connsiteY110" fmla="*/ 230760 h 532366"/>
                  <a:gd name="connsiteX111" fmla="*/ 112196 w 532366"/>
                  <a:gd name="connsiteY111" fmla="*/ 219536 h 532366"/>
                  <a:gd name="connsiteX112" fmla="*/ 113820 w 532366"/>
                  <a:gd name="connsiteY112" fmla="*/ 219536 h 532366"/>
                  <a:gd name="connsiteX113" fmla="*/ 128145 w 532366"/>
                  <a:gd name="connsiteY113" fmla="*/ 230760 h 532366"/>
                  <a:gd name="connsiteX114" fmla="*/ 143798 w 532366"/>
                  <a:gd name="connsiteY114" fmla="*/ 280821 h 532366"/>
                  <a:gd name="connsiteX115" fmla="*/ 159230 w 532366"/>
                  <a:gd name="connsiteY115" fmla="*/ 230391 h 532366"/>
                  <a:gd name="connsiteX116" fmla="*/ 172668 w 532366"/>
                  <a:gd name="connsiteY116" fmla="*/ 219684 h 532366"/>
                  <a:gd name="connsiteX117" fmla="*/ 185738 w 532366"/>
                  <a:gd name="connsiteY117" fmla="*/ 232606 h 532366"/>
                  <a:gd name="connsiteX118" fmla="*/ 340205 w 532366"/>
                  <a:gd name="connsiteY118" fmla="*/ 232606 h 532366"/>
                  <a:gd name="connsiteX119" fmla="*/ 339319 w 532366"/>
                  <a:gd name="connsiteY119" fmla="*/ 238291 h 532366"/>
                  <a:gd name="connsiteX120" fmla="*/ 314436 w 532366"/>
                  <a:gd name="connsiteY120" fmla="*/ 308806 h 532366"/>
                  <a:gd name="connsiteX121" fmla="*/ 299004 w 532366"/>
                  <a:gd name="connsiteY121" fmla="*/ 321358 h 532366"/>
                  <a:gd name="connsiteX122" fmla="*/ 298118 w 532366"/>
                  <a:gd name="connsiteY122" fmla="*/ 321358 h 532366"/>
                  <a:gd name="connsiteX123" fmla="*/ 283055 w 532366"/>
                  <a:gd name="connsiteY123" fmla="*/ 309396 h 532366"/>
                  <a:gd name="connsiteX124" fmla="*/ 267401 w 532366"/>
                  <a:gd name="connsiteY124" fmla="*/ 259704 h 532366"/>
                  <a:gd name="connsiteX125" fmla="*/ 251600 w 532366"/>
                  <a:gd name="connsiteY125" fmla="*/ 309396 h 532366"/>
                  <a:gd name="connsiteX126" fmla="*/ 236538 w 532366"/>
                  <a:gd name="connsiteY126" fmla="*/ 321358 h 532366"/>
                  <a:gd name="connsiteX127" fmla="*/ 235651 w 532366"/>
                  <a:gd name="connsiteY127" fmla="*/ 321358 h 532366"/>
                  <a:gd name="connsiteX128" fmla="*/ 220219 w 532366"/>
                  <a:gd name="connsiteY128" fmla="*/ 308806 h 532366"/>
                  <a:gd name="connsiteX129" fmla="*/ 196075 w 532366"/>
                  <a:gd name="connsiteY129" fmla="*/ 239251 h 532366"/>
                  <a:gd name="connsiteX130" fmla="*/ 194820 w 532366"/>
                  <a:gd name="connsiteY130" fmla="*/ 232458 h 532366"/>
                  <a:gd name="connsiteX131" fmla="*/ 208258 w 532366"/>
                  <a:gd name="connsiteY131" fmla="*/ 219758 h 532366"/>
                  <a:gd name="connsiteX132" fmla="*/ 221844 w 532366"/>
                  <a:gd name="connsiteY132" fmla="*/ 230612 h 532366"/>
                  <a:gd name="connsiteX133" fmla="*/ 236907 w 532366"/>
                  <a:gd name="connsiteY133" fmla="*/ 280674 h 532366"/>
                  <a:gd name="connsiteX134" fmla="*/ 252339 w 532366"/>
                  <a:gd name="connsiteY134" fmla="*/ 230760 h 532366"/>
                  <a:gd name="connsiteX135" fmla="*/ 266663 w 532366"/>
                  <a:gd name="connsiteY135" fmla="*/ 219536 h 532366"/>
                  <a:gd name="connsiteX136" fmla="*/ 268288 w 532366"/>
                  <a:gd name="connsiteY136" fmla="*/ 219536 h 532366"/>
                  <a:gd name="connsiteX137" fmla="*/ 282612 w 532366"/>
                  <a:gd name="connsiteY137" fmla="*/ 230760 h 532366"/>
                  <a:gd name="connsiteX138" fmla="*/ 298265 w 532366"/>
                  <a:gd name="connsiteY138" fmla="*/ 280821 h 532366"/>
                  <a:gd name="connsiteX139" fmla="*/ 313697 w 532366"/>
                  <a:gd name="connsiteY139" fmla="*/ 230391 h 532366"/>
                  <a:gd name="connsiteX140" fmla="*/ 327136 w 532366"/>
                  <a:gd name="connsiteY140" fmla="*/ 219684 h 532366"/>
                  <a:gd name="connsiteX141" fmla="*/ 340205 w 532366"/>
                  <a:gd name="connsiteY141" fmla="*/ 232606 h 532366"/>
                  <a:gd name="connsiteX142" fmla="*/ 452659 w 532366"/>
                  <a:gd name="connsiteY142" fmla="*/ 280821 h 532366"/>
                  <a:gd name="connsiteX143" fmla="*/ 468091 w 532366"/>
                  <a:gd name="connsiteY143" fmla="*/ 230391 h 532366"/>
                  <a:gd name="connsiteX144" fmla="*/ 481529 w 532366"/>
                  <a:gd name="connsiteY144" fmla="*/ 219684 h 532366"/>
                  <a:gd name="connsiteX145" fmla="*/ 494599 w 532366"/>
                  <a:gd name="connsiteY145" fmla="*/ 232606 h 532366"/>
                  <a:gd name="connsiteX146" fmla="*/ 493712 w 532366"/>
                  <a:gd name="connsiteY146" fmla="*/ 238291 h 532366"/>
                  <a:gd name="connsiteX147" fmla="*/ 468829 w 532366"/>
                  <a:gd name="connsiteY147" fmla="*/ 308806 h 532366"/>
                  <a:gd name="connsiteX148" fmla="*/ 453397 w 532366"/>
                  <a:gd name="connsiteY148" fmla="*/ 321358 h 532366"/>
                  <a:gd name="connsiteX149" fmla="*/ 452511 w 532366"/>
                  <a:gd name="connsiteY149" fmla="*/ 321358 h 532366"/>
                  <a:gd name="connsiteX150" fmla="*/ 437449 w 532366"/>
                  <a:gd name="connsiteY150" fmla="*/ 309396 h 532366"/>
                  <a:gd name="connsiteX151" fmla="*/ 421795 w 532366"/>
                  <a:gd name="connsiteY151" fmla="*/ 259704 h 532366"/>
                  <a:gd name="connsiteX152" fmla="*/ 405994 w 532366"/>
                  <a:gd name="connsiteY152" fmla="*/ 309396 h 532366"/>
                  <a:gd name="connsiteX153" fmla="*/ 390931 w 532366"/>
                  <a:gd name="connsiteY153" fmla="*/ 321358 h 532366"/>
                  <a:gd name="connsiteX154" fmla="*/ 390045 w 532366"/>
                  <a:gd name="connsiteY154" fmla="*/ 321358 h 532366"/>
                  <a:gd name="connsiteX155" fmla="*/ 374613 w 532366"/>
                  <a:gd name="connsiteY155" fmla="*/ 308806 h 532366"/>
                  <a:gd name="connsiteX156" fmla="*/ 350468 w 532366"/>
                  <a:gd name="connsiteY156" fmla="*/ 239251 h 532366"/>
                  <a:gd name="connsiteX157" fmla="*/ 349213 w 532366"/>
                  <a:gd name="connsiteY157" fmla="*/ 232458 h 532366"/>
                  <a:gd name="connsiteX158" fmla="*/ 362651 w 532366"/>
                  <a:gd name="connsiteY158" fmla="*/ 219758 h 532366"/>
                  <a:gd name="connsiteX159" fmla="*/ 376238 w 532366"/>
                  <a:gd name="connsiteY159" fmla="*/ 230612 h 532366"/>
                  <a:gd name="connsiteX160" fmla="*/ 391300 w 532366"/>
                  <a:gd name="connsiteY160" fmla="*/ 280674 h 532366"/>
                  <a:gd name="connsiteX161" fmla="*/ 406732 w 532366"/>
                  <a:gd name="connsiteY161" fmla="*/ 230760 h 532366"/>
                  <a:gd name="connsiteX162" fmla="*/ 421057 w 532366"/>
                  <a:gd name="connsiteY162" fmla="*/ 219536 h 532366"/>
                  <a:gd name="connsiteX163" fmla="*/ 422681 w 532366"/>
                  <a:gd name="connsiteY163" fmla="*/ 219536 h 532366"/>
                  <a:gd name="connsiteX164" fmla="*/ 437006 w 532366"/>
                  <a:gd name="connsiteY164" fmla="*/ 230760 h 532366"/>
                  <a:gd name="connsiteX165" fmla="*/ 452659 w 532366"/>
                  <a:gd name="connsiteY165" fmla="*/ 280821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532366" h="532366">
                    <a:moveTo>
                      <a:pt x="511138" y="162903"/>
                    </a:moveTo>
                    <a:cubicBezTo>
                      <a:pt x="497773" y="131227"/>
                      <a:pt x="478576" y="102800"/>
                      <a:pt x="454210" y="78434"/>
                    </a:cubicBezTo>
                    <a:cubicBezTo>
                      <a:pt x="429770" y="53993"/>
                      <a:pt x="401342" y="34870"/>
                      <a:pt x="369740" y="21505"/>
                    </a:cubicBezTo>
                    <a:cubicBezTo>
                      <a:pt x="341239" y="9470"/>
                      <a:pt x="311261" y="2603"/>
                      <a:pt x="280397" y="978"/>
                    </a:cubicBezTo>
                    <a:cubicBezTo>
                      <a:pt x="278551" y="535"/>
                      <a:pt x="276705" y="462"/>
                      <a:pt x="274859" y="757"/>
                    </a:cubicBezTo>
                    <a:cubicBezTo>
                      <a:pt x="272275" y="683"/>
                      <a:pt x="269690" y="609"/>
                      <a:pt x="267032" y="609"/>
                    </a:cubicBezTo>
                    <a:cubicBezTo>
                      <a:pt x="266368" y="535"/>
                      <a:pt x="265703" y="535"/>
                      <a:pt x="264965" y="609"/>
                    </a:cubicBezTo>
                    <a:cubicBezTo>
                      <a:pt x="229523" y="757"/>
                      <a:pt x="195189" y="7771"/>
                      <a:pt x="162848" y="21505"/>
                    </a:cubicBezTo>
                    <a:cubicBezTo>
                      <a:pt x="135750" y="32950"/>
                      <a:pt x="111014" y="48677"/>
                      <a:pt x="89158" y="68318"/>
                    </a:cubicBezTo>
                    <a:cubicBezTo>
                      <a:pt x="87460" y="69278"/>
                      <a:pt x="85910" y="70607"/>
                      <a:pt x="84654" y="72305"/>
                    </a:cubicBezTo>
                    <a:cubicBezTo>
                      <a:pt x="84581" y="72379"/>
                      <a:pt x="84507" y="72527"/>
                      <a:pt x="84433" y="72600"/>
                    </a:cubicBezTo>
                    <a:cubicBezTo>
                      <a:pt x="82365" y="74520"/>
                      <a:pt x="80372" y="76514"/>
                      <a:pt x="78378" y="78507"/>
                    </a:cubicBezTo>
                    <a:cubicBezTo>
                      <a:pt x="53938" y="102948"/>
                      <a:pt x="34814" y="131375"/>
                      <a:pt x="21450" y="162977"/>
                    </a:cubicBezTo>
                    <a:cubicBezTo>
                      <a:pt x="7568" y="195761"/>
                      <a:pt x="554" y="230538"/>
                      <a:pt x="554" y="266423"/>
                    </a:cubicBezTo>
                    <a:cubicBezTo>
                      <a:pt x="554" y="302308"/>
                      <a:pt x="7568" y="337085"/>
                      <a:pt x="21450" y="369869"/>
                    </a:cubicBezTo>
                    <a:cubicBezTo>
                      <a:pt x="34814" y="401545"/>
                      <a:pt x="54012" y="429973"/>
                      <a:pt x="78378" y="454339"/>
                    </a:cubicBezTo>
                    <a:cubicBezTo>
                      <a:pt x="102818" y="478779"/>
                      <a:pt x="131246" y="497903"/>
                      <a:pt x="162848" y="511267"/>
                    </a:cubicBezTo>
                    <a:cubicBezTo>
                      <a:pt x="191423" y="523377"/>
                      <a:pt x="221549" y="530244"/>
                      <a:pt x="252560" y="531794"/>
                    </a:cubicBezTo>
                    <a:cubicBezTo>
                      <a:pt x="253520" y="532016"/>
                      <a:pt x="254554" y="532163"/>
                      <a:pt x="255587" y="532163"/>
                    </a:cubicBezTo>
                    <a:cubicBezTo>
                      <a:pt x="256252" y="532163"/>
                      <a:pt x="256917" y="532089"/>
                      <a:pt x="257507" y="532016"/>
                    </a:cubicBezTo>
                    <a:cubicBezTo>
                      <a:pt x="260461" y="532089"/>
                      <a:pt x="263414" y="532163"/>
                      <a:pt x="266368" y="532163"/>
                    </a:cubicBezTo>
                    <a:cubicBezTo>
                      <a:pt x="302253" y="532163"/>
                      <a:pt x="337030" y="525149"/>
                      <a:pt x="369814" y="511267"/>
                    </a:cubicBezTo>
                    <a:cubicBezTo>
                      <a:pt x="396690" y="499896"/>
                      <a:pt x="421278" y="484317"/>
                      <a:pt x="442986" y="464971"/>
                    </a:cubicBezTo>
                    <a:cubicBezTo>
                      <a:pt x="445054" y="464012"/>
                      <a:pt x="446974" y="462535"/>
                      <a:pt x="448376" y="460541"/>
                    </a:cubicBezTo>
                    <a:cubicBezTo>
                      <a:pt x="448672" y="460172"/>
                      <a:pt x="448893" y="459803"/>
                      <a:pt x="449115" y="459360"/>
                    </a:cubicBezTo>
                    <a:cubicBezTo>
                      <a:pt x="450887" y="457735"/>
                      <a:pt x="452585" y="456037"/>
                      <a:pt x="454283" y="454339"/>
                    </a:cubicBezTo>
                    <a:cubicBezTo>
                      <a:pt x="478724" y="429899"/>
                      <a:pt x="497847" y="401471"/>
                      <a:pt x="511212" y="369869"/>
                    </a:cubicBezTo>
                    <a:cubicBezTo>
                      <a:pt x="525093" y="337085"/>
                      <a:pt x="532108" y="302308"/>
                      <a:pt x="532108" y="266423"/>
                    </a:cubicBezTo>
                    <a:cubicBezTo>
                      <a:pt x="532108" y="230538"/>
                      <a:pt x="525020" y="195613"/>
                      <a:pt x="511138" y="162903"/>
                    </a:cubicBezTo>
                    <a:moveTo>
                      <a:pt x="417439" y="80944"/>
                    </a:moveTo>
                    <a:cubicBezTo>
                      <a:pt x="403336" y="89435"/>
                      <a:pt x="388642" y="96598"/>
                      <a:pt x="373506" y="102504"/>
                    </a:cubicBezTo>
                    <a:cubicBezTo>
                      <a:pt x="371733" y="99773"/>
                      <a:pt x="369961" y="96967"/>
                      <a:pt x="368115" y="94235"/>
                    </a:cubicBezTo>
                    <a:cubicBezTo>
                      <a:pt x="353717" y="72970"/>
                      <a:pt x="336587" y="52295"/>
                      <a:pt x="316799" y="32507"/>
                    </a:cubicBezTo>
                    <a:cubicBezTo>
                      <a:pt x="353643" y="40334"/>
                      <a:pt x="387978" y="56799"/>
                      <a:pt x="417439" y="80944"/>
                    </a:cubicBezTo>
                    <a:moveTo>
                      <a:pt x="270724" y="27191"/>
                    </a:moveTo>
                    <a:cubicBezTo>
                      <a:pt x="271241" y="27191"/>
                      <a:pt x="271758" y="27191"/>
                      <a:pt x="272275" y="27191"/>
                    </a:cubicBezTo>
                    <a:cubicBezTo>
                      <a:pt x="301957" y="53034"/>
                      <a:pt x="326840" y="80501"/>
                      <a:pt x="346112" y="109076"/>
                    </a:cubicBezTo>
                    <a:cubicBezTo>
                      <a:pt x="346555" y="109741"/>
                      <a:pt x="346998" y="110479"/>
                      <a:pt x="347441" y="111143"/>
                    </a:cubicBezTo>
                    <a:cubicBezTo>
                      <a:pt x="320786" y="118601"/>
                      <a:pt x="293097" y="122293"/>
                      <a:pt x="264965" y="121776"/>
                    </a:cubicBezTo>
                    <a:cubicBezTo>
                      <a:pt x="239786" y="121333"/>
                      <a:pt x="215051" y="117715"/>
                      <a:pt x="191275" y="111070"/>
                    </a:cubicBezTo>
                    <a:cubicBezTo>
                      <a:pt x="191718" y="110479"/>
                      <a:pt x="192161" y="109814"/>
                      <a:pt x="192604" y="109224"/>
                    </a:cubicBezTo>
                    <a:cubicBezTo>
                      <a:pt x="213205" y="80427"/>
                      <a:pt x="239491" y="52886"/>
                      <a:pt x="270724" y="27191"/>
                    </a:cubicBezTo>
                    <a:moveTo>
                      <a:pt x="226939" y="30292"/>
                    </a:moveTo>
                    <a:cubicBezTo>
                      <a:pt x="205452" y="50523"/>
                      <a:pt x="186697" y="71788"/>
                      <a:pt x="170970" y="93644"/>
                    </a:cubicBezTo>
                    <a:cubicBezTo>
                      <a:pt x="168903" y="96524"/>
                      <a:pt x="166909" y="99403"/>
                      <a:pt x="164989" y="102283"/>
                    </a:cubicBezTo>
                    <a:cubicBezTo>
                      <a:pt x="148671" y="95933"/>
                      <a:pt x="132870" y="88033"/>
                      <a:pt x="117807" y="78729"/>
                    </a:cubicBezTo>
                    <a:cubicBezTo>
                      <a:pt x="149631" y="53403"/>
                      <a:pt x="186993" y="36863"/>
                      <a:pt x="226939" y="30292"/>
                    </a:cubicBezTo>
                    <a:moveTo>
                      <a:pt x="115223" y="451902"/>
                    </a:moveTo>
                    <a:cubicBezTo>
                      <a:pt x="129252" y="443411"/>
                      <a:pt x="143946" y="436249"/>
                      <a:pt x="159082" y="430342"/>
                    </a:cubicBezTo>
                    <a:cubicBezTo>
                      <a:pt x="174440" y="454486"/>
                      <a:pt x="193343" y="477819"/>
                      <a:pt x="215715" y="500192"/>
                    </a:cubicBezTo>
                    <a:cubicBezTo>
                      <a:pt x="178945" y="492365"/>
                      <a:pt x="144610" y="475899"/>
                      <a:pt x="115223" y="451902"/>
                    </a:cubicBezTo>
                    <a:moveTo>
                      <a:pt x="261716" y="505508"/>
                    </a:moveTo>
                    <a:cubicBezTo>
                      <a:pt x="261273" y="505508"/>
                      <a:pt x="260756" y="505508"/>
                      <a:pt x="260313" y="505508"/>
                    </a:cubicBezTo>
                    <a:cubicBezTo>
                      <a:pt x="229671" y="478927"/>
                      <a:pt x="204492" y="450868"/>
                      <a:pt x="185073" y="421629"/>
                    </a:cubicBezTo>
                    <a:cubicBezTo>
                      <a:pt x="211802" y="414098"/>
                      <a:pt x="239639" y="410406"/>
                      <a:pt x="267918" y="410849"/>
                    </a:cubicBezTo>
                    <a:cubicBezTo>
                      <a:pt x="293023" y="411218"/>
                      <a:pt x="317685" y="414836"/>
                      <a:pt x="341386" y="421481"/>
                    </a:cubicBezTo>
                    <a:cubicBezTo>
                      <a:pt x="320490" y="450942"/>
                      <a:pt x="293909" y="479001"/>
                      <a:pt x="261716" y="505508"/>
                    </a:cubicBezTo>
                    <a:moveTo>
                      <a:pt x="305501" y="502333"/>
                    </a:moveTo>
                    <a:cubicBezTo>
                      <a:pt x="329942" y="479370"/>
                      <a:pt x="350690" y="455299"/>
                      <a:pt x="367599" y="430268"/>
                    </a:cubicBezTo>
                    <a:cubicBezTo>
                      <a:pt x="383990" y="436618"/>
                      <a:pt x="399718" y="444445"/>
                      <a:pt x="414781" y="453822"/>
                    </a:cubicBezTo>
                    <a:cubicBezTo>
                      <a:pt x="382957" y="479222"/>
                      <a:pt x="345521" y="495762"/>
                      <a:pt x="305501" y="502333"/>
                    </a:cubicBezTo>
                    <a:moveTo>
                      <a:pt x="435455" y="435437"/>
                    </a:moveTo>
                    <a:cubicBezTo>
                      <a:pt x="418472" y="424287"/>
                      <a:pt x="400530" y="414984"/>
                      <a:pt x="381923" y="407378"/>
                    </a:cubicBezTo>
                    <a:cubicBezTo>
                      <a:pt x="390045" y="393275"/>
                      <a:pt x="396912" y="378877"/>
                      <a:pt x="402671" y="364184"/>
                    </a:cubicBezTo>
                    <a:cubicBezTo>
                      <a:pt x="405329" y="357317"/>
                      <a:pt x="402007" y="349638"/>
                      <a:pt x="395140" y="346980"/>
                    </a:cubicBezTo>
                    <a:cubicBezTo>
                      <a:pt x="388273" y="344321"/>
                      <a:pt x="380594" y="347644"/>
                      <a:pt x="377936" y="354511"/>
                    </a:cubicBezTo>
                    <a:cubicBezTo>
                      <a:pt x="372103" y="369352"/>
                      <a:pt x="364940" y="383972"/>
                      <a:pt x="356449" y="398296"/>
                    </a:cubicBezTo>
                    <a:cubicBezTo>
                      <a:pt x="328096" y="389510"/>
                      <a:pt x="298487" y="384784"/>
                      <a:pt x="268288" y="384341"/>
                    </a:cubicBezTo>
                    <a:cubicBezTo>
                      <a:pt x="234913" y="383824"/>
                      <a:pt x="202129" y="388476"/>
                      <a:pt x="170749" y="398149"/>
                    </a:cubicBezTo>
                    <a:cubicBezTo>
                      <a:pt x="162922" y="383972"/>
                      <a:pt x="156424" y="369574"/>
                      <a:pt x="151256" y="354954"/>
                    </a:cubicBezTo>
                    <a:cubicBezTo>
                      <a:pt x="148819" y="348013"/>
                      <a:pt x="141214" y="344395"/>
                      <a:pt x="134273" y="346832"/>
                    </a:cubicBezTo>
                    <a:cubicBezTo>
                      <a:pt x="127332" y="349268"/>
                      <a:pt x="123714" y="356874"/>
                      <a:pt x="126151" y="363814"/>
                    </a:cubicBezTo>
                    <a:cubicBezTo>
                      <a:pt x="131320" y="378508"/>
                      <a:pt x="137743" y="392980"/>
                      <a:pt x="145349" y="407157"/>
                    </a:cubicBezTo>
                    <a:cubicBezTo>
                      <a:pt x="127849" y="414245"/>
                      <a:pt x="110940" y="422958"/>
                      <a:pt x="94770" y="433221"/>
                    </a:cubicBezTo>
                    <a:cubicBezTo>
                      <a:pt x="50985" y="388328"/>
                      <a:pt x="26914" y="329185"/>
                      <a:pt x="26914" y="266349"/>
                    </a:cubicBezTo>
                    <a:cubicBezTo>
                      <a:pt x="26914" y="202480"/>
                      <a:pt x="51797" y="142377"/>
                      <a:pt x="96985" y="97188"/>
                    </a:cubicBezTo>
                    <a:cubicBezTo>
                      <a:pt x="96985" y="97188"/>
                      <a:pt x="97059" y="97114"/>
                      <a:pt x="97059" y="97114"/>
                    </a:cubicBezTo>
                    <a:cubicBezTo>
                      <a:pt x="114042" y="108264"/>
                      <a:pt x="131984" y="117641"/>
                      <a:pt x="150517" y="125172"/>
                    </a:cubicBezTo>
                    <a:cubicBezTo>
                      <a:pt x="137300" y="148284"/>
                      <a:pt x="127185" y="171985"/>
                      <a:pt x="120392" y="196056"/>
                    </a:cubicBezTo>
                    <a:cubicBezTo>
                      <a:pt x="118398" y="203145"/>
                      <a:pt x="122533" y="210454"/>
                      <a:pt x="129621" y="212448"/>
                    </a:cubicBezTo>
                    <a:cubicBezTo>
                      <a:pt x="130803" y="212817"/>
                      <a:pt x="132058" y="212965"/>
                      <a:pt x="133239" y="212965"/>
                    </a:cubicBezTo>
                    <a:cubicBezTo>
                      <a:pt x="139072" y="212965"/>
                      <a:pt x="144389" y="209126"/>
                      <a:pt x="146013" y="203292"/>
                    </a:cubicBezTo>
                    <a:cubicBezTo>
                      <a:pt x="152585" y="179886"/>
                      <a:pt x="162626" y="156775"/>
                      <a:pt x="175991" y="134328"/>
                    </a:cubicBezTo>
                    <a:cubicBezTo>
                      <a:pt x="204418" y="143115"/>
                      <a:pt x="234101" y="147914"/>
                      <a:pt x="264374" y="148431"/>
                    </a:cubicBezTo>
                    <a:cubicBezTo>
                      <a:pt x="266072" y="148431"/>
                      <a:pt x="267844" y="148505"/>
                      <a:pt x="269543" y="148505"/>
                    </a:cubicBezTo>
                    <a:cubicBezTo>
                      <a:pt x="300997" y="148505"/>
                      <a:pt x="332009" y="143853"/>
                      <a:pt x="361618" y="134771"/>
                    </a:cubicBezTo>
                    <a:cubicBezTo>
                      <a:pt x="373875" y="156996"/>
                      <a:pt x="382883" y="179738"/>
                      <a:pt x="388568" y="202702"/>
                    </a:cubicBezTo>
                    <a:cubicBezTo>
                      <a:pt x="390045" y="208756"/>
                      <a:pt x="395509" y="212817"/>
                      <a:pt x="401490" y="212817"/>
                    </a:cubicBezTo>
                    <a:cubicBezTo>
                      <a:pt x="402523" y="212817"/>
                      <a:pt x="403631" y="212670"/>
                      <a:pt x="404665" y="212448"/>
                    </a:cubicBezTo>
                    <a:cubicBezTo>
                      <a:pt x="411827" y="210676"/>
                      <a:pt x="416183" y="203514"/>
                      <a:pt x="414411" y="196352"/>
                    </a:cubicBezTo>
                    <a:cubicBezTo>
                      <a:pt x="408504" y="172428"/>
                      <a:pt x="399349" y="148800"/>
                      <a:pt x="387018" y="125763"/>
                    </a:cubicBezTo>
                    <a:cubicBezTo>
                      <a:pt x="404517" y="118675"/>
                      <a:pt x="421500" y="109962"/>
                      <a:pt x="437670" y="99699"/>
                    </a:cubicBezTo>
                    <a:cubicBezTo>
                      <a:pt x="481382" y="144592"/>
                      <a:pt x="505379" y="203661"/>
                      <a:pt x="505379" y="266423"/>
                    </a:cubicBezTo>
                    <a:cubicBezTo>
                      <a:pt x="505453" y="330219"/>
                      <a:pt x="480570" y="390248"/>
                      <a:pt x="435455" y="435437"/>
                    </a:cubicBezTo>
                    <a:moveTo>
                      <a:pt x="185738" y="232606"/>
                    </a:moveTo>
                    <a:cubicBezTo>
                      <a:pt x="185738" y="234452"/>
                      <a:pt x="185221" y="237036"/>
                      <a:pt x="184852" y="238291"/>
                    </a:cubicBezTo>
                    <a:lnTo>
                      <a:pt x="159968" y="308806"/>
                    </a:lnTo>
                    <a:cubicBezTo>
                      <a:pt x="157015" y="317445"/>
                      <a:pt x="151329" y="321358"/>
                      <a:pt x="144536" y="321358"/>
                    </a:cubicBezTo>
                    <a:lnTo>
                      <a:pt x="143650" y="321358"/>
                    </a:lnTo>
                    <a:cubicBezTo>
                      <a:pt x="136857" y="321358"/>
                      <a:pt x="131098" y="317518"/>
                      <a:pt x="128587" y="309396"/>
                    </a:cubicBezTo>
                    <a:lnTo>
                      <a:pt x="112934" y="259704"/>
                    </a:lnTo>
                    <a:lnTo>
                      <a:pt x="97133" y="309396"/>
                    </a:lnTo>
                    <a:cubicBezTo>
                      <a:pt x="94549" y="317518"/>
                      <a:pt x="88863" y="321358"/>
                      <a:pt x="82070" y="321358"/>
                    </a:cubicBezTo>
                    <a:lnTo>
                      <a:pt x="81184" y="321358"/>
                    </a:lnTo>
                    <a:cubicBezTo>
                      <a:pt x="74391" y="321358"/>
                      <a:pt x="68632" y="317518"/>
                      <a:pt x="65752" y="308806"/>
                    </a:cubicBezTo>
                    <a:lnTo>
                      <a:pt x="41607" y="239251"/>
                    </a:lnTo>
                    <a:cubicBezTo>
                      <a:pt x="41090" y="237627"/>
                      <a:pt x="40352" y="234821"/>
                      <a:pt x="40352" y="232458"/>
                    </a:cubicBezTo>
                    <a:cubicBezTo>
                      <a:pt x="40352" y="226034"/>
                      <a:pt x="45521" y="219758"/>
                      <a:pt x="53790" y="219758"/>
                    </a:cubicBezTo>
                    <a:cubicBezTo>
                      <a:pt x="60805" y="219758"/>
                      <a:pt x="65383" y="224188"/>
                      <a:pt x="67376" y="230612"/>
                    </a:cubicBezTo>
                    <a:lnTo>
                      <a:pt x="82439" y="280674"/>
                    </a:lnTo>
                    <a:lnTo>
                      <a:pt x="97871" y="230760"/>
                    </a:lnTo>
                    <a:cubicBezTo>
                      <a:pt x="99865" y="224114"/>
                      <a:pt x="105033" y="219536"/>
                      <a:pt x="112196" y="219536"/>
                    </a:cubicBezTo>
                    <a:lnTo>
                      <a:pt x="113820" y="219536"/>
                    </a:lnTo>
                    <a:cubicBezTo>
                      <a:pt x="120982" y="219536"/>
                      <a:pt x="126151" y="224114"/>
                      <a:pt x="128145" y="230760"/>
                    </a:cubicBezTo>
                    <a:lnTo>
                      <a:pt x="143798" y="280821"/>
                    </a:lnTo>
                    <a:lnTo>
                      <a:pt x="159230" y="230391"/>
                    </a:lnTo>
                    <a:cubicBezTo>
                      <a:pt x="161076" y="224484"/>
                      <a:pt x="165285" y="219684"/>
                      <a:pt x="172668" y="219684"/>
                    </a:cubicBezTo>
                    <a:cubicBezTo>
                      <a:pt x="180421" y="219684"/>
                      <a:pt x="185738" y="225591"/>
                      <a:pt x="185738" y="232606"/>
                    </a:cubicBezTo>
                    <a:moveTo>
                      <a:pt x="340205" y="232606"/>
                    </a:moveTo>
                    <a:cubicBezTo>
                      <a:pt x="340205" y="234452"/>
                      <a:pt x="339688" y="237036"/>
                      <a:pt x="339319" y="238291"/>
                    </a:cubicBezTo>
                    <a:lnTo>
                      <a:pt x="314436" y="308806"/>
                    </a:lnTo>
                    <a:cubicBezTo>
                      <a:pt x="311482" y="317445"/>
                      <a:pt x="305797" y="321358"/>
                      <a:pt x="299004" y="321358"/>
                    </a:cubicBezTo>
                    <a:lnTo>
                      <a:pt x="298118" y="321358"/>
                    </a:lnTo>
                    <a:cubicBezTo>
                      <a:pt x="291325" y="321358"/>
                      <a:pt x="285565" y="317518"/>
                      <a:pt x="283055" y="309396"/>
                    </a:cubicBezTo>
                    <a:lnTo>
                      <a:pt x="267401" y="259704"/>
                    </a:lnTo>
                    <a:lnTo>
                      <a:pt x="251600" y="309396"/>
                    </a:lnTo>
                    <a:cubicBezTo>
                      <a:pt x="249016" y="317518"/>
                      <a:pt x="243331" y="321358"/>
                      <a:pt x="236538" y="321358"/>
                    </a:cubicBezTo>
                    <a:lnTo>
                      <a:pt x="235651" y="321358"/>
                    </a:lnTo>
                    <a:cubicBezTo>
                      <a:pt x="228858" y="321358"/>
                      <a:pt x="223099" y="317518"/>
                      <a:pt x="220219" y="308806"/>
                    </a:cubicBezTo>
                    <a:lnTo>
                      <a:pt x="196075" y="239251"/>
                    </a:lnTo>
                    <a:cubicBezTo>
                      <a:pt x="195558" y="237627"/>
                      <a:pt x="194820" y="234821"/>
                      <a:pt x="194820" y="232458"/>
                    </a:cubicBezTo>
                    <a:cubicBezTo>
                      <a:pt x="194820" y="226034"/>
                      <a:pt x="199988" y="219758"/>
                      <a:pt x="208258" y="219758"/>
                    </a:cubicBezTo>
                    <a:cubicBezTo>
                      <a:pt x="215272" y="219758"/>
                      <a:pt x="219850" y="224188"/>
                      <a:pt x="221844" y="230612"/>
                    </a:cubicBezTo>
                    <a:lnTo>
                      <a:pt x="236907" y="280674"/>
                    </a:lnTo>
                    <a:lnTo>
                      <a:pt x="252339" y="230760"/>
                    </a:lnTo>
                    <a:cubicBezTo>
                      <a:pt x="254332" y="224114"/>
                      <a:pt x="259501" y="219536"/>
                      <a:pt x="266663" y="219536"/>
                    </a:cubicBezTo>
                    <a:lnTo>
                      <a:pt x="268288" y="219536"/>
                    </a:lnTo>
                    <a:cubicBezTo>
                      <a:pt x="275450" y="219536"/>
                      <a:pt x="280618" y="224114"/>
                      <a:pt x="282612" y="230760"/>
                    </a:cubicBezTo>
                    <a:lnTo>
                      <a:pt x="298265" y="280821"/>
                    </a:lnTo>
                    <a:lnTo>
                      <a:pt x="313697" y="230391"/>
                    </a:lnTo>
                    <a:cubicBezTo>
                      <a:pt x="315543" y="224484"/>
                      <a:pt x="319752" y="219684"/>
                      <a:pt x="327136" y="219684"/>
                    </a:cubicBezTo>
                    <a:cubicBezTo>
                      <a:pt x="334815" y="219684"/>
                      <a:pt x="340205" y="225591"/>
                      <a:pt x="340205" y="232606"/>
                    </a:cubicBezTo>
                    <a:moveTo>
                      <a:pt x="452659" y="280821"/>
                    </a:moveTo>
                    <a:lnTo>
                      <a:pt x="468091" y="230391"/>
                    </a:lnTo>
                    <a:cubicBezTo>
                      <a:pt x="469937" y="224484"/>
                      <a:pt x="474146" y="219684"/>
                      <a:pt x="481529" y="219684"/>
                    </a:cubicBezTo>
                    <a:cubicBezTo>
                      <a:pt x="489282" y="219684"/>
                      <a:pt x="494599" y="225591"/>
                      <a:pt x="494599" y="232606"/>
                    </a:cubicBezTo>
                    <a:cubicBezTo>
                      <a:pt x="494599" y="234452"/>
                      <a:pt x="494082" y="237036"/>
                      <a:pt x="493712" y="238291"/>
                    </a:cubicBezTo>
                    <a:lnTo>
                      <a:pt x="468829" y="308806"/>
                    </a:lnTo>
                    <a:cubicBezTo>
                      <a:pt x="465876" y="317445"/>
                      <a:pt x="460190" y="321358"/>
                      <a:pt x="453397" y="321358"/>
                    </a:cubicBezTo>
                    <a:lnTo>
                      <a:pt x="452511" y="321358"/>
                    </a:lnTo>
                    <a:cubicBezTo>
                      <a:pt x="445718" y="321358"/>
                      <a:pt x="439959" y="317518"/>
                      <a:pt x="437449" y="309396"/>
                    </a:cubicBezTo>
                    <a:lnTo>
                      <a:pt x="421795" y="259704"/>
                    </a:lnTo>
                    <a:lnTo>
                      <a:pt x="405994" y="309396"/>
                    </a:lnTo>
                    <a:cubicBezTo>
                      <a:pt x="403410" y="317518"/>
                      <a:pt x="397724" y="321358"/>
                      <a:pt x="390931" y="321358"/>
                    </a:cubicBezTo>
                    <a:lnTo>
                      <a:pt x="390045" y="321358"/>
                    </a:lnTo>
                    <a:cubicBezTo>
                      <a:pt x="383252" y="321358"/>
                      <a:pt x="377493" y="317518"/>
                      <a:pt x="374613" y="308806"/>
                    </a:cubicBezTo>
                    <a:lnTo>
                      <a:pt x="350468" y="239251"/>
                    </a:lnTo>
                    <a:cubicBezTo>
                      <a:pt x="349951" y="237627"/>
                      <a:pt x="349213" y="234821"/>
                      <a:pt x="349213" y="232458"/>
                    </a:cubicBezTo>
                    <a:cubicBezTo>
                      <a:pt x="349213" y="226034"/>
                      <a:pt x="354382" y="219758"/>
                      <a:pt x="362651" y="219758"/>
                    </a:cubicBezTo>
                    <a:cubicBezTo>
                      <a:pt x="369666" y="219758"/>
                      <a:pt x="374244" y="224188"/>
                      <a:pt x="376238" y="230612"/>
                    </a:cubicBezTo>
                    <a:lnTo>
                      <a:pt x="391300" y="280674"/>
                    </a:lnTo>
                    <a:lnTo>
                      <a:pt x="406732" y="230760"/>
                    </a:lnTo>
                    <a:cubicBezTo>
                      <a:pt x="408726" y="224114"/>
                      <a:pt x="413895" y="219536"/>
                      <a:pt x="421057" y="219536"/>
                    </a:cubicBezTo>
                    <a:lnTo>
                      <a:pt x="422681" y="219536"/>
                    </a:lnTo>
                    <a:cubicBezTo>
                      <a:pt x="429843" y="219536"/>
                      <a:pt x="435012" y="224114"/>
                      <a:pt x="437006" y="230760"/>
                    </a:cubicBezTo>
                    <a:lnTo>
                      <a:pt x="452659" y="28082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A85258-E712-C943-8FEF-4ACE9EAE5B16}"/>
                </a:ext>
              </a:extLst>
            </p:cNvPr>
            <p:cNvGrpSpPr/>
            <p:nvPr/>
          </p:nvGrpSpPr>
          <p:grpSpPr>
            <a:xfrm>
              <a:off x="11124810" y="10523675"/>
              <a:ext cx="5637649" cy="1603175"/>
              <a:chOff x="11300655" y="10523675"/>
              <a:chExt cx="5637649" cy="160317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97EBEB-1021-694E-AA75-7A9C9879E2AF}"/>
                  </a:ext>
                </a:extLst>
              </p:cNvPr>
              <p:cNvSpPr txBox="1"/>
              <p:nvPr/>
            </p:nvSpPr>
            <p:spPr>
              <a:xfrm>
                <a:off x="11300655" y="11172743"/>
                <a:ext cx="56376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B57A8E0-3A74-C24A-90B3-53EA2BA8F753}"/>
                  </a:ext>
                </a:extLst>
              </p:cNvPr>
              <p:cNvSpPr/>
              <p:nvPr/>
            </p:nvSpPr>
            <p:spPr>
              <a:xfrm>
                <a:off x="11300655" y="10523675"/>
                <a:ext cx="38620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Reinforcement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FD6CF6-A975-0F47-B0C6-7756C2648DB7}"/>
              </a:ext>
            </a:extLst>
          </p:cNvPr>
          <p:cNvGrpSpPr/>
          <p:nvPr/>
        </p:nvGrpSpPr>
        <p:grpSpPr>
          <a:xfrm>
            <a:off x="1875742" y="10564872"/>
            <a:ext cx="6970415" cy="1603175"/>
            <a:chOff x="14238143" y="4947774"/>
            <a:chExt cx="6970415" cy="16031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ED3FBD9-3060-8F4B-A74B-D3B79BD613A9}"/>
                </a:ext>
              </a:extLst>
            </p:cNvPr>
            <p:cNvSpPr/>
            <p:nvPr/>
          </p:nvSpPr>
          <p:spPr>
            <a:xfrm>
              <a:off x="14238143" y="5050972"/>
              <a:ext cx="1286271" cy="12862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o 224">
              <a:extLst>
                <a:ext uri="{FF2B5EF4-FFF2-40B4-BE49-F238E27FC236}">
                  <a16:creationId xmlns:a16="http://schemas.microsoft.com/office/drawing/2014/main" id="{DB0966C8-FA41-CA49-9DFC-84DBA24137B5}"/>
                </a:ext>
              </a:extLst>
            </p:cNvPr>
            <p:cNvGrpSpPr/>
            <p:nvPr/>
          </p:nvGrpSpPr>
          <p:grpSpPr>
            <a:xfrm>
              <a:off x="14541897" y="5322440"/>
              <a:ext cx="708667" cy="713913"/>
              <a:chOff x="5014564" y="2955589"/>
              <a:chExt cx="939996" cy="946954"/>
            </a:xfrm>
            <a:solidFill>
              <a:schemeClr val="bg1"/>
            </a:solidFill>
          </p:grpSpPr>
          <p:sp>
            <p:nvSpPr>
              <p:cNvPr id="46" name="Forma libre 87">
                <a:extLst>
                  <a:ext uri="{FF2B5EF4-FFF2-40B4-BE49-F238E27FC236}">
                    <a16:creationId xmlns:a16="http://schemas.microsoft.com/office/drawing/2014/main" id="{9E5702F2-2179-804A-88E3-9B916830BB48}"/>
                  </a:ext>
                </a:extLst>
              </p:cNvPr>
              <p:cNvSpPr/>
              <p:nvPr/>
            </p:nvSpPr>
            <p:spPr>
              <a:xfrm>
                <a:off x="5014564" y="2955589"/>
                <a:ext cx="483059" cy="483059"/>
              </a:xfrm>
              <a:custGeom>
                <a:avLst/>
                <a:gdLst>
                  <a:gd name="connsiteX0" fmla="*/ 242383 w 483059"/>
                  <a:gd name="connsiteY0" fmla="*/ 482731 h 483059"/>
                  <a:gd name="connsiteX1" fmla="*/ 242777 w 483059"/>
                  <a:gd name="connsiteY1" fmla="*/ 482731 h 483059"/>
                  <a:gd name="connsiteX2" fmla="*/ 253672 w 483059"/>
                  <a:gd name="connsiteY2" fmla="*/ 482469 h 483059"/>
                  <a:gd name="connsiteX3" fmla="*/ 482731 w 483059"/>
                  <a:gd name="connsiteY3" fmla="*/ 241858 h 483059"/>
                  <a:gd name="connsiteX4" fmla="*/ 241858 w 483059"/>
                  <a:gd name="connsiteY4" fmla="*/ 984 h 483059"/>
                  <a:gd name="connsiteX5" fmla="*/ 984 w 483059"/>
                  <a:gd name="connsiteY5" fmla="*/ 241858 h 483059"/>
                  <a:gd name="connsiteX6" fmla="*/ 241858 w 483059"/>
                  <a:gd name="connsiteY6" fmla="*/ 482731 h 483059"/>
                  <a:gd name="connsiteX7" fmla="*/ 242383 w 483059"/>
                  <a:gd name="connsiteY7" fmla="*/ 482731 h 483059"/>
                  <a:gd name="connsiteX8" fmla="*/ 241070 w 483059"/>
                  <a:gd name="connsiteY8" fmla="*/ 278613 h 483059"/>
                  <a:gd name="connsiteX9" fmla="*/ 171106 w 483059"/>
                  <a:gd name="connsiteY9" fmla="*/ 208648 h 483059"/>
                  <a:gd name="connsiteX10" fmla="*/ 241070 w 483059"/>
                  <a:gd name="connsiteY10" fmla="*/ 138683 h 483059"/>
                  <a:gd name="connsiteX11" fmla="*/ 311035 w 483059"/>
                  <a:gd name="connsiteY11" fmla="*/ 208648 h 483059"/>
                  <a:gd name="connsiteX12" fmla="*/ 241070 w 483059"/>
                  <a:gd name="connsiteY12" fmla="*/ 278613 h 483059"/>
                  <a:gd name="connsiteX13" fmla="*/ 241070 w 483059"/>
                  <a:gd name="connsiteY13" fmla="*/ 364329 h 483059"/>
                  <a:gd name="connsiteX14" fmla="*/ 347659 w 483059"/>
                  <a:gd name="connsiteY14" fmla="*/ 395833 h 483059"/>
                  <a:gd name="connsiteX15" fmla="*/ 251178 w 483059"/>
                  <a:gd name="connsiteY15" fmla="*/ 435344 h 483059"/>
                  <a:gd name="connsiteX16" fmla="*/ 242383 w 483059"/>
                  <a:gd name="connsiteY16" fmla="*/ 435607 h 483059"/>
                  <a:gd name="connsiteX17" fmla="*/ 136451 w 483059"/>
                  <a:gd name="connsiteY17" fmla="*/ 394520 h 483059"/>
                  <a:gd name="connsiteX18" fmla="*/ 241070 w 483059"/>
                  <a:gd name="connsiteY18" fmla="*/ 364329 h 483059"/>
                  <a:gd name="connsiteX19" fmla="*/ 48503 w 483059"/>
                  <a:gd name="connsiteY19" fmla="*/ 241858 h 483059"/>
                  <a:gd name="connsiteX20" fmla="*/ 242121 w 483059"/>
                  <a:gd name="connsiteY20" fmla="*/ 48240 h 483059"/>
                  <a:gd name="connsiteX21" fmla="*/ 435738 w 483059"/>
                  <a:gd name="connsiteY21" fmla="*/ 241858 h 483059"/>
                  <a:gd name="connsiteX22" fmla="*/ 388482 w 483059"/>
                  <a:gd name="connsiteY22" fmla="*/ 368398 h 483059"/>
                  <a:gd name="connsiteX23" fmla="*/ 386645 w 483059"/>
                  <a:gd name="connsiteY23" fmla="*/ 366692 h 483059"/>
                  <a:gd name="connsiteX24" fmla="*/ 278875 w 483059"/>
                  <a:gd name="connsiteY24" fmla="*/ 319699 h 483059"/>
                  <a:gd name="connsiteX25" fmla="*/ 358291 w 483059"/>
                  <a:gd name="connsiteY25" fmla="*/ 208648 h 483059"/>
                  <a:gd name="connsiteX26" fmla="*/ 241070 w 483059"/>
                  <a:gd name="connsiteY26" fmla="*/ 91427 h 483059"/>
                  <a:gd name="connsiteX27" fmla="*/ 123850 w 483059"/>
                  <a:gd name="connsiteY27" fmla="*/ 208648 h 483059"/>
                  <a:gd name="connsiteX28" fmla="*/ 203397 w 483059"/>
                  <a:gd name="connsiteY28" fmla="*/ 319699 h 483059"/>
                  <a:gd name="connsiteX29" fmla="*/ 98121 w 483059"/>
                  <a:gd name="connsiteY29" fmla="*/ 364461 h 483059"/>
                  <a:gd name="connsiteX30" fmla="*/ 94971 w 483059"/>
                  <a:gd name="connsiteY30" fmla="*/ 367611 h 483059"/>
                  <a:gd name="connsiteX31" fmla="*/ 48503 w 483059"/>
                  <a:gd name="connsiteY31" fmla="*/ 241858 h 48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3059" h="483059">
                    <a:moveTo>
                      <a:pt x="242383" y="482731"/>
                    </a:moveTo>
                    <a:cubicBezTo>
                      <a:pt x="242514" y="482731"/>
                      <a:pt x="242646" y="482731"/>
                      <a:pt x="242777" y="482731"/>
                    </a:cubicBezTo>
                    <a:cubicBezTo>
                      <a:pt x="246452" y="482731"/>
                      <a:pt x="249997" y="482600"/>
                      <a:pt x="253672" y="482469"/>
                    </a:cubicBezTo>
                    <a:cubicBezTo>
                      <a:pt x="381000" y="476299"/>
                      <a:pt x="482731" y="370761"/>
                      <a:pt x="482731" y="241858"/>
                    </a:cubicBezTo>
                    <a:cubicBezTo>
                      <a:pt x="482731" y="109017"/>
                      <a:pt x="374699" y="984"/>
                      <a:pt x="241858" y="984"/>
                    </a:cubicBezTo>
                    <a:cubicBezTo>
                      <a:pt x="109017" y="984"/>
                      <a:pt x="984" y="109017"/>
                      <a:pt x="984" y="241858"/>
                    </a:cubicBezTo>
                    <a:cubicBezTo>
                      <a:pt x="984" y="374699"/>
                      <a:pt x="109017" y="482731"/>
                      <a:pt x="241858" y="482731"/>
                    </a:cubicBezTo>
                    <a:cubicBezTo>
                      <a:pt x="242121" y="482731"/>
                      <a:pt x="242252" y="482731"/>
                      <a:pt x="242383" y="482731"/>
                    </a:cubicBezTo>
                    <a:close/>
                    <a:moveTo>
                      <a:pt x="241070" y="278613"/>
                    </a:moveTo>
                    <a:cubicBezTo>
                      <a:pt x="202478" y="278613"/>
                      <a:pt x="171106" y="247240"/>
                      <a:pt x="171106" y="208648"/>
                    </a:cubicBezTo>
                    <a:cubicBezTo>
                      <a:pt x="171106" y="170055"/>
                      <a:pt x="202478" y="138683"/>
                      <a:pt x="241070" y="138683"/>
                    </a:cubicBezTo>
                    <a:cubicBezTo>
                      <a:pt x="279663" y="138683"/>
                      <a:pt x="311035" y="170055"/>
                      <a:pt x="311035" y="208648"/>
                    </a:cubicBezTo>
                    <a:cubicBezTo>
                      <a:pt x="311035" y="247240"/>
                      <a:pt x="279663" y="278613"/>
                      <a:pt x="241070" y="278613"/>
                    </a:cubicBezTo>
                    <a:close/>
                    <a:moveTo>
                      <a:pt x="241070" y="364329"/>
                    </a:moveTo>
                    <a:cubicBezTo>
                      <a:pt x="282419" y="364329"/>
                      <a:pt x="321537" y="376012"/>
                      <a:pt x="347659" y="395833"/>
                    </a:cubicBezTo>
                    <a:cubicBezTo>
                      <a:pt x="320749" y="419724"/>
                      <a:pt x="287014" y="433507"/>
                      <a:pt x="251178" y="435344"/>
                    </a:cubicBezTo>
                    <a:cubicBezTo>
                      <a:pt x="248290" y="435476"/>
                      <a:pt x="245402" y="435607"/>
                      <a:pt x="242383" y="435607"/>
                    </a:cubicBezTo>
                    <a:cubicBezTo>
                      <a:pt x="202741" y="435476"/>
                      <a:pt x="165461" y="421036"/>
                      <a:pt x="136451" y="394520"/>
                    </a:cubicBezTo>
                    <a:cubicBezTo>
                      <a:pt x="162573" y="375356"/>
                      <a:pt x="200903" y="364329"/>
                      <a:pt x="241070" y="364329"/>
                    </a:cubicBezTo>
                    <a:close/>
                    <a:moveTo>
                      <a:pt x="48503" y="241858"/>
                    </a:moveTo>
                    <a:cubicBezTo>
                      <a:pt x="48503" y="135139"/>
                      <a:pt x="135401" y="48240"/>
                      <a:pt x="242121" y="48240"/>
                    </a:cubicBezTo>
                    <a:cubicBezTo>
                      <a:pt x="348840" y="48240"/>
                      <a:pt x="435738" y="135139"/>
                      <a:pt x="435738" y="241858"/>
                    </a:cubicBezTo>
                    <a:cubicBezTo>
                      <a:pt x="435738" y="290164"/>
                      <a:pt x="417886" y="334532"/>
                      <a:pt x="388482" y="368398"/>
                    </a:cubicBezTo>
                    <a:cubicBezTo>
                      <a:pt x="387958" y="367742"/>
                      <a:pt x="387301" y="367217"/>
                      <a:pt x="386645" y="366692"/>
                    </a:cubicBezTo>
                    <a:cubicBezTo>
                      <a:pt x="359604" y="342145"/>
                      <a:pt x="321537" y="325868"/>
                      <a:pt x="278875" y="319699"/>
                    </a:cubicBezTo>
                    <a:cubicBezTo>
                      <a:pt x="325081" y="303947"/>
                      <a:pt x="358291" y="260104"/>
                      <a:pt x="358291" y="208648"/>
                    </a:cubicBezTo>
                    <a:cubicBezTo>
                      <a:pt x="358291" y="143933"/>
                      <a:pt x="305653" y="91427"/>
                      <a:pt x="241070" y="91427"/>
                    </a:cubicBezTo>
                    <a:cubicBezTo>
                      <a:pt x="176488" y="91427"/>
                      <a:pt x="123850" y="144065"/>
                      <a:pt x="123850" y="208648"/>
                    </a:cubicBezTo>
                    <a:cubicBezTo>
                      <a:pt x="123850" y="260104"/>
                      <a:pt x="157191" y="303947"/>
                      <a:pt x="203397" y="319699"/>
                    </a:cubicBezTo>
                    <a:cubicBezTo>
                      <a:pt x="162179" y="325606"/>
                      <a:pt x="125031" y="341226"/>
                      <a:pt x="98121" y="364461"/>
                    </a:cubicBezTo>
                    <a:cubicBezTo>
                      <a:pt x="96940" y="365379"/>
                      <a:pt x="95890" y="366429"/>
                      <a:pt x="94971" y="367611"/>
                    </a:cubicBezTo>
                    <a:cubicBezTo>
                      <a:pt x="65961" y="333613"/>
                      <a:pt x="48503" y="289770"/>
                      <a:pt x="48503" y="241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88">
                <a:extLst>
                  <a:ext uri="{FF2B5EF4-FFF2-40B4-BE49-F238E27FC236}">
                    <a16:creationId xmlns:a16="http://schemas.microsoft.com/office/drawing/2014/main" id="{43B0FB9E-D914-2347-8162-6DB886755051}"/>
                  </a:ext>
                </a:extLst>
              </p:cNvPr>
              <p:cNvSpPr/>
              <p:nvPr/>
            </p:nvSpPr>
            <p:spPr>
              <a:xfrm>
                <a:off x="5471501" y="3141199"/>
                <a:ext cx="483059" cy="761344"/>
              </a:xfrm>
              <a:custGeom>
                <a:avLst/>
                <a:gdLst>
                  <a:gd name="connsiteX0" fmla="*/ 482863 w 483059"/>
                  <a:gd name="connsiteY0" fmla="*/ 520667 h 761343"/>
                  <a:gd name="connsiteX1" fmla="*/ 255641 w 483059"/>
                  <a:gd name="connsiteY1" fmla="*/ 280188 h 761343"/>
                  <a:gd name="connsiteX2" fmla="*/ 256429 w 483059"/>
                  <a:gd name="connsiteY2" fmla="*/ 279925 h 761343"/>
                  <a:gd name="connsiteX3" fmla="*/ 257478 w 483059"/>
                  <a:gd name="connsiteY3" fmla="*/ 279663 h 761343"/>
                  <a:gd name="connsiteX4" fmla="*/ 258660 w 483059"/>
                  <a:gd name="connsiteY4" fmla="*/ 279269 h 761343"/>
                  <a:gd name="connsiteX5" fmla="*/ 259710 w 483059"/>
                  <a:gd name="connsiteY5" fmla="*/ 278875 h 761343"/>
                  <a:gd name="connsiteX6" fmla="*/ 260760 w 483059"/>
                  <a:gd name="connsiteY6" fmla="*/ 278350 h 761343"/>
                  <a:gd name="connsiteX7" fmla="*/ 261811 w 483059"/>
                  <a:gd name="connsiteY7" fmla="*/ 277825 h 761343"/>
                  <a:gd name="connsiteX8" fmla="*/ 262729 w 483059"/>
                  <a:gd name="connsiteY8" fmla="*/ 277300 h 761343"/>
                  <a:gd name="connsiteX9" fmla="*/ 263780 w 483059"/>
                  <a:gd name="connsiteY9" fmla="*/ 276643 h 761343"/>
                  <a:gd name="connsiteX10" fmla="*/ 264829 w 483059"/>
                  <a:gd name="connsiteY10" fmla="*/ 275856 h 761343"/>
                  <a:gd name="connsiteX11" fmla="*/ 265749 w 483059"/>
                  <a:gd name="connsiteY11" fmla="*/ 275199 h 761343"/>
                  <a:gd name="connsiteX12" fmla="*/ 267455 w 483059"/>
                  <a:gd name="connsiteY12" fmla="*/ 273624 h 761343"/>
                  <a:gd name="connsiteX13" fmla="*/ 267455 w 483059"/>
                  <a:gd name="connsiteY13" fmla="*/ 273624 h 761343"/>
                  <a:gd name="connsiteX14" fmla="*/ 324424 w 483059"/>
                  <a:gd name="connsiteY14" fmla="*/ 216655 h 761343"/>
                  <a:gd name="connsiteX15" fmla="*/ 324424 w 483059"/>
                  <a:gd name="connsiteY15" fmla="*/ 183182 h 761343"/>
                  <a:gd name="connsiteX16" fmla="*/ 290951 w 483059"/>
                  <a:gd name="connsiteY16" fmla="*/ 183182 h 761343"/>
                  <a:gd name="connsiteX17" fmla="*/ 274281 w 483059"/>
                  <a:gd name="connsiteY17" fmla="*/ 199853 h 761343"/>
                  <a:gd name="connsiteX18" fmla="*/ 274281 w 483059"/>
                  <a:gd name="connsiteY18" fmla="*/ 128969 h 761343"/>
                  <a:gd name="connsiteX19" fmla="*/ 212060 w 483059"/>
                  <a:gd name="connsiteY19" fmla="*/ 20018 h 761343"/>
                  <a:gd name="connsiteX20" fmla="*/ 69636 w 483059"/>
                  <a:gd name="connsiteY20" fmla="*/ 984 h 761343"/>
                  <a:gd name="connsiteX21" fmla="*/ 46009 w 483059"/>
                  <a:gd name="connsiteY21" fmla="*/ 24612 h 761343"/>
                  <a:gd name="connsiteX22" fmla="*/ 69636 w 483059"/>
                  <a:gd name="connsiteY22" fmla="*/ 48240 h 761343"/>
                  <a:gd name="connsiteX23" fmla="*/ 192370 w 483059"/>
                  <a:gd name="connsiteY23" fmla="*/ 62942 h 761343"/>
                  <a:gd name="connsiteX24" fmla="*/ 227025 w 483059"/>
                  <a:gd name="connsiteY24" fmla="*/ 128838 h 761343"/>
                  <a:gd name="connsiteX25" fmla="*/ 227025 w 483059"/>
                  <a:gd name="connsiteY25" fmla="*/ 199721 h 761343"/>
                  <a:gd name="connsiteX26" fmla="*/ 210354 w 483059"/>
                  <a:gd name="connsiteY26" fmla="*/ 183051 h 761343"/>
                  <a:gd name="connsiteX27" fmla="*/ 176881 w 483059"/>
                  <a:gd name="connsiteY27" fmla="*/ 183051 h 761343"/>
                  <a:gd name="connsiteX28" fmla="*/ 176881 w 483059"/>
                  <a:gd name="connsiteY28" fmla="*/ 216523 h 761343"/>
                  <a:gd name="connsiteX29" fmla="*/ 233851 w 483059"/>
                  <a:gd name="connsiteY29" fmla="*/ 273493 h 761343"/>
                  <a:gd name="connsiteX30" fmla="*/ 235557 w 483059"/>
                  <a:gd name="connsiteY30" fmla="*/ 275068 h 761343"/>
                  <a:gd name="connsiteX31" fmla="*/ 236344 w 483059"/>
                  <a:gd name="connsiteY31" fmla="*/ 275725 h 761343"/>
                  <a:gd name="connsiteX32" fmla="*/ 237395 w 483059"/>
                  <a:gd name="connsiteY32" fmla="*/ 276512 h 761343"/>
                  <a:gd name="connsiteX33" fmla="*/ 238445 w 483059"/>
                  <a:gd name="connsiteY33" fmla="*/ 277168 h 761343"/>
                  <a:gd name="connsiteX34" fmla="*/ 239364 w 483059"/>
                  <a:gd name="connsiteY34" fmla="*/ 277694 h 761343"/>
                  <a:gd name="connsiteX35" fmla="*/ 240414 w 483059"/>
                  <a:gd name="connsiteY35" fmla="*/ 278219 h 761343"/>
                  <a:gd name="connsiteX36" fmla="*/ 241464 w 483059"/>
                  <a:gd name="connsiteY36" fmla="*/ 278744 h 761343"/>
                  <a:gd name="connsiteX37" fmla="*/ 242514 w 483059"/>
                  <a:gd name="connsiteY37" fmla="*/ 279137 h 761343"/>
                  <a:gd name="connsiteX38" fmla="*/ 243695 w 483059"/>
                  <a:gd name="connsiteY38" fmla="*/ 279531 h 761343"/>
                  <a:gd name="connsiteX39" fmla="*/ 244090 w 483059"/>
                  <a:gd name="connsiteY39" fmla="*/ 279663 h 761343"/>
                  <a:gd name="connsiteX40" fmla="*/ 241858 w 483059"/>
                  <a:gd name="connsiteY40" fmla="*/ 279663 h 761343"/>
                  <a:gd name="connsiteX41" fmla="*/ 984 w 483059"/>
                  <a:gd name="connsiteY41" fmla="*/ 520536 h 761343"/>
                  <a:gd name="connsiteX42" fmla="*/ 241858 w 483059"/>
                  <a:gd name="connsiteY42" fmla="*/ 761409 h 761343"/>
                  <a:gd name="connsiteX43" fmla="*/ 242251 w 483059"/>
                  <a:gd name="connsiteY43" fmla="*/ 761409 h 761343"/>
                  <a:gd name="connsiteX44" fmla="*/ 242646 w 483059"/>
                  <a:gd name="connsiteY44" fmla="*/ 761409 h 761343"/>
                  <a:gd name="connsiteX45" fmla="*/ 253540 w 483059"/>
                  <a:gd name="connsiteY45" fmla="*/ 761147 h 761343"/>
                  <a:gd name="connsiteX46" fmla="*/ 482863 w 483059"/>
                  <a:gd name="connsiteY46" fmla="*/ 520667 h 761343"/>
                  <a:gd name="connsiteX47" fmla="*/ 48372 w 483059"/>
                  <a:gd name="connsiteY47" fmla="*/ 520667 h 761343"/>
                  <a:gd name="connsiteX48" fmla="*/ 241989 w 483059"/>
                  <a:gd name="connsiteY48" fmla="*/ 327049 h 761343"/>
                  <a:gd name="connsiteX49" fmla="*/ 435607 w 483059"/>
                  <a:gd name="connsiteY49" fmla="*/ 520667 h 761343"/>
                  <a:gd name="connsiteX50" fmla="*/ 388351 w 483059"/>
                  <a:gd name="connsiteY50" fmla="*/ 647208 h 761343"/>
                  <a:gd name="connsiteX51" fmla="*/ 386513 w 483059"/>
                  <a:gd name="connsiteY51" fmla="*/ 645501 h 761343"/>
                  <a:gd name="connsiteX52" fmla="*/ 278744 w 483059"/>
                  <a:gd name="connsiteY52" fmla="*/ 598508 h 761343"/>
                  <a:gd name="connsiteX53" fmla="*/ 358160 w 483059"/>
                  <a:gd name="connsiteY53" fmla="*/ 487457 h 761343"/>
                  <a:gd name="connsiteX54" fmla="*/ 240939 w 483059"/>
                  <a:gd name="connsiteY54" fmla="*/ 370236 h 761343"/>
                  <a:gd name="connsiteX55" fmla="*/ 123718 w 483059"/>
                  <a:gd name="connsiteY55" fmla="*/ 487457 h 761343"/>
                  <a:gd name="connsiteX56" fmla="*/ 203266 w 483059"/>
                  <a:gd name="connsiteY56" fmla="*/ 598508 h 761343"/>
                  <a:gd name="connsiteX57" fmla="*/ 97990 w 483059"/>
                  <a:gd name="connsiteY57" fmla="*/ 643270 h 761343"/>
                  <a:gd name="connsiteX58" fmla="*/ 94840 w 483059"/>
                  <a:gd name="connsiteY58" fmla="*/ 646420 h 761343"/>
                  <a:gd name="connsiteX59" fmla="*/ 48372 w 483059"/>
                  <a:gd name="connsiteY59" fmla="*/ 520667 h 761343"/>
                  <a:gd name="connsiteX60" fmla="*/ 242383 w 483059"/>
                  <a:gd name="connsiteY60" fmla="*/ 714285 h 761343"/>
                  <a:gd name="connsiteX61" fmla="*/ 136451 w 483059"/>
                  <a:gd name="connsiteY61" fmla="*/ 673199 h 761343"/>
                  <a:gd name="connsiteX62" fmla="*/ 241070 w 483059"/>
                  <a:gd name="connsiteY62" fmla="*/ 643138 h 761343"/>
                  <a:gd name="connsiteX63" fmla="*/ 347659 w 483059"/>
                  <a:gd name="connsiteY63" fmla="*/ 674642 h 761343"/>
                  <a:gd name="connsiteX64" fmla="*/ 251178 w 483059"/>
                  <a:gd name="connsiteY64" fmla="*/ 714154 h 761343"/>
                  <a:gd name="connsiteX65" fmla="*/ 242383 w 483059"/>
                  <a:gd name="connsiteY65" fmla="*/ 714285 h 761343"/>
                  <a:gd name="connsiteX66" fmla="*/ 240939 w 483059"/>
                  <a:gd name="connsiteY66" fmla="*/ 557553 h 761343"/>
                  <a:gd name="connsiteX67" fmla="*/ 170974 w 483059"/>
                  <a:gd name="connsiteY67" fmla="*/ 487588 h 761343"/>
                  <a:gd name="connsiteX68" fmla="*/ 240939 w 483059"/>
                  <a:gd name="connsiteY68" fmla="*/ 417623 h 761343"/>
                  <a:gd name="connsiteX69" fmla="*/ 310904 w 483059"/>
                  <a:gd name="connsiteY69" fmla="*/ 487588 h 761343"/>
                  <a:gd name="connsiteX70" fmla="*/ 240939 w 483059"/>
                  <a:gd name="connsiteY70" fmla="*/ 557553 h 76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83059" h="761343">
                    <a:moveTo>
                      <a:pt x="482863" y="520667"/>
                    </a:moveTo>
                    <a:cubicBezTo>
                      <a:pt x="482863" y="392420"/>
                      <a:pt x="382181" y="287276"/>
                      <a:pt x="255641" y="280188"/>
                    </a:cubicBezTo>
                    <a:cubicBezTo>
                      <a:pt x="255904" y="280188"/>
                      <a:pt x="256166" y="280056"/>
                      <a:pt x="256429" y="279925"/>
                    </a:cubicBezTo>
                    <a:cubicBezTo>
                      <a:pt x="256822" y="279794"/>
                      <a:pt x="257085" y="279794"/>
                      <a:pt x="257478" y="279663"/>
                    </a:cubicBezTo>
                    <a:cubicBezTo>
                      <a:pt x="257873" y="279531"/>
                      <a:pt x="258266" y="279400"/>
                      <a:pt x="258660" y="279269"/>
                    </a:cubicBezTo>
                    <a:cubicBezTo>
                      <a:pt x="259054" y="279137"/>
                      <a:pt x="259316" y="279006"/>
                      <a:pt x="259710" y="278875"/>
                    </a:cubicBezTo>
                    <a:cubicBezTo>
                      <a:pt x="260104" y="278744"/>
                      <a:pt x="260367" y="278612"/>
                      <a:pt x="260760" y="278350"/>
                    </a:cubicBezTo>
                    <a:cubicBezTo>
                      <a:pt x="261154" y="278219"/>
                      <a:pt x="261548" y="277956"/>
                      <a:pt x="261811" y="277825"/>
                    </a:cubicBezTo>
                    <a:cubicBezTo>
                      <a:pt x="262073" y="277694"/>
                      <a:pt x="262467" y="277431"/>
                      <a:pt x="262729" y="277300"/>
                    </a:cubicBezTo>
                    <a:cubicBezTo>
                      <a:pt x="263123" y="277037"/>
                      <a:pt x="263385" y="276906"/>
                      <a:pt x="263780" y="276643"/>
                    </a:cubicBezTo>
                    <a:cubicBezTo>
                      <a:pt x="264173" y="276381"/>
                      <a:pt x="264436" y="276118"/>
                      <a:pt x="264829" y="275856"/>
                    </a:cubicBezTo>
                    <a:cubicBezTo>
                      <a:pt x="265092" y="275593"/>
                      <a:pt x="265354" y="275462"/>
                      <a:pt x="265749" y="275199"/>
                    </a:cubicBezTo>
                    <a:cubicBezTo>
                      <a:pt x="266405" y="274674"/>
                      <a:pt x="266930" y="274149"/>
                      <a:pt x="267455" y="273624"/>
                    </a:cubicBezTo>
                    <a:cubicBezTo>
                      <a:pt x="267455" y="273624"/>
                      <a:pt x="267455" y="273624"/>
                      <a:pt x="267455" y="273624"/>
                    </a:cubicBezTo>
                    <a:lnTo>
                      <a:pt x="324424" y="216655"/>
                    </a:lnTo>
                    <a:cubicBezTo>
                      <a:pt x="333613" y="207466"/>
                      <a:pt x="333613" y="192502"/>
                      <a:pt x="324424" y="183182"/>
                    </a:cubicBezTo>
                    <a:cubicBezTo>
                      <a:pt x="315236" y="173993"/>
                      <a:pt x="300271" y="173993"/>
                      <a:pt x="290951" y="183182"/>
                    </a:cubicBezTo>
                    <a:lnTo>
                      <a:pt x="274281" y="199853"/>
                    </a:lnTo>
                    <a:lnTo>
                      <a:pt x="274281" y="128969"/>
                    </a:lnTo>
                    <a:cubicBezTo>
                      <a:pt x="274281" y="74887"/>
                      <a:pt x="253935" y="39314"/>
                      <a:pt x="212060" y="20018"/>
                    </a:cubicBezTo>
                    <a:cubicBezTo>
                      <a:pt x="177537" y="4135"/>
                      <a:pt x="131988" y="984"/>
                      <a:pt x="69636" y="984"/>
                    </a:cubicBezTo>
                    <a:cubicBezTo>
                      <a:pt x="56641" y="984"/>
                      <a:pt x="46009" y="11617"/>
                      <a:pt x="46009" y="24612"/>
                    </a:cubicBezTo>
                    <a:cubicBezTo>
                      <a:pt x="46009" y="37608"/>
                      <a:pt x="56641" y="48240"/>
                      <a:pt x="69636" y="48240"/>
                    </a:cubicBezTo>
                    <a:cubicBezTo>
                      <a:pt x="123981" y="48240"/>
                      <a:pt x="165724" y="50734"/>
                      <a:pt x="192370" y="62942"/>
                    </a:cubicBezTo>
                    <a:cubicBezTo>
                      <a:pt x="209566" y="70818"/>
                      <a:pt x="227025" y="84732"/>
                      <a:pt x="227025" y="128838"/>
                    </a:cubicBezTo>
                    <a:lnTo>
                      <a:pt x="227025" y="199721"/>
                    </a:lnTo>
                    <a:lnTo>
                      <a:pt x="210354" y="183051"/>
                    </a:lnTo>
                    <a:cubicBezTo>
                      <a:pt x="201165" y="173862"/>
                      <a:pt x="186201" y="173862"/>
                      <a:pt x="176881" y="183051"/>
                    </a:cubicBezTo>
                    <a:cubicBezTo>
                      <a:pt x="167693" y="192239"/>
                      <a:pt x="167693" y="207204"/>
                      <a:pt x="176881" y="216523"/>
                    </a:cubicBezTo>
                    <a:lnTo>
                      <a:pt x="233851" y="273493"/>
                    </a:lnTo>
                    <a:cubicBezTo>
                      <a:pt x="234375" y="274018"/>
                      <a:pt x="235032" y="274543"/>
                      <a:pt x="235557" y="275068"/>
                    </a:cubicBezTo>
                    <a:cubicBezTo>
                      <a:pt x="235820" y="275331"/>
                      <a:pt x="236082" y="275462"/>
                      <a:pt x="236344" y="275725"/>
                    </a:cubicBezTo>
                    <a:cubicBezTo>
                      <a:pt x="236739" y="275987"/>
                      <a:pt x="237001" y="276250"/>
                      <a:pt x="237395" y="276512"/>
                    </a:cubicBezTo>
                    <a:cubicBezTo>
                      <a:pt x="237789" y="276775"/>
                      <a:pt x="238051" y="276906"/>
                      <a:pt x="238445" y="277168"/>
                    </a:cubicBezTo>
                    <a:cubicBezTo>
                      <a:pt x="238708" y="277300"/>
                      <a:pt x="239101" y="277562"/>
                      <a:pt x="239364" y="277694"/>
                    </a:cubicBezTo>
                    <a:cubicBezTo>
                      <a:pt x="239758" y="277825"/>
                      <a:pt x="240020" y="278087"/>
                      <a:pt x="240414" y="278219"/>
                    </a:cubicBezTo>
                    <a:cubicBezTo>
                      <a:pt x="240808" y="278350"/>
                      <a:pt x="241070" y="278612"/>
                      <a:pt x="241464" y="278744"/>
                    </a:cubicBezTo>
                    <a:cubicBezTo>
                      <a:pt x="241858" y="278875"/>
                      <a:pt x="242121" y="279006"/>
                      <a:pt x="242514" y="279137"/>
                    </a:cubicBezTo>
                    <a:cubicBezTo>
                      <a:pt x="242908" y="279269"/>
                      <a:pt x="243302" y="279400"/>
                      <a:pt x="243695" y="279531"/>
                    </a:cubicBezTo>
                    <a:cubicBezTo>
                      <a:pt x="243827" y="279531"/>
                      <a:pt x="243958" y="279663"/>
                      <a:pt x="244090" y="279663"/>
                    </a:cubicBezTo>
                    <a:cubicBezTo>
                      <a:pt x="243302" y="279663"/>
                      <a:pt x="242646" y="279663"/>
                      <a:pt x="241858" y="279663"/>
                    </a:cubicBezTo>
                    <a:cubicBezTo>
                      <a:pt x="109016" y="279663"/>
                      <a:pt x="984" y="387695"/>
                      <a:pt x="984" y="520536"/>
                    </a:cubicBezTo>
                    <a:cubicBezTo>
                      <a:pt x="984" y="653377"/>
                      <a:pt x="109016" y="761409"/>
                      <a:pt x="241858" y="761409"/>
                    </a:cubicBezTo>
                    <a:cubicBezTo>
                      <a:pt x="241989" y="761409"/>
                      <a:pt x="242121" y="761409"/>
                      <a:pt x="242251" y="761409"/>
                    </a:cubicBezTo>
                    <a:cubicBezTo>
                      <a:pt x="242383" y="761409"/>
                      <a:pt x="242514" y="761409"/>
                      <a:pt x="242646" y="761409"/>
                    </a:cubicBezTo>
                    <a:cubicBezTo>
                      <a:pt x="246321" y="761409"/>
                      <a:pt x="249865" y="761278"/>
                      <a:pt x="253540" y="761147"/>
                    </a:cubicBezTo>
                    <a:cubicBezTo>
                      <a:pt x="381131" y="755109"/>
                      <a:pt x="482863" y="649571"/>
                      <a:pt x="482863" y="520667"/>
                    </a:cubicBezTo>
                    <a:close/>
                    <a:moveTo>
                      <a:pt x="48372" y="520667"/>
                    </a:moveTo>
                    <a:cubicBezTo>
                      <a:pt x="48372" y="413948"/>
                      <a:pt x="135270" y="327049"/>
                      <a:pt x="241989" y="327049"/>
                    </a:cubicBezTo>
                    <a:cubicBezTo>
                      <a:pt x="348708" y="327049"/>
                      <a:pt x="435607" y="413948"/>
                      <a:pt x="435607" y="520667"/>
                    </a:cubicBezTo>
                    <a:cubicBezTo>
                      <a:pt x="435607" y="568973"/>
                      <a:pt x="417755" y="613341"/>
                      <a:pt x="388351" y="647208"/>
                    </a:cubicBezTo>
                    <a:cubicBezTo>
                      <a:pt x="387826" y="646551"/>
                      <a:pt x="387170" y="646026"/>
                      <a:pt x="386513" y="645501"/>
                    </a:cubicBezTo>
                    <a:cubicBezTo>
                      <a:pt x="359472" y="620955"/>
                      <a:pt x="321405" y="604677"/>
                      <a:pt x="278744" y="598508"/>
                    </a:cubicBezTo>
                    <a:cubicBezTo>
                      <a:pt x="324949" y="582756"/>
                      <a:pt x="358160" y="538913"/>
                      <a:pt x="358160" y="487457"/>
                    </a:cubicBezTo>
                    <a:cubicBezTo>
                      <a:pt x="358160" y="422743"/>
                      <a:pt x="305522" y="370236"/>
                      <a:pt x="240939" y="370236"/>
                    </a:cubicBezTo>
                    <a:cubicBezTo>
                      <a:pt x="176356" y="370236"/>
                      <a:pt x="123718" y="422874"/>
                      <a:pt x="123718" y="487457"/>
                    </a:cubicBezTo>
                    <a:cubicBezTo>
                      <a:pt x="123718" y="538913"/>
                      <a:pt x="157060" y="582756"/>
                      <a:pt x="203266" y="598508"/>
                    </a:cubicBezTo>
                    <a:cubicBezTo>
                      <a:pt x="162048" y="604415"/>
                      <a:pt x="124900" y="620036"/>
                      <a:pt x="97990" y="643270"/>
                    </a:cubicBezTo>
                    <a:cubicBezTo>
                      <a:pt x="96809" y="644189"/>
                      <a:pt x="95759" y="645239"/>
                      <a:pt x="94840" y="646420"/>
                    </a:cubicBezTo>
                    <a:cubicBezTo>
                      <a:pt x="65961" y="612553"/>
                      <a:pt x="48372" y="568579"/>
                      <a:pt x="48372" y="520667"/>
                    </a:cubicBezTo>
                    <a:close/>
                    <a:moveTo>
                      <a:pt x="242383" y="714285"/>
                    </a:moveTo>
                    <a:cubicBezTo>
                      <a:pt x="202741" y="714154"/>
                      <a:pt x="165461" y="699714"/>
                      <a:pt x="136451" y="673199"/>
                    </a:cubicBezTo>
                    <a:cubicBezTo>
                      <a:pt x="162573" y="654296"/>
                      <a:pt x="200903" y="643138"/>
                      <a:pt x="241070" y="643138"/>
                    </a:cubicBezTo>
                    <a:cubicBezTo>
                      <a:pt x="282419" y="643138"/>
                      <a:pt x="321537" y="654821"/>
                      <a:pt x="347659" y="674642"/>
                    </a:cubicBezTo>
                    <a:cubicBezTo>
                      <a:pt x="320749" y="698533"/>
                      <a:pt x="287013" y="712316"/>
                      <a:pt x="251178" y="714154"/>
                    </a:cubicBezTo>
                    <a:cubicBezTo>
                      <a:pt x="248290" y="714154"/>
                      <a:pt x="245271" y="714285"/>
                      <a:pt x="242383" y="714285"/>
                    </a:cubicBezTo>
                    <a:close/>
                    <a:moveTo>
                      <a:pt x="240939" y="557553"/>
                    </a:moveTo>
                    <a:cubicBezTo>
                      <a:pt x="202347" y="557553"/>
                      <a:pt x="170974" y="526181"/>
                      <a:pt x="170974" y="487588"/>
                    </a:cubicBezTo>
                    <a:cubicBezTo>
                      <a:pt x="170974" y="448996"/>
                      <a:pt x="202347" y="417623"/>
                      <a:pt x="240939" y="417623"/>
                    </a:cubicBezTo>
                    <a:cubicBezTo>
                      <a:pt x="279532" y="417623"/>
                      <a:pt x="310904" y="448996"/>
                      <a:pt x="310904" y="487588"/>
                    </a:cubicBezTo>
                    <a:cubicBezTo>
                      <a:pt x="310904" y="526049"/>
                      <a:pt x="279532" y="557553"/>
                      <a:pt x="240939" y="557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89">
                <a:extLst>
                  <a:ext uri="{FF2B5EF4-FFF2-40B4-BE49-F238E27FC236}">
                    <a16:creationId xmlns:a16="http://schemas.microsoft.com/office/drawing/2014/main" id="{E1B065AE-3083-C443-B1B8-8A9CFF431C89}"/>
                  </a:ext>
                </a:extLst>
              </p:cNvPr>
              <p:cNvSpPr/>
              <p:nvPr/>
            </p:nvSpPr>
            <p:spPr>
              <a:xfrm>
                <a:off x="5165585" y="3443899"/>
                <a:ext cx="286160" cy="280910"/>
              </a:xfrm>
              <a:custGeom>
                <a:avLst/>
                <a:gdLst>
                  <a:gd name="connsiteX0" fmla="*/ 262926 w 286160"/>
                  <a:gd name="connsiteY0" fmla="*/ 233063 h 280909"/>
                  <a:gd name="connsiteX1" fmla="*/ 140192 w 286160"/>
                  <a:gd name="connsiteY1" fmla="*/ 218361 h 280909"/>
                  <a:gd name="connsiteX2" fmla="*/ 105538 w 286160"/>
                  <a:gd name="connsiteY2" fmla="*/ 152466 h 280909"/>
                  <a:gd name="connsiteX3" fmla="*/ 105538 w 286160"/>
                  <a:gd name="connsiteY3" fmla="*/ 81582 h 280909"/>
                  <a:gd name="connsiteX4" fmla="*/ 122209 w 286160"/>
                  <a:gd name="connsiteY4" fmla="*/ 98253 h 280909"/>
                  <a:gd name="connsiteX5" fmla="*/ 138880 w 286160"/>
                  <a:gd name="connsiteY5" fmla="*/ 105210 h 280909"/>
                  <a:gd name="connsiteX6" fmla="*/ 155550 w 286160"/>
                  <a:gd name="connsiteY6" fmla="*/ 98253 h 280909"/>
                  <a:gd name="connsiteX7" fmla="*/ 155550 w 286160"/>
                  <a:gd name="connsiteY7" fmla="*/ 64780 h 280909"/>
                  <a:gd name="connsiteX8" fmla="*/ 98581 w 286160"/>
                  <a:gd name="connsiteY8" fmla="*/ 7810 h 280909"/>
                  <a:gd name="connsiteX9" fmla="*/ 98450 w 286160"/>
                  <a:gd name="connsiteY9" fmla="*/ 7810 h 280909"/>
                  <a:gd name="connsiteX10" fmla="*/ 96743 w 286160"/>
                  <a:gd name="connsiteY10" fmla="*/ 6366 h 280909"/>
                  <a:gd name="connsiteX11" fmla="*/ 95956 w 286160"/>
                  <a:gd name="connsiteY11" fmla="*/ 5710 h 280909"/>
                  <a:gd name="connsiteX12" fmla="*/ 94905 w 286160"/>
                  <a:gd name="connsiteY12" fmla="*/ 4922 h 280909"/>
                  <a:gd name="connsiteX13" fmla="*/ 93855 w 286160"/>
                  <a:gd name="connsiteY13" fmla="*/ 4266 h 280909"/>
                  <a:gd name="connsiteX14" fmla="*/ 92937 w 286160"/>
                  <a:gd name="connsiteY14" fmla="*/ 3741 h 280909"/>
                  <a:gd name="connsiteX15" fmla="*/ 91886 w 286160"/>
                  <a:gd name="connsiteY15" fmla="*/ 3216 h 280909"/>
                  <a:gd name="connsiteX16" fmla="*/ 90836 w 286160"/>
                  <a:gd name="connsiteY16" fmla="*/ 2691 h 280909"/>
                  <a:gd name="connsiteX17" fmla="*/ 89786 w 286160"/>
                  <a:gd name="connsiteY17" fmla="*/ 2297 h 280909"/>
                  <a:gd name="connsiteX18" fmla="*/ 88605 w 286160"/>
                  <a:gd name="connsiteY18" fmla="*/ 1903 h 280909"/>
                  <a:gd name="connsiteX19" fmla="*/ 87554 w 286160"/>
                  <a:gd name="connsiteY19" fmla="*/ 1641 h 280909"/>
                  <a:gd name="connsiteX20" fmla="*/ 86373 w 286160"/>
                  <a:gd name="connsiteY20" fmla="*/ 1378 h 280909"/>
                  <a:gd name="connsiteX21" fmla="*/ 85192 w 286160"/>
                  <a:gd name="connsiteY21" fmla="*/ 1247 h 280909"/>
                  <a:gd name="connsiteX22" fmla="*/ 84142 w 286160"/>
                  <a:gd name="connsiteY22" fmla="*/ 1116 h 280909"/>
                  <a:gd name="connsiteX23" fmla="*/ 81779 w 286160"/>
                  <a:gd name="connsiteY23" fmla="*/ 984 h 280909"/>
                  <a:gd name="connsiteX24" fmla="*/ 81779 w 286160"/>
                  <a:gd name="connsiteY24" fmla="*/ 984 h 280909"/>
                  <a:gd name="connsiteX25" fmla="*/ 81779 w 286160"/>
                  <a:gd name="connsiteY25" fmla="*/ 984 h 280909"/>
                  <a:gd name="connsiteX26" fmla="*/ 81779 w 286160"/>
                  <a:gd name="connsiteY26" fmla="*/ 984 h 280909"/>
                  <a:gd name="connsiteX27" fmla="*/ 79416 w 286160"/>
                  <a:gd name="connsiteY27" fmla="*/ 1116 h 280909"/>
                  <a:gd name="connsiteX28" fmla="*/ 78366 w 286160"/>
                  <a:gd name="connsiteY28" fmla="*/ 1247 h 280909"/>
                  <a:gd name="connsiteX29" fmla="*/ 77053 w 286160"/>
                  <a:gd name="connsiteY29" fmla="*/ 1378 h 280909"/>
                  <a:gd name="connsiteX30" fmla="*/ 75872 w 286160"/>
                  <a:gd name="connsiteY30" fmla="*/ 1641 h 280909"/>
                  <a:gd name="connsiteX31" fmla="*/ 74691 w 286160"/>
                  <a:gd name="connsiteY31" fmla="*/ 1903 h 280909"/>
                  <a:gd name="connsiteX32" fmla="*/ 73640 w 286160"/>
                  <a:gd name="connsiteY32" fmla="*/ 2297 h 280909"/>
                  <a:gd name="connsiteX33" fmla="*/ 72590 w 286160"/>
                  <a:gd name="connsiteY33" fmla="*/ 2691 h 280909"/>
                  <a:gd name="connsiteX34" fmla="*/ 71671 w 286160"/>
                  <a:gd name="connsiteY34" fmla="*/ 3085 h 280909"/>
                  <a:gd name="connsiteX35" fmla="*/ 70490 w 286160"/>
                  <a:gd name="connsiteY35" fmla="*/ 3610 h 280909"/>
                  <a:gd name="connsiteX36" fmla="*/ 69571 w 286160"/>
                  <a:gd name="connsiteY36" fmla="*/ 4135 h 280909"/>
                  <a:gd name="connsiteX37" fmla="*/ 68521 w 286160"/>
                  <a:gd name="connsiteY37" fmla="*/ 4791 h 280909"/>
                  <a:gd name="connsiteX38" fmla="*/ 67602 w 286160"/>
                  <a:gd name="connsiteY38" fmla="*/ 5447 h 280909"/>
                  <a:gd name="connsiteX39" fmla="*/ 66815 w 286160"/>
                  <a:gd name="connsiteY39" fmla="*/ 6104 h 280909"/>
                  <a:gd name="connsiteX40" fmla="*/ 66683 w 286160"/>
                  <a:gd name="connsiteY40" fmla="*/ 6104 h 280909"/>
                  <a:gd name="connsiteX41" fmla="*/ 64977 w 286160"/>
                  <a:gd name="connsiteY41" fmla="*/ 7548 h 280909"/>
                  <a:gd name="connsiteX42" fmla="*/ 64846 w 286160"/>
                  <a:gd name="connsiteY42" fmla="*/ 7679 h 280909"/>
                  <a:gd name="connsiteX43" fmla="*/ 7876 w 286160"/>
                  <a:gd name="connsiteY43" fmla="*/ 64649 h 280909"/>
                  <a:gd name="connsiteX44" fmla="*/ 7876 w 286160"/>
                  <a:gd name="connsiteY44" fmla="*/ 98121 h 280909"/>
                  <a:gd name="connsiteX45" fmla="*/ 24547 w 286160"/>
                  <a:gd name="connsiteY45" fmla="*/ 105078 h 280909"/>
                  <a:gd name="connsiteX46" fmla="*/ 41218 w 286160"/>
                  <a:gd name="connsiteY46" fmla="*/ 98121 h 280909"/>
                  <a:gd name="connsiteX47" fmla="*/ 57889 w 286160"/>
                  <a:gd name="connsiteY47" fmla="*/ 81450 h 280909"/>
                  <a:gd name="connsiteX48" fmla="*/ 57889 w 286160"/>
                  <a:gd name="connsiteY48" fmla="*/ 152334 h 280909"/>
                  <a:gd name="connsiteX49" fmla="*/ 120109 w 286160"/>
                  <a:gd name="connsiteY49" fmla="*/ 261285 h 280909"/>
                  <a:gd name="connsiteX50" fmla="*/ 262533 w 286160"/>
                  <a:gd name="connsiteY50" fmla="*/ 280319 h 280909"/>
                  <a:gd name="connsiteX51" fmla="*/ 286161 w 286160"/>
                  <a:gd name="connsiteY51" fmla="*/ 256691 h 280909"/>
                  <a:gd name="connsiteX52" fmla="*/ 262926 w 286160"/>
                  <a:gd name="connsiteY52" fmla="*/ 233063 h 28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60" h="280909">
                    <a:moveTo>
                      <a:pt x="262926" y="233063"/>
                    </a:moveTo>
                    <a:cubicBezTo>
                      <a:pt x="208582" y="233063"/>
                      <a:pt x="166839" y="230569"/>
                      <a:pt x="140192" y="218361"/>
                    </a:cubicBezTo>
                    <a:cubicBezTo>
                      <a:pt x="122996" y="210485"/>
                      <a:pt x="105538" y="196571"/>
                      <a:pt x="105538" y="152466"/>
                    </a:cubicBezTo>
                    <a:lnTo>
                      <a:pt x="105538" y="81582"/>
                    </a:lnTo>
                    <a:lnTo>
                      <a:pt x="122209" y="98253"/>
                    </a:lnTo>
                    <a:cubicBezTo>
                      <a:pt x="126803" y="102847"/>
                      <a:pt x="132841" y="105210"/>
                      <a:pt x="138880" y="105210"/>
                    </a:cubicBezTo>
                    <a:cubicBezTo>
                      <a:pt x="144918" y="105210"/>
                      <a:pt x="150956" y="102847"/>
                      <a:pt x="155550" y="98253"/>
                    </a:cubicBezTo>
                    <a:cubicBezTo>
                      <a:pt x="164739" y="89064"/>
                      <a:pt x="164739" y="74100"/>
                      <a:pt x="155550" y="64780"/>
                    </a:cubicBezTo>
                    <a:lnTo>
                      <a:pt x="98581" y="7810"/>
                    </a:lnTo>
                    <a:cubicBezTo>
                      <a:pt x="98581" y="7810"/>
                      <a:pt x="98581" y="7810"/>
                      <a:pt x="98450" y="7810"/>
                    </a:cubicBezTo>
                    <a:cubicBezTo>
                      <a:pt x="97925" y="7285"/>
                      <a:pt x="97399" y="6760"/>
                      <a:pt x="96743" y="6366"/>
                    </a:cubicBezTo>
                    <a:cubicBezTo>
                      <a:pt x="96481" y="6104"/>
                      <a:pt x="96218" y="5972"/>
                      <a:pt x="95956" y="5710"/>
                    </a:cubicBezTo>
                    <a:cubicBezTo>
                      <a:pt x="95562" y="5447"/>
                      <a:pt x="95299" y="5185"/>
                      <a:pt x="94905" y="4922"/>
                    </a:cubicBezTo>
                    <a:cubicBezTo>
                      <a:pt x="94512" y="4660"/>
                      <a:pt x="94249" y="4529"/>
                      <a:pt x="93855" y="4266"/>
                    </a:cubicBezTo>
                    <a:cubicBezTo>
                      <a:pt x="93593" y="4135"/>
                      <a:pt x="93199" y="3872"/>
                      <a:pt x="92937" y="3741"/>
                    </a:cubicBezTo>
                    <a:cubicBezTo>
                      <a:pt x="92543" y="3610"/>
                      <a:pt x="92280" y="3347"/>
                      <a:pt x="91886" y="3216"/>
                    </a:cubicBezTo>
                    <a:cubicBezTo>
                      <a:pt x="91492" y="3085"/>
                      <a:pt x="91230" y="2822"/>
                      <a:pt x="90836" y="2691"/>
                    </a:cubicBezTo>
                    <a:cubicBezTo>
                      <a:pt x="90443" y="2560"/>
                      <a:pt x="90180" y="2428"/>
                      <a:pt x="89786" y="2297"/>
                    </a:cubicBezTo>
                    <a:cubicBezTo>
                      <a:pt x="89392" y="2166"/>
                      <a:pt x="88999" y="2034"/>
                      <a:pt x="88605" y="1903"/>
                    </a:cubicBezTo>
                    <a:cubicBezTo>
                      <a:pt x="88211" y="1772"/>
                      <a:pt x="87948" y="1772"/>
                      <a:pt x="87554" y="1641"/>
                    </a:cubicBezTo>
                    <a:cubicBezTo>
                      <a:pt x="87161" y="1509"/>
                      <a:pt x="86767" y="1378"/>
                      <a:pt x="86373" y="1378"/>
                    </a:cubicBezTo>
                    <a:cubicBezTo>
                      <a:pt x="85979" y="1247"/>
                      <a:pt x="85585" y="1247"/>
                      <a:pt x="85192" y="1247"/>
                    </a:cubicBezTo>
                    <a:cubicBezTo>
                      <a:pt x="84798" y="1247"/>
                      <a:pt x="84536" y="1116"/>
                      <a:pt x="84142" y="1116"/>
                    </a:cubicBezTo>
                    <a:cubicBezTo>
                      <a:pt x="83354" y="984"/>
                      <a:pt x="82567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0991" y="984"/>
                      <a:pt x="80204" y="984"/>
                      <a:pt x="79416" y="1116"/>
                    </a:cubicBezTo>
                    <a:cubicBezTo>
                      <a:pt x="79022" y="1116"/>
                      <a:pt x="78760" y="1247"/>
                      <a:pt x="78366" y="1247"/>
                    </a:cubicBezTo>
                    <a:cubicBezTo>
                      <a:pt x="77972" y="1247"/>
                      <a:pt x="77447" y="1378"/>
                      <a:pt x="77053" y="1378"/>
                    </a:cubicBezTo>
                    <a:cubicBezTo>
                      <a:pt x="76660" y="1509"/>
                      <a:pt x="76266" y="1509"/>
                      <a:pt x="75872" y="1641"/>
                    </a:cubicBezTo>
                    <a:cubicBezTo>
                      <a:pt x="75478" y="1772"/>
                      <a:pt x="75084" y="1772"/>
                      <a:pt x="74691" y="1903"/>
                    </a:cubicBezTo>
                    <a:cubicBezTo>
                      <a:pt x="74297" y="2034"/>
                      <a:pt x="74034" y="2166"/>
                      <a:pt x="73640" y="2297"/>
                    </a:cubicBezTo>
                    <a:cubicBezTo>
                      <a:pt x="73247" y="2428"/>
                      <a:pt x="72853" y="2560"/>
                      <a:pt x="72590" y="2691"/>
                    </a:cubicBezTo>
                    <a:cubicBezTo>
                      <a:pt x="72196" y="2822"/>
                      <a:pt x="71934" y="2953"/>
                      <a:pt x="71671" y="3085"/>
                    </a:cubicBezTo>
                    <a:cubicBezTo>
                      <a:pt x="71278" y="3216"/>
                      <a:pt x="70884" y="3478"/>
                      <a:pt x="70490" y="3610"/>
                    </a:cubicBezTo>
                    <a:cubicBezTo>
                      <a:pt x="70227" y="3741"/>
                      <a:pt x="69834" y="4003"/>
                      <a:pt x="69571" y="4135"/>
                    </a:cubicBezTo>
                    <a:cubicBezTo>
                      <a:pt x="69177" y="4397"/>
                      <a:pt x="68784" y="4529"/>
                      <a:pt x="68521" y="4791"/>
                    </a:cubicBezTo>
                    <a:cubicBezTo>
                      <a:pt x="68258" y="5054"/>
                      <a:pt x="67865" y="5316"/>
                      <a:pt x="67602" y="5447"/>
                    </a:cubicBezTo>
                    <a:cubicBezTo>
                      <a:pt x="67340" y="5710"/>
                      <a:pt x="67077" y="5841"/>
                      <a:pt x="66815" y="6104"/>
                    </a:cubicBezTo>
                    <a:cubicBezTo>
                      <a:pt x="66815" y="6104"/>
                      <a:pt x="66815" y="6104"/>
                      <a:pt x="66683" y="6104"/>
                    </a:cubicBezTo>
                    <a:cubicBezTo>
                      <a:pt x="66158" y="6629"/>
                      <a:pt x="65502" y="7023"/>
                      <a:pt x="64977" y="7548"/>
                    </a:cubicBezTo>
                    <a:cubicBezTo>
                      <a:pt x="64977" y="7548"/>
                      <a:pt x="64977" y="7548"/>
                      <a:pt x="64846" y="7679"/>
                    </a:cubicBezTo>
                    <a:lnTo>
                      <a:pt x="7876" y="64649"/>
                    </a:lnTo>
                    <a:cubicBezTo>
                      <a:pt x="-1313" y="73837"/>
                      <a:pt x="-1313" y="88801"/>
                      <a:pt x="7876" y="98121"/>
                    </a:cubicBezTo>
                    <a:cubicBezTo>
                      <a:pt x="12470" y="102716"/>
                      <a:pt x="18509" y="105078"/>
                      <a:pt x="24547" y="105078"/>
                    </a:cubicBezTo>
                    <a:cubicBezTo>
                      <a:pt x="30585" y="105078"/>
                      <a:pt x="36623" y="102716"/>
                      <a:pt x="41218" y="98121"/>
                    </a:cubicBezTo>
                    <a:lnTo>
                      <a:pt x="57889" y="81450"/>
                    </a:lnTo>
                    <a:lnTo>
                      <a:pt x="57889" y="152334"/>
                    </a:lnTo>
                    <a:cubicBezTo>
                      <a:pt x="57889" y="206416"/>
                      <a:pt x="78235" y="241989"/>
                      <a:pt x="120109" y="261285"/>
                    </a:cubicBezTo>
                    <a:cubicBezTo>
                      <a:pt x="154632" y="277168"/>
                      <a:pt x="200181" y="280319"/>
                      <a:pt x="262533" y="280319"/>
                    </a:cubicBezTo>
                    <a:cubicBezTo>
                      <a:pt x="275528" y="280319"/>
                      <a:pt x="286161" y="269686"/>
                      <a:pt x="286161" y="256691"/>
                    </a:cubicBezTo>
                    <a:cubicBezTo>
                      <a:pt x="286161" y="243695"/>
                      <a:pt x="275921" y="233063"/>
                      <a:pt x="262926" y="233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B99B5-2445-FA4A-AD66-1A0193BE934C}"/>
                </a:ext>
              </a:extLst>
            </p:cNvPr>
            <p:cNvSpPr txBox="1"/>
            <p:nvPr/>
          </p:nvSpPr>
          <p:spPr>
            <a:xfrm>
              <a:off x="15942024" y="5596842"/>
              <a:ext cx="5266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D55BBB-1206-AA4F-A58E-553F36B360F5}"/>
                </a:ext>
              </a:extLst>
            </p:cNvPr>
            <p:cNvSpPr/>
            <p:nvPr/>
          </p:nvSpPr>
          <p:spPr>
            <a:xfrm>
              <a:off x="15942023" y="4947774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14BC0FC-A0AD-634E-AFAF-F92C29D41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55660"/>
              </p:ext>
            </p:extLst>
          </p:nvPr>
        </p:nvGraphicFramePr>
        <p:xfrm>
          <a:off x="9627132" y="4947773"/>
          <a:ext cx="13166188" cy="72073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80884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880884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880884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880884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880884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880884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880884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927321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80092" marR="80092" marT="40046" marB="400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endParaRPr lang="en-US" sz="28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12560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80092" marR="80092" marT="40046" marB="40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9633CFD-D8C2-354C-9C51-AB49543F0D30}"/>
              </a:ext>
            </a:extLst>
          </p:cNvPr>
          <p:cNvGrpSpPr/>
          <p:nvPr/>
        </p:nvGrpSpPr>
        <p:grpSpPr>
          <a:xfrm>
            <a:off x="1584327" y="4834898"/>
            <a:ext cx="6879172" cy="3016211"/>
            <a:chOff x="2155101" y="4947773"/>
            <a:chExt cx="6879172" cy="301621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95F505-1753-9546-8F15-89338957C47F}"/>
                </a:ext>
              </a:extLst>
            </p:cNvPr>
            <p:cNvSpPr txBox="1"/>
            <p:nvPr/>
          </p:nvSpPr>
          <p:spPr>
            <a:xfrm>
              <a:off x="2155101" y="6578989"/>
              <a:ext cx="68791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useful information.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CE785F7-6ADA-BA4F-898B-70A10B1754F1}"/>
                </a:ext>
              </a:extLst>
            </p:cNvPr>
            <p:cNvSpPr txBox="1"/>
            <p:nvPr/>
          </p:nvSpPr>
          <p:spPr>
            <a:xfrm>
              <a:off x="3874175" y="4947773"/>
              <a:ext cx="344102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accent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8EA402-F86A-DD49-8CBC-B8576A001AEB}"/>
              </a:ext>
            </a:extLst>
          </p:cNvPr>
          <p:cNvGrpSpPr/>
          <p:nvPr/>
        </p:nvGrpSpPr>
        <p:grpSpPr>
          <a:xfrm>
            <a:off x="1584327" y="9248671"/>
            <a:ext cx="6879172" cy="3016211"/>
            <a:chOff x="2155101" y="4947773"/>
            <a:chExt cx="6879172" cy="301621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B7B449-22BD-554C-83EC-0A9382DCF591}"/>
                </a:ext>
              </a:extLst>
            </p:cNvPr>
            <p:cNvSpPr txBox="1"/>
            <p:nvPr/>
          </p:nvSpPr>
          <p:spPr>
            <a:xfrm>
              <a:off x="2155101" y="6578989"/>
              <a:ext cx="68791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useful information.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37564A-16C3-CC49-BECC-E1BE33D16C18}"/>
                </a:ext>
              </a:extLst>
            </p:cNvPr>
            <p:cNvSpPr txBox="1"/>
            <p:nvPr/>
          </p:nvSpPr>
          <p:spPr>
            <a:xfrm>
              <a:off x="3874175" y="4947773"/>
              <a:ext cx="344102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accent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99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8234D0-A358-BB4C-8E88-4EBB4FFD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021"/>
              </p:ext>
            </p:extLst>
          </p:nvPr>
        </p:nvGraphicFramePr>
        <p:xfrm>
          <a:off x="1512344" y="4469574"/>
          <a:ext cx="6912192" cy="778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5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923196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Junio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7B2F8-17A0-424D-B319-CD50F7070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93890"/>
              </p:ext>
            </p:extLst>
          </p:nvPr>
        </p:nvGraphicFramePr>
        <p:xfrm>
          <a:off x="8732729" y="4472656"/>
          <a:ext cx="6912192" cy="778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5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923196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cs typeface="Poppins Medium" pitchFamily="2" charset="77"/>
                        </a:rPr>
                        <a:t>July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BF314A-15DC-FF4B-89D6-675BA0480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4915"/>
              </p:ext>
            </p:extLst>
          </p:nvPr>
        </p:nvGraphicFramePr>
        <p:xfrm>
          <a:off x="15953114" y="4469574"/>
          <a:ext cx="6912192" cy="778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5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98745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923196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cs typeface="Poppins Medium" pitchFamily="2" charset="77"/>
                        </a:rPr>
                        <a:t>August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15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27132" y="1022190"/>
            <a:ext cx="5123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BEC10F-2FE5-5C44-89F2-3C756C89A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3096"/>
              </p:ext>
            </p:extLst>
          </p:nvPr>
        </p:nvGraphicFramePr>
        <p:xfrm>
          <a:off x="1512343" y="4469574"/>
          <a:ext cx="10117982" cy="778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2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923196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Junio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A5B2D0-72C6-8945-BD9F-E09912E4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20378"/>
              </p:ext>
            </p:extLst>
          </p:nvPr>
        </p:nvGraphicFramePr>
        <p:xfrm>
          <a:off x="12747325" y="4469574"/>
          <a:ext cx="10117982" cy="778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2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44542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923196">
                <a:tc gridSpan="7"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cs typeface="Poppins Medium" pitchFamily="2" charset="77"/>
                        </a:rPr>
                        <a:t>July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92319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158370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05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369A2"/>
      </a:accent1>
      <a:accent2>
        <a:srgbClr val="46B586"/>
      </a:accent2>
      <a:accent3>
        <a:srgbClr val="FDA24E"/>
      </a:accent3>
      <a:accent4>
        <a:srgbClr val="AAA9AB"/>
      </a:accent4>
      <a:accent5>
        <a:srgbClr val="009AF0"/>
      </a:accent5>
      <a:accent6>
        <a:srgbClr val="55E6A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126244</TotalTime>
  <Words>2355</Words>
  <Application>Microsoft Macintosh PowerPoint</Application>
  <PresentationFormat>Custom</PresentationFormat>
  <Paragraphs>1144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Lato Medium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20316</cp:revision>
  <dcterms:created xsi:type="dcterms:W3CDTF">2014-11-12T21:47:38Z</dcterms:created>
  <dcterms:modified xsi:type="dcterms:W3CDTF">2020-06-11T14:49:26Z</dcterms:modified>
  <cp:category/>
</cp:coreProperties>
</file>