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83" r:id="rId2"/>
    <p:sldId id="4381" r:id="rId3"/>
    <p:sldId id="4386" r:id="rId4"/>
    <p:sldId id="4393" r:id="rId5"/>
    <p:sldId id="4384" r:id="rId6"/>
    <p:sldId id="4377" r:id="rId7"/>
    <p:sldId id="4376" r:id="rId8"/>
    <p:sldId id="4378" r:id="rId9"/>
    <p:sldId id="4379" r:id="rId10"/>
    <p:sldId id="4380" r:id="rId11"/>
    <p:sldId id="4382" r:id="rId12"/>
    <p:sldId id="4385" r:id="rId13"/>
    <p:sldId id="4388" r:id="rId14"/>
    <p:sldId id="4387" r:id="rId15"/>
    <p:sldId id="4390" r:id="rId16"/>
    <p:sldId id="4396" r:id="rId17"/>
    <p:sldId id="4391" r:id="rId18"/>
    <p:sldId id="4392" r:id="rId19"/>
    <p:sldId id="4394" r:id="rId20"/>
    <p:sldId id="4395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693D7"/>
    <a:srgbClr val="D9D9D9"/>
    <a:srgbClr val="9E0202"/>
    <a:srgbClr val="F1EEF4"/>
    <a:srgbClr val="BDDB90"/>
    <a:srgbClr val="337EBF"/>
    <a:srgbClr val="FAE28A"/>
    <a:srgbClr val="8F5722"/>
    <a:srgbClr val="6C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34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272" y="504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11/18/20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80732" y="1046901"/>
            <a:ext cx="102162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Pie 2">
            <a:extLst>
              <a:ext uri="{FF2B5EF4-FFF2-40B4-BE49-F238E27FC236}">
                <a16:creationId xmlns:a16="http://schemas.microsoft.com/office/drawing/2014/main" id="{B70C9CC0-E48B-E24D-84CA-743D7F1B0979}"/>
              </a:ext>
            </a:extLst>
          </p:cNvPr>
          <p:cNvSpPr/>
          <p:nvPr/>
        </p:nvSpPr>
        <p:spPr>
          <a:xfrm rot="18900000">
            <a:off x="7732170" y="3881230"/>
            <a:ext cx="8913308" cy="8913308"/>
          </a:xfrm>
          <a:prstGeom prst="pie">
            <a:avLst>
              <a:gd name="adj1" fmla="val 10759318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11" name="Pie 10">
            <a:extLst>
              <a:ext uri="{FF2B5EF4-FFF2-40B4-BE49-F238E27FC236}">
                <a16:creationId xmlns:a16="http://schemas.microsoft.com/office/drawing/2014/main" id="{B7E5F445-3D59-C549-8545-4734C09F0584}"/>
              </a:ext>
            </a:extLst>
          </p:cNvPr>
          <p:cNvSpPr/>
          <p:nvPr/>
        </p:nvSpPr>
        <p:spPr>
          <a:xfrm rot="2700000">
            <a:off x="7732170" y="3881230"/>
            <a:ext cx="8913308" cy="8913308"/>
          </a:xfrm>
          <a:prstGeom prst="pie">
            <a:avLst>
              <a:gd name="adj1" fmla="val 10759318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84684288-98A0-4D4C-B035-0BFC5CDDC153}"/>
              </a:ext>
            </a:extLst>
          </p:cNvPr>
          <p:cNvSpPr/>
          <p:nvPr/>
        </p:nvSpPr>
        <p:spPr>
          <a:xfrm rot="8100000">
            <a:off x="7732170" y="3881230"/>
            <a:ext cx="8913308" cy="8913308"/>
          </a:xfrm>
          <a:prstGeom prst="pie">
            <a:avLst>
              <a:gd name="adj1" fmla="val 10759318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13" name="Pie 12">
            <a:extLst>
              <a:ext uri="{FF2B5EF4-FFF2-40B4-BE49-F238E27FC236}">
                <a16:creationId xmlns:a16="http://schemas.microsoft.com/office/drawing/2014/main" id="{CCCC7A3E-F193-F340-BBF6-0E0F161CAE7E}"/>
              </a:ext>
            </a:extLst>
          </p:cNvPr>
          <p:cNvSpPr/>
          <p:nvPr/>
        </p:nvSpPr>
        <p:spPr>
          <a:xfrm rot="13500000">
            <a:off x="7732170" y="3881230"/>
            <a:ext cx="8913308" cy="8913308"/>
          </a:xfrm>
          <a:prstGeom prst="pie">
            <a:avLst>
              <a:gd name="adj1" fmla="val 10759318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0A235F84-D532-FC44-BE6B-EB3033E5BFE5}"/>
              </a:ext>
            </a:extLst>
          </p:cNvPr>
          <p:cNvSpPr/>
          <p:nvPr/>
        </p:nvSpPr>
        <p:spPr>
          <a:xfrm>
            <a:off x="9869214" y="5957290"/>
            <a:ext cx="4761186" cy="4761186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" name="CuadroTexto 350">
            <a:extLst>
              <a:ext uri="{FF2B5EF4-FFF2-40B4-BE49-F238E27FC236}">
                <a16:creationId xmlns:a16="http://schemas.microsoft.com/office/drawing/2014/main" id="{C2891D3A-F74A-CF4E-82E4-589B54885705}"/>
              </a:ext>
            </a:extLst>
          </p:cNvPr>
          <p:cNvSpPr txBox="1"/>
          <p:nvPr/>
        </p:nvSpPr>
        <p:spPr>
          <a:xfrm>
            <a:off x="11903329" y="4345228"/>
            <a:ext cx="5709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1</a:t>
            </a:r>
          </a:p>
        </p:txBody>
      </p: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513AB03E-8E34-3241-A55E-2AA6AE88B123}"/>
              </a:ext>
            </a:extLst>
          </p:cNvPr>
          <p:cNvSpPr txBox="1"/>
          <p:nvPr/>
        </p:nvSpPr>
        <p:spPr>
          <a:xfrm>
            <a:off x="15114701" y="7592924"/>
            <a:ext cx="7697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2</a:t>
            </a:r>
          </a:p>
        </p:txBody>
      </p:sp>
      <p:sp>
        <p:nvSpPr>
          <p:cNvPr id="16" name="CuadroTexto 350">
            <a:extLst>
              <a:ext uri="{FF2B5EF4-FFF2-40B4-BE49-F238E27FC236}">
                <a16:creationId xmlns:a16="http://schemas.microsoft.com/office/drawing/2014/main" id="{1F96F8CD-7CE8-FB41-80D1-3DAFACEA3AEC}"/>
              </a:ext>
            </a:extLst>
          </p:cNvPr>
          <p:cNvSpPr txBox="1"/>
          <p:nvPr/>
        </p:nvSpPr>
        <p:spPr>
          <a:xfrm>
            <a:off x="11786310" y="10966745"/>
            <a:ext cx="8050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3</a:t>
            </a:r>
          </a:p>
        </p:txBody>
      </p:sp>
      <p:sp>
        <p:nvSpPr>
          <p:cNvPr id="17" name="CuadroTexto 350">
            <a:extLst>
              <a:ext uri="{FF2B5EF4-FFF2-40B4-BE49-F238E27FC236}">
                <a16:creationId xmlns:a16="http://schemas.microsoft.com/office/drawing/2014/main" id="{DDB7B9FC-FC50-6246-9C14-78B37E749B16}"/>
              </a:ext>
            </a:extLst>
          </p:cNvPr>
          <p:cNvSpPr txBox="1"/>
          <p:nvPr/>
        </p:nvSpPr>
        <p:spPr>
          <a:xfrm>
            <a:off x="8627868" y="7592924"/>
            <a:ext cx="8787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09B187-8598-B14B-8E68-2A6449BDC0F9}"/>
              </a:ext>
            </a:extLst>
          </p:cNvPr>
          <p:cNvSpPr txBox="1"/>
          <p:nvPr/>
        </p:nvSpPr>
        <p:spPr>
          <a:xfrm>
            <a:off x="2954443" y="5151672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4C0BAF-A315-7940-B9B4-F808BA9C3F9E}"/>
              </a:ext>
            </a:extLst>
          </p:cNvPr>
          <p:cNvSpPr/>
          <p:nvPr/>
        </p:nvSpPr>
        <p:spPr>
          <a:xfrm>
            <a:off x="2954443" y="4526470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12ED32-D56F-9343-B196-3EBF7AB3A2F4}"/>
              </a:ext>
            </a:extLst>
          </p:cNvPr>
          <p:cNvSpPr/>
          <p:nvPr/>
        </p:nvSpPr>
        <p:spPr>
          <a:xfrm>
            <a:off x="2427889" y="4526470"/>
            <a:ext cx="294501" cy="1702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BAB1B3-AB0D-8048-82D8-556BD54538A6}"/>
              </a:ext>
            </a:extLst>
          </p:cNvPr>
          <p:cNvSpPr txBox="1"/>
          <p:nvPr/>
        </p:nvSpPr>
        <p:spPr>
          <a:xfrm>
            <a:off x="2954443" y="10921851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329924-9049-6E43-8E55-1CB791FC3F1D}"/>
              </a:ext>
            </a:extLst>
          </p:cNvPr>
          <p:cNvSpPr/>
          <p:nvPr/>
        </p:nvSpPr>
        <p:spPr>
          <a:xfrm>
            <a:off x="2954443" y="10296649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Knowledge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0772C6-0B69-C44C-9387-96A8303E7D1D}"/>
              </a:ext>
            </a:extLst>
          </p:cNvPr>
          <p:cNvSpPr/>
          <p:nvPr/>
        </p:nvSpPr>
        <p:spPr>
          <a:xfrm>
            <a:off x="2427889" y="10296649"/>
            <a:ext cx="294501" cy="17024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6232C2-37F7-AD4B-9E81-A6E99F06DE1A}"/>
              </a:ext>
            </a:extLst>
          </p:cNvPr>
          <p:cNvSpPr txBox="1"/>
          <p:nvPr/>
        </p:nvSpPr>
        <p:spPr>
          <a:xfrm>
            <a:off x="17916778" y="5151672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59ECF8-E19E-D74F-B6A8-76B8771C7FB7}"/>
              </a:ext>
            </a:extLst>
          </p:cNvPr>
          <p:cNvSpPr/>
          <p:nvPr/>
        </p:nvSpPr>
        <p:spPr>
          <a:xfrm>
            <a:off x="17916778" y="4526470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Monitoring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00859D-7146-764E-9D9B-3DE5D50A0406}"/>
              </a:ext>
            </a:extLst>
          </p:cNvPr>
          <p:cNvSpPr/>
          <p:nvPr/>
        </p:nvSpPr>
        <p:spPr>
          <a:xfrm>
            <a:off x="21128704" y="4526470"/>
            <a:ext cx="294501" cy="17024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2A036C-6E93-4F4E-9A08-80CD792DCDC2}"/>
              </a:ext>
            </a:extLst>
          </p:cNvPr>
          <p:cNvSpPr txBox="1"/>
          <p:nvPr/>
        </p:nvSpPr>
        <p:spPr>
          <a:xfrm>
            <a:off x="17916778" y="10921851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EEF3CB-F145-104A-A51B-1346613993F4}"/>
              </a:ext>
            </a:extLst>
          </p:cNvPr>
          <p:cNvSpPr/>
          <p:nvPr/>
        </p:nvSpPr>
        <p:spPr>
          <a:xfrm>
            <a:off x="17916778" y="10296649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Desire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5E8278-2320-3B4E-B923-08FEAD612C02}"/>
              </a:ext>
            </a:extLst>
          </p:cNvPr>
          <p:cNvSpPr/>
          <p:nvPr/>
        </p:nvSpPr>
        <p:spPr>
          <a:xfrm>
            <a:off x="21128704" y="10296649"/>
            <a:ext cx="294501" cy="17024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281405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80732" y="1046901"/>
            <a:ext cx="102162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3" name="Freeform 141">
            <a:extLst>
              <a:ext uri="{FF2B5EF4-FFF2-40B4-BE49-F238E27FC236}">
                <a16:creationId xmlns:a16="http://schemas.microsoft.com/office/drawing/2014/main" id="{B579D178-C283-6044-9F6C-636C85DE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747" y="4292601"/>
            <a:ext cx="4949656" cy="4949656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4" name="Chord 73">
            <a:extLst>
              <a:ext uri="{FF2B5EF4-FFF2-40B4-BE49-F238E27FC236}">
                <a16:creationId xmlns:a16="http://schemas.microsoft.com/office/drawing/2014/main" id="{05A3E3DD-D50F-A14C-AE3A-6852C22C7DA1}"/>
              </a:ext>
            </a:extLst>
          </p:cNvPr>
          <p:cNvSpPr/>
          <p:nvPr/>
        </p:nvSpPr>
        <p:spPr>
          <a:xfrm>
            <a:off x="3063746" y="4292600"/>
            <a:ext cx="4949656" cy="4949656"/>
          </a:xfrm>
          <a:prstGeom prst="chord">
            <a:avLst>
              <a:gd name="adj1" fmla="val 6368819"/>
              <a:gd name="adj2" fmla="val 152148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A65F33-B64D-064A-BF0F-DEF643300EDA}"/>
              </a:ext>
            </a:extLst>
          </p:cNvPr>
          <p:cNvSpPr txBox="1"/>
          <p:nvPr/>
        </p:nvSpPr>
        <p:spPr>
          <a:xfrm>
            <a:off x="4947458" y="6560788"/>
            <a:ext cx="2440310" cy="149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B19475-6D5B-6A48-8A6D-C28118450358}"/>
              </a:ext>
            </a:extLst>
          </p:cNvPr>
          <p:cNvSpPr/>
          <p:nvPr/>
        </p:nvSpPr>
        <p:spPr>
          <a:xfrm>
            <a:off x="4947458" y="5935586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7" name="CuadroTexto 350">
            <a:extLst>
              <a:ext uri="{FF2B5EF4-FFF2-40B4-BE49-F238E27FC236}">
                <a16:creationId xmlns:a16="http://schemas.microsoft.com/office/drawing/2014/main" id="{46D9754F-BD31-C747-99C0-564D7E47541A}"/>
              </a:ext>
            </a:extLst>
          </p:cNvPr>
          <p:cNvSpPr txBox="1"/>
          <p:nvPr/>
        </p:nvSpPr>
        <p:spPr>
          <a:xfrm>
            <a:off x="3808642" y="6244085"/>
            <a:ext cx="5709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1</a:t>
            </a:r>
          </a:p>
        </p:txBody>
      </p:sp>
      <p:sp>
        <p:nvSpPr>
          <p:cNvPr id="79" name="Freeform 141">
            <a:extLst>
              <a:ext uri="{FF2B5EF4-FFF2-40B4-BE49-F238E27FC236}">
                <a16:creationId xmlns:a16="http://schemas.microsoft.com/office/drawing/2014/main" id="{2186991A-9741-8242-8BBD-48ABCC468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516" y="7507460"/>
            <a:ext cx="4949656" cy="4949656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0" name="Chord 79">
            <a:extLst>
              <a:ext uri="{FF2B5EF4-FFF2-40B4-BE49-F238E27FC236}">
                <a16:creationId xmlns:a16="http://schemas.microsoft.com/office/drawing/2014/main" id="{41DB5C57-5196-EE40-918E-A70401BAF718}"/>
              </a:ext>
            </a:extLst>
          </p:cNvPr>
          <p:cNvSpPr/>
          <p:nvPr/>
        </p:nvSpPr>
        <p:spPr>
          <a:xfrm>
            <a:off x="7725515" y="7507459"/>
            <a:ext cx="4949656" cy="4949656"/>
          </a:xfrm>
          <a:prstGeom prst="chord">
            <a:avLst>
              <a:gd name="adj1" fmla="val 6368819"/>
              <a:gd name="adj2" fmla="val 1521487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A869FB-D483-424D-8C8C-03C7C31EB533}"/>
              </a:ext>
            </a:extLst>
          </p:cNvPr>
          <p:cNvSpPr txBox="1"/>
          <p:nvPr/>
        </p:nvSpPr>
        <p:spPr>
          <a:xfrm>
            <a:off x="9640758" y="9775647"/>
            <a:ext cx="2440310" cy="149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F1F40D-7A87-CD4F-B98D-F49FAB8E13EA}"/>
              </a:ext>
            </a:extLst>
          </p:cNvPr>
          <p:cNvSpPr/>
          <p:nvPr/>
        </p:nvSpPr>
        <p:spPr>
          <a:xfrm>
            <a:off x="9640757" y="9150445"/>
            <a:ext cx="2868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Knowledge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3" name="CuadroTexto 350">
            <a:extLst>
              <a:ext uri="{FF2B5EF4-FFF2-40B4-BE49-F238E27FC236}">
                <a16:creationId xmlns:a16="http://schemas.microsoft.com/office/drawing/2014/main" id="{CE1CF6A1-0702-8846-A653-96B0BF47C924}"/>
              </a:ext>
            </a:extLst>
          </p:cNvPr>
          <p:cNvSpPr txBox="1"/>
          <p:nvPr/>
        </p:nvSpPr>
        <p:spPr>
          <a:xfrm>
            <a:off x="8371024" y="9458944"/>
            <a:ext cx="7697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2</a:t>
            </a:r>
          </a:p>
        </p:txBody>
      </p:sp>
      <p:sp>
        <p:nvSpPr>
          <p:cNvPr id="85" name="Freeform 141">
            <a:extLst>
              <a:ext uri="{FF2B5EF4-FFF2-40B4-BE49-F238E27FC236}">
                <a16:creationId xmlns:a16="http://schemas.microsoft.com/office/drawing/2014/main" id="{62C4D9AC-9D02-7E43-9E3B-3FB4DFD51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1210" y="4292601"/>
            <a:ext cx="4949656" cy="4949656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6" name="Chord 85">
            <a:extLst>
              <a:ext uri="{FF2B5EF4-FFF2-40B4-BE49-F238E27FC236}">
                <a16:creationId xmlns:a16="http://schemas.microsoft.com/office/drawing/2014/main" id="{6ADB2E09-A95C-6243-A2A0-919C5AC67E53}"/>
              </a:ext>
            </a:extLst>
          </p:cNvPr>
          <p:cNvSpPr/>
          <p:nvPr/>
        </p:nvSpPr>
        <p:spPr>
          <a:xfrm>
            <a:off x="12221209" y="4292600"/>
            <a:ext cx="4949656" cy="4949656"/>
          </a:xfrm>
          <a:prstGeom prst="chord">
            <a:avLst>
              <a:gd name="adj1" fmla="val 6368819"/>
              <a:gd name="adj2" fmla="val 152148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C7A569-7D9F-3043-875B-95A9E3107035}"/>
              </a:ext>
            </a:extLst>
          </p:cNvPr>
          <p:cNvSpPr txBox="1"/>
          <p:nvPr/>
        </p:nvSpPr>
        <p:spPr>
          <a:xfrm>
            <a:off x="14294107" y="6560788"/>
            <a:ext cx="2440310" cy="149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B0B1F0F-BE6D-2F40-B45C-83C5AD86B9B8}"/>
              </a:ext>
            </a:extLst>
          </p:cNvPr>
          <p:cNvSpPr/>
          <p:nvPr/>
        </p:nvSpPr>
        <p:spPr>
          <a:xfrm>
            <a:off x="14294107" y="5935586"/>
            <a:ext cx="34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Monitoring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9" name="CuadroTexto 350">
            <a:extLst>
              <a:ext uri="{FF2B5EF4-FFF2-40B4-BE49-F238E27FC236}">
                <a16:creationId xmlns:a16="http://schemas.microsoft.com/office/drawing/2014/main" id="{5EA845DA-1C3B-2247-9A26-4014E38AA61A}"/>
              </a:ext>
            </a:extLst>
          </p:cNvPr>
          <p:cNvSpPr txBox="1"/>
          <p:nvPr/>
        </p:nvSpPr>
        <p:spPr>
          <a:xfrm>
            <a:off x="12849085" y="6244085"/>
            <a:ext cx="8050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3</a:t>
            </a:r>
          </a:p>
        </p:txBody>
      </p:sp>
      <p:sp>
        <p:nvSpPr>
          <p:cNvPr id="91" name="Freeform 141">
            <a:extLst>
              <a:ext uri="{FF2B5EF4-FFF2-40B4-BE49-F238E27FC236}">
                <a16:creationId xmlns:a16="http://schemas.microsoft.com/office/drawing/2014/main" id="{92509FAB-BBB1-A246-BD8A-B4F33A6E9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2978" y="7507460"/>
            <a:ext cx="4949655" cy="4949656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92" name="Chord 91">
            <a:extLst>
              <a:ext uri="{FF2B5EF4-FFF2-40B4-BE49-F238E27FC236}">
                <a16:creationId xmlns:a16="http://schemas.microsoft.com/office/drawing/2014/main" id="{227B50DB-5ED1-8346-B0F4-8CEBCADA1F5B}"/>
              </a:ext>
            </a:extLst>
          </p:cNvPr>
          <p:cNvSpPr/>
          <p:nvPr/>
        </p:nvSpPr>
        <p:spPr>
          <a:xfrm>
            <a:off x="16882977" y="7507459"/>
            <a:ext cx="4949655" cy="4949656"/>
          </a:xfrm>
          <a:prstGeom prst="chord">
            <a:avLst>
              <a:gd name="adj1" fmla="val 6368819"/>
              <a:gd name="adj2" fmla="val 152148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17755F3-F6B5-A840-9AFA-D0D45A6B67D0}"/>
              </a:ext>
            </a:extLst>
          </p:cNvPr>
          <p:cNvSpPr txBox="1"/>
          <p:nvPr/>
        </p:nvSpPr>
        <p:spPr>
          <a:xfrm>
            <a:off x="18955875" y="9775647"/>
            <a:ext cx="2440309" cy="149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C3C45F4-E5F0-7C4B-9D55-ADA46BCCADDE}"/>
              </a:ext>
            </a:extLst>
          </p:cNvPr>
          <p:cNvSpPr/>
          <p:nvPr/>
        </p:nvSpPr>
        <p:spPr>
          <a:xfrm>
            <a:off x="18955874" y="9150445"/>
            <a:ext cx="30434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Desire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5" name="CuadroTexto 350">
            <a:extLst>
              <a:ext uri="{FF2B5EF4-FFF2-40B4-BE49-F238E27FC236}">
                <a16:creationId xmlns:a16="http://schemas.microsoft.com/office/drawing/2014/main" id="{B351EB89-C72B-A84E-AAE7-E1B6A0FB874B}"/>
              </a:ext>
            </a:extLst>
          </p:cNvPr>
          <p:cNvSpPr txBox="1"/>
          <p:nvPr/>
        </p:nvSpPr>
        <p:spPr>
          <a:xfrm>
            <a:off x="17473984" y="9458944"/>
            <a:ext cx="8787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5017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80732" y="1046901"/>
            <a:ext cx="102162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" name="Freeform 160">
            <a:extLst>
              <a:ext uri="{FF2B5EF4-FFF2-40B4-BE49-F238E27FC236}">
                <a16:creationId xmlns:a16="http://schemas.microsoft.com/office/drawing/2014/main" id="{A6BF487C-C144-964C-87E8-FC1CABE8C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4420" y="7698832"/>
            <a:ext cx="5206342" cy="5190984"/>
          </a:xfrm>
          <a:custGeom>
            <a:avLst/>
            <a:gdLst>
              <a:gd name="T0" fmla="*/ 3392 w 5980"/>
              <a:gd name="T1" fmla="*/ 0 h 5960"/>
              <a:gd name="T2" fmla="*/ 3392 w 5980"/>
              <a:gd name="T3" fmla="*/ 0 h 5960"/>
              <a:gd name="T4" fmla="*/ 3127 w 5980"/>
              <a:gd name="T5" fmla="*/ 492 h 5960"/>
              <a:gd name="T6" fmla="*/ 5467 w 5980"/>
              <a:gd name="T7" fmla="*/ 2969 h 5960"/>
              <a:gd name="T8" fmla="*/ 2989 w 5980"/>
              <a:gd name="T9" fmla="*/ 5447 h 5960"/>
              <a:gd name="T10" fmla="*/ 944 w 5980"/>
              <a:gd name="T11" fmla="*/ 4375 h 5960"/>
              <a:gd name="T12" fmla="*/ 649 w 5980"/>
              <a:gd name="T13" fmla="*/ 3785 h 5960"/>
              <a:gd name="T14" fmla="*/ 511 w 5980"/>
              <a:gd name="T15" fmla="*/ 2969 h 5960"/>
              <a:gd name="T16" fmla="*/ 649 w 5980"/>
              <a:gd name="T17" fmla="*/ 2143 h 5960"/>
              <a:gd name="T18" fmla="*/ 521 w 5980"/>
              <a:gd name="T19" fmla="*/ 1838 h 5960"/>
              <a:gd name="T20" fmla="*/ 226 w 5980"/>
              <a:gd name="T21" fmla="*/ 1819 h 5960"/>
              <a:gd name="T22" fmla="*/ 0 w 5980"/>
              <a:gd name="T23" fmla="*/ 2969 h 5960"/>
              <a:gd name="T24" fmla="*/ 354 w 5980"/>
              <a:gd name="T25" fmla="*/ 4375 h 5960"/>
              <a:gd name="T26" fmla="*/ 649 w 5980"/>
              <a:gd name="T27" fmla="*/ 4828 h 5960"/>
              <a:gd name="T28" fmla="*/ 2989 w 5980"/>
              <a:gd name="T29" fmla="*/ 5959 h 5960"/>
              <a:gd name="T30" fmla="*/ 5979 w 5980"/>
              <a:gd name="T31" fmla="*/ 2969 h 5960"/>
              <a:gd name="T32" fmla="*/ 3392 w 5980"/>
              <a:gd name="T33" fmla="*/ 0 h 5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80" h="5960">
                <a:moveTo>
                  <a:pt x="3392" y="0"/>
                </a:moveTo>
                <a:lnTo>
                  <a:pt x="3392" y="0"/>
                </a:lnTo>
                <a:cubicBezTo>
                  <a:pt x="3314" y="177"/>
                  <a:pt x="3235" y="335"/>
                  <a:pt x="3127" y="492"/>
                </a:cubicBezTo>
                <a:cubicBezTo>
                  <a:pt x="4435" y="561"/>
                  <a:pt x="5467" y="1641"/>
                  <a:pt x="5467" y="2969"/>
                </a:cubicBezTo>
                <a:cubicBezTo>
                  <a:pt x="5467" y="4336"/>
                  <a:pt x="4356" y="5447"/>
                  <a:pt x="2989" y="5447"/>
                </a:cubicBezTo>
                <a:cubicBezTo>
                  <a:pt x="2144" y="5447"/>
                  <a:pt x="1386" y="5024"/>
                  <a:pt x="944" y="4375"/>
                </a:cubicBezTo>
                <a:cubicBezTo>
                  <a:pt x="816" y="4189"/>
                  <a:pt x="717" y="3992"/>
                  <a:pt x="649" y="3785"/>
                </a:cubicBezTo>
                <a:cubicBezTo>
                  <a:pt x="560" y="3530"/>
                  <a:pt x="511" y="3254"/>
                  <a:pt x="511" y="2969"/>
                </a:cubicBezTo>
                <a:cubicBezTo>
                  <a:pt x="511" y="2674"/>
                  <a:pt x="560" y="2399"/>
                  <a:pt x="649" y="2143"/>
                </a:cubicBezTo>
                <a:cubicBezTo>
                  <a:pt x="609" y="2045"/>
                  <a:pt x="570" y="1937"/>
                  <a:pt x="521" y="1838"/>
                </a:cubicBezTo>
                <a:cubicBezTo>
                  <a:pt x="422" y="1838"/>
                  <a:pt x="324" y="1828"/>
                  <a:pt x="226" y="1819"/>
                </a:cubicBezTo>
                <a:cubicBezTo>
                  <a:pt x="78" y="2173"/>
                  <a:pt x="0" y="2556"/>
                  <a:pt x="0" y="2969"/>
                </a:cubicBezTo>
                <a:cubicBezTo>
                  <a:pt x="0" y="3471"/>
                  <a:pt x="127" y="3953"/>
                  <a:pt x="354" y="4375"/>
                </a:cubicBezTo>
                <a:cubicBezTo>
                  <a:pt x="432" y="4533"/>
                  <a:pt x="531" y="4680"/>
                  <a:pt x="649" y="4828"/>
                </a:cubicBezTo>
                <a:cubicBezTo>
                  <a:pt x="1189" y="5516"/>
                  <a:pt x="2035" y="5959"/>
                  <a:pt x="2989" y="5959"/>
                </a:cubicBezTo>
                <a:cubicBezTo>
                  <a:pt x="4641" y="5959"/>
                  <a:pt x="5979" y="4621"/>
                  <a:pt x="5979" y="2969"/>
                </a:cubicBezTo>
                <a:cubicBezTo>
                  <a:pt x="5979" y="1455"/>
                  <a:pt x="4848" y="197"/>
                  <a:pt x="339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" name="Freeform 163">
            <a:extLst>
              <a:ext uri="{FF2B5EF4-FFF2-40B4-BE49-F238E27FC236}">
                <a16:creationId xmlns:a16="http://schemas.microsoft.com/office/drawing/2014/main" id="{E528F629-E768-0940-B058-C82E5A06A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887" y="7679636"/>
            <a:ext cx="4780157" cy="5206342"/>
          </a:xfrm>
          <a:custGeom>
            <a:avLst/>
            <a:gdLst>
              <a:gd name="T0" fmla="*/ 2989 w 5488"/>
              <a:gd name="T1" fmla="*/ 5466 h 5979"/>
              <a:gd name="T2" fmla="*/ 2989 w 5488"/>
              <a:gd name="T3" fmla="*/ 5466 h 5979"/>
              <a:gd name="T4" fmla="*/ 502 w 5488"/>
              <a:gd name="T5" fmla="*/ 2988 h 5979"/>
              <a:gd name="T6" fmla="*/ 2802 w 5488"/>
              <a:gd name="T7" fmla="*/ 511 h 5979"/>
              <a:gd name="T8" fmla="*/ 2989 w 5488"/>
              <a:gd name="T9" fmla="*/ 501 h 5979"/>
              <a:gd name="T10" fmla="*/ 3481 w 5488"/>
              <a:gd name="T11" fmla="*/ 550 h 5979"/>
              <a:gd name="T12" fmla="*/ 4808 w 5488"/>
              <a:gd name="T13" fmla="*/ 1306 h 5979"/>
              <a:gd name="T14" fmla="*/ 5162 w 5488"/>
              <a:gd name="T15" fmla="*/ 1356 h 5979"/>
              <a:gd name="T16" fmla="*/ 5310 w 5488"/>
              <a:gd name="T17" fmla="*/ 1356 h 5979"/>
              <a:gd name="T18" fmla="*/ 5487 w 5488"/>
              <a:gd name="T19" fmla="*/ 1346 h 5979"/>
              <a:gd name="T20" fmla="*/ 5330 w 5488"/>
              <a:gd name="T21" fmla="*/ 1130 h 5979"/>
              <a:gd name="T22" fmla="*/ 3097 w 5488"/>
              <a:gd name="T23" fmla="*/ 0 h 5979"/>
              <a:gd name="T24" fmla="*/ 2989 w 5488"/>
              <a:gd name="T25" fmla="*/ 0 h 5979"/>
              <a:gd name="T26" fmla="*/ 2547 w 5488"/>
              <a:gd name="T27" fmla="*/ 29 h 5979"/>
              <a:gd name="T28" fmla="*/ 0 w 5488"/>
              <a:gd name="T29" fmla="*/ 2988 h 5979"/>
              <a:gd name="T30" fmla="*/ 2989 w 5488"/>
              <a:gd name="T31" fmla="*/ 5978 h 5979"/>
              <a:gd name="T32" fmla="*/ 5330 w 5488"/>
              <a:gd name="T33" fmla="*/ 4847 h 5979"/>
              <a:gd name="T34" fmla="*/ 5035 w 5488"/>
              <a:gd name="T35" fmla="*/ 4394 h 5979"/>
              <a:gd name="T36" fmla="*/ 2989 w 5488"/>
              <a:gd name="T37" fmla="*/ 5466 h 5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488" h="5979">
                <a:moveTo>
                  <a:pt x="2989" y="5466"/>
                </a:moveTo>
                <a:lnTo>
                  <a:pt x="2989" y="5466"/>
                </a:lnTo>
                <a:cubicBezTo>
                  <a:pt x="1612" y="5466"/>
                  <a:pt x="502" y="4355"/>
                  <a:pt x="502" y="2988"/>
                </a:cubicBezTo>
                <a:cubicBezTo>
                  <a:pt x="502" y="1670"/>
                  <a:pt x="1524" y="599"/>
                  <a:pt x="2802" y="511"/>
                </a:cubicBezTo>
                <a:cubicBezTo>
                  <a:pt x="2861" y="511"/>
                  <a:pt x="2930" y="501"/>
                  <a:pt x="2989" y="501"/>
                </a:cubicBezTo>
                <a:cubicBezTo>
                  <a:pt x="3156" y="501"/>
                  <a:pt x="3324" y="521"/>
                  <a:pt x="3481" y="550"/>
                </a:cubicBezTo>
                <a:cubicBezTo>
                  <a:pt x="4002" y="658"/>
                  <a:pt x="4464" y="934"/>
                  <a:pt x="4808" y="1306"/>
                </a:cubicBezTo>
                <a:cubicBezTo>
                  <a:pt x="4926" y="1326"/>
                  <a:pt x="5044" y="1346"/>
                  <a:pt x="5162" y="1356"/>
                </a:cubicBezTo>
                <a:cubicBezTo>
                  <a:pt x="5212" y="1356"/>
                  <a:pt x="5261" y="1356"/>
                  <a:pt x="5310" y="1356"/>
                </a:cubicBezTo>
                <a:cubicBezTo>
                  <a:pt x="5369" y="1356"/>
                  <a:pt x="5428" y="1356"/>
                  <a:pt x="5487" y="1346"/>
                </a:cubicBezTo>
                <a:cubicBezTo>
                  <a:pt x="5438" y="1277"/>
                  <a:pt x="5389" y="1198"/>
                  <a:pt x="5330" y="1130"/>
                </a:cubicBezTo>
                <a:cubicBezTo>
                  <a:pt x="4799" y="462"/>
                  <a:pt x="4002" y="29"/>
                  <a:pt x="3097" y="0"/>
                </a:cubicBezTo>
                <a:cubicBezTo>
                  <a:pt x="3058" y="0"/>
                  <a:pt x="3019" y="0"/>
                  <a:pt x="2989" y="0"/>
                </a:cubicBezTo>
                <a:cubicBezTo>
                  <a:pt x="2841" y="0"/>
                  <a:pt x="2694" y="9"/>
                  <a:pt x="2547" y="29"/>
                </a:cubicBezTo>
                <a:cubicBezTo>
                  <a:pt x="1111" y="236"/>
                  <a:pt x="0" y="1484"/>
                  <a:pt x="0" y="2988"/>
                </a:cubicBezTo>
                <a:cubicBezTo>
                  <a:pt x="0" y="4640"/>
                  <a:pt x="1337" y="5978"/>
                  <a:pt x="2989" y="5978"/>
                </a:cubicBezTo>
                <a:cubicBezTo>
                  <a:pt x="3933" y="5978"/>
                  <a:pt x="4779" y="5535"/>
                  <a:pt x="5330" y="4847"/>
                </a:cubicBezTo>
                <a:cubicBezTo>
                  <a:pt x="5212" y="4699"/>
                  <a:pt x="5113" y="4552"/>
                  <a:pt x="5035" y="4394"/>
                </a:cubicBezTo>
                <a:cubicBezTo>
                  <a:pt x="4582" y="5043"/>
                  <a:pt x="3835" y="5466"/>
                  <a:pt x="2989" y="546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" name="Freeform 164">
            <a:extLst>
              <a:ext uri="{FF2B5EF4-FFF2-40B4-BE49-F238E27FC236}">
                <a16:creationId xmlns:a16="http://schemas.microsoft.com/office/drawing/2014/main" id="{6379BAFD-F56D-934C-9F3E-97C9AA375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57" y="4101236"/>
            <a:ext cx="5206342" cy="5206342"/>
          </a:xfrm>
          <a:custGeom>
            <a:avLst/>
            <a:gdLst>
              <a:gd name="T0" fmla="*/ 2990 w 5980"/>
              <a:gd name="T1" fmla="*/ 0 h 5979"/>
              <a:gd name="T2" fmla="*/ 2990 w 5980"/>
              <a:gd name="T3" fmla="*/ 0 h 5979"/>
              <a:gd name="T4" fmla="*/ 0 w 5980"/>
              <a:gd name="T5" fmla="*/ 2990 h 5979"/>
              <a:gd name="T6" fmla="*/ 227 w 5980"/>
              <a:gd name="T7" fmla="*/ 4140 h 5979"/>
              <a:gd name="T8" fmla="*/ 669 w 5980"/>
              <a:gd name="T9" fmla="*/ 4111 h 5979"/>
              <a:gd name="T10" fmla="*/ 777 w 5980"/>
              <a:gd name="T11" fmla="*/ 4111 h 5979"/>
              <a:gd name="T12" fmla="*/ 512 w 5980"/>
              <a:gd name="T13" fmla="*/ 2990 h 5979"/>
              <a:gd name="T14" fmla="*/ 2990 w 5980"/>
              <a:gd name="T15" fmla="*/ 511 h 5979"/>
              <a:gd name="T16" fmla="*/ 5468 w 5980"/>
              <a:gd name="T17" fmla="*/ 2990 h 5979"/>
              <a:gd name="T18" fmla="*/ 5203 w 5980"/>
              <a:gd name="T19" fmla="*/ 4111 h 5979"/>
              <a:gd name="T20" fmla="*/ 4809 w 5980"/>
              <a:gd name="T21" fmla="*/ 4681 h 5979"/>
              <a:gd name="T22" fmla="*/ 3531 w 5980"/>
              <a:gd name="T23" fmla="*/ 5408 h 5979"/>
              <a:gd name="T24" fmla="*/ 3167 w 5980"/>
              <a:gd name="T25" fmla="*/ 5457 h 5979"/>
              <a:gd name="T26" fmla="*/ 2990 w 5980"/>
              <a:gd name="T27" fmla="*/ 5467 h 5979"/>
              <a:gd name="T28" fmla="*/ 2842 w 5980"/>
              <a:gd name="T29" fmla="*/ 5467 h 5979"/>
              <a:gd name="T30" fmla="*/ 2488 w 5980"/>
              <a:gd name="T31" fmla="*/ 5417 h 5979"/>
              <a:gd name="T32" fmla="*/ 1161 w 5980"/>
              <a:gd name="T33" fmla="*/ 4661 h 5979"/>
              <a:gd name="T34" fmla="*/ 669 w 5980"/>
              <a:gd name="T35" fmla="*/ 4612 h 5979"/>
              <a:gd name="T36" fmla="*/ 482 w 5980"/>
              <a:gd name="T37" fmla="*/ 4622 h 5979"/>
              <a:gd name="T38" fmla="*/ 2587 w 5980"/>
              <a:gd name="T39" fmla="*/ 5949 h 5979"/>
              <a:gd name="T40" fmla="*/ 2882 w 5980"/>
              <a:gd name="T41" fmla="*/ 5968 h 5979"/>
              <a:gd name="T42" fmla="*/ 2990 w 5980"/>
              <a:gd name="T43" fmla="*/ 5978 h 5979"/>
              <a:gd name="T44" fmla="*/ 3137 w 5980"/>
              <a:gd name="T45" fmla="*/ 5968 h 5979"/>
              <a:gd name="T46" fmla="*/ 3423 w 5980"/>
              <a:gd name="T47" fmla="*/ 5939 h 5979"/>
              <a:gd name="T48" fmla="*/ 5488 w 5980"/>
              <a:gd name="T49" fmla="*/ 4622 h 5979"/>
              <a:gd name="T50" fmla="*/ 5753 w 5980"/>
              <a:gd name="T51" fmla="*/ 4130 h 5979"/>
              <a:gd name="T52" fmla="*/ 5979 w 5980"/>
              <a:gd name="T53" fmla="*/ 2990 h 5979"/>
              <a:gd name="T54" fmla="*/ 2990 w 5980"/>
              <a:gd name="T55" fmla="*/ 0 h 5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980" h="5979">
                <a:moveTo>
                  <a:pt x="2990" y="0"/>
                </a:moveTo>
                <a:lnTo>
                  <a:pt x="2990" y="0"/>
                </a:lnTo>
                <a:cubicBezTo>
                  <a:pt x="1338" y="0"/>
                  <a:pt x="0" y="1337"/>
                  <a:pt x="0" y="2990"/>
                </a:cubicBezTo>
                <a:cubicBezTo>
                  <a:pt x="0" y="3393"/>
                  <a:pt x="79" y="3786"/>
                  <a:pt x="227" y="4140"/>
                </a:cubicBezTo>
                <a:cubicBezTo>
                  <a:pt x="374" y="4120"/>
                  <a:pt x="521" y="4111"/>
                  <a:pt x="669" y="4111"/>
                </a:cubicBezTo>
                <a:cubicBezTo>
                  <a:pt x="699" y="4111"/>
                  <a:pt x="738" y="4111"/>
                  <a:pt x="777" y="4111"/>
                </a:cubicBezTo>
                <a:cubicBezTo>
                  <a:pt x="600" y="3776"/>
                  <a:pt x="512" y="3393"/>
                  <a:pt x="512" y="2990"/>
                </a:cubicBezTo>
                <a:cubicBezTo>
                  <a:pt x="512" y="1613"/>
                  <a:pt x="1623" y="511"/>
                  <a:pt x="2990" y="511"/>
                </a:cubicBezTo>
                <a:cubicBezTo>
                  <a:pt x="4357" y="511"/>
                  <a:pt x="5468" y="1613"/>
                  <a:pt x="5468" y="2990"/>
                </a:cubicBezTo>
                <a:cubicBezTo>
                  <a:pt x="5468" y="3393"/>
                  <a:pt x="5370" y="3776"/>
                  <a:pt x="5203" y="4111"/>
                </a:cubicBezTo>
                <a:cubicBezTo>
                  <a:pt x="5095" y="4317"/>
                  <a:pt x="4966" y="4504"/>
                  <a:pt x="4809" y="4681"/>
                </a:cubicBezTo>
                <a:cubicBezTo>
                  <a:pt x="4475" y="5035"/>
                  <a:pt x="4032" y="5299"/>
                  <a:pt x="3531" y="5408"/>
                </a:cubicBezTo>
                <a:cubicBezTo>
                  <a:pt x="3413" y="5437"/>
                  <a:pt x="3295" y="5447"/>
                  <a:pt x="3167" y="5457"/>
                </a:cubicBezTo>
                <a:cubicBezTo>
                  <a:pt x="3108" y="5467"/>
                  <a:pt x="3049" y="5467"/>
                  <a:pt x="2990" y="5467"/>
                </a:cubicBezTo>
                <a:cubicBezTo>
                  <a:pt x="2941" y="5467"/>
                  <a:pt x="2892" y="5467"/>
                  <a:pt x="2842" y="5467"/>
                </a:cubicBezTo>
                <a:cubicBezTo>
                  <a:pt x="2724" y="5457"/>
                  <a:pt x="2606" y="5437"/>
                  <a:pt x="2488" y="5417"/>
                </a:cubicBezTo>
                <a:cubicBezTo>
                  <a:pt x="1967" y="5309"/>
                  <a:pt x="1505" y="5045"/>
                  <a:pt x="1161" y="4661"/>
                </a:cubicBezTo>
                <a:cubicBezTo>
                  <a:pt x="1004" y="4632"/>
                  <a:pt x="836" y="4612"/>
                  <a:pt x="669" y="4612"/>
                </a:cubicBezTo>
                <a:cubicBezTo>
                  <a:pt x="610" y="4612"/>
                  <a:pt x="541" y="4622"/>
                  <a:pt x="482" y="4622"/>
                </a:cubicBezTo>
                <a:cubicBezTo>
                  <a:pt x="954" y="5329"/>
                  <a:pt x="1712" y="5831"/>
                  <a:pt x="2587" y="5949"/>
                </a:cubicBezTo>
                <a:cubicBezTo>
                  <a:pt x="2685" y="5958"/>
                  <a:pt x="2783" y="5968"/>
                  <a:pt x="2882" y="5968"/>
                </a:cubicBezTo>
                <a:cubicBezTo>
                  <a:pt x="2911" y="5978"/>
                  <a:pt x="2951" y="5978"/>
                  <a:pt x="2990" y="5978"/>
                </a:cubicBezTo>
                <a:cubicBezTo>
                  <a:pt x="3039" y="5978"/>
                  <a:pt x="3088" y="5978"/>
                  <a:pt x="3137" y="5968"/>
                </a:cubicBezTo>
                <a:cubicBezTo>
                  <a:pt x="3236" y="5968"/>
                  <a:pt x="3334" y="5958"/>
                  <a:pt x="3423" y="5939"/>
                </a:cubicBezTo>
                <a:cubicBezTo>
                  <a:pt x="4288" y="5821"/>
                  <a:pt x="5035" y="5319"/>
                  <a:pt x="5488" y="4622"/>
                </a:cubicBezTo>
                <a:cubicBezTo>
                  <a:pt x="5596" y="4465"/>
                  <a:pt x="5675" y="4307"/>
                  <a:pt x="5753" y="4130"/>
                </a:cubicBezTo>
                <a:cubicBezTo>
                  <a:pt x="5901" y="3786"/>
                  <a:pt x="5979" y="3393"/>
                  <a:pt x="5979" y="2990"/>
                </a:cubicBezTo>
                <a:cubicBezTo>
                  <a:pt x="5979" y="1337"/>
                  <a:pt x="4642" y="0"/>
                  <a:pt x="299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6C95DC-F7DA-F441-B8BC-8B15F5E2ED14}"/>
              </a:ext>
            </a:extLst>
          </p:cNvPr>
          <p:cNvSpPr/>
          <p:nvPr/>
        </p:nvSpPr>
        <p:spPr>
          <a:xfrm>
            <a:off x="11302524" y="3668560"/>
            <a:ext cx="1734207" cy="17342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A93633-3E1C-054D-B3E0-2D5672E7FC92}"/>
              </a:ext>
            </a:extLst>
          </p:cNvPr>
          <p:cNvSpPr/>
          <p:nvPr/>
        </p:nvSpPr>
        <p:spPr>
          <a:xfrm>
            <a:off x="6999890" y="9333186"/>
            <a:ext cx="1734207" cy="17342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6C6E59-3894-1747-A891-C546E9133D42}"/>
              </a:ext>
            </a:extLst>
          </p:cNvPr>
          <p:cNvSpPr/>
          <p:nvPr/>
        </p:nvSpPr>
        <p:spPr>
          <a:xfrm>
            <a:off x="15607862" y="9333186"/>
            <a:ext cx="1734207" cy="17342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555214-4961-2641-B0A3-564F73F18166}"/>
              </a:ext>
            </a:extLst>
          </p:cNvPr>
          <p:cNvSpPr/>
          <p:nvPr/>
        </p:nvSpPr>
        <p:spPr>
          <a:xfrm>
            <a:off x="10714075" y="6387507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841B4E-CAB3-DD46-BEEE-355542E49288}"/>
              </a:ext>
            </a:extLst>
          </p:cNvPr>
          <p:cNvSpPr/>
          <p:nvPr/>
        </p:nvSpPr>
        <p:spPr>
          <a:xfrm>
            <a:off x="8633026" y="10076638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Knowledge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C0BDA8-6E47-6443-A49C-010B3206850E}"/>
              </a:ext>
            </a:extLst>
          </p:cNvPr>
          <p:cNvSpPr/>
          <p:nvPr/>
        </p:nvSpPr>
        <p:spPr>
          <a:xfrm>
            <a:off x="12479812" y="10076638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Monitoring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pic>
        <p:nvPicPr>
          <p:cNvPr id="29" name="Gráfico 231">
            <a:extLst>
              <a:ext uri="{FF2B5EF4-FFF2-40B4-BE49-F238E27FC236}">
                <a16:creationId xmlns:a16="http://schemas.microsoft.com/office/drawing/2014/main" id="{00684AF3-ED22-0143-A188-770D35FD9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04130" y="9681114"/>
            <a:ext cx="991432" cy="991432"/>
          </a:xfrm>
          <a:prstGeom prst="rect">
            <a:avLst/>
          </a:prstGeom>
        </p:spPr>
      </p:pic>
      <p:sp>
        <p:nvSpPr>
          <p:cNvPr id="31" name="Forma libre 439">
            <a:extLst>
              <a:ext uri="{FF2B5EF4-FFF2-40B4-BE49-F238E27FC236}">
                <a16:creationId xmlns:a16="http://schemas.microsoft.com/office/drawing/2014/main" id="{B9EB3F14-9124-7345-AE0F-A88B631BECA3}"/>
              </a:ext>
            </a:extLst>
          </p:cNvPr>
          <p:cNvSpPr/>
          <p:nvPr/>
        </p:nvSpPr>
        <p:spPr>
          <a:xfrm>
            <a:off x="11640277" y="4131349"/>
            <a:ext cx="934584" cy="701393"/>
          </a:xfrm>
          <a:custGeom>
            <a:avLst/>
            <a:gdLst>
              <a:gd name="connsiteX0" fmla="*/ 559751 w 655474"/>
              <a:gd name="connsiteY0" fmla="*/ 958 h 491925"/>
              <a:gd name="connsiteX1" fmla="*/ 512949 w 655474"/>
              <a:gd name="connsiteY1" fmla="*/ 30207 h 491925"/>
              <a:gd name="connsiteX2" fmla="*/ 78944 w 655474"/>
              <a:gd name="connsiteY2" fmla="*/ 182688 h 491925"/>
              <a:gd name="connsiteX3" fmla="*/ 48660 w 655474"/>
              <a:gd name="connsiteY3" fmla="*/ 164508 h 491925"/>
              <a:gd name="connsiteX4" fmla="*/ 958 w 655474"/>
              <a:gd name="connsiteY4" fmla="*/ 246282 h 491925"/>
              <a:gd name="connsiteX5" fmla="*/ 48660 w 655474"/>
              <a:gd name="connsiteY5" fmla="*/ 328057 h 491925"/>
              <a:gd name="connsiteX6" fmla="*/ 78943 w 655474"/>
              <a:gd name="connsiteY6" fmla="*/ 309876 h 491925"/>
              <a:gd name="connsiteX7" fmla="*/ 161235 w 655474"/>
              <a:gd name="connsiteY7" fmla="*/ 338797 h 491925"/>
              <a:gd name="connsiteX8" fmla="*/ 145289 w 655474"/>
              <a:gd name="connsiteY8" fmla="*/ 365401 h 491925"/>
              <a:gd name="connsiteX9" fmla="*/ 137248 w 655474"/>
              <a:gd name="connsiteY9" fmla="*/ 394458 h 491925"/>
              <a:gd name="connsiteX10" fmla="*/ 172739 w 655474"/>
              <a:gd name="connsiteY10" fmla="*/ 446902 h 491925"/>
              <a:gd name="connsiteX11" fmla="*/ 273076 w 655474"/>
              <a:gd name="connsiteY11" fmla="*/ 487027 h 491925"/>
              <a:gd name="connsiteX12" fmla="*/ 296600 w 655474"/>
              <a:gd name="connsiteY12" fmla="*/ 491551 h 491925"/>
              <a:gd name="connsiteX13" fmla="*/ 354197 w 655474"/>
              <a:gd name="connsiteY13" fmla="*/ 456198 h 491925"/>
              <a:gd name="connsiteX14" fmla="*/ 375294 w 655474"/>
              <a:gd name="connsiteY14" fmla="*/ 413975 h 491925"/>
              <a:gd name="connsiteX15" fmla="*/ 512921 w 655474"/>
              <a:gd name="connsiteY15" fmla="*/ 462331 h 491925"/>
              <a:gd name="connsiteX16" fmla="*/ 559751 w 655474"/>
              <a:gd name="connsiteY16" fmla="*/ 491606 h 491925"/>
              <a:gd name="connsiteX17" fmla="*/ 655155 w 655474"/>
              <a:gd name="connsiteY17" fmla="*/ 246282 h 491925"/>
              <a:gd name="connsiteX18" fmla="*/ 559751 w 655474"/>
              <a:gd name="connsiteY18" fmla="*/ 958 h 491925"/>
              <a:gd name="connsiteX19" fmla="*/ 305405 w 655474"/>
              <a:gd name="connsiteY19" fmla="*/ 431829 h 491925"/>
              <a:gd name="connsiteX20" fmla="*/ 293329 w 655474"/>
              <a:gd name="connsiteY20" fmla="*/ 436381 h 491925"/>
              <a:gd name="connsiteX21" fmla="*/ 192992 w 655474"/>
              <a:gd name="connsiteY21" fmla="*/ 396257 h 491925"/>
              <a:gd name="connsiteX22" fmla="*/ 192037 w 655474"/>
              <a:gd name="connsiteY22" fmla="*/ 393422 h 491925"/>
              <a:gd name="connsiteX23" fmla="*/ 213763 w 655474"/>
              <a:gd name="connsiteY23" fmla="*/ 357222 h 491925"/>
              <a:gd name="connsiteX24" fmla="*/ 323449 w 655474"/>
              <a:gd name="connsiteY24" fmla="*/ 395765 h 491925"/>
              <a:gd name="connsiteX25" fmla="*/ 305405 w 655474"/>
              <a:gd name="connsiteY25" fmla="*/ 431829 h 491925"/>
              <a:gd name="connsiteX26" fmla="*/ 559751 w 655474"/>
              <a:gd name="connsiteY26" fmla="*/ 437089 h 491925"/>
              <a:gd name="connsiteX27" fmla="*/ 518864 w 655474"/>
              <a:gd name="connsiteY27" fmla="*/ 246282 h 491925"/>
              <a:gd name="connsiteX28" fmla="*/ 559751 w 655474"/>
              <a:gd name="connsiteY28" fmla="*/ 55475 h 491925"/>
              <a:gd name="connsiteX29" fmla="*/ 600638 w 655474"/>
              <a:gd name="connsiteY29" fmla="*/ 246282 h 491925"/>
              <a:gd name="connsiteX30" fmla="*/ 559751 w 655474"/>
              <a:gd name="connsiteY30" fmla="*/ 437089 h 49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5474" h="491925">
                <a:moveTo>
                  <a:pt x="559751" y="958"/>
                </a:moveTo>
                <a:cubicBezTo>
                  <a:pt x="541652" y="958"/>
                  <a:pt x="526060" y="11971"/>
                  <a:pt x="512949" y="30207"/>
                </a:cubicBezTo>
                <a:lnTo>
                  <a:pt x="78944" y="182688"/>
                </a:lnTo>
                <a:cubicBezTo>
                  <a:pt x="70630" y="170886"/>
                  <a:pt x="60136" y="164508"/>
                  <a:pt x="48660" y="164508"/>
                </a:cubicBezTo>
                <a:cubicBezTo>
                  <a:pt x="21457" y="164508"/>
                  <a:pt x="958" y="199671"/>
                  <a:pt x="958" y="246282"/>
                </a:cubicBezTo>
                <a:cubicBezTo>
                  <a:pt x="958" y="292894"/>
                  <a:pt x="21457" y="328057"/>
                  <a:pt x="48660" y="328057"/>
                </a:cubicBezTo>
                <a:cubicBezTo>
                  <a:pt x="60135" y="328057"/>
                  <a:pt x="70630" y="321678"/>
                  <a:pt x="78943" y="309876"/>
                </a:cubicBezTo>
                <a:lnTo>
                  <a:pt x="161235" y="338797"/>
                </a:lnTo>
                <a:lnTo>
                  <a:pt x="145289" y="365401"/>
                </a:lnTo>
                <a:cubicBezTo>
                  <a:pt x="140029" y="374178"/>
                  <a:pt x="137248" y="384236"/>
                  <a:pt x="137248" y="394458"/>
                </a:cubicBezTo>
                <a:cubicBezTo>
                  <a:pt x="137248" y="417709"/>
                  <a:pt x="151177" y="438289"/>
                  <a:pt x="172739" y="446902"/>
                </a:cubicBezTo>
                <a:lnTo>
                  <a:pt x="273076" y="487027"/>
                </a:lnTo>
                <a:cubicBezTo>
                  <a:pt x="280736" y="490079"/>
                  <a:pt x="288722" y="491551"/>
                  <a:pt x="296600" y="491551"/>
                </a:cubicBezTo>
                <a:cubicBezTo>
                  <a:pt x="320288" y="491551"/>
                  <a:pt x="343130" y="478385"/>
                  <a:pt x="354197" y="456198"/>
                </a:cubicBezTo>
                <a:lnTo>
                  <a:pt x="375294" y="413975"/>
                </a:lnTo>
                <a:lnTo>
                  <a:pt x="512921" y="462331"/>
                </a:lnTo>
                <a:cubicBezTo>
                  <a:pt x="526033" y="480593"/>
                  <a:pt x="541652" y="491606"/>
                  <a:pt x="559751" y="491606"/>
                </a:cubicBezTo>
                <a:cubicBezTo>
                  <a:pt x="621710" y="491606"/>
                  <a:pt x="655155" y="365209"/>
                  <a:pt x="655155" y="246282"/>
                </a:cubicBezTo>
                <a:cubicBezTo>
                  <a:pt x="655155" y="127355"/>
                  <a:pt x="621710" y="958"/>
                  <a:pt x="559751" y="958"/>
                </a:cubicBezTo>
                <a:close/>
                <a:moveTo>
                  <a:pt x="305405" y="431829"/>
                </a:moveTo>
                <a:cubicBezTo>
                  <a:pt x="303361" y="435918"/>
                  <a:pt x="297610" y="438180"/>
                  <a:pt x="293329" y="436381"/>
                </a:cubicBezTo>
                <a:lnTo>
                  <a:pt x="192992" y="396257"/>
                </a:lnTo>
                <a:lnTo>
                  <a:pt x="192037" y="393422"/>
                </a:lnTo>
                <a:lnTo>
                  <a:pt x="213763" y="357222"/>
                </a:lnTo>
                <a:lnTo>
                  <a:pt x="323449" y="395765"/>
                </a:lnTo>
                <a:lnTo>
                  <a:pt x="305405" y="431829"/>
                </a:lnTo>
                <a:close/>
                <a:moveTo>
                  <a:pt x="559751" y="437089"/>
                </a:moveTo>
                <a:cubicBezTo>
                  <a:pt x="547512" y="437089"/>
                  <a:pt x="518864" y="372187"/>
                  <a:pt x="518864" y="246282"/>
                </a:cubicBezTo>
                <a:cubicBezTo>
                  <a:pt x="518864" y="120377"/>
                  <a:pt x="547512" y="55475"/>
                  <a:pt x="559751" y="55475"/>
                </a:cubicBezTo>
                <a:cubicBezTo>
                  <a:pt x="571991" y="55475"/>
                  <a:pt x="600638" y="120377"/>
                  <a:pt x="600638" y="246282"/>
                </a:cubicBezTo>
                <a:cubicBezTo>
                  <a:pt x="600638" y="372187"/>
                  <a:pt x="571991" y="437089"/>
                  <a:pt x="559751" y="43708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2" name="Gráfico 254">
            <a:extLst>
              <a:ext uri="{FF2B5EF4-FFF2-40B4-BE49-F238E27FC236}">
                <a16:creationId xmlns:a16="http://schemas.microsoft.com/office/drawing/2014/main" id="{1A25A2E8-4F1E-C44F-984F-6114E8068056}"/>
              </a:ext>
            </a:extLst>
          </p:cNvPr>
          <p:cNvSpPr/>
          <p:nvPr/>
        </p:nvSpPr>
        <p:spPr>
          <a:xfrm>
            <a:off x="7320493" y="9633353"/>
            <a:ext cx="1054640" cy="1054640"/>
          </a:xfrm>
          <a:custGeom>
            <a:avLst/>
            <a:gdLst>
              <a:gd name="connsiteX0" fmla="*/ 475350 w 571237"/>
              <a:gd name="connsiteY0" fmla="*/ 104584 h 571237"/>
              <a:gd name="connsiteX1" fmla="*/ 472637 w 571237"/>
              <a:gd name="connsiteY1" fmla="*/ 104115 h 571237"/>
              <a:gd name="connsiteX2" fmla="*/ 467376 w 571237"/>
              <a:gd name="connsiteY2" fmla="*/ 103862 h 571237"/>
              <a:gd name="connsiteX3" fmla="*/ 363515 w 571237"/>
              <a:gd name="connsiteY3" fmla="*/ 207723 h 571237"/>
              <a:gd name="connsiteX4" fmla="*/ 350532 w 571237"/>
              <a:gd name="connsiteY4" fmla="*/ 220706 h 571237"/>
              <a:gd name="connsiteX5" fmla="*/ 337549 w 571237"/>
              <a:gd name="connsiteY5" fmla="*/ 207723 h 571237"/>
              <a:gd name="connsiteX6" fmla="*/ 339147 w 571237"/>
              <a:gd name="connsiteY6" fmla="*/ 190201 h 571237"/>
              <a:gd name="connsiteX7" fmla="*/ 332389 w 571237"/>
              <a:gd name="connsiteY7" fmla="*/ 177003 h 571237"/>
              <a:gd name="connsiteX8" fmla="*/ 311584 w 571237"/>
              <a:gd name="connsiteY8" fmla="*/ 142809 h 571237"/>
              <a:gd name="connsiteX9" fmla="*/ 324567 w 571237"/>
              <a:gd name="connsiteY9" fmla="*/ 129826 h 571237"/>
              <a:gd name="connsiteX10" fmla="*/ 335863 w 571237"/>
              <a:gd name="connsiteY10" fmla="*/ 137040 h 571237"/>
              <a:gd name="connsiteX11" fmla="*/ 346779 w 571237"/>
              <a:gd name="connsiteY11" fmla="*/ 144064 h 571237"/>
              <a:gd name="connsiteX12" fmla="*/ 358330 w 571237"/>
              <a:gd name="connsiteY12" fmla="*/ 138105 h 571237"/>
              <a:gd name="connsiteX13" fmla="*/ 441918 w 571237"/>
              <a:gd name="connsiteY13" fmla="*/ 80431 h 571237"/>
              <a:gd name="connsiteX14" fmla="*/ 451922 w 571237"/>
              <a:gd name="connsiteY14" fmla="*/ 71036 h 571237"/>
              <a:gd name="connsiteX15" fmla="*/ 447903 w 571237"/>
              <a:gd name="connsiteY15" fmla="*/ 57914 h 571237"/>
              <a:gd name="connsiteX16" fmla="*/ 363516 w 571237"/>
              <a:gd name="connsiteY16" fmla="*/ 25965 h 571237"/>
              <a:gd name="connsiteX17" fmla="*/ 347148 w 571237"/>
              <a:gd name="connsiteY17" fmla="*/ 27220 h 571237"/>
              <a:gd name="connsiteX18" fmla="*/ 272636 w 571237"/>
              <a:gd name="connsiteY18" fmla="*/ 0 h 571237"/>
              <a:gd name="connsiteX19" fmla="*/ 171095 w 571237"/>
              <a:gd name="connsiteY19" fmla="*/ 59956 h 571237"/>
              <a:gd name="connsiteX20" fmla="*/ 190011 w 571237"/>
              <a:gd name="connsiteY20" fmla="*/ 199468 h 571237"/>
              <a:gd name="connsiteX21" fmla="*/ 190011 w 571237"/>
              <a:gd name="connsiteY21" fmla="*/ 217826 h 571237"/>
              <a:gd name="connsiteX22" fmla="*/ 171653 w 571237"/>
              <a:gd name="connsiteY22" fmla="*/ 217826 h 571237"/>
              <a:gd name="connsiteX23" fmla="*/ 136294 w 571237"/>
              <a:gd name="connsiteY23" fmla="*/ 76995 h 571237"/>
              <a:gd name="connsiteX24" fmla="*/ 132654 w 571237"/>
              <a:gd name="connsiteY24" fmla="*/ 63873 h 571237"/>
              <a:gd name="connsiteX25" fmla="*/ 119304 w 571237"/>
              <a:gd name="connsiteY25" fmla="*/ 61210 h 571237"/>
              <a:gd name="connsiteX26" fmla="*/ 27284 w 571237"/>
              <a:gd name="connsiteY26" fmla="*/ 177535 h 571237"/>
              <a:gd name="connsiteX27" fmla="*/ 32368 w 571237"/>
              <a:gd name="connsiteY27" fmla="*/ 189478 h 571237"/>
              <a:gd name="connsiteX28" fmla="*/ 45262 w 571237"/>
              <a:gd name="connsiteY28" fmla="*/ 191051 h 571237"/>
              <a:gd name="connsiteX29" fmla="*/ 90879 w 571237"/>
              <a:gd name="connsiteY29" fmla="*/ 181758 h 571237"/>
              <a:gd name="connsiteX30" fmla="*/ 103862 w 571237"/>
              <a:gd name="connsiteY30" fmla="*/ 194741 h 571237"/>
              <a:gd name="connsiteX31" fmla="*/ 90879 w 571237"/>
              <a:gd name="connsiteY31" fmla="*/ 207724 h 571237"/>
              <a:gd name="connsiteX32" fmla="*/ 0 w 571237"/>
              <a:gd name="connsiteY32" fmla="*/ 298601 h 571237"/>
              <a:gd name="connsiteX33" fmla="*/ 37921 w 571237"/>
              <a:gd name="connsiteY33" fmla="*/ 372237 h 571237"/>
              <a:gd name="connsiteX34" fmla="*/ 49343 w 571237"/>
              <a:gd name="connsiteY34" fmla="*/ 374100 h 571237"/>
              <a:gd name="connsiteX35" fmla="*/ 57723 w 571237"/>
              <a:gd name="connsiteY35" fmla="*/ 366125 h 571237"/>
              <a:gd name="connsiteX36" fmla="*/ 81710 w 571237"/>
              <a:gd name="connsiteY36" fmla="*/ 328343 h 571237"/>
              <a:gd name="connsiteX37" fmla="*/ 100068 w 571237"/>
              <a:gd name="connsiteY37" fmla="*/ 328369 h 571237"/>
              <a:gd name="connsiteX38" fmla="*/ 103860 w 571237"/>
              <a:gd name="connsiteY38" fmla="*/ 337561 h 571237"/>
              <a:gd name="connsiteX39" fmla="*/ 100044 w 571237"/>
              <a:gd name="connsiteY39" fmla="*/ 346727 h 571237"/>
              <a:gd name="connsiteX40" fmla="*/ 99388 w 571237"/>
              <a:gd name="connsiteY40" fmla="*/ 347499 h 571237"/>
              <a:gd name="connsiteX41" fmla="*/ 94881 w 571237"/>
              <a:gd name="connsiteY41" fmla="*/ 352803 h 571237"/>
              <a:gd name="connsiteX42" fmla="*/ 90720 w 571237"/>
              <a:gd name="connsiteY42" fmla="*/ 358336 h 571237"/>
              <a:gd name="connsiteX43" fmla="*/ 84352 w 571237"/>
              <a:gd name="connsiteY43" fmla="*/ 369516 h 571237"/>
              <a:gd name="connsiteX44" fmla="*/ 83524 w 571237"/>
              <a:gd name="connsiteY44" fmla="*/ 370968 h 571237"/>
              <a:gd name="connsiteX45" fmla="*/ 83388 w 571237"/>
              <a:gd name="connsiteY45" fmla="*/ 371755 h 571237"/>
              <a:gd name="connsiteX46" fmla="*/ 77896 w 571237"/>
              <a:gd name="connsiteY46" fmla="*/ 395971 h 571237"/>
              <a:gd name="connsiteX47" fmla="*/ 177877 w 571237"/>
              <a:gd name="connsiteY47" fmla="*/ 479127 h 571237"/>
              <a:gd name="connsiteX48" fmla="*/ 156287 w 571237"/>
              <a:gd name="connsiteY48" fmla="*/ 554692 h 571237"/>
              <a:gd name="connsiteX49" fmla="*/ 158405 w 571237"/>
              <a:gd name="connsiteY49" fmla="*/ 566077 h 571237"/>
              <a:gd name="connsiteX50" fmla="*/ 168776 w 571237"/>
              <a:gd name="connsiteY50" fmla="*/ 571238 h 571237"/>
              <a:gd name="connsiteX51" fmla="*/ 233688 w 571237"/>
              <a:gd name="connsiteY51" fmla="*/ 571238 h 571237"/>
              <a:gd name="connsiteX52" fmla="*/ 246088 w 571237"/>
              <a:gd name="connsiteY52" fmla="*/ 562084 h 571237"/>
              <a:gd name="connsiteX53" fmla="*/ 344041 w 571237"/>
              <a:gd name="connsiteY53" fmla="*/ 415446 h 571237"/>
              <a:gd name="connsiteX54" fmla="*/ 460377 w 571237"/>
              <a:gd name="connsiteY54" fmla="*/ 370590 h 571237"/>
              <a:gd name="connsiteX55" fmla="*/ 464092 w 571237"/>
              <a:gd name="connsiteY55" fmla="*/ 356973 h 571237"/>
              <a:gd name="connsiteX56" fmla="*/ 458032 w 571237"/>
              <a:gd name="connsiteY56" fmla="*/ 344548 h 571237"/>
              <a:gd name="connsiteX57" fmla="*/ 448624 w 571237"/>
              <a:gd name="connsiteY57" fmla="*/ 338146 h 571237"/>
              <a:gd name="connsiteX58" fmla="*/ 437785 w 571237"/>
              <a:gd name="connsiteY58" fmla="*/ 341633 h 571237"/>
              <a:gd name="connsiteX59" fmla="*/ 402691 w 571237"/>
              <a:gd name="connsiteY59" fmla="*/ 361272 h 571237"/>
              <a:gd name="connsiteX60" fmla="*/ 343788 w 571237"/>
              <a:gd name="connsiteY60" fmla="*/ 352194 h 571237"/>
              <a:gd name="connsiteX61" fmla="*/ 337917 w 571237"/>
              <a:gd name="connsiteY61" fmla="*/ 344182 h 571237"/>
              <a:gd name="connsiteX62" fmla="*/ 339451 w 571237"/>
              <a:gd name="connsiteY62" fmla="*/ 334344 h 571237"/>
              <a:gd name="connsiteX63" fmla="*/ 357264 w 571237"/>
              <a:gd name="connsiteY63" fmla="*/ 330007 h 571237"/>
              <a:gd name="connsiteX64" fmla="*/ 384091 w 571237"/>
              <a:gd name="connsiteY64" fmla="*/ 337563 h 571237"/>
              <a:gd name="connsiteX65" fmla="*/ 398152 w 571237"/>
              <a:gd name="connsiteY65" fmla="*/ 335395 h 571237"/>
              <a:gd name="connsiteX66" fmla="*/ 407509 w 571237"/>
              <a:gd name="connsiteY66" fmla="*/ 323135 h 571237"/>
              <a:gd name="connsiteX67" fmla="*/ 398545 w 571237"/>
              <a:gd name="connsiteY67" fmla="*/ 310584 h 571237"/>
              <a:gd name="connsiteX68" fmla="*/ 389442 w 571237"/>
              <a:gd name="connsiteY68" fmla="*/ 298565 h 571237"/>
              <a:gd name="connsiteX69" fmla="*/ 402425 w 571237"/>
              <a:gd name="connsiteY69" fmla="*/ 285582 h 571237"/>
              <a:gd name="connsiteX70" fmla="*/ 476428 w 571237"/>
              <a:gd name="connsiteY70" fmla="*/ 324112 h 571237"/>
              <a:gd name="connsiteX71" fmla="*/ 487839 w 571237"/>
              <a:gd name="connsiteY71" fmla="*/ 329551 h 571237"/>
              <a:gd name="connsiteX72" fmla="*/ 498463 w 571237"/>
              <a:gd name="connsiteY72" fmla="*/ 322717 h 571237"/>
              <a:gd name="connsiteX73" fmla="*/ 507465 w 571237"/>
              <a:gd name="connsiteY73" fmla="*/ 303142 h 571237"/>
              <a:gd name="connsiteX74" fmla="*/ 571238 w 571237"/>
              <a:gd name="connsiteY74" fmla="*/ 207724 h 571237"/>
              <a:gd name="connsiteX75" fmla="*/ 475350 w 571237"/>
              <a:gd name="connsiteY75" fmla="*/ 104584 h 571237"/>
              <a:gd name="connsiteX76" fmla="*/ 90879 w 571237"/>
              <a:gd name="connsiteY76" fmla="*/ 142809 h 571237"/>
              <a:gd name="connsiteX77" fmla="*/ 77896 w 571237"/>
              <a:gd name="connsiteY77" fmla="*/ 155792 h 571237"/>
              <a:gd name="connsiteX78" fmla="*/ 64913 w 571237"/>
              <a:gd name="connsiteY78" fmla="*/ 142809 h 571237"/>
              <a:gd name="connsiteX79" fmla="*/ 103861 w 571237"/>
              <a:gd name="connsiteY79" fmla="*/ 103861 h 571237"/>
              <a:gd name="connsiteX80" fmla="*/ 116844 w 571237"/>
              <a:gd name="connsiteY80" fmla="*/ 116844 h 571237"/>
              <a:gd name="connsiteX81" fmla="*/ 103861 w 571237"/>
              <a:gd name="connsiteY81" fmla="*/ 129827 h 571237"/>
              <a:gd name="connsiteX82" fmla="*/ 90879 w 571237"/>
              <a:gd name="connsiteY82" fmla="*/ 142809 h 571237"/>
              <a:gd name="connsiteX83" fmla="*/ 64913 w 571237"/>
              <a:gd name="connsiteY83" fmla="*/ 311584 h 571237"/>
              <a:gd name="connsiteX84" fmla="*/ 51930 w 571237"/>
              <a:gd name="connsiteY84" fmla="*/ 298601 h 571237"/>
              <a:gd name="connsiteX85" fmla="*/ 64913 w 571237"/>
              <a:gd name="connsiteY85" fmla="*/ 285618 h 571237"/>
              <a:gd name="connsiteX86" fmla="*/ 103861 w 571237"/>
              <a:gd name="connsiteY86" fmla="*/ 225192 h 571237"/>
              <a:gd name="connsiteX87" fmla="*/ 116844 w 571237"/>
              <a:gd name="connsiteY87" fmla="*/ 212209 h 571237"/>
              <a:gd name="connsiteX88" fmla="*/ 129827 w 571237"/>
              <a:gd name="connsiteY88" fmla="*/ 225192 h 571237"/>
              <a:gd name="connsiteX89" fmla="*/ 64913 w 571237"/>
              <a:gd name="connsiteY89" fmla="*/ 311584 h 571237"/>
              <a:gd name="connsiteX90" fmla="*/ 170842 w 571237"/>
              <a:gd name="connsiteY90" fmla="*/ 428263 h 571237"/>
              <a:gd name="connsiteX91" fmla="*/ 168763 w 571237"/>
              <a:gd name="connsiteY91" fmla="*/ 428428 h 571237"/>
              <a:gd name="connsiteX92" fmla="*/ 155957 w 571237"/>
              <a:gd name="connsiteY92" fmla="*/ 417511 h 571237"/>
              <a:gd name="connsiteX93" fmla="*/ 146766 w 571237"/>
              <a:gd name="connsiteY93" fmla="*/ 412198 h 571237"/>
              <a:gd name="connsiteX94" fmla="*/ 114461 w 571237"/>
              <a:gd name="connsiteY94" fmla="*/ 411057 h 571237"/>
              <a:gd name="connsiteX95" fmla="*/ 99577 w 571237"/>
              <a:gd name="connsiteY95" fmla="*/ 400306 h 571237"/>
              <a:gd name="connsiteX96" fmla="*/ 110327 w 571237"/>
              <a:gd name="connsiteY96" fmla="*/ 385422 h 571237"/>
              <a:gd name="connsiteX97" fmla="*/ 154347 w 571237"/>
              <a:gd name="connsiteY97" fmla="*/ 387362 h 571237"/>
              <a:gd name="connsiteX98" fmla="*/ 181592 w 571237"/>
              <a:gd name="connsiteY98" fmla="*/ 413378 h 571237"/>
              <a:gd name="connsiteX99" fmla="*/ 170842 w 571237"/>
              <a:gd name="connsiteY99" fmla="*/ 428263 h 571237"/>
              <a:gd name="connsiteX100" fmla="*/ 272610 w 571237"/>
              <a:gd name="connsiteY100" fmla="*/ 337549 h 571237"/>
              <a:gd name="connsiteX101" fmla="*/ 207722 w 571237"/>
              <a:gd name="connsiteY101" fmla="*/ 298626 h 571237"/>
              <a:gd name="connsiteX102" fmla="*/ 220705 w 571237"/>
              <a:gd name="connsiteY102" fmla="*/ 285643 h 571237"/>
              <a:gd name="connsiteX103" fmla="*/ 233688 w 571237"/>
              <a:gd name="connsiteY103" fmla="*/ 298626 h 571237"/>
              <a:gd name="connsiteX104" fmla="*/ 272610 w 571237"/>
              <a:gd name="connsiteY104" fmla="*/ 311584 h 571237"/>
              <a:gd name="connsiteX105" fmla="*/ 285593 w 571237"/>
              <a:gd name="connsiteY105" fmla="*/ 324567 h 571237"/>
              <a:gd name="connsiteX106" fmla="*/ 272610 w 571237"/>
              <a:gd name="connsiteY106" fmla="*/ 337549 h 571237"/>
              <a:gd name="connsiteX107" fmla="*/ 324567 w 571237"/>
              <a:gd name="connsiteY107" fmla="*/ 285619 h 571237"/>
              <a:gd name="connsiteX108" fmla="*/ 311584 w 571237"/>
              <a:gd name="connsiteY108" fmla="*/ 272636 h 571237"/>
              <a:gd name="connsiteX109" fmla="*/ 233688 w 571237"/>
              <a:gd name="connsiteY109" fmla="*/ 181757 h 571237"/>
              <a:gd name="connsiteX110" fmla="*/ 220705 w 571237"/>
              <a:gd name="connsiteY110" fmla="*/ 168774 h 571237"/>
              <a:gd name="connsiteX111" fmla="*/ 233688 w 571237"/>
              <a:gd name="connsiteY111" fmla="*/ 155792 h 571237"/>
              <a:gd name="connsiteX112" fmla="*/ 259653 w 571237"/>
              <a:gd name="connsiteY112" fmla="*/ 90879 h 571237"/>
              <a:gd name="connsiteX113" fmla="*/ 272636 w 571237"/>
              <a:gd name="connsiteY113" fmla="*/ 77896 h 571237"/>
              <a:gd name="connsiteX114" fmla="*/ 285619 w 571237"/>
              <a:gd name="connsiteY114" fmla="*/ 90879 h 571237"/>
              <a:gd name="connsiteX115" fmla="*/ 266219 w 571237"/>
              <a:gd name="connsiteY115" fmla="*/ 162239 h 571237"/>
              <a:gd name="connsiteX116" fmla="*/ 337549 w 571237"/>
              <a:gd name="connsiteY116" fmla="*/ 272636 h 571237"/>
              <a:gd name="connsiteX117" fmla="*/ 324567 w 571237"/>
              <a:gd name="connsiteY117" fmla="*/ 285619 h 571237"/>
              <a:gd name="connsiteX118" fmla="*/ 506323 w 571237"/>
              <a:gd name="connsiteY118" fmla="*/ 233688 h 571237"/>
              <a:gd name="connsiteX119" fmla="*/ 441411 w 571237"/>
              <a:gd name="connsiteY119" fmla="*/ 181757 h 571237"/>
              <a:gd name="connsiteX120" fmla="*/ 454394 w 571237"/>
              <a:gd name="connsiteY120" fmla="*/ 168774 h 571237"/>
              <a:gd name="connsiteX121" fmla="*/ 467376 w 571237"/>
              <a:gd name="connsiteY121" fmla="*/ 181757 h 571237"/>
              <a:gd name="connsiteX122" fmla="*/ 506323 w 571237"/>
              <a:gd name="connsiteY122" fmla="*/ 207722 h 571237"/>
              <a:gd name="connsiteX123" fmla="*/ 519307 w 571237"/>
              <a:gd name="connsiteY123" fmla="*/ 220705 h 571237"/>
              <a:gd name="connsiteX124" fmla="*/ 506323 w 571237"/>
              <a:gd name="connsiteY124" fmla="*/ 233688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71237" h="571237">
                <a:moveTo>
                  <a:pt x="475350" y="104584"/>
                </a:moveTo>
                <a:cubicBezTo>
                  <a:pt x="474425" y="104331"/>
                  <a:pt x="473524" y="104178"/>
                  <a:pt x="472637" y="104115"/>
                </a:cubicBezTo>
                <a:cubicBezTo>
                  <a:pt x="470900" y="103975"/>
                  <a:pt x="469150" y="103862"/>
                  <a:pt x="467376" y="103862"/>
                </a:cubicBezTo>
                <a:cubicBezTo>
                  <a:pt x="410107" y="103862"/>
                  <a:pt x="363515" y="150455"/>
                  <a:pt x="363515" y="207723"/>
                </a:cubicBezTo>
                <a:cubicBezTo>
                  <a:pt x="363515" y="214886"/>
                  <a:pt x="357696" y="220706"/>
                  <a:pt x="350532" y="220706"/>
                </a:cubicBezTo>
                <a:cubicBezTo>
                  <a:pt x="343369" y="220706"/>
                  <a:pt x="337549" y="214887"/>
                  <a:pt x="337549" y="207723"/>
                </a:cubicBezTo>
                <a:cubicBezTo>
                  <a:pt x="337549" y="201738"/>
                  <a:pt x="338360" y="195970"/>
                  <a:pt x="339147" y="190201"/>
                </a:cubicBezTo>
                <a:cubicBezTo>
                  <a:pt x="339870" y="184825"/>
                  <a:pt x="337181" y="179551"/>
                  <a:pt x="332389" y="177003"/>
                </a:cubicBezTo>
                <a:cubicBezTo>
                  <a:pt x="319558" y="170144"/>
                  <a:pt x="311584" y="157047"/>
                  <a:pt x="311584" y="142809"/>
                </a:cubicBezTo>
                <a:cubicBezTo>
                  <a:pt x="311584" y="135646"/>
                  <a:pt x="317403" y="129826"/>
                  <a:pt x="324567" y="129826"/>
                </a:cubicBezTo>
                <a:cubicBezTo>
                  <a:pt x="329309" y="129826"/>
                  <a:pt x="333531" y="132527"/>
                  <a:pt x="335863" y="137040"/>
                </a:cubicBezTo>
                <a:cubicBezTo>
                  <a:pt x="337981" y="141160"/>
                  <a:pt x="342152" y="143848"/>
                  <a:pt x="346779" y="144064"/>
                </a:cubicBezTo>
                <a:cubicBezTo>
                  <a:pt x="351584" y="144494"/>
                  <a:pt x="355832" y="141997"/>
                  <a:pt x="358330" y="138105"/>
                </a:cubicBezTo>
                <a:cubicBezTo>
                  <a:pt x="377487" y="108234"/>
                  <a:pt x="407953" y="87213"/>
                  <a:pt x="441918" y="80431"/>
                </a:cubicBezTo>
                <a:cubicBezTo>
                  <a:pt x="446761" y="79467"/>
                  <a:pt x="450641" y="75816"/>
                  <a:pt x="451922" y="71036"/>
                </a:cubicBezTo>
                <a:cubicBezTo>
                  <a:pt x="453190" y="66257"/>
                  <a:pt x="451630" y="61173"/>
                  <a:pt x="447903" y="57914"/>
                </a:cubicBezTo>
                <a:cubicBezTo>
                  <a:pt x="424258" y="37312"/>
                  <a:pt x="394298" y="25965"/>
                  <a:pt x="363516" y="25965"/>
                </a:cubicBezTo>
                <a:cubicBezTo>
                  <a:pt x="357582" y="25965"/>
                  <a:pt x="351991" y="26522"/>
                  <a:pt x="347148" y="27220"/>
                </a:cubicBezTo>
                <a:cubicBezTo>
                  <a:pt x="326063" y="9623"/>
                  <a:pt x="299843" y="0"/>
                  <a:pt x="272636" y="0"/>
                </a:cubicBezTo>
                <a:cubicBezTo>
                  <a:pt x="230797" y="0"/>
                  <a:pt x="191887" y="22961"/>
                  <a:pt x="171095" y="59956"/>
                </a:cubicBezTo>
                <a:cubicBezTo>
                  <a:pt x="145636" y="105497"/>
                  <a:pt x="153409" y="162866"/>
                  <a:pt x="190011" y="199468"/>
                </a:cubicBezTo>
                <a:cubicBezTo>
                  <a:pt x="195070" y="204527"/>
                  <a:pt x="195070" y="212768"/>
                  <a:pt x="190011" y="217826"/>
                </a:cubicBezTo>
                <a:cubicBezTo>
                  <a:pt x="185092" y="222720"/>
                  <a:pt x="176572" y="222720"/>
                  <a:pt x="171653" y="217826"/>
                </a:cubicBezTo>
                <a:cubicBezTo>
                  <a:pt x="135215" y="181388"/>
                  <a:pt x="121662" y="127429"/>
                  <a:pt x="136294" y="76995"/>
                </a:cubicBezTo>
                <a:cubicBezTo>
                  <a:pt x="137651" y="72291"/>
                  <a:pt x="136242" y="67207"/>
                  <a:pt x="132654" y="63873"/>
                </a:cubicBezTo>
                <a:cubicBezTo>
                  <a:pt x="129054" y="60539"/>
                  <a:pt x="123868" y="59499"/>
                  <a:pt x="119304" y="61210"/>
                </a:cubicBezTo>
                <a:cubicBezTo>
                  <a:pt x="69008" y="79873"/>
                  <a:pt x="33750" y="124438"/>
                  <a:pt x="27284" y="177535"/>
                </a:cubicBezTo>
                <a:cubicBezTo>
                  <a:pt x="26727" y="182136"/>
                  <a:pt x="28666" y="186689"/>
                  <a:pt x="32368" y="189478"/>
                </a:cubicBezTo>
                <a:cubicBezTo>
                  <a:pt x="36096" y="192293"/>
                  <a:pt x="41015" y="192851"/>
                  <a:pt x="45262" y="191051"/>
                </a:cubicBezTo>
                <a:cubicBezTo>
                  <a:pt x="59767" y="184888"/>
                  <a:pt x="75120" y="181758"/>
                  <a:pt x="90879" y="181758"/>
                </a:cubicBezTo>
                <a:cubicBezTo>
                  <a:pt x="98042" y="181758"/>
                  <a:pt x="103862" y="187577"/>
                  <a:pt x="103862" y="194741"/>
                </a:cubicBezTo>
                <a:cubicBezTo>
                  <a:pt x="103862" y="201904"/>
                  <a:pt x="98043" y="207724"/>
                  <a:pt x="90879" y="207724"/>
                </a:cubicBezTo>
                <a:cubicBezTo>
                  <a:pt x="40774" y="207723"/>
                  <a:pt x="0" y="248497"/>
                  <a:pt x="0" y="298601"/>
                </a:cubicBezTo>
                <a:cubicBezTo>
                  <a:pt x="0" y="327583"/>
                  <a:pt x="14175" y="355108"/>
                  <a:pt x="37921" y="372237"/>
                </a:cubicBezTo>
                <a:cubicBezTo>
                  <a:pt x="41242" y="374608"/>
                  <a:pt x="45439" y="375279"/>
                  <a:pt x="49343" y="374100"/>
                </a:cubicBezTo>
                <a:cubicBezTo>
                  <a:pt x="53236" y="372908"/>
                  <a:pt x="56330" y="369955"/>
                  <a:pt x="57723" y="366125"/>
                </a:cubicBezTo>
                <a:cubicBezTo>
                  <a:pt x="62934" y="351735"/>
                  <a:pt x="71011" y="339019"/>
                  <a:pt x="81710" y="328343"/>
                </a:cubicBezTo>
                <a:cubicBezTo>
                  <a:pt x="86630" y="323449"/>
                  <a:pt x="95150" y="323449"/>
                  <a:pt x="100068" y="328369"/>
                </a:cubicBezTo>
                <a:cubicBezTo>
                  <a:pt x="102515" y="330829"/>
                  <a:pt x="103860" y="334087"/>
                  <a:pt x="103860" y="337561"/>
                </a:cubicBezTo>
                <a:cubicBezTo>
                  <a:pt x="103860" y="341022"/>
                  <a:pt x="102503" y="344281"/>
                  <a:pt x="100044" y="346727"/>
                </a:cubicBezTo>
                <a:cubicBezTo>
                  <a:pt x="99850" y="346919"/>
                  <a:pt x="99586" y="347295"/>
                  <a:pt x="99388" y="347499"/>
                </a:cubicBezTo>
                <a:cubicBezTo>
                  <a:pt x="97729" y="349196"/>
                  <a:pt x="96366" y="351017"/>
                  <a:pt x="94881" y="352803"/>
                </a:cubicBezTo>
                <a:cubicBezTo>
                  <a:pt x="93448" y="354538"/>
                  <a:pt x="92186" y="356185"/>
                  <a:pt x="90720" y="358336"/>
                </a:cubicBezTo>
                <a:cubicBezTo>
                  <a:pt x="88213" y="361931"/>
                  <a:pt x="86136" y="365651"/>
                  <a:pt x="84352" y="369516"/>
                </a:cubicBezTo>
                <a:cubicBezTo>
                  <a:pt x="84098" y="370065"/>
                  <a:pt x="83769" y="370404"/>
                  <a:pt x="83524" y="370968"/>
                </a:cubicBezTo>
                <a:cubicBezTo>
                  <a:pt x="83416" y="371219"/>
                  <a:pt x="83480" y="371499"/>
                  <a:pt x="83388" y="371755"/>
                </a:cubicBezTo>
                <a:cubicBezTo>
                  <a:pt x="80157" y="379476"/>
                  <a:pt x="77896" y="387498"/>
                  <a:pt x="77896" y="395971"/>
                </a:cubicBezTo>
                <a:cubicBezTo>
                  <a:pt x="77896" y="438330"/>
                  <a:pt x="121476" y="473163"/>
                  <a:pt x="177877" y="479127"/>
                </a:cubicBezTo>
                <a:lnTo>
                  <a:pt x="156287" y="554692"/>
                </a:lnTo>
                <a:cubicBezTo>
                  <a:pt x="155171" y="558610"/>
                  <a:pt x="155957" y="562819"/>
                  <a:pt x="158405" y="566077"/>
                </a:cubicBezTo>
                <a:cubicBezTo>
                  <a:pt x="160865" y="569323"/>
                  <a:pt x="164706" y="571238"/>
                  <a:pt x="168776" y="571238"/>
                </a:cubicBezTo>
                <a:lnTo>
                  <a:pt x="233688" y="571238"/>
                </a:lnTo>
                <a:cubicBezTo>
                  <a:pt x="239380" y="571238"/>
                  <a:pt x="244414" y="567523"/>
                  <a:pt x="246088" y="562084"/>
                </a:cubicBezTo>
                <a:cubicBezTo>
                  <a:pt x="263610" y="505386"/>
                  <a:pt x="305689" y="415446"/>
                  <a:pt x="344041" y="415446"/>
                </a:cubicBezTo>
                <a:cubicBezTo>
                  <a:pt x="386729" y="415446"/>
                  <a:pt x="428048" y="399522"/>
                  <a:pt x="460377" y="370590"/>
                </a:cubicBezTo>
                <a:cubicBezTo>
                  <a:pt x="464193" y="367179"/>
                  <a:pt x="465639" y="361841"/>
                  <a:pt x="464092" y="356973"/>
                </a:cubicBezTo>
                <a:cubicBezTo>
                  <a:pt x="462671" y="352535"/>
                  <a:pt x="460592" y="348960"/>
                  <a:pt x="458032" y="344548"/>
                </a:cubicBezTo>
                <a:cubicBezTo>
                  <a:pt x="456054" y="341075"/>
                  <a:pt x="452580" y="338716"/>
                  <a:pt x="448624" y="338146"/>
                </a:cubicBezTo>
                <a:cubicBezTo>
                  <a:pt x="444618" y="337601"/>
                  <a:pt x="440675" y="338881"/>
                  <a:pt x="437785" y="341633"/>
                </a:cubicBezTo>
                <a:cubicBezTo>
                  <a:pt x="427540" y="351471"/>
                  <a:pt x="415737" y="358077"/>
                  <a:pt x="402691" y="361272"/>
                </a:cubicBezTo>
                <a:cubicBezTo>
                  <a:pt x="382723" y="366166"/>
                  <a:pt x="361436" y="362894"/>
                  <a:pt x="343788" y="352194"/>
                </a:cubicBezTo>
                <a:cubicBezTo>
                  <a:pt x="340820" y="350394"/>
                  <a:pt x="338741" y="347541"/>
                  <a:pt x="337917" y="344182"/>
                </a:cubicBezTo>
                <a:cubicBezTo>
                  <a:pt x="337093" y="340823"/>
                  <a:pt x="337639" y="337336"/>
                  <a:pt x="339451" y="334344"/>
                </a:cubicBezTo>
                <a:cubicBezTo>
                  <a:pt x="343027" y="328436"/>
                  <a:pt x="351217" y="326344"/>
                  <a:pt x="357264" y="330007"/>
                </a:cubicBezTo>
                <a:cubicBezTo>
                  <a:pt x="365404" y="334952"/>
                  <a:pt x="374684" y="337563"/>
                  <a:pt x="384091" y="337563"/>
                </a:cubicBezTo>
                <a:cubicBezTo>
                  <a:pt x="388262" y="337563"/>
                  <a:pt x="392459" y="337056"/>
                  <a:pt x="398152" y="335395"/>
                </a:cubicBezTo>
                <a:cubicBezTo>
                  <a:pt x="403616" y="333811"/>
                  <a:pt x="407420" y="328841"/>
                  <a:pt x="407509" y="323135"/>
                </a:cubicBezTo>
                <a:cubicBezTo>
                  <a:pt x="407598" y="317443"/>
                  <a:pt x="403958" y="312346"/>
                  <a:pt x="398545" y="310584"/>
                </a:cubicBezTo>
                <a:cubicBezTo>
                  <a:pt x="393017" y="308784"/>
                  <a:pt x="389442" y="304068"/>
                  <a:pt x="389442" y="298565"/>
                </a:cubicBezTo>
                <a:cubicBezTo>
                  <a:pt x="389442" y="291403"/>
                  <a:pt x="395261" y="285582"/>
                  <a:pt x="402425" y="285582"/>
                </a:cubicBezTo>
                <a:cubicBezTo>
                  <a:pt x="431624" y="285582"/>
                  <a:pt x="459288" y="299984"/>
                  <a:pt x="476428" y="324112"/>
                </a:cubicBezTo>
                <a:cubicBezTo>
                  <a:pt x="479040" y="327763"/>
                  <a:pt x="483135" y="329715"/>
                  <a:pt x="487839" y="329551"/>
                </a:cubicBezTo>
                <a:cubicBezTo>
                  <a:pt x="492328" y="329272"/>
                  <a:pt x="496347" y="326686"/>
                  <a:pt x="498463" y="322717"/>
                </a:cubicBezTo>
                <a:cubicBezTo>
                  <a:pt x="501899" y="316276"/>
                  <a:pt x="504916" y="309721"/>
                  <a:pt x="507465" y="303142"/>
                </a:cubicBezTo>
                <a:cubicBezTo>
                  <a:pt x="545856" y="287040"/>
                  <a:pt x="571238" y="249462"/>
                  <a:pt x="571238" y="207724"/>
                </a:cubicBezTo>
                <a:cubicBezTo>
                  <a:pt x="571236" y="153826"/>
                  <a:pt x="529208" y="108729"/>
                  <a:pt x="475350" y="104584"/>
                </a:cubicBezTo>
                <a:close/>
                <a:moveTo>
                  <a:pt x="90879" y="142809"/>
                </a:moveTo>
                <a:cubicBezTo>
                  <a:pt x="90879" y="149985"/>
                  <a:pt x="85072" y="155792"/>
                  <a:pt x="77896" y="155792"/>
                </a:cubicBezTo>
                <a:cubicBezTo>
                  <a:pt x="70720" y="155792"/>
                  <a:pt x="64913" y="149985"/>
                  <a:pt x="64913" y="142809"/>
                </a:cubicBezTo>
                <a:cubicBezTo>
                  <a:pt x="64913" y="121331"/>
                  <a:pt x="82383" y="103861"/>
                  <a:pt x="103861" y="103861"/>
                </a:cubicBezTo>
                <a:cubicBezTo>
                  <a:pt x="111037" y="103861"/>
                  <a:pt x="116844" y="109668"/>
                  <a:pt x="116844" y="116844"/>
                </a:cubicBezTo>
                <a:cubicBezTo>
                  <a:pt x="116844" y="124020"/>
                  <a:pt x="111037" y="129827"/>
                  <a:pt x="103861" y="129827"/>
                </a:cubicBezTo>
                <a:cubicBezTo>
                  <a:pt x="96698" y="129827"/>
                  <a:pt x="90879" y="135646"/>
                  <a:pt x="90879" y="142809"/>
                </a:cubicBezTo>
                <a:close/>
                <a:moveTo>
                  <a:pt x="64913" y="311584"/>
                </a:moveTo>
                <a:cubicBezTo>
                  <a:pt x="57737" y="311584"/>
                  <a:pt x="51930" y="305777"/>
                  <a:pt x="51930" y="298601"/>
                </a:cubicBezTo>
                <a:cubicBezTo>
                  <a:pt x="51930" y="291424"/>
                  <a:pt x="57737" y="285618"/>
                  <a:pt x="64913" y="285618"/>
                </a:cubicBezTo>
                <a:cubicBezTo>
                  <a:pt x="86758" y="285618"/>
                  <a:pt x="103861" y="259082"/>
                  <a:pt x="103861" y="225192"/>
                </a:cubicBezTo>
                <a:cubicBezTo>
                  <a:pt x="103861" y="218016"/>
                  <a:pt x="109668" y="212209"/>
                  <a:pt x="116844" y="212209"/>
                </a:cubicBezTo>
                <a:cubicBezTo>
                  <a:pt x="124020" y="212209"/>
                  <a:pt x="129827" y="218016"/>
                  <a:pt x="129827" y="225192"/>
                </a:cubicBezTo>
                <a:cubicBezTo>
                  <a:pt x="129827" y="274449"/>
                  <a:pt x="101922" y="311584"/>
                  <a:pt x="64913" y="311584"/>
                </a:cubicBezTo>
                <a:close/>
                <a:moveTo>
                  <a:pt x="170842" y="428263"/>
                </a:moveTo>
                <a:cubicBezTo>
                  <a:pt x="170144" y="428378"/>
                  <a:pt x="169447" y="428428"/>
                  <a:pt x="168763" y="428428"/>
                </a:cubicBezTo>
                <a:cubicBezTo>
                  <a:pt x="162499" y="428428"/>
                  <a:pt x="156985" y="423889"/>
                  <a:pt x="155957" y="417511"/>
                </a:cubicBezTo>
                <a:cubicBezTo>
                  <a:pt x="155894" y="417092"/>
                  <a:pt x="153916" y="414380"/>
                  <a:pt x="146766" y="412198"/>
                </a:cubicBezTo>
                <a:cubicBezTo>
                  <a:pt x="138106" y="409549"/>
                  <a:pt x="126328" y="409104"/>
                  <a:pt x="114461" y="411057"/>
                </a:cubicBezTo>
                <a:cubicBezTo>
                  <a:pt x="107399" y="412198"/>
                  <a:pt x="100717" y="407368"/>
                  <a:pt x="99577" y="400306"/>
                </a:cubicBezTo>
                <a:cubicBezTo>
                  <a:pt x="98435" y="393231"/>
                  <a:pt x="103240" y="386562"/>
                  <a:pt x="110327" y="385422"/>
                </a:cubicBezTo>
                <a:cubicBezTo>
                  <a:pt x="126201" y="382861"/>
                  <a:pt x="141858" y="383545"/>
                  <a:pt x="154347" y="387362"/>
                </a:cubicBezTo>
                <a:cubicBezTo>
                  <a:pt x="175444" y="393803"/>
                  <a:pt x="180478" y="406430"/>
                  <a:pt x="181592" y="413378"/>
                </a:cubicBezTo>
                <a:cubicBezTo>
                  <a:pt x="182733" y="420465"/>
                  <a:pt x="177915" y="427122"/>
                  <a:pt x="170842" y="428263"/>
                </a:cubicBezTo>
                <a:close/>
                <a:moveTo>
                  <a:pt x="272610" y="337549"/>
                </a:moveTo>
                <a:cubicBezTo>
                  <a:pt x="235006" y="337549"/>
                  <a:pt x="207722" y="321181"/>
                  <a:pt x="207722" y="298626"/>
                </a:cubicBezTo>
                <a:cubicBezTo>
                  <a:pt x="207722" y="291450"/>
                  <a:pt x="213529" y="285643"/>
                  <a:pt x="220705" y="285643"/>
                </a:cubicBezTo>
                <a:cubicBezTo>
                  <a:pt x="227881" y="285643"/>
                  <a:pt x="233688" y="291450"/>
                  <a:pt x="233688" y="298626"/>
                </a:cubicBezTo>
                <a:cubicBezTo>
                  <a:pt x="233688" y="301961"/>
                  <a:pt x="247076" y="311584"/>
                  <a:pt x="272610" y="311584"/>
                </a:cubicBezTo>
                <a:cubicBezTo>
                  <a:pt x="279786" y="311584"/>
                  <a:pt x="285593" y="317391"/>
                  <a:pt x="285593" y="324567"/>
                </a:cubicBezTo>
                <a:cubicBezTo>
                  <a:pt x="285593" y="331743"/>
                  <a:pt x="279786" y="337549"/>
                  <a:pt x="272610" y="337549"/>
                </a:cubicBezTo>
                <a:close/>
                <a:moveTo>
                  <a:pt x="324567" y="285619"/>
                </a:moveTo>
                <a:cubicBezTo>
                  <a:pt x="317391" y="285619"/>
                  <a:pt x="311584" y="279812"/>
                  <a:pt x="311584" y="272636"/>
                </a:cubicBezTo>
                <a:cubicBezTo>
                  <a:pt x="311584" y="222530"/>
                  <a:pt x="276642" y="181757"/>
                  <a:pt x="233688" y="181757"/>
                </a:cubicBezTo>
                <a:cubicBezTo>
                  <a:pt x="226512" y="181757"/>
                  <a:pt x="220705" y="175950"/>
                  <a:pt x="220705" y="168774"/>
                </a:cubicBezTo>
                <a:cubicBezTo>
                  <a:pt x="220705" y="161598"/>
                  <a:pt x="226512" y="155792"/>
                  <a:pt x="233688" y="155792"/>
                </a:cubicBezTo>
                <a:cubicBezTo>
                  <a:pt x="244274" y="155792"/>
                  <a:pt x="259653" y="130499"/>
                  <a:pt x="259653" y="90879"/>
                </a:cubicBezTo>
                <a:cubicBezTo>
                  <a:pt x="259653" y="83703"/>
                  <a:pt x="265460" y="77896"/>
                  <a:pt x="272636" y="77896"/>
                </a:cubicBezTo>
                <a:cubicBezTo>
                  <a:pt x="279812" y="77896"/>
                  <a:pt x="285619" y="83703"/>
                  <a:pt x="285619" y="90879"/>
                </a:cubicBezTo>
                <a:cubicBezTo>
                  <a:pt x="285619" y="120632"/>
                  <a:pt x="278099" y="145875"/>
                  <a:pt x="266219" y="162239"/>
                </a:cubicBezTo>
                <a:cubicBezTo>
                  <a:pt x="307501" y="177699"/>
                  <a:pt x="337549" y="221064"/>
                  <a:pt x="337549" y="272636"/>
                </a:cubicBezTo>
                <a:cubicBezTo>
                  <a:pt x="337549" y="279812"/>
                  <a:pt x="331742" y="285619"/>
                  <a:pt x="324567" y="285619"/>
                </a:cubicBezTo>
                <a:close/>
                <a:moveTo>
                  <a:pt x="506323" y="233688"/>
                </a:moveTo>
                <a:cubicBezTo>
                  <a:pt x="470533" y="233688"/>
                  <a:pt x="441411" y="210398"/>
                  <a:pt x="441411" y="181757"/>
                </a:cubicBezTo>
                <a:cubicBezTo>
                  <a:pt x="441411" y="174581"/>
                  <a:pt x="447217" y="168774"/>
                  <a:pt x="454394" y="168774"/>
                </a:cubicBezTo>
                <a:cubicBezTo>
                  <a:pt x="461570" y="168774"/>
                  <a:pt x="467376" y="174581"/>
                  <a:pt x="467376" y="181757"/>
                </a:cubicBezTo>
                <a:cubicBezTo>
                  <a:pt x="467376" y="195830"/>
                  <a:pt x="485214" y="207722"/>
                  <a:pt x="506323" y="207722"/>
                </a:cubicBezTo>
                <a:cubicBezTo>
                  <a:pt x="513500" y="207722"/>
                  <a:pt x="519307" y="213529"/>
                  <a:pt x="519307" y="220705"/>
                </a:cubicBezTo>
                <a:cubicBezTo>
                  <a:pt x="519307" y="227881"/>
                  <a:pt x="513500" y="233688"/>
                  <a:pt x="506323" y="233688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7FAAAF-D62C-524B-8286-3447407B760F}"/>
              </a:ext>
            </a:extLst>
          </p:cNvPr>
          <p:cNvSpPr txBox="1"/>
          <p:nvPr/>
        </p:nvSpPr>
        <p:spPr>
          <a:xfrm>
            <a:off x="15033986" y="5827401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ACA1EF-9265-F24A-AAC6-EAAA6C273018}"/>
              </a:ext>
            </a:extLst>
          </p:cNvPr>
          <p:cNvSpPr txBox="1"/>
          <p:nvPr/>
        </p:nvSpPr>
        <p:spPr>
          <a:xfrm>
            <a:off x="17703879" y="9579595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CFBE86-9DF2-9140-874C-3ACD16A4FB7B}"/>
              </a:ext>
            </a:extLst>
          </p:cNvPr>
          <p:cNvSpPr txBox="1"/>
          <p:nvPr/>
        </p:nvSpPr>
        <p:spPr>
          <a:xfrm>
            <a:off x="3546445" y="9579595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2553130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80732" y="1046901"/>
            <a:ext cx="102162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3" name="Gráfico 62">
            <a:extLst>
              <a:ext uri="{FF2B5EF4-FFF2-40B4-BE49-F238E27FC236}">
                <a16:creationId xmlns:a16="http://schemas.microsoft.com/office/drawing/2014/main" id="{4A8575A8-E7D7-674A-B082-C51C0FE4F24C}"/>
              </a:ext>
            </a:extLst>
          </p:cNvPr>
          <p:cNvSpPr/>
          <p:nvPr/>
        </p:nvSpPr>
        <p:spPr>
          <a:xfrm>
            <a:off x="3761257" y="5134533"/>
            <a:ext cx="5278730" cy="5278730"/>
          </a:xfrm>
          <a:custGeom>
            <a:avLst/>
            <a:gdLst>
              <a:gd name="connsiteX0" fmla="*/ 285170 w 570339"/>
              <a:gd name="connsiteY0" fmla="*/ 0 h 570339"/>
              <a:gd name="connsiteX1" fmla="*/ 0 w 570339"/>
              <a:gd name="connsiteY1" fmla="*/ 285170 h 570339"/>
              <a:gd name="connsiteX2" fmla="*/ 285170 w 570339"/>
              <a:gd name="connsiteY2" fmla="*/ 570340 h 570339"/>
              <a:gd name="connsiteX3" fmla="*/ 570340 w 570339"/>
              <a:gd name="connsiteY3" fmla="*/ 285170 h 570339"/>
              <a:gd name="connsiteX4" fmla="*/ 285170 w 570339"/>
              <a:gd name="connsiteY4" fmla="*/ 0 h 570339"/>
              <a:gd name="connsiteX5" fmla="*/ 356462 w 570339"/>
              <a:gd name="connsiteY5" fmla="*/ 392109 h 570339"/>
              <a:gd name="connsiteX6" fmla="*/ 178231 w 570339"/>
              <a:gd name="connsiteY6" fmla="*/ 392109 h 570339"/>
              <a:gd name="connsiteX7" fmla="*/ 178231 w 570339"/>
              <a:gd name="connsiteY7" fmla="*/ 213877 h 570339"/>
              <a:gd name="connsiteX8" fmla="*/ 240612 w 570339"/>
              <a:gd name="connsiteY8" fmla="*/ 276258 h 570339"/>
              <a:gd name="connsiteX9" fmla="*/ 338639 w 570339"/>
              <a:gd name="connsiteY9" fmla="*/ 178231 h 570339"/>
              <a:gd name="connsiteX10" fmla="*/ 392108 w 570339"/>
              <a:gd name="connsiteY10" fmla="*/ 231700 h 570339"/>
              <a:gd name="connsiteX11" fmla="*/ 294081 w 570339"/>
              <a:gd name="connsiteY11" fmla="*/ 329727 h 57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39" h="570339">
                <a:moveTo>
                  <a:pt x="285170" y="0"/>
                </a:moveTo>
                <a:cubicBezTo>
                  <a:pt x="127929" y="0"/>
                  <a:pt x="0" y="127929"/>
                  <a:pt x="0" y="285170"/>
                </a:cubicBezTo>
                <a:cubicBezTo>
                  <a:pt x="0" y="442411"/>
                  <a:pt x="127929" y="570340"/>
                  <a:pt x="285170" y="570340"/>
                </a:cubicBezTo>
                <a:cubicBezTo>
                  <a:pt x="442411" y="570340"/>
                  <a:pt x="570340" y="442411"/>
                  <a:pt x="570340" y="285170"/>
                </a:cubicBezTo>
                <a:cubicBezTo>
                  <a:pt x="570340" y="127929"/>
                  <a:pt x="442410" y="0"/>
                  <a:pt x="285170" y="0"/>
                </a:cubicBezTo>
                <a:close/>
                <a:moveTo>
                  <a:pt x="356462" y="392109"/>
                </a:moveTo>
                <a:lnTo>
                  <a:pt x="178231" y="392109"/>
                </a:lnTo>
                <a:lnTo>
                  <a:pt x="178231" y="213877"/>
                </a:lnTo>
                <a:lnTo>
                  <a:pt x="240612" y="276258"/>
                </a:lnTo>
                <a:lnTo>
                  <a:pt x="338639" y="178231"/>
                </a:lnTo>
                <a:lnTo>
                  <a:pt x="392108" y="231700"/>
                </a:lnTo>
                <a:lnTo>
                  <a:pt x="294081" y="329727"/>
                </a:lnTo>
                <a:close/>
              </a:path>
            </a:pathLst>
          </a:custGeom>
          <a:solidFill>
            <a:schemeClr val="accent1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Gráfico 75">
            <a:extLst>
              <a:ext uri="{FF2B5EF4-FFF2-40B4-BE49-F238E27FC236}">
                <a16:creationId xmlns:a16="http://schemas.microsoft.com/office/drawing/2014/main" id="{25BCB1F1-3C8A-0543-94CF-AB27ABBF5391}"/>
              </a:ext>
            </a:extLst>
          </p:cNvPr>
          <p:cNvSpPr/>
          <p:nvPr/>
        </p:nvSpPr>
        <p:spPr>
          <a:xfrm>
            <a:off x="15647961" y="5266860"/>
            <a:ext cx="5278730" cy="5278730"/>
          </a:xfrm>
          <a:custGeom>
            <a:avLst/>
            <a:gdLst>
              <a:gd name="connsiteX0" fmla="*/ 285170 w 570339"/>
              <a:gd name="connsiteY0" fmla="*/ 0 h 570339"/>
              <a:gd name="connsiteX1" fmla="*/ 0 w 570339"/>
              <a:gd name="connsiteY1" fmla="*/ 285170 h 570339"/>
              <a:gd name="connsiteX2" fmla="*/ 285170 w 570339"/>
              <a:gd name="connsiteY2" fmla="*/ 570340 h 570339"/>
              <a:gd name="connsiteX3" fmla="*/ 570340 w 570339"/>
              <a:gd name="connsiteY3" fmla="*/ 285170 h 570339"/>
              <a:gd name="connsiteX4" fmla="*/ 285170 w 570339"/>
              <a:gd name="connsiteY4" fmla="*/ 0 h 570339"/>
              <a:gd name="connsiteX5" fmla="*/ 392109 w 570339"/>
              <a:gd name="connsiteY5" fmla="*/ 356462 h 570339"/>
              <a:gd name="connsiteX6" fmla="*/ 329728 w 570339"/>
              <a:gd name="connsiteY6" fmla="*/ 294081 h 570339"/>
              <a:gd name="connsiteX7" fmla="*/ 231701 w 570339"/>
              <a:gd name="connsiteY7" fmla="*/ 392108 h 570339"/>
              <a:gd name="connsiteX8" fmla="*/ 178232 w 570339"/>
              <a:gd name="connsiteY8" fmla="*/ 338639 h 570339"/>
              <a:gd name="connsiteX9" fmla="*/ 276259 w 570339"/>
              <a:gd name="connsiteY9" fmla="*/ 240612 h 570339"/>
              <a:gd name="connsiteX10" fmla="*/ 213878 w 570339"/>
              <a:gd name="connsiteY10" fmla="*/ 178231 h 570339"/>
              <a:gd name="connsiteX11" fmla="*/ 392109 w 570339"/>
              <a:gd name="connsiteY11" fmla="*/ 178231 h 57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39" h="570339">
                <a:moveTo>
                  <a:pt x="285170" y="0"/>
                </a:moveTo>
                <a:cubicBezTo>
                  <a:pt x="127929" y="0"/>
                  <a:pt x="0" y="127929"/>
                  <a:pt x="0" y="285170"/>
                </a:cubicBezTo>
                <a:cubicBezTo>
                  <a:pt x="0" y="442411"/>
                  <a:pt x="127929" y="570340"/>
                  <a:pt x="285170" y="570340"/>
                </a:cubicBezTo>
                <a:cubicBezTo>
                  <a:pt x="442411" y="570340"/>
                  <a:pt x="570340" y="442411"/>
                  <a:pt x="570340" y="285170"/>
                </a:cubicBezTo>
                <a:cubicBezTo>
                  <a:pt x="570340" y="127929"/>
                  <a:pt x="442410" y="0"/>
                  <a:pt x="285170" y="0"/>
                </a:cubicBezTo>
                <a:close/>
                <a:moveTo>
                  <a:pt x="392109" y="356462"/>
                </a:moveTo>
                <a:lnTo>
                  <a:pt x="329728" y="294081"/>
                </a:lnTo>
                <a:lnTo>
                  <a:pt x="231701" y="392108"/>
                </a:lnTo>
                <a:lnTo>
                  <a:pt x="178232" y="338639"/>
                </a:lnTo>
                <a:lnTo>
                  <a:pt x="276259" y="240612"/>
                </a:lnTo>
                <a:lnTo>
                  <a:pt x="213878" y="178231"/>
                </a:lnTo>
                <a:lnTo>
                  <a:pt x="392109" y="178231"/>
                </a:lnTo>
                <a:close/>
              </a:path>
            </a:pathLst>
          </a:custGeom>
          <a:solidFill>
            <a:schemeClr val="accent2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A4B8A7-01ED-654B-B507-74DFD9A30FF6}"/>
              </a:ext>
            </a:extLst>
          </p:cNvPr>
          <p:cNvSpPr txBox="1"/>
          <p:nvPr/>
        </p:nvSpPr>
        <p:spPr>
          <a:xfrm>
            <a:off x="3761258" y="11626563"/>
            <a:ext cx="5278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E7DD1A-40EC-5D46-8B5D-4CFBA446F8BA}"/>
              </a:ext>
            </a:extLst>
          </p:cNvPr>
          <p:cNvSpPr/>
          <p:nvPr/>
        </p:nvSpPr>
        <p:spPr>
          <a:xfrm>
            <a:off x="4925873" y="11009523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3B5018-64B7-3747-9176-EB157329D249}"/>
              </a:ext>
            </a:extLst>
          </p:cNvPr>
          <p:cNvSpPr txBox="1"/>
          <p:nvPr/>
        </p:nvSpPr>
        <p:spPr>
          <a:xfrm>
            <a:off x="15647962" y="11626563"/>
            <a:ext cx="5278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372A5C-AB02-254A-9B8A-D60A2A0C822E}"/>
              </a:ext>
            </a:extLst>
          </p:cNvPr>
          <p:cNvSpPr/>
          <p:nvPr/>
        </p:nvSpPr>
        <p:spPr>
          <a:xfrm>
            <a:off x="16812577" y="11009523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Out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BC8102E1-4CB5-A94D-8882-C966F711624C}"/>
              </a:ext>
            </a:extLst>
          </p:cNvPr>
          <p:cNvSpPr/>
          <p:nvPr/>
        </p:nvSpPr>
        <p:spPr>
          <a:xfrm>
            <a:off x="9251729" y="6331353"/>
            <a:ext cx="6000316" cy="2885090"/>
          </a:xfrm>
          <a:prstGeom prst="leftRightArrow">
            <a:avLst>
              <a:gd name="adj1" fmla="val 69672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EF3802-BC97-1F44-B132-13238944BEC5}"/>
              </a:ext>
            </a:extLst>
          </p:cNvPr>
          <p:cNvSpPr/>
          <p:nvPr/>
        </p:nvSpPr>
        <p:spPr>
          <a:xfrm>
            <a:off x="10869224" y="7059086"/>
            <a:ext cx="29495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20977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80732" y="1046901"/>
            <a:ext cx="102162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1" name="Freeform 355">
            <a:extLst>
              <a:ext uri="{FF2B5EF4-FFF2-40B4-BE49-F238E27FC236}">
                <a16:creationId xmlns:a16="http://schemas.microsoft.com/office/drawing/2014/main" id="{5230BF7D-0BBC-284F-8538-CEF97A9B2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0326" y="5943600"/>
            <a:ext cx="15276997" cy="7823200"/>
          </a:xfrm>
          <a:custGeom>
            <a:avLst/>
            <a:gdLst>
              <a:gd name="T0" fmla="*/ 8207 w 8208"/>
              <a:gd name="T1" fmla="*/ 4110 h 4201"/>
              <a:gd name="T2" fmla="*/ 8207 w 8208"/>
              <a:gd name="T3" fmla="*/ 4110 h 4201"/>
              <a:gd name="T4" fmla="*/ 4110 w 8208"/>
              <a:gd name="T5" fmla="*/ 0 h 4201"/>
              <a:gd name="T6" fmla="*/ 0 w 8208"/>
              <a:gd name="T7" fmla="*/ 4110 h 4201"/>
              <a:gd name="T8" fmla="*/ 0 w 8208"/>
              <a:gd name="T9" fmla="*/ 4110 h 4201"/>
              <a:gd name="T10" fmla="*/ 0 w 8208"/>
              <a:gd name="T11" fmla="*/ 4126 h 4201"/>
              <a:gd name="T12" fmla="*/ 59 w 8208"/>
              <a:gd name="T13" fmla="*/ 4200 h 4201"/>
              <a:gd name="T14" fmla="*/ 133 w 8208"/>
              <a:gd name="T15" fmla="*/ 4126 h 4201"/>
              <a:gd name="T16" fmla="*/ 133 w 8208"/>
              <a:gd name="T17" fmla="*/ 4110 h 4201"/>
              <a:gd name="T18" fmla="*/ 133 w 8208"/>
              <a:gd name="T19" fmla="*/ 4110 h 4201"/>
              <a:gd name="T20" fmla="*/ 4110 w 8208"/>
              <a:gd name="T21" fmla="*/ 149 h 4201"/>
              <a:gd name="T22" fmla="*/ 8074 w 8208"/>
              <a:gd name="T23" fmla="*/ 4110 h 4201"/>
              <a:gd name="T24" fmla="*/ 8074 w 8208"/>
              <a:gd name="T25" fmla="*/ 4110 h 4201"/>
              <a:gd name="T26" fmla="*/ 8148 w 8208"/>
              <a:gd name="T27" fmla="*/ 4185 h 4201"/>
              <a:gd name="T28" fmla="*/ 8207 w 8208"/>
              <a:gd name="T29" fmla="*/ 4110 h 4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208" h="4201">
                <a:moveTo>
                  <a:pt x="8207" y="4110"/>
                </a:moveTo>
                <a:lnTo>
                  <a:pt x="8207" y="4110"/>
                </a:lnTo>
                <a:cubicBezTo>
                  <a:pt x="8207" y="1840"/>
                  <a:pt x="6367" y="0"/>
                  <a:pt x="4110" y="0"/>
                </a:cubicBezTo>
                <a:cubicBezTo>
                  <a:pt x="1841" y="0"/>
                  <a:pt x="0" y="1840"/>
                  <a:pt x="0" y="4110"/>
                </a:cubicBezTo>
                <a:lnTo>
                  <a:pt x="0" y="4110"/>
                </a:lnTo>
                <a:lnTo>
                  <a:pt x="0" y="4126"/>
                </a:lnTo>
                <a:cubicBezTo>
                  <a:pt x="0" y="4155"/>
                  <a:pt x="30" y="4200"/>
                  <a:pt x="59" y="4200"/>
                </a:cubicBezTo>
                <a:cubicBezTo>
                  <a:pt x="104" y="4200"/>
                  <a:pt x="133" y="4155"/>
                  <a:pt x="133" y="4126"/>
                </a:cubicBezTo>
                <a:lnTo>
                  <a:pt x="133" y="4110"/>
                </a:lnTo>
                <a:lnTo>
                  <a:pt x="133" y="4110"/>
                </a:lnTo>
                <a:cubicBezTo>
                  <a:pt x="133" y="1914"/>
                  <a:pt x="1915" y="149"/>
                  <a:pt x="4110" y="149"/>
                </a:cubicBezTo>
                <a:cubicBezTo>
                  <a:pt x="6293" y="149"/>
                  <a:pt x="8074" y="1914"/>
                  <a:pt x="8074" y="4110"/>
                </a:cubicBezTo>
                <a:lnTo>
                  <a:pt x="8074" y="4110"/>
                </a:lnTo>
                <a:cubicBezTo>
                  <a:pt x="8074" y="4155"/>
                  <a:pt x="8104" y="4185"/>
                  <a:pt x="8148" y="4185"/>
                </a:cubicBezTo>
                <a:cubicBezTo>
                  <a:pt x="8178" y="4185"/>
                  <a:pt x="8207" y="4155"/>
                  <a:pt x="8207" y="411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356">
            <a:extLst>
              <a:ext uri="{FF2B5EF4-FFF2-40B4-BE49-F238E27FC236}">
                <a16:creationId xmlns:a16="http://schemas.microsoft.com/office/drawing/2014/main" id="{BE5F8CB1-184A-2C42-AC7B-9FDBB0607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507" y="10310802"/>
            <a:ext cx="1050756" cy="1050756"/>
          </a:xfrm>
          <a:custGeom>
            <a:avLst/>
            <a:gdLst>
              <a:gd name="T0" fmla="*/ 564 w 565"/>
              <a:gd name="T1" fmla="*/ 281 h 564"/>
              <a:gd name="T2" fmla="*/ 564 w 565"/>
              <a:gd name="T3" fmla="*/ 281 h 564"/>
              <a:gd name="T4" fmla="*/ 282 w 565"/>
              <a:gd name="T5" fmla="*/ 563 h 564"/>
              <a:gd name="T6" fmla="*/ 0 w 565"/>
              <a:gd name="T7" fmla="*/ 281 h 564"/>
              <a:gd name="T8" fmla="*/ 282 w 565"/>
              <a:gd name="T9" fmla="*/ 0 h 564"/>
              <a:gd name="T10" fmla="*/ 564 w 565"/>
              <a:gd name="T11" fmla="*/ 281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" h="564">
                <a:moveTo>
                  <a:pt x="564" y="281"/>
                </a:moveTo>
                <a:lnTo>
                  <a:pt x="564" y="281"/>
                </a:lnTo>
                <a:cubicBezTo>
                  <a:pt x="564" y="445"/>
                  <a:pt x="431" y="563"/>
                  <a:pt x="282" y="563"/>
                </a:cubicBezTo>
                <a:cubicBezTo>
                  <a:pt x="119" y="563"/>
                  <a:pt x="0" y="445"/>
                  <a:pt x="0" y="281"/>
                </a:cubicBezTo>
                <a:cubicBezTo>
                  <a:pt x="0" y="118"/>
                  <a:pt x="119" y="0"/>
                  <a:pt x="282" y="0"/>
                </a:cubicBezTo>
                <a:cubicBezTo>
                  <a:pt x="431" y="0"/>
                  <a:pt x="564" y="118"/>
                  <a:pt x="564" y="2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359">
            <a:extLst>
              <a:ext uri="{FF2B5EF4-FFF2-40B4-BE49-F238E27FC236}">
                <a16:creationId xmlns:a16="http://schemas.microsoft.com/office/drawing/2014/main" id="{DE62BC79-610D-BD42-853E-17F419B22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7529" y="6083150"/>
            <a:ext cx="1050756" cy="1050756"/>
          </a:xfrm>
          <a:custGeom>
            <a:avLst/>
            <a:gdLst>
              <a:gd name="T0" fmla="*/ 564 w 565"/>
              <a:gd name="T1" fmla="*/ 282 h 566"/>
              <a:gd name="T2" fmla="*/ 564 w 565"/>
              <a:gd name="T3" fmla="*/ 282 h 566"/>
              <a:gd name="T4" fmla="*/ 282 w 565"/>
              <a:gd name="T5" fmla="*/ 565 h 566"/>
              <a:gd name="T6" fmla="*/ 0 w 565"/>
              <a:gd name="T7" fmla="*/ 282 h 566"/>
              <a:gd name="T8" fmla="*/ 282 w 565"/>
              <a:gd name="T9" fmla="*/ 0 h 566"/>
              <a:gd name="T10" fmla="*/ 564 w 565"/>
              <a:gd name="T11" fmla="*/ 28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" h="566">
                <a:moveTo>
                  <a:pt x="564" y="282"/>
                </a:moveTo>
                <a:lnTo>
                  <a:pt x="564" y="282"/>
                </a:lnTo>
                <a:cubicBezTo>
                  <a:pt x="564" y="431"/>
                  <a:pt x="446" y="565"/>
                  <a:pt x="282" y="565"/>
                </a:cubicBezTo>
                <a:cubicBezTo>
                  <a:pt x="134" y="565"/>
                  <a:pt x="0" y="431"/>
                  <a:pt x="0" y="282"/>
                </a:cubicBezTo>
                <a:cubicBezTo>
                  <a:pt x="0" y="119"/>
                  <a:pt x="134" y="0"/>
                  <a:pt x="282" y="0"/>
                </a:cubicBezTo>
                <a:cubicBezTo>
                  <a:pt x="446" y="0"/>
                  <a:pt x="564" y="119"/>
                  <a:pt x="564" y="28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362">
            <a:extLst>
              <a:ext uri="{FF2B5EF4-FFF2-40B4-BE49-F238E27FC236}">
                <a16:creationId xmlns:a16="http://schemas.microsoft.com/office/drawing/2014/main" id="{AB20DCCD-A507-894C-9405-DC77E520C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1456" y="6083150"/>
            <a:ext cx="1050756" cy="1050756"/>
          </a:xfrm>
          <a:custGeom>
            <a:avLst/>
            <a:gdLst>
              <a:gd name="T0" fmla="*/ 564 w 565"/>
              <a:gd name="T1" fmla="*/ 282 h 566"/>
              <a:gd name="T2" fmla="*/ 564 w 565"/>
              <a:gd name="T3" fmla="*/ 282 h 566"/>
              <a:gd name="T4" fmla="*/ 282 w 565"/>
              <a:gd name="T5" fmla="*/ 565 h 566"/>
              <a:gd name="T6" fmla="*/ 0 w 565"/>
              <a:gd name="T7" fmla="*/ 282 h 566"/>
              <a:gd name="T8" fmla="*/ 282 w 565"/>
              <a:gd name="T9" fmla="*/ 0 h 566"/>
              <a:gd name="T10" fmla="*/ 564 w 565"/>
              <a:gd name="T11" fmla="*/ 28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" h="566">
                <a:moveTo>
                  <a:pt x="564" y="282"/>
                </a:moveTo>
                <a:lnTo>
                  <a:pt x="564" y="282"/>
                </a:lnTo>
                <a:cubicBezTo>
                  <a:pt x="564" y="431"/>
                  <a:pt x="430" y="565"/>
                  <a:pt x="282" y="565"/>
                </a:cubicBezTo>
                <a:cubicBezTo>
                  <a:pt x="118" y="565"/>
                  <a:pt x="0" y="431"/>
                  <a:pt x="0" y="282"/>
                </a:cubicBezTo>
                <a:cubicBezTo>
                  <a:pt x="0" y="119"/>
                  <a:pt x="118" y="0"/>
                  <a:pt x="282" y="0"/>
                </a:cubicBezTo>
                <a:cubicBezTo>
                  <a:pt x="430" y="0"/>
                  <a:pt x="564" y="119"/>
                  <a:pt x="564" y="28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365">
            <a:extLst>
              <a:ext uri="{FF2B5EF4-FFF2-40B4-BE49-F238E27FC236}">
                <a16:creationId xmlns:a16="http://schemas.microsoft.com/office/drawing/2014/main" id="{9B293770-F338-1E4B-8A1A-CD1ADD24F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2387" y="10310802"/>
            <a:ext cx="1050756" cy="1050756"/>
          </a:xfrm>
          <a:custGeom>
            <a:avLst/>
            <a:gdLst>
              <a:gd name="T0" fmla="*/ 564 w 565"/>
              <a:gd name="T1" fmla="*/ 281 h 564"/>
              <a:gd name="T2" fmla="*/ 564 w 565"/>
              <a:gd name="T3" fmla="*/ 281 h 564"/>
              <a:gd name="T4" fmla="*/ 282 w 565"/>
              <a:gd name="T5" fmla="*/ 563 h 564"/>
              <a:gd name="T6" fmla="*/ 0 w 565"/>
              <a:gd name="T7" fmla="*/ 281 h 564"/>
              <a:gd name="T8" fmla="*/ 282 w 565"/>
              <a:gd name="T9" fmla="*/ 0 h 564"/>
              <a:gd name="T10" fmla="*/ 564 w 565"/>
              <a:gd name="T11" fmla="*/ 281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" h="564">
                <a:moveTo>
                  <a:pt x="564" y="281"/>
                </a:moveTo>
                <a:lnTo>
                  <a:pt x="564" y="281"/>
                </a:lnTo>
                <a:cubicBezTo>
                  <a:pt x="564" y="445"/>
                  <a:pt x="446" y="563"/>
                  <a:pt x="282" y="563"/>
                </a:cubicBezTo>
                <a:cubicBezTo>
                  <a:pt x="134" y="563"/>
                  <a:pt x="0" y="445"/>
                  <a:pt x="0" y="281"/>
                </a:cubicBezTo>
                <a:cubicBezTo>
                  <a:pt x="0" y="118"/>
                  <a:pt x="134" y="0"/>
                  <a:pt x="282" y="0"/>
                </a:cubicBezTo>
                <a:cubicBezTo>
                  <a:pt x="446" y="0"/>
                  <a:pt x="564" y="118"/>
                  <a:pt x="564" y="28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368">
            <a:extLst>
              <a:ext uri="{FF2B5EF4-FFF2-40B4-BE49-F238E27FC236}">
                <a16:creationId xmlns:a16="http://schemas.microsoft.com/office/drawing/2014/main" id="{4434BEAB-CDD3-DA4C-8996-BE03FB7D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82" y="6690618"/>
            <a:ext cx="13150862" cy="7018720"/>
          </a:xfrm>
          <a:custGeom>
            <a:avLst/>
            <a:gdLst>
              <a:gd name="T0" fmla="*/ 3755 w 7066"/>
              <a:gd name="T1" fmla="*/ 119 h 3770"/>
              <a:gd name="T2" fmla="*/ 3755 w 7066"/>
              <a:gd name="T3" fmla="*/ 119 h 3770"/>
              <a:gd name="T4" fmla="*/ 0 w 7066"/>
              <a:gd name="T5" fmla="*/ 3695 h 3770"/>
              <a:gd name="T6" fmla="*/ 0 w 7066"/>
              <a:gd name="T7" fmla="*/ 3769 h 3770"/>
              <a:gd name="T8" fmla="*/ 0 w 7066"/>
              <a:gd name="T9" fmla="*/ 3769 h 3770"/>
              <a:gd name="T10" fmla="*/ 7065 w 7066"/>
              <a:gd name="T11" fmla="*/ 3769 h 3770"/>
              <a:gd name="T12" fmla="*/ 7065 w 7066"/>
              <a:gd name="T13" fmla="*/ 3769 h 3770"/>
              <a:gd name="T14" fmla="*/ 7065 w 7066"/>
              <a:gd name="T15" fmla="*/ 3665 h 3770"/>
              <a:gd name="T16" fmla="*/ 3755 w 7066"/>
              <a:gd name="T17" fmla="*/ 119 h 3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66" h="3770">
                <a:moveTo>
                  <a:pt x="3755" y="119"/>
                </a:moveTo>
                <a:lnTo>
                  <a:pt x="3755" y="119"/>
                </a:lnTo>
                <a:cubicBezTo>
                  <a:pt x="1692" y="0"/>
                  <a:pt x="0" y="1632"/>
                  <a:pt x="0" y="3695"/>
                </a:cubicBezTo>
                <a:cubicBezTo>
                  <a:pt x="0" y="3769"/>
                  <a:pt x="0" y="3769"/>
                  <a:pt x="0" y="3769"/>
                </a:cubicBezTo>
                <a:lnTo>
                  <a:pt x="0" y="3769"/>
                </a:lnTo>
                <a:cubicBezTo>
                  <a:pt x="7065" y="3769"/>
                  <a:pt x="7065" y="3769"/>
                  <a:pt x="7065" y="3769"/>
                </a:cubicBezTo>
                <a:lnTo>
                  <a:pt x="7065" y="3769"/>
                </a:lnTo>
                <a:cubicBezTo>
                  <a:pt x="7065" y="3665"/>
                  <a:pt x="7065" y="3665"/>
                  <a:pt x="7065" y="3665"/>
                </a:cubicBezTo>
                <a:cubicBezTo>
                  <a:pt x="7065" y="1780"/>
                  <a:pt x="5595" y="238"/>
                  <a:pt x="3755" y="119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369">
            <a:extLst>
              <a:ext uri="{FF2B5EF4-FFF2-40B4-BE49-F238E27FC236}">
                <a16:creationId xmlns:a16="http://schemas.microsoft.com/office/drawing/2014/main" id="{29FD8BEB-0133-D14E-9F20-79D852FDB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234" y="7215996"/>
            <a:ext cx="4203022" cy="3373912"/>
          </a:xfrm>
          <a:custGeom>
            <a:avLst/>
            <a:gdLst>
              <a:gd name="T0" fmla="*/ 2241 w 2257"/>
              <a:gd name="T1" fmla="*/ 15 h 1811"/>
              <a:gd name="T2" fmla="*/ 2241 w 2257"/>
              <a:gd name="T3" fmla="*/ 15 h 1811"/>
              <a:gd name="T4" fmla="*/ 2197 w 2257"/>
              <a:gd name="T5" fmla="*/ 0 h 1811"/>
              <a:gd name="T6" fmla="*/ 2197 w 2257"/>
              <a:gd name="T7" fmla="*/ 0 h 1811"/>
              <a:gd name="T8" fmla="*/ 30 w 2257"/>
              <a:gd name="T9" fmla="*/ 904 h 1811"/>
              <a:gd name="T10" fmla="*/ 0 w 2257"/>
              <a:gd name="T11" fmla="*/ 949 h 1811"/>
              <a:gd name="T12" fmla="*/ 30 w 2257"/>
              <a:gd name="T13" fmla="*/ 993 h 1811"/>
              <a:gd name="T14" fmla="*/ 816 w 2257"/>
              <a:gd name="T15" fmla="*/ 1780 h 1811"/>
              <a:gd name="T16" fmla="*/ 905 w 2257"/>
              <a:gd name="T17" fmla="*/ 1780 h 1811"/>
              <a:gd name="T18" fmla="*/ 2212 w 2257"/>
              <a:gd name="T19" fmla="*/ 1246 h 1811"/>
              <a:gd name="T20" fmla="*/ 2256 w 2257"/>
              <a:gd name="T21" fmla="*/ 1187 h 1811"/>
              <a:gd name="T22" fmla="*/ 2256 w 2257"/>
              <a:gd name="T23" fmla="*/ 60 h 1811"/>
              <a:gd name="T24" fmla="*/ 2241 w 2257"/>
              <a:gd name="T25" fmla="*/ 15 h 1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7" h="1811">
                <a:moveTo>
                  <a:pt x="2241" y="15"/>
                </a:moveTo>
                <a:lnTo>
                  <a:pt x="2241" y="15"/>
                </a:lnTo>
                <a:cubicBezTo>
                  <a:pt x="2226" y="15"/>
                  <a:pt x="2212" y="0"/>
                  <a:pt x="2197" y="0"/>
                </a:cubicBezTo>
                <a:lnTo>
                  <a:pt x="2197" y="0"/>
                </a:lnTo>
                <a:cubicBezTo>
                  <a:pt x="1366" y="30"/>
                  <a:pt x="638" y="327"/>
                  <a:pt x="30" y="904"/>
                </a:cubicBezTo>
                <a:cubicBezTo>
                  <a:pt x="15" y="919"/>
                  <a:pt x="0" y="934"/>
                  <a:pt x="0" y="949"/>
                </a:cubicBezTo>
                <a:cubicBezTo>
                  <a:pt x="0" y="964"/>
                  <a:pt x="15" y="979"/>
                  <a:pt x="30" y="993"/>
                </a:cubicBezTo>
                <a:cubicBezTo>
                  <a:pt x="816" y="1780"/>
                  <a:pt x="816" y="1780"/>
                  <a:pt x="816" y="1780"/>
                </a:cubicBezTo>
                <a:cubicBezTo>
                  <a:pt x="846" y="1810"/>
                  <a:pt x="876" y="1810"/>
                  <a:pt x="905" y="1780"/>
                </a:cubicBezTo>
                <a:cubicBezTo>
                  <a:pt x="1262" y="1454"/>
                  <a:pt x="1722" y="1261"/>
                  <a:pt x="2212" y="1246"/>
                </a:cubicBezTo>
                <a:cubicBezTo>
                  <a:pt x="2241" y="1246"/>
                  <a:pt x="2256" y="1216"/>
                  <a:pt x="2256" y="1187"/>
                </a:cubicBezTo>
                <a:cubicBezTo>
                  <a:pt x="2256" y="60"/>
                  <a:pt x="2256" y="60"/>
                  <a:pt x="2256" y="60"/>
                </a:cubicBezTo>
                <a:cubicBezTo>
                  <a:pt x="2256" y="44"/>
                  <a:pt x="2256" y="30"/>
                  <a:pt x="2241" y="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370">
            <a:extLst>
              <a:ext uri="{FF2B5EF4-FFF2-40B4-BE49-F238E27FC236}">
                <a16:creationId xmlns:a16="http://schemas.microsoft.com/office/drawing/2014/main" id="{8B993460-13DA-8049-9660-BE4BA1195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533" y="9120491"/>
            <a:ext cx="3373907" cy="4203022"/>
          </a:xfrm>
          <a:custGeom>
            <a:avLst/>
            <a:gdLst>
              <a:gd name="T0" fmla="*/ 950 w 1812"/>
              <a:gd name="T1" fmla="*/ 0 h 2257"/>
              <a:gd name="T2" fmla="*/ 950 w 1812"/>
              <a:gd name="T3" fmla="*/ 0 h 2257"/>
              <a:gd name="T4" fmla="*/ 950 w 1812"/>
              <a:gd name="T5" fmla="*/ 0 h 2257"/>
              <a:gd name="T6" fmla="*/ 905 w 1812"/>
              <a:gd name="T7" fmla="*/ 30 h 2257"/>
              <a:gd name="T8" fmla="*/ 0 w 1812"/>
              <a:gd name="T9" fmla="*/ 2197 h 2257"/>
              <a:gd name="T10" fmla="*/ 15 w 1812"/>
              <a:gd name="T11" fmla="*/ 2242 h 2257"/>
              <a:gd name="T12" fmla="*/ 59 w 1812"/>
              <a:gd name="T13" fmla="*/ 2256 h 2257"/>
              <a:gd name="T14" fmla="*/ 1187 w 1812"/>
              <a:gd name="T15" fmla="*/ 2256 h 2257"/>
              <a:gd name="T16" fmla="*/ 1246 w 1812"/>
              <a:gd name="T17" fmla="*/ 2212 h 2257"/>
              <a:gd name="T18" fmla="*/ 1781 w 1812"/>
              <a:gd name="T19" fmla="*/ 905 h 2257"/>
              <a:gd name="T20" fmla="*/ 1781 w 1812"/>
              <a:gd name="T21" fmla="*/ 817 h 2257"/>
              <a:gd name="T22" fmla="*/ 994 w 1812"/>
              <a:gd name="T23" fmla="*/ 15 h 2257"/>
              <a:gd name="T24" fmla="*/ 950 w 1812"/>
              <a:gd name="T25" fmla="*/ 0 h 2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2" h="2257">
                <a:moveTo>
                  <a:pt x="950" y="0"/>
                </a:moveTo>
                <a:lnTo>
                  <a:pt x="950" y="0"/>
                </a:lnTo>
                <a:lnTo>
                  <a:pt x="950" y="0"/>
                </a:lnTo>
                <a:cubicBezTo>
                  <a:pt x="935" y="0"/>
                  <a:pt x="920" y="15"/>
                  <a:pt x="905" y="30"/>
                </a:cubicBezTo>
                <a:cubicBezTo>
                  <a:pt x="326" y="623"/>
                  <a:pt x="29" y="1366"/>
                  <a:pt x="0" y="2197"/>
                </a:cubicBezTo>
                <a:cubicBezTo>
                  <a:pt x="0" y="2212"/>
                  <a:pt x="15" y="2226"/>
                  <a:pt x="15" y="2242"/>
                </a:cubicBezTo>
                <a:cubicBezTo>
                  <a:pt x="29" y="2256"/>
                  <a:pt x="44" y="2256"/>
                  <a:pt x="59" y="2256"/>
                </a:cubicBezTo>
                <a:cubicBezTo>
                  <a:pt x="1187" y="2256"/>
                  <a:pt x="1187" y="2256"/>
                  <a:pt x="1187" y="2256"/>
                </a:cubicBezTo>
                <a:cubicBezTo>
                  <a:pt x="1217" y="2256"/>
                  <a:pt x="1246" y="2242"/>
                  <a:pt x="1246" y="2212"/>
                </a:cubicBezTo>
                <a:cubicBezTo>
                  <a:pt x="1276" y="1722"/>
                  <a:pt x="1454" y="1262"/>
                  <a:pt x="1781" y="905"/>
                </a:cubicBezTo>
                <a:cubicBezTo>
                  <a:pt x="1811" y="876"/>
                  <a:pt x="1811" y="846"/>
                  <a:pt x="1781" y="817"/>
                </a:cubicBezTo>
                <a:cubicBezTo>
                  <a:pt x="994" y="15"/>
                  <a:pt x="994" y="15"/>
                  <a:pt x="994" y="15"/>
                </a:cubicBezTo>
                <a:cubicBezTo>
                  <a:pt x="979" y="15"/>
                  <a:pt x="965" y="0"/>
                  <a:pt x="95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371">
            <a:extLst>
              <a:ext uri="{FF2B5EF4-FFF2-40B4-BE49-F238E27FC236}">
                <a16:creationId xmlns:a16="http://schemas.microsoft.com/office/drawing/2014/main" id="{D31EBBE0-43C7-F243-9B41-791702DE8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3229" y="7215996"/>
            <a:ext cx="4203022" cy="3373912"/>
          </a:xfrm>
          <a:custGeom>
            <a:avLst/>
            <a:gdLst>
              <a:gd name="T0" fmla="*/ 1366 w 2257"/>
              <a:gd name="T1" fmla="*/ 1780 h 1811"/>
              <a:gd name="T2" fmla="*/ 1366 w 2257"/>
              <a:gd name="T3" fmla="*/ 1780 h 1811"/>
              <a:gd name="T4" fmla="*/ 1440 w 2257"/>
              <a:gd name="T5" fmla="*/ 1780 h 1811"/>
              <a:gd name="T6" fmla="*/ 2242 w 2257"/>
              <a:gd name="T7" fmla="*/ 993 h 1811"/>
              <a:gd name="T8" fmla="*/ 2256 w 2257"/>
              <a:gd name="T9" fmla="*/ 949 h 1811"/>
              <a:gd name="T10" fmla="*/ 2242 w 2257"/>
              <a:gd name="T11" fmla="*/ 904 h 1811"/>
              <a:gd name="T12" fmla="*/ 60 w 2257"/>
              <a:gd name="T13" fmla="*/ 0 h 1811"/>
              <a:gd name="T14" fmla="*/ 60 w 2257"/>
              <a:gd name="T15" fmla="*/ 0 h 1811"/>
              <a:gd name="T16" fmla="*/ 15 w 2257"/>
              <a:gd name="T17" fmla="*/ 15 h 1811"/>
              <a:gd name="T18" fmla="*/ 0 w 2257"/>
              <a:gd name="T19" fmla="*/ 60 h 1811"/>
              <a:gd name="T20" fmla="*/ 0 w 2257"/>
              <a:gd name="T21" fmla="*/ 1187 h 1811"/>
              <a:gd name="T22" fmla="*/ 60 w 2257"/>
              <a:gd name="T23" fmla="*/ 1246 h 1811"/>
              <a:gd name="T24" fmla="*/ 1366 w 2257"/>
              <a:gd name="T25" fmla="*/ 1780 h 1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7" h="1811">
                <a:moveTo>
                  <a:pt x="1366" y="1780"/>
                </a:moveTo>
                <a:lnTo>
                  <a:pt x="1366" y="1780"/>
                </a:lnTo>
                <a:cubicBezTo>
                  <a:pt x="1380" y="1810"/>
                  <a:pt x="1425" y="1810"/>
                  <a:pt x="1440" y="1780"/>
                </a:cubicBezTo>
                <a:cubicBezTo>
                  <a:pt x="2242" y="993"/>
                  <a:pt x="2242" y="993"/>
                  <a:pt x="2242" y="993"/>
                </a:cubicBezTo>
                <a:cubicBezTo>
                  <a:pt x="2242" y="979"/>
                  <a:pt x="2256" y="964"/>
                  <a:pt x="2256" y="949"/>
                </a:cubicBezTo>
                <a:cubicBezTo>
                  <a:pt x="2256" y="934"/>
                  <a:pt x="2242" y="919"/>
                  <a:pt x="2242" y="904"/>
                </a:cubicBezTo>
                <a:cubicBezTo>
                  <a:pt x="1633" y="327"/>
                  <a:pt x="891" y="30"/>
                  <a:pt x="60" y="0"/>
                </a:cubicBezTo>
                <a:lnTo>
                  <a:pt x="60" y="0"/>
                </a:lnTo>
                <a:cubicBezTo>
                  <a:pt x="45" y="0"/>
                  <a:pt x="30" y="15"/>
                  <a:pt x="15" y="15"/>
                </a:cubicBezTo>
                <a:cubicBezTo>
                  <a:pt x="0" y="30"/>
                  <a:pt x="0" y="44"/>
                  <a:pt x="0" y="60"/>
                </a:cubicBezTo>
                <a:cubicBezTo>
                  <a:pt x="0" y="1187"/>
                  <a:pt x="0" y="1187"/>
                  <a:pt x="0" y="1187"/>
                </a:cubicBezTo>
                <a:cubicBezTo>
                  <a:pt x="0" y="1216"/>
                  <a:pt x="15" y="1246"/>
                  <a:pt x="60" y="1246"/>
                </a:cubicBezTo>
                <a:cubicBezTo>
                  <a:pt x="534" y="1261"/>
                  <a:pt x="995" y="1454"/>
                  <a:pt x="1366" y="17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372">
            <a:extLst>
              <a:ext uri="{FF2B5EF4-FFF2-40B4-BE49-F238E27FC236}">
                <a16:creationId xmlns:a16="http://schemas.microsoft.com/office/drawing/2014/main" id="{4033A33E-0D19-A042-8578-54AC2492B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6833" y="9120491"/>
            <a:ext cx="3373912" cy="4203022"/>
          </a:xfrm>
          <a:custGeom>
            <a:avLst/>
            <a:gdLst>
              <a:gd name="T0" fmla="*/ 860 w 1811"/>
              <a:gd name="T1" fmla="*/ 0 h 2257"/>
              <a:gd name="T2" fmla="*/ 860 w 1811"/>
              <a:gd name="T3" fmla="*/ 0 h 2257"/>
              <a:gd name="T4" fmla="*/ 860 w 1811"/>
              <a:gd name="T5" fmla="*/ 0 h 2257"/>
              <a:gd name="T6" fmla="*/ 816 w 1811"/>
              <a:gd name="T7" fmla="*/ 15 h 2257"/>
              <a:gd name="T8" fmla="*/ 29 w 1811"/>
              <a:gd name="T9" fmla="*/ 817 h 2257"/>
              <a:gd name="T10" fmla="*/ 29 w 1811"/>
              <a:gd name="T11" fmla="*/ 905 h 2257"/>
              <a:gd name="T12" fmla="*/ 564 w 1811"/>
              <a:gd name="T13" fmla="*/ 2212 h 2257"/>
              <a:gd name="T14" fmla="*/ 623 w 1811"/>
              <a:gd name="T15" fmla="*/ 2256 h 2257"/>
              <a:gd name="T16" fmla="*/ 1751 w 1811"/>
              <a:gd name="T17" fmla="*/ 2256 h 2257"/>
              <a:gd name="T18" fmla="*/ 1796 w 1811"/>
              <a:gd name="T19" fmla="*/ 2242 h 2257"/>
              <a:gd name="T20" fmla="*/ 1810 w 1811"/>
              <a:gd name="T21" fmla="*/ 2197 h 2257"/>
              <a:gd name="T22" fmla="*/ 905 w 1811"/>
              <a:gd name="T23" fmla="*/ 30 h 2257"/>
              <a:gd name="T24" fmla="*/ 860 w 1811"/>
              <a:gd name="T25" fmla="*/ 0 h 2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1" h="2257">
                <a:moveTo>
                  <a:pt x="860" y="0"/>
                </a:moveTo>
                <a:lnTo>
                  <a:pt x="860" y="0"/>
                </a:lnTo>
                <a:lnTo>
                  <a:pt x="860" y="0"/>
                </a:lnTo>
                <a:cubicBezTo>
                  <a:pt x="846" y="0"/>
                  <a:pt x="831" y="15"/>
                  <a:pt x="816" y="15"/>
                </a:cubicBezTo>
                <a:cubicBezTo>
                  <a:pt x="29" y="817"/>
                  <a:pt x="29" y="817"/>
                  <a:pt x="29" y="817"/>
                </a:cubicBezTo>
                <a:cubicBezTo>
                  <a:pt x="0" y="846"/>
                  <a:pt x="0" y="876"/>
                  <a:pt x="29" y="905"/>
                </a:cubicBezTo>
                <a:cubicBezTo>
                  <a:pt x="356" y="1262"/>
                  <a:pt x="549" y="1722"/>
                  <a:pt x="564" y="2212"/>
                </a:cubicBezTo>
                <a:cubicBezTo>
                  <a:pt x="564" y="2242"/>
                  <a:pt x="593" y="2256"/>
                  <a:pt x="623" y="2256"/>
                </a:cubicBezTo>
                <a:cubicBezTo>
                  <a:pt x="1751" y="2256"/>
                  <a:pt x="1751" y="2256"/>
                  <a:pt x="1751" y="2256"/>
                </a:cubicBezTo>
                <a:cubicBezTo>
                  <a:pt x="1766" y="2256"/>
                  <a:pt x="1781" y="2256"/>
                  <a:pt x="1796" y="2242"/>
                </a:cubicBezTo>
                <a:cubicBezTo>
                  <a:pt x="1810" y="2226"/>
                  <a:pt x="1810" y="2212"/>
                  <a:pt x="1810" y="2197"/>
                </a:cubicBezTo>
                <a:cubicBezTo>
                  <a:pt x="1781" y="1366"/>
                  <a:pt x="1484" y="623"/>
                  <a:pt x="905" y="30"/>
                </a:cubicBezTo>
                <a:cubicBezTo>
                  <a:pt x="890" y="15"/>
                  <a:pt x="876" y="0"/>
                  <a:pt x="86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373">
            <a:extLst>
              <a:ext uri="{FF2B5EF4-FFF2-40B4-BE49-F238E27FC236}">
                <a16:creationId xmlns:a16="http://schemas.microsoft.com/office/drawing/2014/main" id="{7461B180-6304-9F4E-A6D5-2DF8B1D00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5762" y="11082451"/>
            <a:ext cx="4917205" cy="2183601"/>
          </a:xfrm>
          <a:custGeom>
            <a:avLst/>
            <a:gdLst>
              <a:gd name="T0" fmla="*/ 310 w 2642"/>
              <a:gd name="T1" fmla="*/ 1128 h 1173"/>
              <a:gd name="T2" fmla="*/ 310 w 2642"/>
              <a:gd name="T3" fmla="*/ 1128 h 1173"/>
              <a:gd name="T4" fmla="*/ 2596 w 2642"/>
              <a:gd name="T5" fmla="*/ 89 h 1173"/>
              <a:gd name="T6" fmla="*/ 2567 w 2642"/>
              <a:gd name="T7" fmla="*/ 15 h 1173"/>
              <a:gd name="T8" fmla="*/ 178 w 2642"/>
              <a:gd name="T9" fmla="*/ 757 h 1173"/>
              <a:gd name="T10" fmla="*/ 148 w 2642"/>
              <a:gd name="T11" fmla="*/ 771 h 1173"/>
              <a:gd name="T12" fmla="*/ 29 w 2642"/>
              <a:gd name="T13" fmla="*/ 1024 h 1173"/>
              <a:gd name="T14" fmla="*/ 296 w 2642"/>
              <a:gd name="T15" fmla="*/ 1143 h 1173"/>
              <a:gd name="T16" fmla="*/ 310 w 2642"/>
              <a:gd name="T17" fmla="*/ 1128 h 1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2" h="1173">
                <a:moveTo>
                  <a:pt x="310" y="1128"/>
                </a:moveTo>
                <a:lnTo>
                  <a:pt x="310" y="1128"/>
                </a:lnTo>
                <a:cubicBezTo>
                  <a:pt x="2596" y="89"/>
                  <a:pt x="2596" y="89"/>
                  <a:pt x="2596" y="89"/>
                </a:cubicBezTo>
                <a:cubicBezTo>
                  <a:pt x="2641" y="74"/>
                  <a:pt x="2611" y="0"/>
                  <a:pt x="2567" y="15"/>
                </a:cubicBezTo>
                <a:cubicBezTo>
                  <a:pt x="178" y="757"/>
                  <a:pt x="178" y="757"/>
                  <a:pt x="178" y="757"/>
                </a:cubicBezTo>
                <a:cubicBezTo>
                  <a:pt x="163" y="757"/>
                  <a:pt x="163" y="757"/>
                  <a:pt x="148" y="771"/>
                </a:cubicBezTo>
                <a:cubicBezTo>
                  <a:pt x="44" y="801"/>
                  <a:pt x="0" y="920"/>
                  <a:pt x="29" y="1024"/>
                </a:cubicBezTo>
                <a:cubicBezTo>
                  <a:pt x="74" y="1128"/>
                  <a:pt x="193" y="1172"/>
                  <a:pt x="296" y="1143"/>
                </a:cubicBezTo>
                <a:cubicBezTo>
                  <a:pt x="296" y="1128"/>
                  <a:pt x="296" y="1128"/>
                  <a:pt x="310" y="1128"/>
                </a:cubicBezTo>
              </a:path>
            </a:pathLst>
          </a:custGeom>
          <a:solidFill>
            <a:srgbClr val="07080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7A185B-4DF5-784C-84B4-F27E12B71F87}"/>
              </a:ext>
            </a:extLst>
          </p:cNvPr>
          <p:cNvSpPr/>
          <p:nvPr/>
        </p:nvSpPr>
        <p:spPr>
          <a:xfrm>
            <a:off x="15773471" y="4818546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Desire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4EDAF8-2064-FD49-8C52-3D11A6FB67B8}"/>
              </a:ext>
            </a:extLst>
          </p:cNvPr>
          <p:cNvSpPr/>
          <p:nvPr/>
        </p:nvSpPr>
        <p:spPr>
          <a:xfrm>
            <a:off x="20092890" y="10000663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Monitoring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44C09EF-CB69-AE4E-8E07-CF1D296BD49B}"/>
              </a:ext>
            </a:extLst>
          </p:cNvPr>
          <p:cNvSpPr/>
          <p:nvPr/>
        </p:nvSpPr>
        <p:spPr>
          <a:xfrm>
            <a:off x="1391498" y="10003076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686BC5-289E-F34C-9444-C5ED4B0BF070}"/>
              </a:ext>
            </a:extLst>
          </p:cNvPr>
          <p:cNvSpPr/>
          <p:nvPr/>
        </p:nvSpPr>
        <p:spPr>
          <a:xfrm>
            <a:off x="5765263" y="4841804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Knowledge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3B4C06-B6DD-3F4B-832D-1DE86654BFB9}"/>
              </a:ext>
            </a:extLst>
          </p:cNvPr>
          <p:cNvSpPr txBox="1"/>
          <p:nvPr/>
        </p:nvSpPr>
        <p:spPr>
          <a:xfrm>
            <a:off x="1713011" y="10649407"/>
            <a:ext cx="2571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2C758F-914B-E24A-A0B0-5E9E6F7EB104}"/>
              </a:ext>
            </a:extLst>
          </p:cNvPr>
          <p:cNvSpPr txBox="1"/>
          <p:nvPr/>
        </p:nvSpPr>
        <p:spPr>
          <a:xfrm>
            <a:off x="5969701" y="5478317"/>
            <a:ext cx="2571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2CFE55-6183-6F46-87AE-13264101340A}"/>
              </a:ext>
            </a:extLst>
          </p:cNvPr>
          <p:cNvSpPr txBox="1"/>
          <p:nvPr/>
        </p:nvSpPr>
        <p:spPr>
          <a:xfrm>
            <a:off x="15901977" y="5478317"/>
            <a:ext cx="2571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425756-B1F0-414D-8EDF-C8A4F28BB9D8}"/>
              </a:ext>
            </a:extLst>
          </p:cNvPr>
          <p:cNvSpPr txBox="1"/>
          <p:nvPr/>
        </p:nvSpPr>
        <p:spPr>
          <a:xfrm>
            <a:off x="20190197" y="10649407"/>
            <a:ext cx="2571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992305-C56E-F94D-B61C-453B137F8CB1}"/>
              </a:ext>
            </a:extLst>
          </p:cNvPr>
          <p:cNvSpPr/>
          <p:nvPr/>
        </p:nvSpPr>
        <p:spPr>
          <a:xfrm>
            <a:off x="6891540" y="11115286"/>
            <a:ext cx="10326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98D31BF-0A44-AC41-ABD9-FE9670C64ED6}"/>
              </a:ext>
            </a:extLst>
          </p:cNvPr>
          <p:cNvSpPr/>
          <p:nvPr/>
        </p:nvSpPr>
        <p:spPr>
          <a:xfrm>
            <a:off x="9918519" y="8248692"/>
            <a:ext cx="10326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20E8FC1-FEA2-6546-9FA2-EBCD8FA44306}"/>
              </a:ext>
            </a:extLst>
          </p:cNvPr>
          <p:cNvSpPr/>
          <p:nvPr/>
        </p:nvSpPr>
        <p:spPr>
          <a:xfrm>
            <a:off x="13544588" y="8248692"/>
            <a:ext cx="10326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0165F6D-465E-924E-BA8E-BF4C65AC834F}"/>
              </a:ext>
            </a:extLst>
          </p:cNvPr>
          <p:cNvSpPr/>
          <p:nvPr/>
        </p:nvSpPr>
        <p:spPr>
          <a:xfrm>
            <a:off x="16413913" y="11115286"/>
            <a:ext cx="10326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3699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80732" y="1046901"/>
            <a:ext cx="102162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6" name="Forma libre 1529">
            <a:extLst>
              <a:ext uri="{FF2B5EF4-FFF2-40B4-BE49-F238E27FC236}">
                <a16:creationId xmlns:a16="http://schemas.microsoft.com/office/drawing/2014/main" id="{2E694E49-BDC1-1544-B1C6-C572C08DD774}"/>
              </a:ext>
            </a:extLst>
          </p:cNvPr>
          <p:cNvSpPr/>
          <p:nvPr/>
        </p:nvSpPr>
        <p:spPr>
          <a:xfrm>
            <a:off x="2504121" y="4269104"/>
            <a:ext cx="7835261" cy="7842235"/>
          </a:xfrm>
          <a:custGeom>
            <a:avLst/>
            <a:gdLst>
              <a:gd name="connsiteX0" fmla="*/ 1396551 w 1398930"/>
              <a:gd name="connsiteY0" fmla="*/ 702469 h 1400175"/>
              <a:gd name="connsiteX1" fmla="*/ 701844 w 1398930"/>
              <a:gd name="connsiteY1" fmla="*/ 1397794 h 1400175"/>
              <a:gd name="connsiteX2" fmla="*/ 7137 w 1398930"/>
              <a:gd name="connsiteY2" fmla="*/ 702469 h 1400175"/>
              <a:gd name="connsiteX3" fmla="*/ 701844 w 1398930"/>
              <a:gd name="connsiteY3" fmla="*/ 7144 h 1400175"/>
              <a:gd name="connsiteX4" fmla="*/ 1396551 w 1398930"/>
              <a:gd name="connsiteY4" fmla="*/ 702469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8930" h="1400175">
                <a:moveTo>
                  <a:pt x="1396551" y="702469"/>
                </a:moveTo>
                <a:cubicBezTo>
                  <a:pt x="1396551" y="1086486"/>
                  <a:pt x="1085520" y="1397794"/>
                  <a:pt x="701844" y="1397794"/>
                </a:cubicBezTo>
                <a:cubicBezTo>
                  <a:pt x="318168" y="1397794"/>
                  <a:pt x="7137" y="1086486"/>
                  <a:pt x="7137" y="702469"/>
                </a:cubicBezTo>
                <a:cubicBezTo>
                  <a:pt x="7137" y="318452"/>
                  <a:pt x="318168" y="7144"/>
                  <a:pt x="701844" y="7144"/>
                </a:cubicBezTo>
                <a:cubicBezTo>
                  <a:pt x="1085520" y="7144"/>
                  <a:pt x="1396551" y="318452"/>
                  <a:pt x="1396551" y="702469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7" name="Forma libre 1530">
            <a:extLst>
              <a:ext uri="{FF2B5EF4-FFF2-40B4-BE49-F238E27FC236}">
                <a16:creationId xmlns:a16="http://schemas.microsoft.com/office/drawing/2014/main" id="{533E1E85-DC96-8642-9786-316FED2352A1}"/>
              </a:ext>
            </a:extLst>
          </p:cNvPr>
          <p:cNvSpPr/>
          <p:nvPr/>
        </p:nvSpPr>
        <p:spPr>
          <a:xfrm>
            <a:off x="2504121" y="5229378"/>
            <a:ext cx="5703218" cy="5708294"/>
          </a:xfrm>
          <a:custGeom>
            <a:avLst/>
            <a:gdLst>
              <a:gd name="connsiteX0" fmla="*/ 1015890 w 1018269"/>
              <a:gd name="connsiteY0" fmla="*/ 511969 h 1019175"/>
              <a:gd name="connsiteX1" fmla="*/ 511514 w 1018269"/>
              <a:gd name="connsiteY1" fmla="*/ 1016794 h 1019175"/>
              <a:gd name="connsiteX2" fmla="*/ 7137 w 1018269"/>
              <a:gd name="connsiteY2" fmla="*/ 511969 h 1019175"/>
              <a:gd name="connsiteX3" fmla="*/ 511514 w 1018269"/>
              <a:gd name="connsiteY3" fmla="*/ 7144 h 1019175"/>
              <a:gd name="connsiteX4" fmla="*/ 1015890 w 1018269"/>
              <a:gd name="connsiteY4" fmla="*/ 511969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69" h="1019175">
                <a:moveTo>
                  <a:pt x="1015890" y="511969"/>
                </a:moveTo>
                <a:cubicBezTo>
                  <a:pt x="1015890" y="790776"/>
                  <a:pt x="790073" y="1016794"/>
                  <a:pt x="511514" y="1016794"/>
                </a:cubicBezTo>
                <a:cubicBezTo>
                  <a:pt x="232954" y="1016794"/>
                  <a:pt x="7137" y="790776"/>
                  <a:pt x="7137" y="511969"/>
                </a:cubicBezTo>
                <a:cubicBezTo>
                  <a:pt x="7137" y="233162"/>
                  <a:pt x="232954" y="7144"/>
                  <a:pt x="511514" y="7144"/>
                </a:cubicBezTo>
                <a:cubicBezTo>
                  <a:pt x="790073" y="7144"/>
                  <a:pt x="1015890" y="233162"/>
                  <a:pt x="1015890" y="51196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Forma libre 1531">
            <a:extLst>
              <a:ext uri="{FF2B5EF4-FFF2-40B4-BE49-F238E27FC236}">
                <a16:creationId xmlns:a16="http://schemas.microsoft.com/office/drawing/2014/main" id="{13B0B6FE-D7B5-424A-B86C-879D3C6614C2}"/>
              </a:ext>
            </a:extLst>
          </p:cNvPr>
          <p:cNvSpPr/>
          <p:nvPr/>
        </p:nvSpPr>
        <p:spPr>
          <a:xfrm>
            <a:off x="2504121" y="6403045"/>
            <a:ext cx="3571178" cy="3574352"/>
          </a:xfrm>
          <a:custGeom>
            <a:avLst/>
            <a:gdLst>
              <a:gd name="connsiteX0" fmla="*/ 635229 w 637607"/>
              <a:gd name="connsiteY0" fmla="*/ 321469 h 638175"/>
              <a:gd name="connsiteX1" fmla="*/ 321183 w 637607"/>
              <a:gd name="connsiteY1" fmla="*/ 635794 h 638175"/>
              <a:gd name="connsiteX2" fmla="*/ 7137 w 637607"/>
              <a:gd name="connsiteY2" fmla="*/ 321469 h 638175"/>
              <a:gd name="connsiteX3" fmla="*/ 321183 w 637607"/>
              <a:gd name="connsiteY3" fmla="*/ 7144 h 638175"/>
              <a:gd name="connsiteX4" fmla="*/ 635229 w 637607"/>
              <a:gd name="connsiteY4" fmla="*/ 321469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607" h="638175">
                <a:moveTo>
                  <a:pt x="635229" y="321469"/>
                </a:moveTo>
                <a:cubicBezTo>
                  <a:pt x="635229" y="495066"/>
                  <a:pt x="494626" y="635794"/>
                  <a:pt x="321183" y="635794"/>
                </a:cubicBezTo>
                <a:cubicBezTo>
                  <a:pt x="147740" y="635794"/>
                  <a:pt x="7137" y="495066"/>
                  <a:pt x="7137" y="321469"/>
                </a:cubicBezTo>
                <a:cubicBezTo>
                  <a:pt x="7137" y="147872"/>
                  <a:pt x="147740" y="7144"/>
                  <a:pt x="321183" y="7144"/>
                </a:cubicBezTo>
                <a:cubicBezTo>
                  <a:pt x="494626" y="7144"/>
                  <a:pt x="635229" y="147872"/>
                  <a:pt x="635229" y="32146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C07D3D-2D45-E146-92A8-34749BD1D9E1}"/>
              </a:ext>
            </a:extLst>
          </p:cNvPr>
          <p:cNvSpPr/>
          <p:nvPr/>
        </p:nvSpPr>
        <p:spPr>
          <a:xfrm>
            <a:off x="3331720" y="786705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745F07-C0D4-3C4F-A50E-8D9BD478473A}"/>
              </a:ext>
            </a:extLst>
          </p:cNvPr>
          <p:cNvSpPr/>
          <p:nvPr/>
        </p:nvSpPr>
        <p:spPr>
          <a:xfrm>
            <a:off x="6074920" y="786705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A2E533-C005-AC4E-802C-C0F2424473CB}"/>
              </a:ext>
            </a:extLst>
          </p:cNvPr>
          <p:cNvSpPr/>
          <p:nvPr/>
        </p:nvSpPr>
        <p:spPr>
          <a:xfrm>
            <a:off x="8345154" y="786705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3" name="Forma libre 288">
            <a:extLst>
              <a:ext uri="{FF2B5EF4-FFF2-40B4-BE49-F238E27FC236}">
                <a16:creationId xmlns:a16="http://schemas.microsoft.com/office/drawing/2014/main" id="{E72FFDD7-630D-004B-AEA3-FB8262C1EAD5}"/>
              </a:ext>
            </a:extLst>
          </p:cNvPr>
          <p:cNvSpPr/>
          <p:nvPr/>
        </p:nvSpPr>
        <p:spPr>
          <a:xfrm>
            <a:off x="12007662" y="4802902"/>
            <a:ext cx="1600921" cy="1600921"/>
          </a:xfrm>
          <a:custGeom>
            <a:avLst/>
            <a:gdLst>
              <a:gd name="connsiteX0" fmla="*/ 597710 w 599144"/>
              <a:gd name="connsiteY0" fmla="*/ 107778 h 599144"/>
              <a:gd name="connsiteX1" fmla="*/ 588415 w 599144"/>
              <a:gd name="connsiteY1" fmla="*/ 100697 h 599144"/>
              <a:gd name="connsiteX2" fmla="*/ 520456 w 599144"/>
              <a:gd name="connsiteY2" fmla="*/ 79272 h 599144"/>
              <a:gd name="connsiteX3" fmla="*/ 499020 w 599144"/>
              <a:gd name="connsiteY3" fmla="*/ 11326 h 599144"/>
              <a:gd name="connsiteX4" fmla="*/ 491963 w 599144"/>
              <a:gd name="connsiteY4" fmla="*/ 2019 h 599144"/>
              <a:gd name="connsiteX5" fmla="*/ 480284 w 599144"/>
              <a:gd name="connsiteY5" fmla="*/ 2676 h 599144"/>
              <a:gd name="connsiteX6" fmla="*/ 424442 w 599144"/>
              <a:gd name="connsiteY6" fmla="*/ 88081 h 599144"/>
              <a:gd name="connsiteX7" fmla="*/ 424442 w 599144"/>
              <a:gd name="connsiteY7" fmla="*/ 132049 h 599144"/>
              <a:gd name="connsiteX8" fmla="*/ 299864 w 599144"/>
              <a:gd name="connsiteY8" fmla="*/ 262490 h 599144"/>
              <a:gd name="connsiteX9" fmla="*/ 299864 w 599144"/>
              <a:gd name="connsiteY9" fmla="*/ 263894 h 599144"/>
              <a:gd name="connsiteX10" fmla="*/ 299864 w 599144"/>
              <a:gd name="connsiteY10" fmla="*/ 277090 h 599144"/>
              <a:gd name="connsiteX11" fmla="*/ 296215 w 599144"/>
              <a:gd name="connsiteY11" fmla="*/ 285898 h 599144"/>
              <a:gd name="connsiteX12" fmla="*/ 241225 w 599144"/>
              <a:gd name="connsiteY12" fmla="*/ 340887 h 599144"/>
              <a:gd name="connsiteX13" fmla="*/ 232417 w 599144"/>
              <a:gd name="connsiteY13" fmla="*/ 344537 h 599144"/>
              <a:gd name="connsiteX14" fmla="*/ 223608 w 599144"/>
              <a:gd name="connsiteY14" fmla="*/ 340887 h 599144"/>
              <a:gd name="connsiteX15" fmla="*/ 223608 w 599144"/>
              <a:gd name="connsiteY15" fmla="*/ 323272 h 599144"/>
              <a:gd name="connsiteX16" fmla="*/ 274948 w 599144"/>
              <a:gd name="connsiteY16" fmla="*/ 271932 h 599144"/>
              <a:gd name="connsiteX17" fmla="*/ 274948 w 599144"/>
              <a:gd name="connsiteY17" fmla="*/ 262492 h 599144"/>
              <a:gd name="connsiteX18" fmla="*/ 275653 w 599144"/>
              <a:gd name="connsiteY18" fmla="*/ 253792 h 599144"/>
              <a:gd name="connsiteX19" fmla="*/ 250031 w 599144"/>
              <a:gd name="connsiteY19" fmla="*/ 250035 h 599144"/>
              <a:gd name="connsiteX20" fmla="*/ 150369 w 599144"/>
              <a:gd name="connsiteY20" fmla="*/ 349697 h 599144"/>
              <a:gd name="connsiteX21" fmla="*/ 250034 w 599144"/>
              <a:gd name="connsiteY21" fmla="*/ 449359 h 599144"/>
              <a:gd name="connsiteX22" fmla="*/ 349696 w 599144"/>
              <a:gd name="connsiteY22" fmla="*/ 349697 h 599144"/>
              <a:gd name="connsiteX23" fmla="*/ 336079 w 599144"/>
              <a:gd name="connsiteY23" fmla="*/ 299865 h 599144"/>
              <a:gd name="connsiteX24" fmla="*/ 337238 w 599144"/>
              <a:gd name="connsiteY24" fmla="*/ 299865 h 599144"/>
              <a:gd name="connsiteX25" fmla="*/ 396204 w 599144"/>
              <a:gd name="connsiteY25" fmla="*/ 255815 h 599144"/>
              <a:gd name="connsiteX26" fmla="*/ 424442 w 599144"/>
              <a:gd name="connsiteY26" fmla="*/ 349697 h 599144"/>
              <a:gd name="connsiteX27" fmla="*/ 250033 w 599144"/>
              <a:gd name="connsiteY27" fmla="*/ 524107 h 599144"/>
              <a:gd name="connsiteX28" fmla="*/ 75623 w 599144"/>
              <a:gd name="connsiteY28" fmla="*/ 349696 h 599144"/>
              <a:gd name="connsiteX29" fmla="*/ 250033 w 599144"/>
              <a:gd name="connsiteY29" fmla="*/ 175286 h 599144"/>
              <a:gd name="connsiteX30" fmla="*/ 321107 w 599144"/>
              <a:gd name="connsiteY30" fmla="*/ 191030 h 599144"/>
              <a:gd name="connsiteX31" fmla="*/ 379693 w 599144"/>
              <a:gd name="connsiteY31" fmla="*/ 137229 h 599144"/>
              <a:gd name="connsiteX32" fmla="*/ 250033 w 599144"/>
              <a:gd name="connsiteY32" fmla="*/ 100539 h 599144"/>
              <a:gd name="connsiteX33" fmla="*/ 876 w 599144"/>
              <a:gd name="connsiteY33" fmla="*/ 349696 h 599144"/>
              <a:gd name="connsiteX34" fmla="*/ 250034 w 599144"/>
              <a:gd name="connsiteY34" fmla="*/ 598854 h 599144"/>
              <a:gd name="connsiteX35" fmla="*/ 499191 w 599144"/>
              <a:gd name="connsiteY35" fmla="*/ 349697 h 599144"/>
              <a:gd name="connsiteX36" fmla="*/ 447902 w 599144"/>
              <a:gd name="connsiteY36" fmla="*/ 198773 h 599144"/>
              <a:gd name="connsiteX37" fmla="*/ 467681 w 599144"/>
              <a:gd name="connsiteY37" fmla="*/ 175287 h 599144"/>
              <a:gd name="connsiteX38" fmla="*/ 511649 w 599144"/>
              <a:gd name="connsiteY38" fmla="*/ 175287 h 599144"/>
              <a:gd name="connsiteX39" fmla="*/ 597053 w 599144"/>
              <a:gd name="connsiteY39" fmla="*/ 119434 h 599144"/>
              <a:gd name="connsiteX40" fmla="*/ 597710 w 599144"/>
              <a:gd name="connsiteY40" fmla="*/ 107778 h 59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99144" h="599144">
                <a:moveTo>
                  <a:pt x="597710" y="107778"/>
                </a:moveTo>
                <a:cubicBezTo>
                  <a:pt x="595982" y="104018"/>
                  <a:pt x="592478" y="101366"/>
                  <a:pt x="588415" y="100697"/>
                </a:cubicBezTo>
                <a:cubicBezTo>
                  <a:pt x="565300" y="96913"/>
                  <a:pt x="528948" y="87764"/>
                  <a:pt x="520456" y="79272"/>
                </a:cubicBezTo>
                <a:cubicBezTo>
                  <a:pt x="511964" y="70780"/>
                  <a:pt x="502816" y="34417"/>
                  <a:pt x="499020" y="11326"/>
                </a:cubicBezTo>
                <a:cubicBezTo>
                  <a:pt x="498362" y="7238"/>
                  <a:pt x="495711" y="3759"/>
                  <a:pt x="491963" y="2019"/>
                </a:cubicBezTo>
                <a:cubicBezTo>
                  <a:pt x="488168" y="279"/>
                  <a:pt x="483837" y="547"/>
                  <a:pt x="480284" y="2676"/>
                </a:cubicBezTo>
                <a:cubicBezTo>
                  <a:pt x="477997" y="4051"/>
                  <a:pt x="424442" y="37009"/>
                  <a:pt x="424442" y="88081"/>
                </a:cubicBezTo>
                <a:lnTo>
                  <a:pt x="424442" y="132049"/>
                </a:lnTo>
                <a:cubicBezTo>
                  <a:pt x="366534" y="180068"/>
                  <a:pt x="299864" y="240203"/>
                  <a:pt x="299864" y="262490"/>
                </a:cubicBezTo>
                <a:lnTo>
                  <a:pt x="299864" y="263894"/>
                </a:lnTo>
                <a:lnTo>
                  <a:pt x="299864" y="277090"/>
                </a:lnTo>
                <a:cubicBezTo>
                  <a:pt x="299864" y="280398"/>
                  <a:pt x="298551" y="283562"/>
                  <a:pt x="296215" y="285898"/>
                </a:cubicBezTo>
                <a:lnTo>
                  <a:pt x="241225" y="340887"/>
                </a:lnTo>
                <a:cubicBezTo>
                  <a:pt x="238793" y="343320"/>
                  <a:pt x="235604" y="344537"/>
                  <a:pt x="232417" y="344537"/>
                </a:cubicBezTo>
                <a:cubicBezTo>
                  <a:pt x="229230" y="344537"/>
                  <a:pt x="226042" y="343320"/>
                  <a:pt x="223608" y="340887"/>
                </a:cubicBezTo>
                <a:cubicBezTo>
                  <a:pt x="218742" y="336021"/>
                  <a:pt x="218742" y="328137"/>
                  <a:pt x="223608" y="323272"/>
                </a:cubicBezTo>
                <a:lnTo>
                  <a:pt x="274948" y="271932"/>
                </a:lnTo>
                <a:lnTo>
                  <a:pt x="274948" y="262492"/>
                </a:lnTo>
                <a:cubicBezTo>
                  <a:pt x="274948" y="260020"/>
                  <a:pt x="274992" y="257216"/>
                  <a:pt x="275653" y="253792"/>
                </a:cubicBezTo>
                <a:cubicBezTo>
                  <a:pt x="267428" y="251587"/>
                  <a:pt x="258945" y="250035"/>
                  <a:pt x="250031" y="250035"/>
                </a:cubicBezTo>
                <a:cubicBezTo>
                  <a:pt x="195065" y="250035"/>
                  <a:pt x="150369" y="294744"/>
                  <a:pt x="150369" y="349697"/>
                </a:cubicBezTo>
                <a:cubicBezTo>
                  <a:pt x="150369" y="404650"/>
                  <a:pt x="195068" y="449359"/>
                  <a:pt x="250034" y="449359"/>
                </a:cubicBezTo>
                <a:cubicBezTo>
                  <a:pt x="305000" y="449359"/>
                  <a:pt x="349696" y="404650"/>
                  <a:pt x="349696" y="349697"/>
                </a:cubicBezTo>
                <a:cubicBezTo>
                  <a:pt x="349696" y="331479"/>
                  <a:pt x="344706" y="314488"/>
                  <a:pt x="336079" y="299865"/>
                </a:cubicBezTo>
                <a:lnTo>
                  <a:pt x="337238" y="299865"/>
                </a:lnTo>
                <a:cubicBezTo>
                  <a:pt x="348903" y="299865"/>
                  <a:pt x="370968" y="281528"/>
                  <a:pt x="396204" y="255815"/>
                </a:cubicBezTo>
                <a:cubicBezTo>
                  <a:pt x="414398" y="284000"/>
                  <a:pt x="424442" y="316084"/>
                  <a:pt x="424442" y="349697"/>
                </a:cubicBezTo>
                <a:cubicBezTo>
                  <a:pt x="424442" y="445869"/>
                  <a:pt x="346191" y="524107"/>
                  <a:pt x="250033" y="524107"/>
                </a:cubicBezTo>
                <a:cubicBezTo>
                  <a:pt x="153874" y="524107"/>
                  <a:pt x="75623" y="445867"/>
                  <a:pt x="75623" y="349696"/>
                </a:cubicBezTo>
                <a:cubicBezTo>
                  <a:pt x="75623" y="253524"/>
                  <a:pt x="153874" y="175286"/>
                  <a:pt x="250033" y="175286"/>
                </a:cubicBezTo>
                <a:cubicBezTo>
                  <a:pt x="274866" y="175286"/>
                  <a:pt x="298827" y="180966"/>
                  <a:pt x="321107" y="191030"/>
                </a:cubicBezTo>
                <a:cubicBezTo>
                  <a:pt x="335615" y="176451"/>
                  <a:pt x="354568" y="158857"/>
                  <a:pt x="379693" y="137229"/>
                </a:cubicBezTo>
                <a:cubicBezTo>
                  <a:pt x="340810" y="113503"/>
                  <a:pt x="295948" y="100539"/>
                  <a:pt x="250033" y="100539"/>
                </a:cubicBezTo>
                <a:cubicBezTo>
                  <a:pt x="112657" y="100539"/>
                  <a:pt x="876" y="212307"/>
                  <a:pt x="876" y="349696"/>
                </a:cubicBezTo>
                <a:cubicBezTo>
                  <a:pt x="876" y="487085"/>
                  <a:pt x="112657" y="598854"/>
                  <a:pt x="250034" y="598854"/>
                </a:cubicBezTo>
                <a:cubicBezTo>
                  <a:pt x="387411" y="598854"/>
                  <a:pt x="499191" y="487086"/>
                  <a:pt x="499191" y="349697"/>
                </a:cubicBezTo>
                <a:cubicBezTo>
                  <a:pt x="499191" y="295120"/>
                  <a:pt x="480918" y="242035"/>
                  <a:pt x="447902" y="198773"/>
                </a:cubicBezTo>
                <a:cubicBezTo>
                  <a:pt x="454628" y="190906"/>
                  <a:pt x="461267" y="183020"/>
                  <a:pt x="467681" y="175287"/>
                </a:cubicBezTo>
                <a:lnTo>
                  <a:pt x="511649" y="175287"/>
                </a:lnTo>
                <a:cubicBezTo>
                  <a:pt x="562745" y="175287"/>
                  <a:pt x="595690" y="121721"/>
                  <a:pt x="597053" y="119434"/>
                </a:cubicBezTo>
                <a:cubicBezTo>
                  <a:pt x="599194" y="115893"/>
                  <a:pt x="599437" y="111525"/>
                  <a:pt x="597710" y="10777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7" name="Forma libre 319">
            <a:extLst>
              <a:ext uri="{FF2B5EF4-FFF2-40B4-BE49-F238E27FC236}">
                <a16:creationId xmlns:a16="http://schemas.microsoft.com/office/drawing/2014/main" id="{5C6C11F3-5331-9842-9DB8-CEE98148264D}"/>
              </a:ext>
            </a:extLst>
          </p:cNvPr>
          <p:cNvSpPr/>
          <p:nvPr/>
        </p:nvSpPr>
        <p:spPr>
          <a:xfrm>
            <a:off x="12659003" y="8054128"/>
            <a:ext cx="149900" cy="149900"/>
          </a:xfrm>
          <a:custGeom>
            <a:avLst/>
            <a:gdLst>
              <a:gd name="connsiteX0" fmla="*/ 55356 w 56100"/>
              <a:gd name="connsiteY0" fmla="*/ 28156 h 56100"/>
              <a:gd name="connsiteX1" fmla="*/ 28156 w 56100"/>
              <a:gd name="connsiteY1" fmla="*/ 55356 h 56100"/>
              <a:gd name="connsiteX2" fmla="*/ 956 w 56100"/>
              <a:gd name="connsiteY2" fmla="*/ 28156 h 56100"/>
              <a:gd name="connsiteX3" fmla="*/ 28156 w 56100"/>
              <a:gd name="connsiteY3" fmla="*/ 956 h 56100"/>
              <a:gd name="connsiteX4" fmla="*/ 55356 w 56100"/>
              <a:gd name="connsiteY4" fmla="*/ 28156 h 5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00" h="56100">
                <a:moveTo>
                  <a:pt x="55356" y="28156"/>
                </a:moveTo>
                <a:cubicBezTo>
                  <a:pt x="55356" y="43178"/>
                  <a:pt x="43178" y="55356"/>
                  <a:pt x="28156" y="55356"/>
                </a:cubicBezTo>
                <a:cubicBezTo>
                  <a:pt x="13134" y="55356"/>
                  <a:pt x="956" y="43178"/>
                  <a:pt x="956" y="28156"/>
                </a:cubicBezTo>
                <a:cubicBezTo>
                  <a:pt x="956" y="13134"/>
                  <a:pt x="13134" y="956"/>
                  <a:pt x="28156" y="956"/>
                </a:cubicBezTo>
                <a:cubicBezTo>
                  <a:pt x="43178" y="956"/>
                  <a:pt x="55356" y="13134"/>
                  <a:pt x="55356" y="2815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8" name="Forma libre 320">
            <a:extLst>
              <a:ext uri="{FF2B5EF4-FFF2-40B4-BE49-F238E27FC236}">
                <a16:creationId xmlns:a16="http://schemas.microsoft.com/office/drawing/2014/main" id="{986DDF67-A9AC-754C-83BE-8152CA19D3FC}"/>
              </a:ext>
            </a:extLst>
          </p:cNvPr>
          <p:cNvSpPr/>
          <p:nvPr/>
        </p:nvSpPr>
        <p:spPr>
          <a:xfrm>
            <a:off x="12150248" y="7618051"/>
            <a:ext cx="1093589" cy="1022046"/>
          </a:xfrm>
          <a:custGeom>
            <a:avLst/>
            <a:gdLst>
              <a:gd name="connsiteX0" fmla="*/ 28156 w 409276"/>
              <a:gd name="connsiteY0" fmla="*/ 41756 h 382501"/>
              <a:gd name="connsiteX1" fmla="*/ 14555 w 409276"/>
              <a:gd name="connsiteY1" fmla="*/ 55357 h 382501"/>
              <a:gd name="connsiteX2" fmla="*/ 956 w 409276"/>
              <a:gd name="connsiteY2" fmla="*/ 55357 h 382501"/>
              <a:gd name="connsiteX3" fmla="*/ 956 w 409276"/>
              <a:gd name="connsiteY3" fmla="*/ 109757 h 382501"/>
              <a:gd name="connsiteX4" fmla="*/ 14557 w 409276"/>
              <a:gd name="connsiteY4" fmla="*/ 109757 h 382501"/>
              <a:gd name="connsiteX5" fmla="*/ 28157 w 409276"/>
              <a:gd name="connsiteY5" fmla="*/ 123358 h 382501"/>
              <a:gd name="connsiteX6" fmla="*/ 28157 w 409276"/>
              <a:gd name="connsiteY6" fmla="*/ 259358 h 382501"/>
              <a:gd name="connsiteX7" fmla="*/ 14557 w 409276"/>
              <a:gd name="connsiteY7" fmla="*/ 272958 h 382501"/>
              <a:gd name="connsiteX8" fmla="*/ 956 w 409276"/>
              <a:gd name="connsiteY8" fmla="*/ 272958 h 382501"/>
              <a:gd name="connsiteX9" fmla="*/ 956 w 409276"/>
              <a:gd name="connsiteY9" fmla="*/ 327359 h 382501"/>
              <a:gd name="connsiteX10" fmla="*/ 14557 w 409276"/>
              <a:gd name="connsiteY10" fmla="*/ 327359 h 382501"/>
              <a:gd name="connsiteX11" fmla="*/ 28157 w 409276"/>
              <a:gd name="connsiteY11" fmla="*/ 340959 h 382501"/>
              <a:gd name="connsiteX12" fmla="*/ 28157 w 409276"/>
              <a:gd name="connsiteY12" fmla="*/ 381759 h 382501"/>
              <a:gd name="connsiteX13" fmla="*/ 408958 w 409276"/>
              <a:gd name="connsiteY13" fmla="*/ 381759 h 382501"/>
              <a:gd name="connsiteX14" fmla="*/ 408958 w 409276"/>
              <a:gd name="connsiteY14" fmla="*/ 956 h 382501"/>
              <a:gd name="connsiteX15" fmla="*/ 28156 w 409276"/>
              <a:gd name="connsiteY15" fmla="*/ 956 h 382501"/>
              <a:gd name="connsiteX16" fmla="*/ 28156 w 409276"/>
              <a:gd name="connsiteY16" fmla="*/ 41756 h 382501"/>
              <a:gd name="connsiteX17" fmla="*/ 218557 w 409276"/>
              <a:gd name="connsiteY17" fmla="*/ 82557 h 382501"/>
              <a:gd name="connsiteX18" fmla="*/ 295106 w 409276"/>
              <a:gd name="connsiteY18" fmla="*/ 114168 h 382501"/>
              <a:gd name="connsiteX19" fmla="*/ 295484 w 409276"/>
              <a:gd name="connsiteY19" fmla="*/ 114419 h 382501"/>
              <a:gd name="connsiteX20" fmla="*/ 295721 w 409276"/>
              <a:gd name="connsiteY20" fmla="*/ 114776 h 382501"/>
              <a:gd name="connsiteX21" fmla="*/ 327357 w 409276"/>
              <a:gd name="connsiteY21" fmla="*/ 191358 h 382501"/>
              <a:gd name="connsiteX22" fmla="*/ 218557 w 409276"/>
              <a:gd name="connsiteY22" fmla="*/ 300158 h 382501"/>
              <a:gd name="connsiteX23" fmla="*/ 109757 w 409276"/>
              <a:gd name="connsiteY23" fmla="*/ 191358 h 382501"/>
              <a:gd name="connsiteX24" fmla="*/ 218557 w 409276"/>
              <a:gd name="connsiteY24" fmla="*/ 82557 h 382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09276" h="382501">
                <a:moveTo>
                  <a:pt x="28156" y="41756"/>
                </a:moveTo>
                <a:cubicBezTo>
                  <a:pt x="28156" y="49274"/>
                  <a:pt x="22073" y="55357"/>
                  <a:pt x="14555" y="55357"/>
                </a:cubicBezTo>
                <a:lnTo>
                  <a:pt x="956" y="55357"/>
                </a:lnTo>
                <a:lnTo>
                  <a:pt x="956" y="109757"/>
                </a:lnTo>
                <a:lnTo>
                  <a:pt x="14557" y="109757"/>
                </a:lnTo>
                <a:cubicBezTo>
                  <a:pt x="22074" y="109757"/>
                  <a:pt x="28157" y="115841"/>
                  <a:pt x="28157" y="123358"/>
                </a:cubicBezTo>
                <a:lnTo>
                  <a:pt x="28157" y="259358"/>
                </a:lnTo>
                <a:cubicBezTo>
                  <a:pt x="28157" y="266875"/>
                  <a:pt x="22074" y="272958"/>
                  <a:pt x="14557" y="272958"/>
                </a:cubicBezTo>
                <a:lnTo>
                  <a:pt x="956" y="272958"/>
                </a:lnTo>
                <a:lnTo>
                  <a:pt x="956" y="327359"/>
                </a:lnTo>
                <a:lnTo>
                  <a:pt x="14557" y="327359"/>
                </a:lnTo>
                <a:cubicBezTo>
                  <a:pt x="22074" y="327359"/>
                  <a:pt x="28157" y="333442"/>
                  <a:pt x="28157" y="340959"/>
                </a:cubicBezTo>
                <a:lnTo>
                  <a:pt x="28157" y="381759"/>
                </a:lnTo>
                <a:lnTo>
                  <a:pt x="408958" y="381759"/>
                </a:lnTo>
                <a:lnTo>
                  <a:pt x="408958" y="956"/>
                </a:lnTo>
                <a:lnTo>
                  <a:pt x="28156" y="956"/>
                </a:lnTo>
                <a:lnTo>
                  <a:pt x="28156" y="41756"/>
                </a:lnTo>
                <a:close/>
                <a:moveTo>
                  <a:pt x="218557" y="82557"/>
                </a:moveTo>
                <a:cubicBezTo>
                  <a:pt x="248395" y="82557"/>
                  <a:pt x="275433" y="94656"/>
                  <a:pt x="295106" y="114168"/>
                </a:cubicBezTo>
                <a:cubicBezTo>
                  <a:pt x="295221" y="114274"/>
                  <a:pt x="295371" y="114307"/>
                  <a:pt x="295484" y="114419"/>
                </a:cubicBezTo>
                <a:cubicBezTo>
                  <a:pt x="295588" y="114523"/>
                  <a:pt x="295620" y="114668"/>
                  <a:pt x="295721" y="114776"/>
                </a:cubicBezTo>
                <a:cubicBezTo>
                  <a:pt x="315250" y="134453"/>
                  <a:pt x="327357" y="161507"/>
                  <a:pt x="327357" y="191358"/>
                </a:cubicBezTo>
                <a:cubicBezTo>
                  <a:pt x="327357" y="251349"/>
                  <a:pt x="278562" y="300158"/>
                  <a:pt x="218557" y="300158"/>
                </a:cubicBezTo>
                <a:cubicBezTo>
                  <a:pt x="158553" y="300158"/>
                  <a:pt x="109757" y="251349"/>
                  <a:pt x="109757" y="191358"/>
                </a:cubicBezTo>
                <a:cubicBezTo>
                  <a:pt x="109757" y="131366"/>
                  <a:pt x="158552" y="82557"/>
                  <a:pt x="218557" y="8255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9" name="Forma libre 321">
            <a:extLst>
              <a:ext uri="{FF2B5EF4-FFF2-40B4-BE49-F238E27FC236}">
                <a16:creationId xmlns:a16="http://schemas.microsoft.com/office/drawing/2014/main" id="{9A440266-73A9-1349-802C-7FEF0D2472D7}"/>
              </a:ext>
            </a:extLst>
          </p:cNvPr>
          <p:cNvSpPr/>
          <p:nvPr/>
        </p:nvSpPr>
        <p:spPr>
          <a:xfrm>
            <a:off x="12513643" y="7908768"/>
            <a:ext cx="439481" cy="439481"/>
          </a:xfrm>
          <a:custGeom>
            <a:avLst/>
            <a:gdLst>
              <a:gd name="connsiteX0" fmla="*/ 82557 w 164475"/>
              <a:gd name="connsiteY0" fmla="*/ 164157 h 164475"/>
              <a:gd name="connsiteX1" fmla="*/ 164157 w 164475"/>
              <a:gd name="connsiteY1" fmla="*/ 82557 h 164475"/>
              <a:gd name="connsiteX2" fmla="*/ 148923 w 164475"/>
              <a:gd name="connsiteY2" fmla="*/ 35413 h 164475"/>
              <a:gd name="connsiteX3" fmla="*/ 129247 w 164475"/>
              <a:gd name="connsiteY3" fmla="*/ 55094 h 164475"/>
              <a:gd name="connsiteX4" fmla="*/ 136957 w 164475"/>
              <a:gd name="connsiteY4" fmla="*/ 82557 h 164475"/>
              <a:gd name="connsiteX5" fmla="*/ 82557 w 164475"/>
              <a:gd name="connsiteY5" fmla="*/ 136957 h 164475"/>
              <a:gd name="connsiteX6" fmla="*/ 28156 w 164475"/>
              <a:gd name="connsiteY6" fmla="*/ 82557 h 164475"/>
              <a:gd name="connsiteX7" fmla="*/ 82557 w 164475"/>
              <a:gd name="connsiteY7" fmla="*/ 28156 h 164475"/>
              <a:gd name="connsiteX8" fmla="*/ 110014 w 164475"/>
              <a:gd name="connsiteY8" fmla="*/ 35865 h 164475"/>
              <a:gd name="connsiteX9" fmla="*/ 129690 w 164475"/>
              <a:gd name="connsiteY9" fmla="*/ 16181 h 164475"/>
              <a:gd name="connsiteX10" fmla="*/ 82557 w 164475"/>
              <a:gd name="connsiteY10" fmla="*/ 956 h 164475"/>
              <a:gd name="connsiteX11" fmla="*/ 956 w 164475"/>
              <a:gd name="connsiteY11" fmla="*/ 82557 h 164475"/>
              <a:gd name="connsiteX12" fmla="*/ 82557 w 164475"/>
              <a:gd name="connsiteY12" fmla="*/ 164157 h 16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4475" h="164475">
                <a:moveTo>
                  <a:pt x="82557" y="164157"/>
                </a:moveTo>
                <a:cubicBezTo>
                  <a:pt x="127554" y="164157"/>
                  <a:pt x="164157" y="127554"/>
                  <a:pt x="164157" y="82557"/>
                </a:cubicBezTo>
                <a:cubicBezTo>
                  <a:pt x="164157" y="64960"/>
                  <a:pt x="158431" y="48754"/>
                  <a:pt x="148923" y="35413"/>
                </a:cubicBezTo>
                <a:lnTo>
                  <a:pt x="129247" y="55094"/>
                </a:lnTo>
                <a:cubicBezTo>
                  <a:pt x="134025" y="63184"/>
                  <a:pt x="136957" y="72498"/>
                  <a:pt x="136957" y="82557"/>
                </a:cubicBezTo>
                <a:cubicBezTo>
                  <a:pt x="136957" y="112559"/>
                  <a:pt x="112546" y="136957"/>
                  <a:pt x="82557" y="136957"/>
                </a:cubicBezTo>
                <a:cubicBezTo>
                  <a:pt x="52567" y="136957"/>
                  <a:pt x="28156" y="112559"/>
                  <a:pt x="28156" y="82557"/>
                </a:cubicBezTo>
                <a:cubicBezTo>
                  <a:pt x="28156" y="52554"/>
                  <a:pt x="52567" y="28156"/>
                  <a:pt x="82557" y="28156"/>
                </a:cubicBezTo>
                <a:cubicBezTo>
                  <a:pt x="92612" y="28156"/>
                  <a:pt x="101923" y="31086"/>
                  <a:pt x="110014" y="35865"/>
                </a:cubicBezTo>
                <a:lnTo>
                  <a:pt x="129690" y="16181"/>
                </a:lnTo>
                <a:cubicBezTo>
                  <a:pt x="116351" y="6678"/>
                  <a:pt x="100146" y="956"/>
                  <a:pt x="82557" y="956"/>
                </a:cubicBezTo>
                <a:cubicBezTo>
                  <a:pt x="37559" y="956"/>
                  <a:pt x="956" y="37559"/>
                  <a:pt x="956" y="82557"/>
                </a:cubicBezTo>
                <a:cubicBezTo>
                  <a:pt x="956" y="127554"/>
                  <a:pt x="37559" y="164157"/>
                  <a:pt x="82557" y="16415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0" name="Forma libre 322">
            <a:extLst>
              <a:ext uri="{FF2B5EF4-FFF2-40B4-BE49-F238E27FC236}">
                <a16:creationId xmlns:a16="http://schemas.microsoft.com/office/drawing/2014/main" id="{24299D9D-8A3B-FF42-A327-29E31005CAEC}"/>
              </a:ext>
            </a:extLst>
          </p:cNvPr>
          <p:cNvSpPr/>
          <p:nvPr/>
        </p:nvSpPr>
        <p:spPr>
          <a:xfrm>
            <a:off x="11932212" y="7327337"/>
            <a:ext cx="1601207" cy="1601207"/>
          </a:xfrm>
          <a:custGeom>
            <a:avLst/>
            <a:gdLst>
              <a:gd name="connsiteX0" fmla="*/ 544959 w 599252"/>
              <a:gd name="connsiteY0" fmla="*/ 956 h 599252"/>
              <a:gd name="connsiteX1" fmla="*/ 55357 w 599252"/>
              <a:gd name="connsiteY1" fmla="*/ 956 h 599252"/>
              <a:gd name="connsiteX2" fmla="*/ 956 w 599252"/>
              <a:gd name="connsiteY2" fmla="*/ 55357 h 599252"/>
              <a:gd name="connsiteX3" fmla="*/ 956 w 599252"/>
              <a:gd name="connsiteY3" fmla="*/ 544959 h 599252"/>
              <a:gd name="connsiteX4" fmla="*/ 55357 w 599252"/>
              <a:gd name="connsiteY4" fmla="*/ 599359 h 599252"/>
              <a:gd name="connsiteX5" fmla="*/ 544959 w 599252"/>
              <a:gd name="connsiteY5" fmla="*/ 599359 h 599252"/>
              <a:gd name="connsiteX6" fmla="*/ 599359 w 599252"/>
              <a:gd name="connsiteY6" fmla="*/ 544959 h 599252"/>
              <a:gd name="connsiteX7" fmla="*/ 599359 w 599252"/>
              <a:gd name="connsiteY7" fmla="*/ 55357 h 599252"/>
              <a:gd name="connsiteX8" fmla="*/ 544959 w 599252"/>
              <a:gd name="connsiteY8" fmla="*/ 956 h 599252"/>
              <a:gd name="connsiteX9" fmla="*/ 517758 w 599252"/>
              <a:gd name="connsiteY9" fmla="*/ 504158 h 599252"/>
              <a:gd name="connsiteX10" fmla="*/ 504157 w 599252"/>
              <a:gd name="connsiteY10" fmla="*/ 517759 h 599252"/>
              <a:gd name="connsiteX11" fmla="*/ 96156 w 599252"/>
              <a:gd name="connsiteY11" fmla="*/ 517759 h 599252"/>
              <a:gd name="connsiteX12" fmla="*/ 82555 w 599252"/>
              <a:gd name="connsiteY12" fmla="*/ 504158 h 599252"/>
              <a:gd name="connsiteX13" fmla="*/ 82555 w 599252"/>
              <a:gd name="connsiteY13" fmla="*/ 463358 h 599252"/>
              <a:gd name="connsiteX14" fmla="*/ 68956 w 599252"/>
              <a:gd name="connsiteY14" fmla="*/ 463358 h 599252"/>
              <a:gd name="connsiteX15" fmla="*/ 55356 w 599252"/>
              <a:gd name="connsiteY15" fmla="*/ 449758 h 599252"/>
              <a:gd name="connsiteX16" fmla="*/ 55356 w 599252"/>
              <a:gd name="connsiteY16" fmla="*/ 368157 h 599252"/>
              <a:gd name="connsiteX17" fmla="*/ 68956 w 599252"/>
              <a:gd name="connsiteY17" fmla="*/ 354557 h 599252"/>
              <a:gd name="connsiteX18" fmla="*/ 82557 w 599252"/>
              <a:gd name="connsiteY18" fmla="*/ 354557 h 599252"/>
              <a:gd name="connsiteX19" fmla="*/ 82557 w 599252"/>
              <a:gd name="connsiteY19" fmla="*/ 245757 h 599252"/>
              <a:gd name="connsiteX20" fmla="*/ 68956 w 599252"/>
              <a:gd name="connsiteY20" fmla="*/ 245757 h 599252"/>
              <a:gd name="connsiteX21" fmla="*/ 55356 w 599252"/>
              <a:gd name="connsiteY21" fmla="*/ 232157 h 599252"/>
              <a:gd name="connsiteX22" fmla="*/ 55356 w 599252"/>
              <a:gd name="connsiteY22" fmla="*/ 150556 h 599252"/>
              <a:gd name="connsiteX23" fmla="*/ 68956 w 599252"/>
              <a:gd name="connsiteY23" fmla="*/ 136956 h 599252"/>
              <a:gd name="connsiteX24" fmla="*/ 82557 w 599252"/>
              <a:gd name="connsiteY24" fmla="*/ 136956 h 599252"/>
              <a:gd name="connsiteX25" fmla="*/ 82557 w 599252"/>
              <a:gd name="connsiteY25" fmla="*/ 96156 h 599252"/>
              <a:gd name="connsiteX26" fmla="*/ 96157 w 599252"/>
              <a:gd name="connsiteY26" fmla="*/ 82557 h 599252"/>
              <a:gd name="connsiteX27" fmla="*/ 504158 w 599252"/>
              <a:gd name="connsiteY27" fmla="*/ 82557 h 599252"/>
              <a:gd name="connsiteX28" fmla="*/ 517759 w 599252"/>
              <a:gd name="connsiteY28" fmla="*/ 96157 h 599252"/>
              <a:gd name="connsiteX29" fmla="*/ 517759 w 599252"/>
              <a:gd name="connsiteY29" fmla="*/ 504158 h 59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99252" h="599252">
                <a:moveTo>
                  <a:pt x="544959" y="956"/>
                </a:moveTo>
                <a:lnTo>
                  <a:pt x="55357" y="956"/>
                </a:lnTo>
                <a:cubicBezTo>
                  <a:pt x="25367" y="956"/>
                  <a:pt x="956" y="25353"/>
                  <a:pt x="956" y="55357"/>
                </a:cubicBezTo>
                <a:lnTo>
                  <a:pt x="956" y="544959"/>
                </a:lnTo>
                <a:cubicBezTo>
                  <a:pt x="956" y="574961"/>
                  <a:pt x="25367" y="599359"/>
                  <a:pt x="55357" y="599359"/>
                </a:cubicBezTo>
                <a:lnTo>
                  <a:pt x="544959" y="599359"/>
                </a:lnTo>
                <a:cubicBezTo>
                  <a:pt x="574948" y="599359"/>
                  <a:pt x="599359" y="574962"/>
                  <a:pt x="599359" y="544959"/>
                </a:cubicBezTo>
                <a:lnTo>
                  <a:pt x="599359" y="55357"/>
                </a:lnTo>
                <a:cubicBezTo>
                  <a:pt x="599358" y="25353"/>
                  <a:pt x="574948" y="956"/>
                  <a:pt x="544959" y="956"/>
                </a:cubicBezTo>
                <a:close/>
                <a:moveTo>
                  <a:pt x="517758" y="504158"/>
                </a:moveTo>
                <a:cubicBezTo>
                  <a:pt x="517758" y="511676"/>
                  <a:pt x="511675" y="517759"/>
                  <a:pt x="504157" y="517759"/>
                </a:cubicBezTo>
                <a:lnTo>
                  <a:pt x="96156" y="517759"/>
                </a:lnTo>
                <a:cubicBezTo>
                  <a:pt x="88638" y="517759"/>
                  <a:pt x="82555" y="511676"/>
                  <a:pt x="82555" y="504158"/>
                </a:cubicBezTo>
                <a:lnTo>
                  <a:pt x="82555" y="463358"/>
                </a:lnTo>
                <a:lnTo>
                  <a:pt x="68956" y="463358"/>
                </a:lnTo>
                <a:cubicBezTo>
                  <a:pt x="61439" y="463358"/>
                  <a:pt x="55356" y="457275"/>
                  <a:pt x="55356" y="449758"/>
                </a:cubicBezTo>
                <a:lnTo>
                  <a:pt x="55356" y="368157"/>
                </a:lnTo>
                <a:cubicBezTo>
                  <a:pt x="55356" y="360640"/>
                  <a:pt x="61439" y="354557"/>
                  <a:pt x="68956" y="354557"/>
                </a:cubicBezTo>
                <a:lnTo>
                  <a:pt x="82557" y="354557"/>
                </a:lnTo>
                <a:lnTo>
                  <a:pt x="82557" y="245757"/>
                </a:lnTo>
                <a:lnTo>
                  <a:pt x="68956" y="245757"/>
                </a:lnTo>
                <a:cubicBezTo>
                  <a:pt x="61439" y="245757"/>
                  <a:pt x="55356" y="239674"/>
                  <a:pt x="55356" y="232157"/>
                </a:cubicBezTo>
                <a:lnTo>
                  <a:pt x="55356" y="150556"/>
                </a:lnTo>
                <a:cubicBezTo>
                  <a:pt x="55356" y="143039"/>
                  <a:pt x="61439" y="136956"/>
                  <a:pt x="68956" y="136956"/>
                </a:cubicBezTo>
                <a:lnTo>
                  <a:pt x="82557" y="136956"/>
                </a:lnTo>
                <a:lnTo>
                  <a:pt x="82557" y="96156"/>
                </a:lnTo>
                <a:cubicBezTo>
                  <a:pt x="82557" y="88640"/>
                  <a:pt x="88640" y="82557"/>
                  <a:pt x="96157" y="82557"/>
                </a:cubicBezTo>
                <a:lnTo>
                  <a:pt x="504158" y="82557"/>
                </a:lnTo>
                <a:cubicBezTo>
                  <a:pt x="511676" y="82557"/>
                  <a:pt x="517759" y="88640"/>
                  <a:pt x="517759" y="96157"/>
                </a:cubicBezTo>
                <a:lnTo>
                  <a:pt x="517759" y="504158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orma libre 362">
            <a:extLst>
              <a:ext uri="{FF2B5EF4-FFF2-40B4-BE49-F238E27FC236}">
                <a16:creationId xmlns:a16="http://schemas.microsoft.com/office/drawing/2014/main" id="{8A957F39-423E-DF4E-A81B-DA4813C5DC7C}"/>
              </a:ext>
            </a:extLst>
          </p:cNvPr>
          <p:cNvSpPr/>
          <p:nvPr/>
        </p:nvSpPr>
        <p:spPr>
          <a:xfrm>
            <a:off x="11857549" y="10737579"/>
            <a:ext cx="1601207" cy="838078"/>
          </a:xfrm>
          <a:custGeom>
            <a:avLst/>
            <a:gdLst>
              <a:gd name="connsiteX0" fmla="*/ 538596 w 599252"/>
              <a:gd name="connsiteY0" fmla="*/ 3064 h 313651"/>
              <a:gd name="connsiteX1" fmla="*/ 524784 w 599252"/>
              <a:gd name="connsiteY1" fmla="*/ 2652 h 313651"/>
              <a:gd name="connsiteX2" fmla="*/ 517745 w 599252"/>
              <a:gd name="connsiteY2" fmla="*/ 14539 h 313651"/>
              <a:gd name="connsiteX3" fmla="*/ 513322 w 599252"/>
              <a:gd name="connsiteY3" fmla="*/ 56960 h 313651"/>
              <a:gd name="connsiteX4" fmla="*/ 522100 w 599252"/>
              <a:gd name="connsiteY4" fmla="*/ 72459 h 313651"/>
              <a:gd name="connsiteX5" fmla="*/ 530866 w 599252"/>
              <a:gd name="connsiteY5" fmla="*/ 81251 h 313651"/>
              <a:gd name="connsiteX6" fmla="*/ 529564 w 599252"/>
              <a:gd name="connsiteY6" fmla="*/ 91557 h 313651"/>
              <a:gd name="connsiteX7" fmla="*/ 521343 w 599252"/>
              <a:gd name="connsiteY7" fmla="*/ 97932 h 313651"/>
              <a:gd name="connsiteX8" fmla="*/ 300158 w 599252"/>
              <a:gd name="connsiteY8" fmla="*/ 122968 h 313651"/>
              <a:gd name="connsiteX9" fmla="*/ 78971 w 599252"/>
              <a:gd name="connsiteY9" fmla="*/ 97933 h 313651"/>
              <a:gd name="connsiteX10" fmla="*/ 70750 w 599252"/>
              <a:gd name="connsiteY10" fmla="*/ 91558 h 313651"/>
              <a:gd name="connsiteX11" fmla="*/ 69448 w 599252"/>
              <a:gd name="connsiteY11" fmla="*/ 81226 h 313651"/>
              <a:gd name="connsiteX12" fmla="*/ 78201 w 599252"/>
              <a:gd name="connsiteY12" fmla="*/ 72460 h 313651"/>
              <a:gd name="connsiteX13" fmla="*/ 86994 w 599252"/>
              <a:gd name="connsiteY13" fmla="*/ 56961 h 313651"/>
              <a:gd name="connsiteX14" fmla="*/ 82571 w 599252"/>
              <a:gd name="connsiteY14" fmla="*/ 14540 h 313651"/>
              <a:gd name="connsiteX15" fmla="*/ 75531 w 599252"/>
              <a:gd name="connsiteY15" fmla="*/ 2654 h 313651"/>
              <a:gd name="connsiteX16" fmla="*/ 61719 w 599252"/>
              <a:gd name="connsiteY16" fmla="*/ 3065 h 313651"/>
              <a:gd name="connsiteX17" fmla="*/ 956 w 599252"/>
              <a:gd name="connsiteY17" fmla="*/ 82168 h 313651"/>
              <a:gd name="connsiteX18" fmla="*/ 956 w 599252"/>
              <a:gd name="connsiteY18" fmla="*/ 136569 h 313651"/>
              <a:gd name="connsiteX19" fmla="*/ 300158 w 599252"/>
              <a:gd name="connsiteY19" fmla="*/ 313370 h 313651"/>
              <a:gd name="connsiteX20" fmla="*/ 599359 w 599252"/>
              <a:gd name="connsiteY20" fmla="*/ 136569 h 313651"/>
              <a:gd name="connsiteX21" fmla="*/ 599359 w 599252"/>
              <a:gd name="connsiteY21" fmla="*/ 82168 h 313651"/>
              <a:gd name="connsiteX22" fmla="*/ 538596 w 599252"/>
              <a:gd name="connsiteY22" fmla="*/ 3064 h 313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9252" h="313651">
                <a:moveTo>
                  <a:pt x="538596" y="3064"/>
                </a:moveTo>
                <a:cubicBezTo>
                  <a:pt x="534413" y="434"/>
                  <a:pt x="529127" y="262"/>
                  <a:pt x="524784" y="2652"/>
                </a:cubicBezTo>
                <a:cubicBezTo>
                  <a:pt x="520454" y="5043"/>
                  <a:pt x="517759" y="9599"/>
                  <a:pt x="517745" y="14539"/>
                </a:cubicBezTo>
                <a:cubicBezTo>
                  <a:pt x="517718" y="28192"/>
                  <a:pt x="516230" y="42469"/>
                  <a:pt x="513322" y="56960"/>
                </a:cubicBezTo>
                <a:cubicBezTo>
                  <a:pt x="511993" y="63587"/>
                  <a:pt x="515725" y="70188"/>
                  <a:pt x="522100" y="72459"/>
                </a:cubicBezTo>
                <a:cubicBezTo>
                  <a:pt x="524731" y="73388"/>
                  <a:pt x="529378" y="75779"/>
                  <a:pt x="530866" y="81251"/>
                </a:cubicBezTo>
                <a:cubicBezTo>
                  <a:pt x="531835" y="84745"/>
                  <a:pt x="531371" y="88410"/>
                  <a:pt x="529564" y="91557"/>
                </a:cubicBezTo>
                <a:cubicBezTo>
                  <a:pt x="527771" y="94718"/>
                  <a:pt x="524849" y="96976"/>
                  <a:pt x="521343" y="97932"/>
                </a:cubicBezTo>
                <a:cubicBezTo>
                  <a:pt x="462361" y="114083"/>
                  <a:pt x="383816" y="122968"/>
                  <a:pt x="300158" y="122968"/>
                </a:cubicBezTo>
                <a:cubicBezTo>
                  <a:pt x="216500" y="122968"/>
                  <a:pt x="137953" y="114083"/>
                  <a:pt x="78971" y="97933"/>
                </a:cubicBezTo>
                <a:cubicBezTo>
                  <a:pt x="75465" y="96977"/>
                  <a:pt x="72543" y="94719"/>
                  <a:pt x="70750" y="91558"/>
                </a:cubicBezTo>
                <a:cubicBezTo>
                  <a:pt x="68943" y="88410"/>
                  <a:pt x="68479" y="84745"/>
                  <a:pt x="69448" y="81226"/>
                </a:cubicBezTo>
                <a:cubicBezTo>
                  <a:pt x="70936" y="75767"/>
                  <a:pt x="75571" y="73390"/>
                  <a:pt x="78201" y="72460"/>
                </a:cubicBezTo>
                <a:cubicBezTo>
                  <a:pt x="84576" y="70202"/>
                  <a:pt x="88322" y="63601"/>
                  <a:pt x="86994" y="56961"/>
                </a:cubicBezTo>
                <a:cubicBezTo>
                  <a:pt x="84085" y="42471"/>
                  <a:pt x="82597" y="28194"/>
                  <a:pt x="82571" y="14540"/>
                </a:cubicBezTo>
                <a:cubicBezTo>
                  <a:pt x="82558" y="9600"/>
                  <a:pt x="79861" y="5044"/>
                  <a:pt x="75531" y="2654"/>
                </a:cubicBezTo>
                <a:cubicBezTo>
                  <a:pt x="71175" y="250"/>
                  <a:pt x="65902" y="410"/>
                  <a:pt x="61719" y="3065"/>
                </a:cubicBezTo>
                <a:cubicBezTo>
                  <a:pt x="25380" y="25975"/>
                  <a:pt x="956" y="57757"/>
                  <a:pt x="956" y="82168"/>
                </a:cubicBezTo>
                <a:lnTo>
                  <a:pt x="956" y="136569"/>
                </a:lnTo>
                <a:cubicBezTo>
                  <a:pt x="956" y="235713"/>
                  <a:pt x="132375" y="313370"/>
                  <a:pt x="300158" y="313370"/>
                </a:cubicBezTo>
                <a:cubicBezTo>
                  <a:pt x="467941" y="313370"/>
                  <a:pt x="599359" y="235714"/>
                  <a:pt x="599359" y="136569"/>
                </a:cubicBezTo>
                <a:lnTo>
                  <a:pt x="599359" y="82168"/>
                </a:lnTo>
                <a:cubicBezTo>
                  <a:pt x="599358" y="57757"/>
                  <a:pt x="574934" y="25975"/>
                  <a:pt x="538596" y="3064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363">
            <a:extLst>
              <a:ext uri="{FF2B5EF4-FFF2-40B4-BE49-F238E27FC236}">
                <a16:creationId xmlns:a16="http://schemas.microsoft.com/office/drawing/2014/main" id="{58074C5A-3A73-664E-AC4B-5AE5D3E75670}"/>
              </a:ext>
            </a:extLst>
          </p:cNvPr>
          <p:cNvSpPr/>
          <p:nvPr/>
        </p:nvSpPr>
        <p:spPr>
          <a:xfrm>
            <a:off x="12148263" y="9973414"/>
            <a:ext cx="1022046" cy="1022046"/>
          </a:xfrm>
          <a:custGeom>
            <a:avLst/>
            <a:gdLst>
              <a:gd name="connsiteX0" fmla="*/ 191358 w 382501"/>
              <a:gd name="connsiteY0" fmla="*/ 381758 h 382501"/>
              <a:gd name="connsiteX1" fmla="*/ 369991 w 382501"/>
              <a:gd name="connsiteY1" fmla="*/ 365864 h 382501"/>
              <a:gd name="connsiteX2" fmla="*/ 381758 w 382501"/>
              <a:gd name="connsiteY2" fmla="*/ 300158 h 382501"/>
              <a:gd name="connsiteX3" fmla="*/ 191358 w 382501"/>
              <a:gd name="connsiteY3" fmla="*/ 956 h 382501"/>
              <a:gd name="connsiteX4" fmla="*/ 956 w 382501"/>
              <a:gd name="connsiteY4" fmla="*/ 300158 h 382501"/>
              <a:gd name="connsiteX5" fmla="*/ 12725 w 382501"/>
              <a:gd name="connsiteY5" fmla="*/ 365864 h 382501"/>
              <a:gd name="connsiteX6" fmla="*/ 191358 w 382501"/>
              <a:gd name="connsiteY6" fmla="*/ 381758 h 382501"/>
              <a:gd name="connsiteX7" fmla="*/ 191358 w 382501"/>
              <a:gd name="connsiteY7" fmla="*/ 245757 h 382501"/>
              <a:gd name="connsiteX8" fmla="*/ 150558 w 382501"/>
              <a:gd name="connsiteY8" fmla="*/ 204957 h 382501"/>
              <a:gd name="connsiteX9" fmla="*/ 177757 w 382501"/>
              <a:gd name="connsiteY9" fmla="*/ 166662 h 382501"/>
              <a:gd name="connsiteX10" fmla="*/ 177757 w 382501"/>
              <a:gd name="connsiteY10" fmla="*/ 164157 h 382501"/>
              <a:gd name="connsiteX11" fmla="*/ 191358 w 382501"/>
              <a:gd name="connsiteY11" fmla="*/ 150556 h 382501"/>
              <a:gd name="connsiteX12" fmla="*/ 204958 w 382501"/>
              <a:gd name="connsiteY12" fmla="*/ 164157 h 382501"/>
              <a:gd name="connsiteX13" fmla="*/ 218557 w 382501"/>
              <a:gd name="connsiteY13" fmla="*/ 164157 h 382501"/>
              <a:gd name="connsiteX14" fmla="*/ 232158 w 382501"/>
              <a:gd name="connsiteY14" fmla="*/ 177757 h 382501"/>
              <a:gd name="connsiteX15" fmla="*/ 218557 w 382501"/>
              <a:gd name="connsiteY15" fmla="*/ 191358 h 382501"/>
              <a:gd name="connsiteX16" fmla="*/ 191358 w 382501"/>
              <a:gd name="connsiteY16" fmla="*/ 191358 h 382501"/>
              <a:gd name="connsiteX17" fmla="*/ 177757 w 382501"/>
              <a:gd name="connsiteY17" fmla="*/ 204958 h 382501"/>
              <a:gd name="connsiteX18" fmla="*/ 191358 w 382501"/>
              <a:gd name="connsiteY18" fmla="*/ 218559 h 382501"/>
              <a:gd name="connsiteX19" fmla="*/ 232158 w 382501"/>
              <a:gd name="connsiteY19" fmla="*/ 259359 h 382501"/>
              <a:gd name="connsiteX20" fmla="*/ 204958 w 382501"/>
              <a:gd name="connsiteY20" fmla="*/ 297654 h 382501"/>
              <a:gd name="connsiteX21" fmla="*/ 204958 w 382501"/>
              <a:gd name="connsiteY21" fmla="*/ 300159 h 382501"/>
              <a:gd name="connsiteX22" fmla="*/ 191358 w 382501"/>
              <a:gd name="connsiteY22" fmla="*/ 313759 h 382501"/>
              <a:gd name="connsiteX23" fmla="*/ 177757 w 382501"/>
              <a:gd name="connsiteY23" fmla="*/ 300158 h 382501"/>
              <a:gd name="connsiteX24" fmla="*/ 164157 w 382501"/>
              <a:gd name="connsiteY24" fmla="*/ 300158 h 382501"/>
              <a:gd name="connsiteX25" fmla="*/ 150556 w 382501"/>
              <a:gd name="connsiteY25" fmla="*/ 286557 h 382501"/>
              <a:gd name="connsiteX26" fmla="*/ 164157 w 382501"/>
              <a:gd name="connsiteY26" fmla="*/ 272957 h 382501"/>
              <a:gd name="connsiteX27" fmla="*/ 191356 w 382501"/>
              <a:gd name="connsiteY27" fmla="*/ 272957 h 382501"/>
              <a:gd name="connsiteX28" fmla="*/ 204957 w 382501"/>
              <a:gd name="connsiteY28" fmla="*/ 259356 h 382501"/>
              <a:gd name="connsiteX29" fmla="*/ 191358 w 382501"/>
              <a:gd name="connsiteY29" fmla="*/ 245757 h 382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2501" h="382501">
                <a:moveTo>
                  <a:pt x="191358" y="381758"/>
                </a:moveTo>
                <a:cubicBezTo>
                  <a:pt x="256828" y="381758"/>
                  <a:pt x="318686" y="376134"/>
                  <a:pt x="369991" y="365864"/>
                </a:cubicBezTo>
                <a:cubicBezTo>
                  <a:pt x="377673" y="344913"/>
                  <a:pt x="381758" y="322597"/>
                  <a:pt x="381758" y="300158"/>
                </a:cubicBezTo>
                <a:cubicBezTo>
                  <a:pt x="381758" y="197731"/>
                  <a:pt x="301354" y="956"/>
                  <a:pt x="191358" y="956"/>
                </a:cubicBezTo>
                <a:cubicBezTo>
                  <a:pt x="81362" y="956"/>
                  <a:pt x="956" y="197731"/>
                  <a:pt x="956" y="300158"/>
                </a:cubicBezTo>
                <a:cubicBezTo>
                  <a:pt x="956" y="322607"/>
                  <a:pt x="5044" y="344914"/>
                  <a:pt x="12725" y="365864"/>
                </a:cubicBezTo>
                <a:cubicBezTo>
                  <a:pt x="64033" y="376133"/>
                  <a:pt x="125888" y="381758"/>
                  <a:pt x="191358" y="381758"/>
                </a:cubicBezTo>
                <a:close/>
                <a:moveTo>
                  <a:pt x="191358" y="245757"/>
                </a:moveTo>
                <a:cubicBezTo>
                  <a:pt x="168859" y="245757"/>
                  <a:pt x="150558" y="227456"/>
                  <a:pt x="150558" y="204957"/>
                </a:cubicBezTo>
                <a:cubicBezTo>
                  <a:pt x="150558" y="187250"/>
                  <a:pt x="161961" y="172295"/>
                  <a:pt x="177757" y="166662"/>
                </a:cubicBezTo>
                <a:lnTo>
                  <a:pt x="177757" y="164157"/>
                </a:lnTo>
                <a:cubicBezTo>
                  <a:pt x="177757" y="156639"/>
                  <a:pt x="183840" y="150556"/>
                  <a:pt x="191358" y="150556"/>
                </a:cubicBezTo>
                <a:cubicBezTo>
                  <a:pt x="198875" y="150556"/>
                  <a:pt x="204958" y="156639"/>
                  <a:pt x="204958" y="164157"/>
                </a:cubicBezTo>
                <a:lnTo>
                  <a:pt x="218557" y="164157"/>
                </a:lnTo>
                <a:cubicBezTo>
                  <a:pt x="226075" y="164157"/>
                  <a:pt x="232158" y="170240"/>
                  <a:pt x="232158" y="177757"/>
                </a:cubicBezTo>
                <a:cubicBezTo>
                  <a:pt x="232158" y="185275"/>
                  <a:pt x="226075" y="191358"/>
                  <a:pt x="218557" y="191358"/>
                </a:cubicBezTo>
                <a:lnTo>
                  <a:pt x="191358" y="191358"/>
                </a:lnTo>
                <a:cubicBezTo>
                  <a:pt x="183854" y="191358"/>
                  <a:pt x="177757" y="197454"/>
                  <a:pt x="177757" y="204958"/>
                </a:cubicBezTo>
                <a:cubicBezTo>
                  <a:pt x="177757" y="212462"/>
                  <a:pt x="183853" y="218559"/>
                  <a:pt x="191358" y="218559"/>
                </a:cubicBezTo>
                <a:cubicBezTo>
                  <a:pt x="213856" y="218559"/>
                  <a:pt x="232158" y="236860"/>
                  <a:pt x="232158" y="259359"/>
                </a:cubicBezTo>
                <a:cubicBezTo>
                  <a:pt x="232158" y="277066"/>
                  <a:pt x="220754" y="292021"/>
                  <a:pt x="204958" y="297654"/>
                </a:cubicBezTo>
                <a:lnTo>
                  <a:pt x="204958" y="300159"/>
                </a:lnTo>
                <a:cubicBezTo>
                  <a:pt x="204958" y="307676"/>
                  <a:pt x="198875" y="313759"/>
                  <a:pt x="191358" y="313759"/>
                </a:cubicBezTo>
                <a:cubicBezTo>
                  <a:pt x="183840" y="313759"/>
                  <a:pt x="177757" y="307674"/>
                  <a:pt x="177757" y="300158"/>
                </a:cubicBezTo>
                <a:lnTo>
                  <a:pt x="164157" y="300158"/>
                </a:lnTo>
                <a:cubicBezTo>
                  <a:pt x="156639" y="300158"/>
                  <a:pt x="150556" y="294075"/>
                  <a:pt x="150556" y="286557"/>
                </a:cubicBezTo>
                <a:cubicBezTo>
                  <a:pt x="150556" y="279040"/>
                  <a:pt x="156639" y="272957"/>
                  <a:pt x="164157" y="272957"/>
                </a:cubicBezTo>
                <a:lnTo>
                  <a:pt x="191356" y="272957"/>
                </a:lnTo>
                <a:cubicBezTo>
                  <a:pt x="198860" y="272957"/>
                  <a:pt x="204957" y="266861"/>
                  <a:pt x="204957" y="259356"/>
                </a:cubicBezTo>
                <a:cubicBezTo>
                  <a:pt x="204957" y="251852"/>
                  <a:pt x="198861" y="245757"/>
                  <a:pt x="191358" y="2457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679916-437C-5A41-A8E7-606CCF381190}"/>
              </a:ext>
            </a:extLst>
          </p:cNvPr>
          <p:cNvSpPr/>
          <p:nvPr/>
        </p:nvSpPr>
        <p:spPr>
          <a:xfrm>
            <a:off x="14066571" y="4497815"/>
            <a:ext cx="7693572" cy="2137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41DF9B-A20E-424F-90D0-EF6DA79B1F18}"/>
              </a:ext>
            </a:extLst>
          </p:cNvPr>
          <p:cNvSpPr/>
          <p:nvPr/>
        </p:nvSpPr>
        <p:spPr>
          <a:xfrm>
            <a:off x="14066571" y="7114891"/>
            <a:ext cx="7693572" cy="2137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282741-2330-0F48-98F1-772C936759AB}"/>
              </a:ext>
            </a:extLst>
          </p:cNvPr>
          <p:cNvSpPr/>
          <p:nvPr/>
        </p:nvSpPr>
        <p:spPr>
          <a:xfrm>
            <a:off x="14066571" y="9668905"/>
            <a:ext cx="7693572" cy="2137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AA38904-4532-9642-A54D-2DB9E32FACDA}"/>
              </a:ext>
            </a:extLst>
          </p:cNvPr>
          <p:cNvSpPr/>
          <p:nvPr/>
        </p:nvSpPr>
        <p:spPr>
          <a:xfrm>
            <a:off x="14562551" y="4961427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Target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AD803D-34AD-104B-9556-E2E42550D4E7}"/>
              </a:ext>
            </a:extLst>
          </p:cNvPr>
          <p:cNvSpPr txBox="1"/>
          <p:nvPr/>
        </p:nvSpPr>
        <p:spPr>
          <a:xfrm>
            <a:off x="14562551" y="5607758"/>
            <a:ext cx="5823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10AE56E-EA4B-F14A-B2B1-9CD0936E6259}"/>
              </a:ext>
            </a:extLst>
          </p:cNvPr>
          <p:cNvSpPr/>
          <p:nvPr/>
        </p:nvSpPr>
        <p:spPr>
          <a:xfrm>
            <a:off x="14562551" y="7578503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Security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2A9462-F410-E84B-88F1-4FE9F15406C5}"/>
              </a:ext>
            </a:extLst>
          </p:cNvPr>
          <p:cNvSpPr txBox="1"/>
          <p:nvPr/>
        </p:nvSpPr>
        <p:spPr>
          <a:xfrm>
            <a:off x="14562551" y="8224834"/>
            <a:ext cx="5823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D7BC351-1896-6843-9F50-0D7D462A754C}"/>
              </a:ext>
            </a:extLst>
          </p:cNvPr>
          <p:cNvSpPr/>
          <p:nvPr/>
        </p:nvSpPr>
        <p:spPr>
          <a:xfrm>
            <a:off x="14562551" y="10069455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Monitoring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35F239-E10F-664A-B1B9-823B53F1EA80}"/>
              </a:ext>
            </a:extLst>
          </p:cNvPr>
          <p:cNvSpPr txBox="1"/>
          <p:nvPr/>
        </p:nvSpPr>
        <p:spPr>
          <a:xfrm>
            <a:off x="14562551" y="10715786"/>
            <a:ext cx="5823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011033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80732" y="1046901"/>
            <a:ext cx="102162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4" name="Forma libre 791">
            <a:extLst>
              <a:ext uri="{FF2B5EF4-FFF2-40B4-BE49-F238E27FC236}">
                <a16:creationId xmlns:a16="http://schemas.microsoft.com/office/drawing/2014/main" id="{D6E40790-2FD3-6342-B8FE-9304F3C092FF}"/>
              </a:ext>
            </a:extLst>
          </p:cNvPr>
          <p:cNvSpPr/>
          <p:nvPr/>
        </p:nvSpPr>
        <p:spPr>
          <a:xfrm>
            <a:off x="2980953" y="4651653"/>
            <a:ext cx="5674528" cy="5679571"/>
          </a:xfrm>
          <a:custGeom>
            <a:avLst/>
            <a:gdLst>
              <a:gd name="connsiteX0" fmla="*/ 602105 w 601961"/>
              <a:gd name="connsiteY0" fmla="*/ 306700 h 602497"/>
              <a:gd name="connsiteX1" fmla="*/ 306427 w 601961"/>
              <a:gd name="connsiteY1" fmla="*/ 602640 h 602497"/>
              <a:gd name="connsiteX2" fmla="*/ 10749 w 601961"/>
              <a:gd name="connsiteY2" fmla="*/ 306700 h 602497"/>
              <a:gd name="connsiteX3" fmla="*/ 306427 w 601961"/>
              <a:gd name="connsiteY3" fmla="*/ 10759 h 602497"/>
              <a:gd name="connsiteX4" fmla="*/ 602105 w 601961"/>
              <a:gd name="connsiteY4" fmla="*/ 306700 h 60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61" h="602497">
                <a:moveTo>
                  <a:pt x="602105" y="306700"/>
                </a:moveTo>
                <a:cubicBezTo>
                  <a:pt x="602105" y="470143"/>
                  <a:pt x="469725" y="602640"/>
                  <a:pt x="306427" y="602640"/>
                </a:cubicBezTo>
                <a:cubicBezTo>
                  <a:pt x="143129" y="602640"/>
                  <a:pt x="10749" y="470143"/>
                  <a:pt x="10749" y="306700"/>
                </a:cubicBezTo>
                <a:cubicBezTo>
                  <a:pt x="10749" y="143256"/>
                  <a:pt x="143129" y="10759"/>
                  <a:pt x="306427" y="10759"/>
                </a:cubicBezTo>
                <a:cubicBezTo>
                  <a:pt x="469725" y="10759"/>
                  <a:pt x="602105" y="143256"/>
                  <a:pt x="602105" y="3067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6F42A2B-B7B5-DD4C-9AF6-0BE67157C33F}"/>
              </a:ext>
            </a:extLst>
          </p:cNvPr>
          <p:cNvSpPr/>
          <p:nvPr/>
        </p:nvSpPr>
        <p:spPr>
          <a:xfrm>
            <a:off x="2890786" y="7994477"/>
            <a:ext cx="5963478" cy="3032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rma libre 793">
            <a:extLst>
              <a:ext uri="{FF2B5EF4-FFF2-40B4-BE49-F238E27FC236}">
                <a16:creationId xmlns:a16="http://schemas.microsoft.com/office/drawing/2014/main" id="{396DDFCC-674E-9547-B836-6A29C69DC478}"/>
              </a:ext>
            </a:extLst>
          </p:cNvPr>
          <p:cNvSpPr/>
          <p:nvPr/>
        </p:nvSpPr>
        <p:spPr>
          <a:xfrm>
            <a:off x="4628375" y="6268977"/>
            <a:ext cx="2431943" cy="2434102"/>
          </a:xfrm>
          <a:custGeom>
            <a:avLst/>
            <a:gdLst>
              <a:gd name="connsiteX0" fmla="*/ 259273 w 257983"/>
              <a:gd name="connsiteY0" fmla="*/ 135131 h 258213"/>
              <a:gd name="connsiteX1" fmla="*/ 135011 w 257983"/>
              <a:gd name="connsiteY1" fmla="*/ 259504 h 258213"/>
              <a:gd name="connsiteX2" fmla="*/ 10749 w 257983"/>
              <a:gd name="connsiteY2" fmla="*/ 135131 h 258213"/>
              <a:gd name="connsiteX3" fmla="*/ 135011 w 257983"/>
              <a:gd name="connsiteY3" fmla="*/ 10759 h 258213"/>
              <a:gd name="connsiteX4" fmla="*/ 259273 w 257983"/>
              <a:gd name="connsiteY4" fmla="*/ 135131 h 25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983" h="258213">
                <a:moveTo>
                  <a:pt x="259273" y="135131"/>
                </a:moveTo>
                <a:cubicBezTo>
                  <a:pt x="259273" y="203821"/>
                  <a:pt x="203639" y="259504"/>
                  <a:pt x="135011" y="259504"/>
                </a:cubicBezTo>
                <a:cubicBezTo>
                  <a:pt x="66383" y="259504"/>
                  <a:pt x="10749" y="203821"/>
                  <a:pt x="10749" y="135131"/>
                </a:cubicBezTo>
                <a:cubicBezTo>
                  <a:pt x="10749" y="66442"/>
                  <a:pt x="66383" y="10759"/>
                  <a:pt x="135011" y="10759"/>
                </a:cubicBezTo>
                <a:cubicBezTo>
                  <a:pt x="203639" y="10759"/>
                  <a:pt x="259273" y="66442"/>
                  <a:pt x="259273" y="13513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9" name="Forma libre 791">
            <a:extLst>
              <a:ext uri="{FF2B5EF4-FFF2-40B4-BE49-F238E27FC236}">
                <a16:creationId xmlns:a16="http://schemas.microsoft.com/office/drawing/2014/main" id="{0134AB4F-223E-A746-B231-6A0D304857E1}"/>
              </a:ext>
            </a:extLst>
          </p:cNvPr>
          <p:cNvSpPr/>
          <p:nvPr/>
        </p:nvSpPr>
        <p:spPr>
          <a:xfrm>
            <a:off x="9823188" y="6364453"/>
            <a:ext cx="5674528" cy="5679571"/>
          </a:xfrm>
          <a:custGeom>
            <a:avLst/>
            <a:gdLst>
              <a:gd name="connsiteX0" fmla="*/ 602105 w 601961"/>
              <a:gd name="connsiteY0" fmla="*/ 306700 h 602497"/>
              <a:gd name="connsiteX1" fmla="*/ 306427 w 601961"/>
              <a:gd name="connsiteY1" fmla="*/ 602640 h 602497"/>
              <a:gd name="connsiteX2" fmla="*/ 10749 w 601961"/>
              <a:gd name="connsiteY2" fmla="*/ 306700 h 602497"/>
              <a:gd name="connsiteX3" fmla="*/ 306427 w 601961"/>
              <a:gd name="connsiteY3" fmla="*/ 10759 h 602497"/>
              <a:gd name="connsiteX4" fmla="*/ 602105 w 601961"/>
              <a:gd name="connsiteY4" fmla="*/ 306700 h 60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61" h="602497">
                <a:moveTo>
                  <a:pt x="602105" y="306700"/>
                </a:moveTo>
                <a:cubicBezTo>
                  <a:pt x="602105" y="470143"/>
                  <a:pt x="469725" y="602640"/>
                  <a:pt x="306427" y="602640"/>
                </a:cubicBezTo>
                <a:cubicBezTo>
                  <a:pt x="143129" y="602640"/>
                  <a:pt x="10749" y="470143"/>
                  <a:pt x="10749" y="306700"/>
                </a:cubicBezTo>
                <a:cubicBezTo>
                  <a:pt x="10749" y="143256"/>
                  <a:pt x="143129" y="10759"/>
                  <a:pt x="306427" y="10759"/>
                </a:cubicBezTo>
                <a:cubicBezTo>
                  <a:pt x="469725" y="10759"/>
                  <a:pt x="602105" y="143256"/>
                  <a:pt x="602105" y="30670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EF122DF-1DA0-7044-8B50-F63CB34B87A2}"/>
              </a:ext>
            </a:extLst>
          </p:cNvPr>
          <p:cNvSpPr/>
          <p:nvPr/>
        </p:nvSpPr>
        <p:spPr>
          <a:xfrm>
            <a:off x="9733021" y="9707277"/>
            <a:ext cx="5963478" cy="3032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orma libre 793">
            <a:extLst>
              <a:ext uri="{FF2B5EF4-FFF2-40B4-BE49-F238E27FC236}">
                <a16:creationId xmlns:a16="http://schemas.microsoft.com/office/drawing/2014/main" id="{43B18046-CEF4-0C4A-BBC8-6AB67B3C85C8}"/>
              </a:ext>
            </a:extLst>
          </p:cNvPr>
          <p:cNvSpPr/>
          <p:nvPr/>
        </p:nvSpPr>
        <p:spPr>
          <a:xfrm>
            <a:off x="11439079" y="7981777"/>
            <a:ext cx="2431943" cy="2434102"/>
          </a:xfrm>
          <a:custGeom>
            <a:avLst/>
            <a:gdLst>
              <a:gd name="connsiteX0" fmla="*/ 259273 w 257983"/>
              <a:gd name="connsiteY0" fmla="*/ 135131 h 258213"/>
              <a:gd name="connsiteX1" fmla="*/ 135011 w 257983"/>
              <a:gd name="connsiteY1" fmla="*/ 259504 h 258213"/>
              <a:gd name="connsiteX2" fmla="*/ 10749 w 257983"/>
              <a:gd name="connsiteY2" fmla="*/ 135131 h 258213"/>
              <a:gd name="connsiteX3" fmla="*/ 135011 w 257983"/>
              <a:gd name="connsiteY3" fmla="*/ 10759 h 258213"/>
              <a:gd name="connsiteX4" fmla="*/ 259273 w 257983"/>
              <a:gd name="connsiteY4" fmla="*/ 135131 h 25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983" h="258213">
                <a:moveTo>
                  <a:pt x="259273" y="135131"/>
                </a:moveTo>
                <a:cubicBezTo>
                  <a:pt x="259273" y="203821"/>
                  <a:pt x="203639" y="259504"/>
                  <a:pt x="135011" y="259504"/>
                </a:cubicBezTo>
                <a:cubicBezTo>
                  <a:pt x="66383" y="259504"/>
                  <a:pt x="10749" y="203821"/>
                  <a:pt x="10749" y="135131"/>
                </a:cubicBezTo>
                <a:cubicBezTo>
                  <a:pt x="10749" y="66442"/>
                  <a:pt x="66383" y="10759"/>
                  <a:pt x="135011" y="10759"/>
                </a:cubicBezTo>
                <a:cubicBezTo>
                  <a:pt x="203639" y="10759"/>
                  <a:pt x="259273" y="66442"/>
                  <a:pt x="259273" y="13513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Forma libre 791">
            <a:extLst>
              <a:ext uri="{FF2B5EF4-FFF2-40B4-BE49-F238E27FC236}">
                <a16:creationId xmlns:a16="http://schemas.microsoft.com/office/drawing/2014/main" id="{C495E695-CF61-154D-BB6F-7E10D305D28D}"/>
              </a:ext>
            </a:extLst>
          </p:cNvPr>
          <p:cNvSpPr/>
          <p:nvPr/>
        </p:nvSpPr>
        <p:spPr>
          <a:xfrm>
            <a:off x="16018948" y="4651653"/>
            <a:ext cx="5674528" cy="5679571"/>
          </a:xfrm>
          <a:custGeom>
            <a:avLst/>
            <a:gdLst>
              <a:gd name="connsiteX0" fmla="*/ 602105 w 601961"/>
              <a:gd name="connsiteY0" fmla="*/ 306700 h 602497"/>
              <a:gd name="connsiteX1" fmla="*/ 306427 w 601961"/>
              <a:gd name="connsiteY1" fmla="*/ 602640 h 602497"/>
              <a:gd name="connsiteX2" fmla="*/ 10749 w 601961"/>
              <a:gd name="connsiteY2" fmla="*/ 306700 h 602497"/>
              <a:gd name="connsiteX3" fmla="*/ 306427 w 601961"/>
              <a:gd name="connsiteY3" fmla="*/ 10759 h 602497"/>
              <a:gd name="connsiteX4" fmla="*/ 602105 w 601961"/>
              <a:gd name="connsiteY4" fmla="*/ 306700 h 60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61" h="602497">
                <a:moveTo>
                  <a:pt x="602105" y="306700"/>
                </a:moveTo>
                <a:cubicBezTo>
                  <a:pt x="602105" y="470143"/>
                  <a:pt x="469725" y="602640"/>
                  <a:pt x="306427" y="602640"/>
                </a:cubicBezTo>
                <a:cubicBezTo>
                  <a:pt x="143129" y="602640"/>
                  <a:pt x="10749" y="470143"/>
                  <a:pt x="10749" y="306700"/>
                </a:cubicBezTo>
                <a:cubicBezTo>
                  <a:pt x="10749" y="143256"/>
                  <a:pt x="143129" y="10759"/>
                  <a:pt x="306427" y="10759"/>
                </a:cubicBezTo>
                <a:cubicBezTo>
                  <a:pt x="469725" y="10759"/>
                  <a:pt x="602105" y="143256"/>
                  <a:pt x="602105" y="3067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3AF68D-19CB-8241-96C3-19119FB56672}"/>
              </a:ext>
            </a:extLst>
          </p:cNvPr>
          <p:cNvSpPr/>
          <p:nvPr/>
        </p:nvSpPr>
        <p:spPr>
          <a:xfrm>
            <a:off x="15928781" y="7994477"/>
            <a:ext cx="5963478" cy="3032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orma libre 793">
            <a:extLst>
              <a:ext uri="{FF2B5EF4-FFF2-40B4-BE49-F238E27FC236}">
                <a16:creationId xmlns:a16="http://schemas.microsoft.com/office/drawing/2014/main" id="{69B3BD10-D0C1-BE43-9D23-EF37E11F5581}"/>
              </a:ext>
            </a:extLst>
          </p:cNvPr>
          <p:cNvSpPr/>
          <p:nvPr/>
        </p:nvSpPr>
        <p:spPr>
          <a:xfrm>
            <a:off x="17634839" y="6168946"/>
            <a:ext cx="2431943" cy="2434102"/>
          </a:xfrm>
          <a:custGeom>
            <a:avLst/>
            <a:gdLst>
              <a:gd name="connsiteX0" fmla="*/ 259273 w 257983"/>
              <a:gd name="connsiteY0" fmla="*/ 135131 h 258213"/>
              <a:gd name="connsiteX1" fmla="*/ 135011 w 257983"/>
              <a:gd name="connsiteY1" fmla="*/ 259504 h 258213"/>
              <a:gd name="connsiteX2" fmla="*/ 10749 w 257983"/>
              <a:gd name="connsiteY2" fmla="*/ 135131 h 258213"/>
              <a:gd name="connsiteX3" fmla="*/ 135011 w 257983"/>
              <a:gd name="connsiteY3" fmla="*/ 10759 h 258213"/>
              <a:gd name="connsiteX4" fmla="*/ 259273 w 257983"/>
              <a:gd name="connsiteY4" fmla="*/ 135131 h 25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983" h="258213">
                <a:moveTo>
                  <a:pt x="259273" y="135131"/>
                </a:moveTo>
                <a:cubicBezTo>
                  <a:pt x="259273" y="203821"/>
                  <a:pt x="203639" y="259504"/>
                  <a:pt x="135011" y="259504"/>
                </a:cubicBezTo>
                <a:cubicBezTo>
                  <a:pt x="66383" y="259504"/>
                  <a:pt x="10749" y="203821"/>
                  <a:pt x="10749" y="135131"/>
                </a:cubicBezTo>
                <a:cubicBezTo>
                  <a:pt x="10749" y="66442"/>
                  <a:pt x="66383" y="10759"/>
                  <a:pt x="135011" y="10759"/>
                </a:cubicBezTo>
                <a:cubicBezTo>
                  <a:pt x="203639" y="10759"/>
                  <a:pt x="259273" y="66442"/>
                  <a:pt x="259273" y="13513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36843F8-A2A3-F646-910C-A14B0571D9DE}"/>
              </a:ext>
            </a:extLst>
          </p:cNvPr>
          <p:cNvSpPr/>
          <p:nvPr/>
        </p:nvSpPr>
        <p:spPr>
          <a:xfrm>
            <a:off x="5356178" y="7101925"/>
            <a:ext cx="10326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200" b="1" dirty="0">
                <a:solidFill>
                  <a:schemeClr val="accent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CD8950-2796-8E4C-874C-1DB0420C2721}"/>
              </a:ext>
            </a:extLst>
          </p:cNvPr>
          <p:cNvSpPr/>
          <p:nvPr/>
        </p:nvSpPr>
        <p:spPr>
          <a:xfrm>
            <a:off x="12229943" y="8833914"/>
            <a:ext cx="10326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200" b="1" dirty="0">
                <a:solidFill>
                  <a:schemeClr val="accent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B0B609-7B77-5141-8E6C-FB6298929736}"/>
              </a:ext>
            </a:extLst>
          </p:cNvPr>
          <p:cNvSpPr/>
          <p:nvPr/>
        </p:nvSpPr>
        <p:spPr>
          <a:xfrm>
            <a:off x="18441557" y="7001894"/>
            <a:ext cx="10326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200" b="1" dirty="0">
                <a:solidFill>
                  <a:schemeClr val="accent3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5780322-B6E8-2744-86FD-44B7E2543884}"/>
              </a:ext>
            </a:extLst>
          </p:cNvPr>
          <p:cNvSpPr txBox="1"/>
          <p:nvPr/>
        </p:nvSpPr>
        <p:spPr>
          <a:xfrm>
            <a:off x="4428786" y="9638109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0C22608-A68E-C24B-B96A-105BE46243DB}"/>
              </a:ext>
            </a:extLst>
          </p:cNvPr>
          <p:cNvSpPr/>
          <p:nvPr/>
        </p:nvSpPr>
        <p:spPr>
          <a:xfrm>
            <a:off x="4423442" y="9021069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631298-0F57-014D-AEC1-8E1530F4363F}"/>
              </a:ext>
            </a:extLst>
          </p:cNvPr>
          <p:cNvSpPr txBox="1"/>
          <p:nvPr/>
        </p:nvSpPr>
        <p:spPr>
          <a:xfrm>
            <a:off x="11241264" y="11431532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2885D1-C80A-CC44-BE8F-AE4CD2C6314B}"/>
              </a:ext>
            </a:extLst>
          </p:cNvPr>
          <p:cNvSpPr/>
          <p:nvPr/>
        </p:nvSpPr>
        <p:spPr>
          <a:xfrm>
            <a:off x="11235920" y="10814492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Knowledge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B7B393-7C2A-6C43-A26A-E37DE7793BED}"/>
              </a:ext>
            </a:extLst>
          </p:cNvPr>
          <p:cNvSpPr txBox="1"/>
          <p:nvPr/>
        </p:nvSpPr>
        <p:spPr>
          <a:xfrm>
            <a:off x="17451104" y="9638109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53AE28-F9BD-154B-96D7-45C6C9D872E2}"/>
              </a:ext>
            </a:extLst>
          </p:cNvPr>
          <p:cNvSpPr/>
          <p:nvPr/>
        </p:nvSpPr>
        <p:spPr>
          <a:xfrm>
            <a:off x="17445760" y="9021069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Desire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9" name="Forma libre 328">
            <a:extLst>
              <a:ext uri="{FF2B5EF4-FFF2-40B4-BE49-F238E27FC236}">
                <a16:creationId xmlns:a16="http://schemas.microsoft.com/office/drawing/2014/main" id="{7D60BA49-5881-134C-931A-273AF8795D77}"/>
              </a:ext>
            </a:extLst>
          </p:cNvPr>
          <p:cNvSpPr/>
          <p:nvPr/>
        </p:nvSpPr>
        <p:spPr>
          <a:xfrm>
            <a:off x="12479062" y="6730193"/>
            <a:ext cx="336556" cy="336556"/>
          </a:xfrm>
          <a:custGeom>
            <a:avLst/>
            <a:gdLst>
              <a:gd name="connsiteX0" fmla="*/ 160223 w 160133"/>
              <a:gd name="connsiteY0" fmla="*/ 80512 h 160133"/>
              <a:gd name="connsiteX1" fmla="*/ 80512 w 160133"/>
              <a:gd name="connsiteY1" fmla="*/ 160223 h 160133"/>
              <a:gd name="connsiteX2" fmla="*/ 801 w 160133"/>
              <a:gd name="connsiteY2" fmla="*/ 80512 h 160133"/>
              <a:gd name="connsiteX3" fmla="*/ 80512 w 160133"/>
              <a:gd name="connsiteY3" fmla="*/ 801 h 160133"/>
              <a:gd name="connsiteX4" fmla="*/ 160223 w 160133"/>
              <a:gd name="connsiteY4" fmla="*/ 80512 h 16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133" h="160133">
                <a:moveTo>
                  <a:pt x="160223" y="80512"/>
                </a:moveTo>
                <a:cubicBezTo>
                  <a:pt x="160223" y="124535"/>
                  <a:pt x="124535" y="160223"/>
                  <a:pt x="80512" y="160223"/>
                </a:cubicBezTo>
                <a:cubicBezTo>
                  <a:pt x="36489" y="160223"/>
                  <a:pt x="801" y="124535"/>
                  <a:pt x="801" y="80512"/>
                </a:cubicBezTo>
                <a:cubicBezTo>
                  <a:pt x="801" y="36489"/>
                  <a:pt x="36489" y="801"/>
                  <a:pt x="80512" y="801"/>
                </a:cubicBezTo>
                <a:cubicBezTo>
                  <a:pt x="124535" y="801"/>
                  <a:pt x="160223" y="36489"/>
                  <a:pt x="160223" y="8051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Forma libre 329">
            <a:extLst>
              <a:ext uri="{FF2B5EF4-FFF2-40B4-BE49-F238E27FC236}">
                <a16:creationId xmlns:a16="http://schemas.microsoft.com/office/drawing/2014/main" id="{2460666D-D9D9-934B-B99B-2E8C3E63B361}"/>
              </a:ext>
            </a:extLst>
          </p:cNvPr>
          <p:cNvSpPr/>
          <p:nvPr/>
        </p:nvSpPr>
        <p:spPr>
          <a:xfrm>
            <a:off x="12120072" y="6969523"/>
            <a:ext cx="1054544" cy="910945"/>
          </a:xfrm>
          <a:custGeom>
            <a:avLst/>
            <a:gdLst>
              <a:gd name="connsiteX0" fmla="*/ 456364 w 501750"/>
              <a:gd name="connsiteY0" fmla="*/ 187215 h 433427"/>
              <a:gd name="connsiteX1" fmla="*/ 456846 w 501750"/>
              <a:gd name="connsiteY1" fmla="*/ 161367 h 433427"/>
              <a:gd name="connsiteX2" fmla="*/ 429799 w 501750"/>
              <a:gd name="connsiteY2" fmla="*/ 50140 h 433427"/>
              <a:gd name="connsiteX3" fmla="*/ 433516 w 501750"/>
              <a:gd name="connsiteY3" fmla="*/ 34962 h 433427"/>
              <a:gd name="connsiteX4" fmla="*/ 399354 w 501750"/>
              <a:gd name="connsiteY4" fmla="*/ 801 h 433427"/>
              <a:gd name="connsiteX5" fmla="*/ 365192 w 501750"/>
              <a:gd name="connsiteY5" fmla="*/ 34962 h 433427"/>
              <a:gd name="connsiteX6" fmla="*/ 399354 w 501750"/>
              <a:gd name="connsiteY6" fmla="*/ 69124 h 433427"/>
              <a:gd name="connsiteX7" fmla="*/ 413472 w 501750"/>
              <a:gd name="connsiteY7" fmla="*/ 65982 h 433427"/>
              <a:gd name="connsiteX8" fmla="*/ 434072 w 501750"/>
              <a:gd name="connsiteY8" fmla="*/ 160778 h 433427"/>
              <a:gd name="connsiteX9" fmla="*/ 433631 w 501750"/>
              <a:gd name="connsiteY9" fmla="*/ 183008 h 433427"/>
              <a:gd name="connsiteX10" fmla="*/ 433516 w 501750"/>
              <a:gd name="connsiteY10" fmla="*/ 182997 h 433427"/>
              <a:gd name="connsiteX11" fmla="*/ 410742 w 501750"/>
              <a:gd name="connsiteY11" fmla="*/ 182997 h 433427"/>
              <a:gd name="connsiteX12" fmla="*/ 410742 w 501750"/>
              <a:gd name="connsiteY12" fmla="*/ 162613 h 433427"/>
              <a:gd name="connsiteX13" fmla="*/ 373733 w 501750"/>
              <a:gd name="connsiteY13" fmla="*/ 101718 h 433427"/>
              <a:gd name="connsiteX14" fmla="*/ 251319 w 501750"/>
              <a:gd name="connsiteY14" fmla="*/ 69124 h 433427"/>
              <a:gd name="connsiteX15" fmla="*/ 128906 w 501750"/>
              <a:gd name="connsiteY15" fmla="*/ 101718 h 433427"/>
              <a:gd name="connsiteX16" fmla="*/ 91897 w 501750"/>
              <a:gd name="connsiteY16" fmla="*/ 162613 h 433427"/>
              <a:gd name="connsiteX17" fmla="*/ 91897 w 501750"/>
              <a:gd name="connsiteY17" fmla="*/ 182997 h 433427"/>
              <a:gd name="connsiteX18" fmla="*/ 69987 w 501750"/>
              <a:gd name="connsiteY18" fmla="*/ 182997 h 433427"/>
              <a:gd name="connsiteX19" fmla="*/ 69546 w 501750"/>
              <a:gd name="connsiteY19" fmla="*/ 160778 h 433427"/>
              <a:gd name="connsiteX20" fmla="*/ 90145 w 501750"/>
              <a:gd name="connsiteY20" fmla="*/ 65982 h 433427"/>
              <a:gd name="connsiteX21" fmla="*/ 104264 w 501750"/>
              <a:gd name="connsiteY21" fmla="*/ 69124 h 433427"/>
              <a:gd name="connsiteX22" fmla="*/ 138426 w 501750"/>
              <a:gd name="connsiteY22" fmla="*/ 34962 h 433427"/>
              <a:gd name="connsiteX23" fmla="*/ 104264 w 501750"/>
              <a:gd name="connsiteY23" fmla="*/ 801 h 433427"/>
              <a:gd name="connsiteX24" fmla="*/ 70102 w 501750"/>
              <a:gd name="connsiteY24" fmla="*/ 34962 h 433427"/>
              <a:gd name="connsiteX25" fmla="*/ 73819 w 501750"/>
              <a:gd name="connsiteY25" fmla="*/ 50140 h 433427"/>
              <a:gd name="connsiteX26" fmla="*/ 46772 w 501750"/>
              <a:gd name="connsiteY26" fmla="*/ 161367 h 433427"/>
              <a:gd name="connsiteX27" fmla="*/ 47250 w 501750"/>
              <a:gd name="connsiteY27" fmla="*/ 186912 h 433427"/>
              <a:gd name="connsiteX28" fmla="*/ 801 w 501750"/>
              <a:gd name="connsiteY28" fmla="*/ 251319 h 433427"/>
              <a:gd name="connsiteX29" fmla="*/ 801 w 501750"/>
              <a:gd name="connsiteY29" fmla="*/ 274094 h 433427"/>
              <a:gd name="connsiteX30" fmla="*/ 52500 w 501750"/>
              <a:gd name="connsiteY30" fmla="*/ 340134 h 433427"/>
              <a:gd name="connsiteX31" fmla="*/ 69346 w 501750"/>
              <a:gd name="connsiteY31" fmla="*/ 424364 h 433427"/>
              <a:gd name="connsiteX32" fmla="*/ 80511 w 501750"/>
              <a:gd name="connsiteY32" fmla="*/ 433516 h 433427"/>
              <a:gd name="connsiteX33" fmla="*/ 422128 w 501750"/>
              <a:gd name="connsiteY33" fmla="*/ 433516 h 433427"/>
              <a:gd name="connsiteX34" fmla="*/ 433293 w 501750"/>
              <a:gd name="connsiteY34" fmla="*/ 424364 h 433427"/>
              <a:gd name="connsiteX35" fmla="*/ 450139 w 501750"/>
              <a:gd name="connsiteY35" fmla="*/ 340136 h 433427"/>
              <a:gd name="connsiteX36" fmla="*/ 501838 w 501750"/>
              <a:gd name="connsiteY36" fmla="*/ 274095 h 433427"/>
              <a:gd name="connsiteX37" fmla="*/ 501838 w 501750"/>
              <a:gd name="connsiteY37" fmla="*/ 251321 h 433427"/>
              <a:gd name="connsiteX38" fmla="*/ 456364 w 501750"/>
              <a:gd name="connsiteY38" fmla="*/ 187215 h 433427"/>
              <a:gd name="connsiteX39" fmla="*/ 456290 w 501750"/>
              <a:gd name="connsiteY39" fmla="*/ 274095 h 433427"/>
              <a:gd name="connsiteX40" fmla="*/ 433516 w 501750"/>
              <a:gd name="connsiteY40" fmla="*/ 296869 h 433427"/>
              <a:gd name="connsiteX41" fmla="*/ 69123 w 501750"/>
              <a:gd name="connsiteY41" fmla="*/ 296869 h 433427"/>
              <a:gd name="connsiteX42" fmla="*/ 46349 w 501750"/>
              <a:gd name="connsiteY42" fmla="*/ 274095 h 433427"/>
              <a:gd name="connsiteX43" fmla="*/ 46349 w 501750"/>
              <a:gd name="connsiteY43" fmla="*/ 251321 h 433427"/>
              <a:gd name="connsiteX44" fmla="*/ 69123 w 501750"/>
              <a:gd name="connsiteY44" fmla="*/ 228545 h 433427"/>
              <a:gd name="connsiteX45" fmla="*/ 433515 w 501750"/>
              <a:gd name="connsiteY45" fmla="*/ 228545 h 433427"/>
              <a:gd name="connsiteX46" fmla="*/ 456289 w 501750"/>
              <a:gd name="connsiteY46" fmla="*/ 251319 h 433427"/>
              <a:gd name="connsiteX47" fmla="*/ 456289 w 501750"/>
              <a:gd name="connsiteY47" fmla="*/ 274095 h 4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01750" h="433427">
                <a:moveTo>
                  <a:pt x="456364" y="187215"/>
                </a:moveTo>
                <a:cubicBezTo>
                  <a:pt x="456448" y="178080"/>
                  <a:pt x="456635" y="169378"/>
                  <a:pt x="456846" y="161367"/>
                </a:cubicBezTo>
                <a:cubicBezTo>
                  <a:pt x="458029" y="114822"/>
                  <a:pt x="458467" y="82984"/>
                  <a:pt x="429799" y="50140"/>
                </a:cubicBezTo>
                <a:cubicBezTo>
                  <a:pt x="432099" y="45547"/>
                  <a:pt x="433516" y="40440"/>
                  <a:pt x="433516" y="34962"/>
                </a:cubicBezTo>
                <a:cubicBezTo>
                  <a:pt x="433516" y="16124"/>
                  <a:pt x="418192" y="801"/>
                  <a:pt x="399354" y="801"/>
                </a:cubicBezTo>
                <a:cubicBezTo>
                  <a:pt x="380516" y="801"/>
                  <a:pt x="365192" y="16124"/>
                  <a:pt x="365192" y="34962"/>
                </a:cubicBezTo>
                <a:cubicBezTo>
                  <a:pt x="365192" y="53800"/>
                  <a:pt x="380516" y="69124"/>
                  <a:pt x="399354" y="69124"/>
                </a:cubicBezTo>
                <a:cubicBezTo>
                  <a:pt x="404401" y="69124"/>
                  <a:pt x="409156" y="67955"/>
                  <a:pt x="413472" y="65982"/>
                </a:cubicBezTo>
                <a:cubicBezTo>
                  <a:pt x="435560" y="91993"/>
                  <a:pt x="435196" y="117443"/>
                  <a:pt x="434072" y="160778"/>
                </a:cubicBezTo>
                <a:cubicBezTo>
                  <a:pt x="433892" y="167730"/>
                  <a:pt x="433737" y="175232"/>
                  <a:pt x="433631" y="183008"/>
                </a:cubicBezTo>
                <a:cubicBezTo>
                  <a:pt x="433593" y="183008"/>
                  <a:pt x="433554" y="182997"/>
                  <a:pt x="433516" y="182997"/>
                </a:cubicBezTo>
                <a:lnTo>
                  <a:pt x="410742" y="182997"/>
                </a:lnTo>
                <a:lnTo>
                  <a:pt x="410742" y="162613"/>
                </a:lnTo>
                <a:cubicBezTo>
                  <a:pt x="410742" y="136881"/>
                  <a:pt x="396552" y="113550"/>
                  <a:pt x="373733" y="101718"/>
                </a:cubicBezTo>
                <a:cubicBezTo>
                  <a:pt x="345065" y="86850"/>
                  <a:pt x="300560" y="69124"/>
                  <a:pt x="251319" y="69124"/>
                </a:cubicBezTo>
                <a:cubicBezTo>
                  <a:pt x="202079" y="69124"/>
                  <a:pt x="157574" y="86850"/>
                  <a:pt x="128906" y="101718"/>
                </a:cubicBezTo>
                <a:cubicBezTo>
                  <a:pt x="106087" y="113549"/>
                  <a:pt x="91897" y="136881"/>
                  <a:pt x="91897" y="162613"/>
                </a:cubicBezTo>
                <a:lnTo>
                  <a:pt x="91897" y="182997"/>
                </a:lnTo>
                <a:lnTo>
                  <a:pt x="69987" y="182997"/>
                </a:lnTo>
                <a:cubicBezTo>
                  <a:pt x="69881" y="175225"/>
                  <a:pt x="69727" y="167726"/>
                  <a:pt x="69546" y="160778"/>
                </a:cubicBezTo>
                <a:cubicBezTo>
                  <a:pt x="68422" y="117444"/>
                  <a:pt x="68057" y="91993"/>
                  <a:pt x="90145" y="65982"/>
                </a:cubicBezTo>
                <a:cubicBezTo>
                  <a:pt x="94462" y="67955"/>
                  <a:pt x="99216" y="69124"/>
                  <a:pt x="104264" y="69124"/>
                </a:cubicBezTo>
                <a:cubicBezTo>
                  <a:pt x="123102" y="69124"/>
                  <a:pt x="138426" y="53800"/>
                  <a:pt x="138426" y="34962"/>
                </a:cubicBezTo>
                <a:cubicBezTo>
                  <a:pt x="138426" y="16124"/>
                  <a:pt x="123102" y="801"/>
                  <a:pt x="104264" y="801"/>
                </a:cubicBezTo>
                <a:cubicBezTo>
                  <a:pt x="85426" y="801"/>
                  <a:pt x="70102" y="16124"/>
                  <a:pt x="70102" y="34962"/>
                </a:cubicBezTo>
                <a:cubicBezTo>
                  <a:pt x="70102" y="40440"/>
                  <a:pt x="71519" y="45547"/>
                  <a:pt x="73819" y="50140"/>
                </a:cubicBezTo>
                <a:cubicBezTo>
                  <a:pt x="45151" y="82984"/>
                  <a:pt x="45589" y="114822"/>
                  <a:pt x="46772" y="161367"/>
                </a:cubicBezTo>
                <a:cubicBezTo>
                  <a:pt x="46980" y="169290"/>
                  <a:pt x="47162" y="177892"/>
                  <a:pt x="47250" y="186912"/>
                </a:cubicBezTo>
                <a:cubicBezTo>
                  <a:pt x="20336" y="196088"/>
                  <a:pt x="801" y="221337"/>
                  <a:pt x="801" y="251319"/>
                </a:cubicBezTo>
                <a:lnTo>
                  <a:pt x="801" y="274094"/>
                </a:lnTo>
                <a:cubicBezTo>
                  <a:pt x="801" y="306005"/>
                  <a:pt x="22879" y="332658"/>
                  <a:pt x="52500" y="340134"/>
                </a:cubicBezTo>
                <a:lnTo>
                  <a:pt x="69346" y="424364"/>
                </a:lnTo>
                <a:cubicBezTo>
                  <a:pt x="70414" y="429679"/>
                  <a:pt x="75084" y="433516"/>
                  <a:pt x="80511" y="433516"/>
                </a:cubicBezTo>
                <a:lnTo>
                  <a:pt x="422128" y="433516"/>
                </a:lnTo>
                <a:cubicBezTo>
                  <a:pt x="427555" y="433516"/>
                  <a:pt x="432225" y="429679"/>
                  <a:pt x="433293" y="424364"/>
                </a:cubicBezTo>
                <a:lnTo>
                  <a:pt x="450139" y="340136"/>
                </a:lnTo>
                <a:cubicBezTo>
                  <a:pt x="479760" y="332660"/>
                  <a:pt x="501838" y="306006"/>
                  <a:pt x="501838" y="274095"/>
                </a:cubicBezTo>
                <a:lnTo>
                  <a:pt x="501838" y="251321"/>
                </a:lnTo>
                <a:cubicBezTo>
                  <a:pt x="501839" y="221695"/>
                  <a:pt x="482779" y="196666"/>
                  <a:pt x="456364" y="187215"/>
                </a:cubicBezTo>
                <a:close/>
                <a:moveTo>
                  <a:pt x="456290" y="274095"/>
                </a:moveTo>
                <a:cubicBezTo>
                  <a:pt x="456290" y="286649"/>
                  <a:pt x="446081" y="296869"/>
                  <a:pt x="433516" y="296869"/>
                </a:cubicBezTo>
                <a:lnTo>
                  <a:pt x="69123" y="296869"/>
                </a:lnTo>
                <a:cubicBezTo>
                  <a:pt x="56558" y="296869"/>
                  <a:pt x="46349" y="286649"/>
                  <a:pt x="46349" y="274095"/>
                </a:cubicBezTo>
                <a:lnTo>
                  <a:pt x="46349" y="251321"/>
                </a:lnTo>
                <a:cubicBezTo>
                  <a:pt x="46349" y="238765"/>
                  <a:pt x="56558" y="228545"/>
                  <a:pt x="69123" y="228545"/>
                </a:cubicBezTo>
                <a:lnTo>
                  <a:pt x="433515" y="228545"/>
                </a:lnTo>
                <a:cubicBezTo>
                  <a:pt x="446081" y="228545"/>
                  <a:pt x="456289" y="238765"/>
                  <a:pt x="456289" y="251319"/>
                </a:cubicBezTo>
                <a:lnTo>
                  <a:pt x="456289" y="2740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2" name="Forma libre 388">
            <a:extLst>
              <a:ext uri="{FF2B5EF4-FFF2-40B4-BE49-F238E27FC236}">
                <a16:creationId xmlns:a16="http://schemas.microsoft.com/office/drawing/2014/main" id="{0777BC4A-3B9C-1E4B-891D-27D51B31A732}"/>
              </a:ext>
            </a:extLst>
          </p:cNvPr>
          <p:cNvSpPr/>
          <p:nvPr/>
        </p:nvSpPr>
        <p:spPr>
          <a:xfrm>
            <a:off x="18288957" y="5078942"/>
            <a:ext cx="1216236" cy="912770"/>
          </a:xfrm>
          <a:custGeom>
            <a:avLst/>
            <a:gdLst>
              <a:gd name="connsiteX0" fmla="*/ 595204 w 599144"/>
              <a:gd name="connsiteY0" fmla="*/ 154020 h 449650"/>
              <a:gd name="connsiteX1" fmla="*/ 445709 w 599144"/>
              <a:gd name="connsiteY1" fmla="*/ 4526 h 449650"/>
              <a:gd name="connsiteX2" fmla="*/ 436901 w 599144"/>
              <a:gd name="connsiteY2" fmla="*/ 876 h 449650"/>
              <a:gd name="connsiteX3" fmla="*/ 162829 w 599144"/>
              <a:gd name="connsiteY3" fmla="*/ 876 h 449650"/>
              <a:gd name="connsiteX4" fmla="*/ 154020 w 599144"/>
              <a:gd name="connsiteY4" fmla="*/ 4526 h 449650"/>
              <a:gd name="connsiteX5" fmla="*/ 4526 w 599144"/>
              <a:gd name="connsiteY5" fmla="*/ 154020 h 449650"/>
              <a:gd name="connsiteX6" fmla="*/ 876 w 599144"/>
              <a:gd name="connsiteY6" fmla="*/ 162962 h 449650"/>
              <a:gd name="connsiteX7" fmla="*/ 4721 w 599144"/>
              <a:gd name="connsiteY7" fmla="*/ 171831 h 449650"/>
              <a:gd name="connsiteX8" fmla="*/ 291251 w 599144"/>
              <a:gd name="connsiteY8" fmla="*/ 445904 h 449650"/>
              <a:gd name="connsiteX9" fmla="*/ 299865 w 599144"/>
              <a:gd name="connsiteY9" fmla="*/ 449359 h 449650"/>
              <a:gd name="connsiteX10" fmla="*/ 308478 w 599144"/>
              <a:gd name="connsiteY10" fmla="*/ 445904 h 449650"/>
              <a:gd name="connsiteX11" fmla="*/ 595009 w 599144"/>
              <a:gd name="connsiteY11" fmla="*/ 171831 h 449650"/>
              <a:gd name="connsiteX12" fmla="*/ 598853 w 599144"/>
              <a:gd name="connsiteY12" fmla="*/ 162962 h 449650"/>
              <a:gd name="connsiteX13" fmla="*/ 595204 w 599144"/>
              <a:gd name="connsiteY13" fmla="*/ 154020 h 449650"/>
              <a:gd name="connsiteX14" fmla="*/ 80415 w 599144"/>
              <a:gd name="connsiteY14" fmla="*/ 175287 h 449650"/>
              <a:gd name="connsiteX15" fmla="*/ 202136 w 599144"/>
              <a:gd name="connsiteY15" fmla="*/ 175287 h 449650"/>
              <a:gd name="connsiteX16" fmla="*/ 256691 w 599144"/>
              <a:gd name="connsiteY16" fmla="*/ 343891 h 449650"/>
              <a:gd name="connsiteX17" fmla="*/ 80415 w 599144"/>
              <a:gd name="connsiteY17" fmla="*/ 175287 h 449650"/>
              <a:gd name="connsiteX18" fmla="*/ 214993 w 599144"/>
              <a:gd name="connsiteY18" fmla="*/ 134115 h 449650"/>
              <a:gd name="connsiteX19" fmla="*/ 188005 w 599144"/>
              <a:gd name="connsiteY19" fmla="*/ 50708 h 449650"/>
              <a:gd name="connsiteX20" fmla="*/ 263647 w 599144"/>
              <a:gd name="connsiteY20" fmla="*/ 50708 h 449650"/>
              <a:gd name="connsiteX21" fmla="*/ 214993 w 599144"/>
              <a:gd name="connsiteY21" fmla="*/ 134115 h 449650"/>
              <a:gd name="connsiteX22" fmla="*/ 411713 w 599144"/>
              <a:gd name="connsiteY22" fmla="*/ 50708 h 449650"/>
              <a:gd name="connsiteX23" fmla="*/ 384734 w 599144"/>
              <a:gd name="connsiteY23" fmla="*/ 134110 h 449650"/>
              <a:gd name="connsiteX24" fmla="*/ 336083 w 599144"/>
              <a:gd name="connsiteY24" fmla="*/ 50708 h 449650"/>
              <a:gd name="connsiteX25" fmla="*/ 411713 w 599144"/>
              <a:gd name="connsiteY25" fmla="*/ 50708 h 449650"/>
              <a:gd name="connsiteX26" fmla="*/ 343060 w 599144"/>
              <a:gd name="connsiteY26" fmla="*/ 343868 h 449650"/>
              <a:gd name="connsiteX27" fmla="*/ 397594 w 599144"/>
              <a:gd name="connsiteY27" fmla="*/ 175286 h 449650"/>
              <a:gd name="connsiteX28" fmla="*/ 399528 w 599144"/>
              <a:gd name="connsiteY28" fmla="*/ 175286 h 449650"/>
              <a:gd name="connsiteX29" fmla="*/ 519315 w 599144"/>
              <a:gd name="connsiteY29" fmla="*/ 175286 h 449650"/>
              <a:gd name="connsiteX30" fmla="*/ 343060 w 599144"/>
              <a:gd name="connsiteY30" fmla="*/ 343868 h 44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99144" h="449650">
                <a:moveTo>
                  <a:pt x="595204" y="154020"/>
                </a:moveTo>
                <a:lnTo>
                  <a:pt x="445709" y="4526"/>
                </a:lnTo>
                <a:cubicBezTo>
                  <a:pt x="443373" y="2190"/>
                  <a:pt x="440211" y="876"/>
                  <a:pt x="436901" y="876"/>
                </a:cubicBezTo>
                <a:lnTo>
                  <a:pt x="162829" y="876"/>
                </a:lnTo>
                <a:cubicBezTo>
                  <a:pt x="159520" y="876"/>
                  <a:pt x="156356" y="2190"/>
                  <a:pt x="154020" y="4526"/>
                </a:cubicBezTo>
                <a:lnTo>
                  <a:pt x="4526" y="154020"/>
                </a:lnTo>
                <a:cubicBezTo>
                  <a:pt x="2166" y="156392"/>
                  <a:pt x="852" y="159617"/>
                  <a:pt x="876" y="162962"/>
                </a:cubicBezTo>
                <a:cubicBezTo>
                  <a:pt x="925" y="166319"/>
                  <a:pt x="2312" y="169519"/>
                  <a:pt x="4721" y="171831"/>
                </a:cubicBezTo>
                <a:lnTo>
                  <a:pt x="291251" y="445904"/>
                </a:lnTo>
                <a:cubicBezTo>
                  <a:pt x="293661" y="448204"/>
                  <a:pt x="296774" y="449359"/>
                  <a:pt x="299865" y="449359"/>
                </a:cubicBezTo>
                <a:cubicBezTo>
                  <a:pt x="302955" y="449359"/>
                  <a:pt x="306070" y="448202"/>
                  <a:pt x="308478" y="445904"/>
                </a:cubicBezTo>
                <a:lnTo>
                  <a:pt x="595009" y="171831"/>
                </a:lnTo>
                <a:cubicBezTo>
                  <a:pt x="597418" y="169519"/>
                  <a:pt x="598804" y="166319"/>
                  <a:pt x="598853" y="162962"/>
                </a:cubicBezTo>
                <a:cubicBezTo>
                  <a:pt x="598878" y="159617"/>
                  <a:pt x="597564" y="156393"/>
                  <a:pt x="595204" y="154020"/>
                </a:cubicBezTo>
                <a:close/>
                <a:moveTo>
                  <a:pt x="80415" y="175287"/>
                </a:moveTo>
                <a:lnTo>
                  <a:pt x="202136" y="175287"/>
                </a:lnTo>
                <a:lnTo>
                  <a:pt x="256691" y="343891"/>
                </a:lnTo>
                <a:lnTo>
                  <a:pt x="80415" y="175287"/>
                </a:lnTo>
                <a:close/>
                <a:moveTo>
                  <a:pt x="214993" y="134115"/>
                </a:moveTo>
                <a:lnTo>
                  <a:pt x="188005" y="50708"/>
                </a:lnTo>
                <a:lnTo>
                  <a:pt x="263647" y="50708"/>
                </a:lnTo>
                <a:lnTo>
                  <a:pt x="214993" y="134115"/>
                </a:lnTo>
                <a:close/>
                <a:moveTo>
                  <a:pt x="411713" y="50708"/>
                </a:moveTo>
                <a:lnTo>
                  <a:pt x="384734" y="134110"/>
                </a:lnTo>
                <a:lnTo>
                  <a:pt x="336083" y="50708"/>
                </a:lnTo>
                <a:lnTo>
                  <a:pt x="411713" y="50708"/>
                </a:lnTo>
                <a:close/>
                <a:moveTo>
                  <a:pt x="343060" y="343868"/>
                </a:moveTo>
                <a:lnTo>
                  <a:pt x="397594" y="175286"/>
                </a:lnTo>
                <a:lnTo>
                  <a:pt x="399528" y="175286"/>
                </a:lnTo>
                <a:lnTo>
                  <a:pt x="519315" y="175286"/>
                </a:lnTo>
                <a:lnTo>
                  <a:pt x="343060" y="34386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4" name="Forma libre 315">
            <a:extLst>
              <a:ext uri="{FF2B5EF4-FFF2-40B4-BE49-F238E27FC236}">
                <a16:creationId xmlns:a16="http://schemas.microsoft.com/office/drawing/2014/main" id="{697853F9-3F89-654C-8BF9-EC1FD2CE93E1}"/>
              </a:ext>
            </a:extLst>
          </p:cNvPr>
          <p:cNvSpPr/>
          <p:nvPr/>
        </p:nvSpPr>
        <p:spPr>
          <a:xfrm>
            <a:off x="5263968" y="5130678"/>
            <a:ext cx="820310" cy="820309"/>
          </a:xfrm>
          <a:custGeom>
            <a:avLst/>
            <a:gdLst>
              <a:gd name="connsiteX0" fmla="*/ 525028 w 570832"/>
              <a:gd name="connsiteY0" fmla="*/ 374685 h 570831"/>
              <a:gd name="connsiteX1" fmla="*/ 423231 w 570832"/>
              <a:gd name="connsiteY1" fmla="*/ 358473 h 570831"/>
              <a:gd name="connsiteX2" fmla="*/ 377984 w 570832"/>
              <a:gd name="connsiteY2" fmla="*/ 368012 h 570831"/>
              <a:gd name="connsiteX3" fmla="*/ 313814 w 570832"/>
              <a:gd name="connsiteY3" fmla="*/ 416464 h 570831"/>
              <a:gd name="connsiteX4" fmla="*/ 154321 w 570832"/>
              <a:gd name="connsiteY4" fmla="*/ 257018 h 570831"/>
              <a:gd name="connsiteX5" fmla="*/ 201395 w 570832"/>
              <a:gd name="connsiteY5" fmla="*/ 194475 h 570831"/>
              <a:gd name="connsiteX6" fmla="*/ 212698 w 570832"/>
              <a:gd name="connsiteY6" fmla="*/ 147758 h 570831"/>
              <a:gd name="connsiteX7" fmla="*/ 196439 w 570832"/>
              <a:gd name="connsiteY7" fmla="*/ 45806 h 570831"/>
              <a:gd name="connsiteX8" fmla="*/ 150635 w 570832"/>
              <a:gd name="connsiteY8" fmla="*/ 0 h 570831"/>
              <a:gd name="connsiteX9" fmla="*/ 45803 w 570832"/>
              <a:gd name="connsiteY9" fmla="*/ 0 h 570831"/>
              <a:gd name="connsiteX10" fmla="*/ 0 w 570832"/>
              <a:gd name="connsiteY10" fmla="*/ 45803 h 570831"/>
              <a:gd name="connsiteX11" fmla="*/ 525028 w 570832"/>
              <a:gd name="connsiteY11" fmla="*/ 570831 h 570831"/>
              <a:gd name="connsiteX12" fmla="*/ 570833 w 570832"/>
              <a:gd name="connsiteY12" fmla="*/ 525026 h 570831"/>
              <a:gd name="connsiteX13" fmla="*/ 570833 w 570832"/>
              <a:gd name="connsiteY13" fmla="*/ 420488 h 570831"/>
              <a:gd name="connsiteX14" fmla="*/ 525028 w 570832"/>
              <a:gd name="connsiteY14" fmla="*/ 3746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2" h="570831">
                <a:moveTo>
                  <a:pt x="525028" y="374685"/>
                </a:moveTo>
                <a:cubicBezTo>
                  <a:pt x="490063" y="374685"/>
                  <a:pt x="455749" y="369219"/>
                  <a:pt x="423231" y="358473"/>
                </a:cubicBezTo>
                <a:cubicBezTo>
                  <a:pt x="407251" y="353053"/>
                  <a:pt x="387709" y="358039"/>
                  <a:pt x="377984" y="368012"/>
                </a:cubicBezTo>
                <a:lnTo>
                  <a:pt x="313814" y="416464"/>
                </a:lnTo>
                <a:cubicBezTo>
                  <a:pt x="239394" y="376731"/>
                  <a:pt x="193528" y="330895"/>
                  <a:pt x="154321" y="257018"/>
                </a:cubicBezTo>
                <a:lnTo>
                  <a:pt x="201395" y="194475"/>
                </a:lnTo>
                <a:cubicBezTo>
                  <a:pt x="213628" y="182242"/>
                  <a:pt x="217964" y="164419"/>
                  <a:pt x="212698" y="147758"/>
                </a:cubicBezTo>
                <a:cubicBezTo>
                  <a:pt x="201921" y="115022"/>
                  <a:pt x="196439" y="80709"/>
                  <a:pt x="196439" y="45806"/>
                </a:cubicBezTo>
                <a:cubicBezTo>
                  <a:pt x="196440" y="20548"/>
                  <a:pt x="175907" y="0"/>
                  <a:pt x="150635" y="0"/>
                </a:cubicBezTo>
                <a:lnTo>
                  <a:pt x="45803" y="0"/>
                </a:lnTo>
                <a:cubicBezTo>
                  <a:pt x="20532" y="0"/>
                  <a:pt x="0" y="20548"/>
                  <a:pt x="0" y="45803"/>
                </a:cubicBezTo>
                <a:cubicBezTo>
                  <a:pt x="0" y="335308"/>
                  <a:pt x="235524" y="570831"/>
                  <a:pt x="525028" y="570831"/>
                </a:cubicBezTo>
                <a:cubicBezTo>
                  <a:pt x="550299" y="570831"/>
                  <a:pt x="570833" y="550283"/>
                  <a:pt x="570833" y="525026"/>
                </a:cubicBezTo>
                <a:lnTo>
                  <a:pt x="570833" y="420488"/>
                </a:lnTo>
                <a:cubicBezTo>
                  <a:pt x="570831" y="395234"/>
                  <a:pt x="550299" y="374685"/>
                  <a:pt x="525028" y="374685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5" name="Forma libre 316">
            <a:extLst>
              <a:ext uri="{FF2B5EF4-FFF2-40B4-BE49-F238E27FC236}">
                <a16:creationId xmlns:a16="http://schemas.microsoft.com/office/drawing/2014/main" id="{D53C1CC5-2A8C-5647-9238-9B5CFDD4321B}"/>
              </a:ext>
            </a:extLst>
          </p:cNvPr>
          <p:cNvSpPr/>
          <p:nvPr/>
        </p:nvSpPr>
        <p:spPr>
          <a:xfrm>
            <a:off x="5674122" y="5176939"/>
            <a:ext cx="410154" cy="410155"/>
          </a:xfrm>
          <a:custGeom>
            <a:avLst/>
            <a:gdLst>
              <a:gd name="connsiteX0" fmla="*/ 237846 w 285415"/>
              <a:gd name="connsiteY0" fmla="*/ 0 h 285416"/>
              <a:gd name="connsiteX1" fmla="*/ 47569 w 285415"/>
              <a:gd name="connsiteY1" fmla="*/ 0 h 285416"/>
              <a:gd name="connsiteX2" fmla="*/ 0 w 285415"/>
              <a:gd name="connsiteY2" fmla="*/ 47632 h 285416"/>
              <a:gd name="connsiteX3" fmla="*/ 0 w 285415"/>
              <a:gd name="connsiteY3" fmla="*/ 269560 h 285416"/>
              <a:gd name="connsiteX4" fmla="*/ 9786 w 285415"/>
              <a:gd name="connsiteY4" fmla="*/ 284208 h 285416"/>
              <a:gd name="connsiteX5" fmla="*/ 15855 w 285415"/>
              <a:gd name="connsiteY5" fmla="*/ 285417 h 285416"/>
              <a:gd name="connsiteX6" fmla="*/ 27067 w 285415"/>
              <a:gd name="connsiteY6" fmla="*/ 280757 h 285416"/>
              <a:gd name="connsiteX7" fmla="*/ 85848 w 285415"/>
              <a:gd name="connsiteY7" fmla="*/ 221884 h 285416"/>
              <a:gd name="connsiteX8" fmla="*/ 237846 w 285415"/>
              <a:gd name="connsiteY8" fmla="*/ 221884 h 285416"/>
              <a:gd name="connsiteX9" fmla="*/ 285416 w 285415"/>
              <a:gd name="connsiteY9" fmla="*/ 174252 h 285416"/>
              <a:gd name="connsiteX10" fmla="*/ 285416 w 285415"/>
              <a:gd name="connsiteY10" fmla="*/ 47632 h 285416"/>
              <a:gd name="connsiteX11" fmla="*/ 237846 w 285415"/>
              <a:gd name="connsiteY11" fmla="*/ 0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5415" h="285416">
                <a:moveTo>
                  <a:pt x="237846" y="0"/>
                </a:moveTo>
                <a:lnTo>
                  <a:pt x="47569" y="0"/>
                </a:lnTo>
                <a:cubicBezTo>
                  <a:pt x="21338" y="0"/>
                  <a:pt x="0" y="21369"/>
                  <a:pt x="0" y="47632"/>
                </a:cubicBezTo>
                <a:lnTo>
                  <a:pt x="0" y="269560"/>
                </a:lnTo>
                <a:cubicBezTo>
                  <a:pt x="0" y="275972"/>
                  <a:pt x="3871" y="281762"/>
                  <a:pt x="9786" y="284208"/>
                </a:cubicBezTo>
                <a:cubicBezTo>
                  <a:pt x="11767" y="285029"/>
                  <a:pt x="13811" y="285417"/>
                  <a:pt x="15855" y="285417"/>
                </a:cubicBezTo>
                <a:cubicBezTo>
                  <a:pt x="19975" y="285417"/>
                  <a:pt x="24031" y="283807"/>
                  <a:pt x="27067" y="280757"/>
                </a:cubicBezTo>
                <a:lnTo>
                  <a:pt x="85848" y="221884"/>
                </a:lnTo>
                <a:lnTo>
                  <a:pt x="237846" y="221884"/>
                </a:lnTo>
                <a:cubicBezTo>
                  <a:pt x="264078" y="221884"/>
                  <a:pt x="285416" y="200515"/>
                  <a:pt x="285416" y="174252"/>
                </a:cubicBezTo>
                <a:lnTo>
                  <a:pt x="285416" y="47632"/>
                </a:lnTo>
                <a:cubicBezTo>
                  <a:pt x="285416" y="21369"/>
                  <a:pt x="264078" y="0"/>
                  <a:pt x="237846" y="0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7088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80732" y="1046901"/>
            <a:ext cx="102162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225A7FB-A6ED-D14D-8441-07C6FF1D9512}"/>
              </a:ext>
            </a:extLst>
          </p:cNvPr>
          <p:cNvSpPr/>
          <p:nvPr/>
        </p:nvSpPr>
        <p:spPr>
          <a:xfrm>
            <a:off x="2668308" y="4978400"/>
            <a:ext cx="4978400" cy="4978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9EF71D-F9B1-5F4F-88C8-5A817AC5E9D8}"/>
              </a:ext>
            </a:extLst>
          </p:cNvPr>
          <p:cNvSpPr/>
          <p:nvPr/>
        </p:nvSpPr>
        <p:spPr>
          <a:xfrm>
            <a:off x="4954308" y="4267200"/>
            <a:ext cx="406400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22F452-8D0E-1549-9B90-9FBBDD2F6DE4}"/>
              </a:ext>
            </a:extLst>
          </p:cNvPr>
          <p:cNvSpPr/>
          <p:nvPr/>
        </p:nvSpPr>
        <p:spPr>
          <a:xfrm>
            <a:off x="4535208" y="5740400"/>
            <a:ext cx="1282700" cy="12827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79CBB-D5BA-AB4B-9706-16908FD71A94}"/>
              </a:ext>
            </a:extLst>
          </p:cNvPr>
          <p:cNvSpPr txBox="1"/>
          <p:nvPr/>
        </p:nvSpPr>
        <p:spPr>
          <a:xfrm>
            <a:off x="3736416" y="7874000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DF685D-C3E5-E04F-86C0-41C5C26D6EBA}"/>
              </a:ext>
            </a:extLst>
          </p:cNvPr>
          <p:cNvSpPr/>
          <p:nvPr/>
        </p:nvSpPr>
        <p:spPr>
          <a:xfrm>
            <a:off x="3731072" y="7256960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6D02E7-58A7-144A-9EF0-A681828A6A0C}"/>
              </a:ext>
            </a:extLst>
          </p:cNvPr>
          <p:cNvSpPr/>
          <p:nvPr/>
        </p:nvSpPr>
        <p:spPr>
          <a:xfrm>
            <a:off x="7418108" y="7467600"/>
            <a:ext cx="4978400" cy="4978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1B2B7-0A2B-E94C-98CA-63B3EB412839}"/>
              </a:ext>
            </a:extLst>
          </p:cNvPr>
          <p:cNvSpPr/>
          <p:nvPr/>
        </p:nvSpPr>
        <p:spPr>
          <a:xfrm>
            <a:off x="9704108" y="6756400"/>
            <a:ext cx="406400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A9B447-F9E2-3546-A1A2-CC1152133CC2}"/>
              </a:ext>
            </a:extLst>
          </p:cNvPr>
          <p:cNvSpPr/>
          <p:nvPr/>
        </p:nvSpPr>
        <p:spPr>
          <a:xfrm>
            <a:off x="9285008" y="8229600"/>
            <a:ext cx="1282700" cy="12827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A4A93A-B8B9-5242-90F4-ED2769544325}"/>
              </a:ext>
            </a:extLst>
          </p:cNvPr>
          <p:cNvSpPr txBox="1"/>
          <p:nvPr/>
        </p:nvSpPr>
        <p:spPr>
          <a:xfrm>
            <a:off x="8486216" y="10363200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8DC4F8-1484-1045-B25B-81D3844F68A0}"/>
              </a:ext>
            </a:extLst>
          </p:cNvPr>
          <p:cNvSpPr/>
          <p:nvPr/>
        </p:nvSpPr>
        <p:spPr>
          <a:xfrm>
            <a:off x="8480872" y="9746160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Knowledge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AC7D2B-1AFF-714B-8696-1AF7DC5711F9}"/>
              </a:ext>
            </a:extLst>
          </p:cNvPr>
          <p:cNvSpPr/>
          <p:nvPr/>
        </p:nvSpPr>
        <p:spPr>
          <a:xfrm>
            <a:off x="12091708" y="4978400"/>
            <a:ext cx="4978400" cy="497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C0ABC2-CBCE-CA4A-A34B-EA1715B26908}"/>
              </a:ext>
            </a:extLst>
          </p:cNvPr>
          <p:cNvSpPr/>
          <p:nvPr/>
        </p:nvSpPr>
        <p:spPr>
          <a:xfrm>
            <a:off x="14377708" y="4267200"/>
            <a:ext cx="406400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ED7797-FFE4-F24B-B1A4-4A3914731392}"/>
              </a:ext>
            </a:extLst>
          </p:cNvPr>
          <p:cNvSpPr/>
          <p:nvPr/>
        </p:nvSpPr>
        <p:spPr>
          <a:xfrm>
            <a:off x="13958608" y="5740400"/>
            <a:ext cx="1282700" cy="12827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02D014-FE35-1241-A3CA-C3542D2AD31A}"/>
              </a:ext>
            </a:extLst>
          </p:cNvPr>
          <p:cNvSpPr txBox="1"/>
          <p:nvPr/>
        </p:nvSpPr>
        <p:spPr>
          <a:xfrm>
            <a:off x="13159816" y="7874000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B0A7E-FBC9-0446-A95C-E00C0605B567}"/>
              </a:ext>
            </a:extLst>
          </p:cNvPr>
          <p:cNvSpPr/>
          <p:nvPr/>
        </p:nvSpPr>
        <p:spPr>
          <a:xfrm>
            <a:off x="13154472" y="7256960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Monitoring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643F79-565E-444D-9860-D37D22246D6C}"/>
              </a:ext>
            </a:extLst>
          </p:cNvPr>
          <p:cNvSpPr/>
          <p:nvPr/>
        </p:nvSpPr>
        <p:spPr>
          <a:xfrm>
            <a:off x="16841508" y="7467600"/>
            <a:ext cx="4978400" cy="497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98FC55-41AC-A14C-A1E5-C3F2F7CD9758}"/>
              </a:ext>
            </a:extLst>
          </p:cNvPr>
          <p:cNvSpPr/>
          <p:nvPr/>
        </p:nvSpPr>
        <p:spPr>
          <a:xfrm>
            <a:off x="19127508" y="6756400"/>
            <a:ext cx="406400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85A7D2-B6CE-044E-AE81-15E262548B5E}"/>
              </a:ext>
            </a:extLst>
          </p:cNvPr>
          <p:cNvSpPr/>
          <p:nvPr/>
        </p:nvSpPr>
        <p:spPr>
          <a:xfrm>
            <a:off x="18708408" y="8229600"/>
            <a:ext cx="1282700" cy="12827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897BDB-2326-4C42-A9F0-7777C5D93B50}"/>
              </a:ext>
            </a:extLst>
          </p:cNvPr>
          <p:cNvSpPr txBox="1"/>
          <p:nvPr/>
        </p:nvSpPr>
        <p:spPr>
          <a:xfrm>
            <a:off x="17909616" y="10363200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59CB06-E88F-A141-850A-05B374C48B34}"/>
              </a:ext>
            </a:extLst>
          </p:cNvPr>
          <p:cNvSpPr/>
          <p:nvPr/>
        </p:nvSpPr>
        <p:spPr>
          <a:xfrm>
            <a:off x="17904272" y="9746160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Desire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Forma libre 117">
            <a:extLst>
              <a:ext uri="{FF2B5EF4-FFF2-40B4-BE49-F238E27FC236}">
                <a16:creationId xmlns:a16="http://schemas.microsoft.com/office/drawing/2014/main" id="{8D770AA6-F3D9-0340-8DBB-FA17AF58D711}"/>
              </a:ext>
            </a:extLst>
          </p:cNvPr>
          <p:cNvSpPr/>
          <p:nvPr/>
        </p:nvSpPr>
        <p:spPr>
          <a:xfrm>
            <a:off x="14800550" y="6067182"/>
            <a:ext cx="332974" cy="476458"/>
          </a:xfrm>
          <a:custGeom>
            <a:avLst/>
            <a:gdLst>
              <a:gd name="connsiteX0" fmla="*/ 95138 w 190276"/>
              <a:gd name="connsiteY0" fmla="*/ 0 h 272269"/>
              <a:gd name="connsiteX1" fmla="*/ 0 w 190276"/>
              <a:gd name="connsiteY1" fmla="*/ 95138 h 272269"/>
              <a:gd name="connsiteX2" fmla="*/ 66405 w 190276"/>
              <a:gd name="connsiteY2" fmla="*/ 230544 h 272269"/>
              <a:gd name="connsiteX3" fmla="*/ 62667 w 190276"/>
              <a:gd name="connsiteY3" fmla="*/ 234978 h 272269"/>
              <a:gd name="connsiteX4" fmla="*/ 67626 w 190276"/>
              <a:gd name="connsiteY4" fmla="*/ 250250 h 272269"/>
              <a:gd name="connsiteX5" fmla="*/ 63224 w 190276"/>
              <a:gd name="connsiteY5" fmla="*/ 265696 h 272269"/>
              <a:gd name="connsiteX6" fmla="*/ 73874 w 190276"/>
              <a:gd name="connsiteY6" fmla="*/ 272270 h 272269"/>
              <a:gd name="connsiteX7" fmla="*/ 79180 w 190276"/>
              <a:gd name="connsiteY7" fmla="*/ 271015 h 272269"/>
              <a:gd name="connsiteX8" fmla="*/ 100400 w 190276"/>
              <a:gd name="connsiteY8" fmla="*/ 260405 h 272269"/>
              <a:gd name="connsiteX9" fmla="*/ 100406 w 190276"/>
              <a:gd name="connsiteY9" fmla="*/ 260404 h 272269"/>
              <a:gd name="connsiteX10" fmla="*/ 100457 w 190276"/>
              <a:gd name="connsiteY10" fmla="*/ 260378 h 272269"/>
              <a:gd name="connsiteX11" fmla="*/ 100471 w 190276"/>
              <a:gd name="connsiteY11" fmla="*/ 260350 h 272269"/>
              <a:gd name="connsiteX12" fmla="*/ 104580 w 190276"/>
              <a:gd name="connsiteY12" fmla="*/ 256975 h 272269"/>
              <a:gd name="connsiteX13" fmla="*/ 190276 w 190276"/>
              <a:gd name="connsiteY13" fmla="*/ 95138 h 272269"/>
              <a:gd name="connsiteX14" fmla="*/ 95138 w 190276"/>
              <a:gd name="connsiteY14" fmla="*/ 0 h 272269"/>
              <a:gd name="connsiteX15" fmla="*/ 95138 w 190276"/>
              <a:gd name="connsiteY15" fmla="*/ 118922 h 272269"/>
              <a:gd name="connsiteX16" fmla="*/ 71354 w 190276"/>
              <a:gd name="connsiteY16" fmla="*/ 95138 h 272269"/>
              <a:gd name="connsiteX17" fmla="*/ 95138 w 190276"/>
              <a:gd name="connsiteY17" fmla="*/ 71354 h 272269"/>
              <a:gd name="connsiteX18" fmla="*/ 118922 w 190276"/>
              <a:gd name="connsiteY18" fmla="*/ 95138 h 272269"/>
              <a:gd name="connsiteX19" fmla="*/ 95138 w 190276"/>
              <a:gd name="connsiteY19" fmla="*/ 118922 h 272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0276" h="272269">
                <a:moveTo>
                  <a:pt x="95138" y="0"/>
                </a:moveTo>
                <a:cubicBezTo>
                  <a:pt x="42680" y="0"/>
                  <a:pt x="0" y="42680"/>
                  <a:pt x="0" y="95138"/>
                </a:cubicBezTo>
                <a:cubicBezTo>
                  <a:pt x="0" y="130588"/>
                  <a:pt x="40852" y="194197"/>
                  <a:pt x="66405" y="230544"/>
                </a:cubicBezTo>
                <a:cubicBezTo>
                  <a:pt x="64873" y="231706"/>
                  <a:pt x="63516" y="233110"/>
                  <a:pt x="62667" y="234978"/>
                </a:cubicBezTo>
                <a:cubicBezTo>
                  <a:pt x="60088" y="240634"/>
                  <a:pt x="62318" y="247253"/>
                  <a:pt x="67626" y="250250"/>
                </a:cubicBezTo>
                <a:cubicBezTo>
                  <a:pt x="62435" y="253445"/>
                  <a:pt x="60448" y="260134"/>
                  <a:pt x="63224" y="265696"/>
                </a:cubicBezTo>
                <a:cubicBezTo>
                  <a:pt x="65314" y="269866"/>
                  <a:pt x="69506" y="272270"/>
                  <a:pt x="73874" y="272270"/>
                </a:cubicBezTo>
                <a:cubicBezTo>
                  <a:pt x="75662" y="272270"/>
                  <a:pt x="77474" y="271863"/>
                  <a:pt x="79180" y="271015"/>
                </a:cubicBezTo>
                <a:lnTo>
                  <a:pt x="100400" y="260405"/>
                </a:lnTo>
                <a:lnTo>
                  <a:pt x="100406" y="260404"/>
                </a:lnTo>
                <a:lnTo>
                  <a:pt x="100457" y="260378"/>
                </a:lnTo>
                <a:lnTo>
                  <a:pt x="100471" y="260350"/>
                </a:lnTo>
                <a:cubicBezTo>
                  <a:pt x="102055" y="259554"/>
                  <a:pt x="103471" y="258421"/>
                  <a:pt x="104580" y="256975"/>
                </a:cubicBezTo>
                <a:cubicBezTo>
                  <a:pt x="113348" y="245522"/>
                  <a:pt x="190276" y="143741"/>
                  <a:pt x="190276" y="95138"/>
                </a:cubicBezTo>
                <a:cubicBezTo>
                  <a:pt x="190276" y="42680"/>
                  <a:pt x="147597" y="0"/>
                  <a:pt x="95138" y="0"/>
                </a:cubicBezTo>
                <a:close/>
                <a:moveTo>
                  <a:pt x="95138" y="118922"/>
                </a:moveTo>
                <a:cubicBezTo>
                  <a:pt x="82027" y="118922"/>
                  <a:pt x="71354" y="108249"/>
                  <a:pt x="71354" y="95138"/>
                </a:cubicBezTo>
                <a:cubicBezTo>
                  <a:pt x="71354" y="82027"/>
                  <a:pt x="82027" y="71354"/>
                  <a:pt x="95138" y="71354"/>
                </a:cubicBezTo>
                <a:cubicBezTo>
                  <a:pt x="108249" y="71354"/>
                  <a:pt x="118922" y="82027"/>
                  <a:pt x="118922" y="95138"/>
                </a:cubicBezTo>
                <a:cubicBezTo>
                  <a:pt x="118922" y="108249"/>
                  <a:pt x="108249" y="118922"/>
                  <a:pt x="95138" y="118922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2" name="Forma libre 118">
            <a:extLst>
              <a:ext uri="{FF2B5EF4-FFF2-40B4-BE49-F238E27FC236}">
                <a16:creationId xmlns:a16="http://schemas.microsoft.com/office/drawing/2014/main" id="{8B33233F-6448-554D-A09C-E735A9908E81}"/>
              </a:ext>
            </a:extLst>
          </p:cNvPr>
          <p:cNvSpPr/>
          <p:nvPr/>
        </p:nvSpPr>
        <p:spPr>
          <a:xfrm>
            <a:off x="14134598" y="6400158"/>
            <a:ext cx="332976" cy="457840"/>
          </a:xfrm>
          <a:custGeom>
            <a:avLst/>
            <a:gdLst>
              <a:gd name="connsiteX0" fmla="*/ 124181 w 190277"/>
              <a:gd name="connsiteY0" fmla="*/ 230100 h 261630"/>
              <a:gd name="connsiteX1" fmla="*/ 190277 w 190277"/>
              <a:gd name="connsiteY1" fmla="*/ 95138 h 261630"/>
              <a:gd name="connsiteX2" fmla="*/ 95139 w 190277"/>
              <a:gd name="connsiteY2" fmla="*/ 0 h 261630"/>
              <a:gd name="connsiteX3" fmla="*/ 0 w 190277"/>
              <a:gd name="connsiteY3" fmla="*/ 95138 h 261630"/>
              <a:gd name="connsiteX4" fmla="*/ 85697 w 190277"/>
              <a:gd name="connsiteY4" fmla="*/ 256973 h 261630"/>
              <a:gd name="connsiteX5" fmla="*/ 95139 w 190277"/>
              <a:gd name="connsiteY5" fmla="*/ 261630 h 261630"/>
              <a:gd name="connsiteX6" fmla="*/ 100450 w 190277"/>
              <a:gd name="connsiteY6" fmla="*/ 260367 h 261630"/>
              <a:gd name="connsiteX7" fmla="*/ 100458 w 190277"/>
              <a:gd name="connsiteY7" fmla="*/ 260376 h 261630"/>
              <a:gd name="connsiteX8" fmla="*/ 121734 w 190277"/>
              <a:gd name="connsiteY8" fmla="*/ 249737 h 261630"/>
              <a:gd name="connsiteX9" fmla="*/ 127053 w 190277"/>
              <a:gd name="connsiteY9" fmla="*/ 233780 h 261630"/>
              <a:gd name="connsiteX10" fmla="*/ 124181 w 190277"/>
              <a:gd name="connsiteY10" fmla="*/ 230100 h 261630"/>
              <a:gd name="connsiteX11" fmla="*/ 95138 w 190277"/>
              <a:gd name="connsiteY11" fmla="*/ 118922 h 261630"/>
              <a:gd name="connsiteX12" fmla="*/ 71354 w 190277"/>
              <a:gd name="connsiteY12" fmla="*/ 95138 h 261630"/>
              <a:gd name="connsiteX13" fmla="*/ 95138 w 190277"/>
              <a:gd name="connsiteY13" fmla="*/ 71354 h 261630"/>
              <a:gd name="connsiteX14" fmla="*/ 118922 w 190277"/>
              <a:gd name="connsiteY14" fmla="*/ 95138 h 261630"/>
              <a:gd name="connsiteX15" fmla="*/ 95138 w 190277"/>
              <a:gd name="connsiteY15" fmla="*/ 118922 h 26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0277" h="261630">
                <a:moveTo>
                  <a:pt x="124181" y="230100"/>
                </a:moveTo>
                <a:cubicBezTo>
                  <a:pt x="149753" y="193682"/>
                  <a:pt x="190277" y="130446"/>
                  <a:pt x="190277" y="95138"/>
                </a:cubicBezTo>
                <a:cubicBezTo>
                  <a:pt x="190277" y="42680"/>
                  <a:pt x="147598" y="0"/>
                  <a:pt x="95139" y="0"/>
                </a:cubicBezTo>
                <a:cubicBezTo>
                  <a:pt x="42680" y="-1"/>
                  <a:pt x="0" y="42680"/>
                  <a:pt x="0" y="95138"/>
                </a:cubicBezTo>
                <a:cubicBezTo>
                  <a:pt x="0" y="143741"/>
                  <a:pt x="76928" y="245522"/>
                  <a:pt x="85697" y="256973"/>
                </a:cubicBezTo>
                <a:cubicBezTo>
                  <a:pt x="87950" y="259911"/>
                  <a:pt x="91434" y="261630"/>
                  <a:pt x="95139" y="261630"/>
                </a:cubicBezTo>
                <a:cubicBezTo>
                  <a:pt x="97012" y="261630"/>
                  <a:pt x="98821" y="261180"/>
                  <a:pt x="100450" y="260367"/>
                </a:cubicBezTo>
                <a:lnTo>
                  <a:pt x="100458" y="260376"/>
                </a:lnTo>
                <a:lnTo>
                  <a:pt x="121734" y="249737"/>
                </a:lnTo>
                <a:cubicBezTo>
                  <a:pt x="127611" y="246800"/>
                  <a:pt x="129991" y="239656"/>
                  <a:pt x="127053" y="233780"/>
                </a:cubicBezTo>
                <a:cubicBezTo>
                  <a:pt x="126326" y="232326"/>
                  <a:pt x="125336" y="231096"/>
                  <a:pt x="124181" y="230100"/>
                </a:cubicBezTo>
                <a:close/>
                <a:moveTo>
                  <a:pt x="95138" y="118922"/>
                </a:moveTo>
                <a:cubicBezTo>
                  <a:pt x="82027" y="118922"/>
                  <a:pt x="71354" y="108249"/>
                  <a:pt x="71354" y="95138"/>
                </a:cubicBezTo>
                <a:cubicBezTo>
                  <a:pt x="71354" y="82027"/>
                  <a:pt x="82027" y="71354"/>
                  <a:pt x="95138" y="71354"/>
                </a:cubicBezTo>
                <a:cubicBezTo>
                  <a:pt x="108249" y="71354"/>
                  <a:pt x="118922" y="82027"/>
                  <a:pt x="118922" y="95138"/>
                </a:cubicBezTo>
                <a:cubicBezTo>
                  <a:pt x="118922" y="108249"/>
                  <a:pt x="108251" y="118922"/>
                  <a:pt x="95138" y="118922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Forma libre 119">
            <a:extLst>
              <a:ext uri="{FF2B5EF4-FFF2-40B4-BE49-F238E27FC236}">
                <a16:creationId xmlns:a16="http://schemas.microsoft.com/office/drawing/2014/main" id="{A61E516A-4BB5-FD4C-950D-A8199FDF432C}"/>
              </a:ext>
            </a:extLst>
          </p:cNvPr>
          <p:cNvSpPr/>
          <p:nvPr/>
        </p:nvSpPr>
        <p:spPr>
          <a:xfrm>
            <a:off x="14514674" y="6666321"/>
            <a:ext cx="107340" cy="74476"/>
          </a:xfrm>
          <a:custGeom>
            <a:avLst/>
            <a:gdLst>
              <a:gd name="connsiteX0" fmla="*/ 44124 w 61339"/>
              <a:gd name="connsiteY0" fmla="*/ 1249 h 42559"/>
              <a:gd name="connsiteX1" fmla="*/ 6578 w 61339"/>
              <a:gd name="connsiteY1" fmla="*/ 20028 h 42559"/>
              <a:gd name="connsiteX2" fmla="*/ 1259 w 61339"/>
              <a:gd name="connsiteY2" fmla="*/ 35986 h 42559"/>
              <a:gd name="connsiteX3" fmla="*/ 11908 w 61339"/>
              <a:gd name="connsiteY3" fmla="*/ 42559 h 42559"/>
              <a:gd name="connsiteX4" fmla="*/ 17215 w 61339"/>
              <a:gd name="connsiteY4" fmla="*/ 41305 h 42559"/>
              <a:gd name="connsiteX5" fmla="*/ 54762 w 61339"/>
              <a:gd name="connsiteY5" fmla="*/ 22526 h 42559"/>
              <a:gd name="connsiteX6" fmla="*/ 60081 w 61339"/>
              <a:gd name="connsiteY6" fmla="*/ 6568 h 42559"/>
              <a:gd name="connsiteX7" fmla="*/ 44124 w 61339"/>
              <a:gd name="connsiteY7" fmla="*/ 1249 h 4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339" h="42559">
                <a:moveTo>
                  <a:pt x="44124" y="1249"/>
                </a:moveTo>
                <a:lnTo>
                  <a:pt x="6578" y="20028"/>
                </a:lnTo>
                <a:cubicBezTo>
                  <a:pt x="701" y="22966"/>
                  <a:pt x="-1679" y="30109"/>
                  <a:pt x="1259" y="35986"/>
                </a:cubicBezTo>
                <a:cubicBezTo>
                  <a:pt x="3349" y="40156"/>
                  <a:pt x="7541" y="42559"/>
                  <a:pt x="11908" y="42559"/>
                </a:cubicBezTo>
                <a:cubicBezTo>
                  <a:pt x="13696" y="42559"/>
                  <a:pt x="15508" y="42152"/>
                  <a:pt x="17215" y="41305"/>
                </a:cubicBezTo>
                <a:lnTo>
                  <a:pt x="54762" y="22526"/>
                </a:lnTo>
                <a:cubicBezTo>
                  <a:pt x="60638" y="19588"/>
                  <a:pt x="63019" y="12445"/>
                  <a:pt x="60081" y="6568"/>
                </a:cubicBezTo>
                <a:cubicBezTo>
                  <a:pt x="57132" y="691"/>
                  <a:pt x="49978" y="-1667"/>
                  <a:pt x="44124" y="1249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4" name="Forma libre 120">
            <a:extLst>
              <a:ext uri="{FF2B5EF4-FFF2-40B4-BE49-F238E27FC236}">
                <a16:creationId xmlns:a16="http://schemas.microsoft.com/office/drawing/2014/main" id="{C7B9B2ED-3674-4C4B-85BC-2FEDB4284865}"/>
              </a:ext>
            </a:extLst>
          </p:cNvPr>
          <p:cNvSpPr/>
          <p:nvPr/>
        </p:nvSpPr>
        <p:spPr>
          <a:xfrm>
            <a:off x="14777554" y="6534881"/>
            <a:ext cx="107361" cy="74462"/>
          </a:xfrm>
          <a:custGeom>
            <a:avLst/>
            <a:gdLst>
              <a:gd name="connsiteX0" fmla="*/ 44137 w 61351"/>
              <a:gd name="connsiteY0" fmla="*/ 1241 h 42551"/>
              <a:gd name="connsiteX1" fmla="*/ 6578 w 61351"/>
              <a:gd name="connsiteY1" fmla="*/ 20021 h 42551"/>
              <a:gd name="connsiteX2" fmla="*/ 1259 w 61351"/>
              <a:gd name="connsiteY2" fmla="*/ 35978 h 42551"/>
              <a:gd name="connsiteX3" fmla="*/ 11908 w 61351"/>
              <a:gd name="connsiteY3" fmla="*/ 42552 h 42551"/>
              <a:gd name="connsiteX4" fmla="*/ 17215 w 61351"/>
              <a:gd name="connsiteY4" fmla="*/ 41298 h 42551"/>
              <a:gd name="connsiteX5" fmla="*/ 54774 w 61351"/>
              <a:gd name="connsiteY5" fmla="*/ 22518 h 42551"/>
              <a:gd name="connsiteX6" fmla="*/ 60093 w 61351"/>
              <a:gd name="connsiteY6" fmla="*/ 6561 h 42551"/>
              <a:gd name="connsiteX7" fmla="*/ 44137 w 61351"/>
              <a:gd name="connsiteY7" fmla="*/ 1241 h 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351" h="42551">
                <a:moveTo>
                  <a:pt x="44137" y="1241"/>
                </a:moveTo>
                <a:lnTo>
                  <a:pt x="6578" y="20021"/>
                </a:lnTo>
                <a:cubicBezTo>
                  <a:pt x="701" y="22959"/>
                  <a:pt x="-1679" y="30102"/>
                  <a:pt x="1259" y="35978"/>
                </a:cubicBezTo>
                <a:cubicBezTo>
                  <a:pt x="3349" y="40148"/>
                  <a:pt x="7541" y="42552"/>
                  <a:pt x="11908" y="42552"/>
                </a:cubicBezTo>
                <a:cubicBezTo>
                  <a:pt x="13696" y="42552"/>
                  <a:pt x="15508" y="42145"/>
                  <a:pt x="17215" y="41298"/>
                </a:cubicBezTo>
                <a:lnTo>
                  <a:pt x="54774" y="22518"/>
                </a:lnTo>
                <a:cubicBezTo>
                  <a:pt x="60651" y="19580"/>
                  <a:pt x="63031" y="12437"/>
                  <a:pt x="60093" y="6561"/>
                </a:cubicBezTo>
                <a:cubicBezTo>
                  <a:pt x="57157" y="695"/>
                  <a:pt x="50002" y="-1662"/>
                  <a:pt x="44137" y="1241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5" name="Forma libre 121">
            <a:extLst>
              <a:ext uri="{FF2B5EF4-FFF2-40B4-BE49-F238E27FC236}">
                <a16:creationId xmlns:a16="http://schemas.microsoft.com/office/drawing/2014/main" id="{629D1D78-4AA9-C24B-AFE7-07FC2F899A74}"/>
              </a:ext>
            </a:extLst>
          </p:cNvPr>
          <p:cNvSpPr/>
          <p:nvPr/>
        </p:nvSpPr>
        <p:spPr>
          <a:xfrm>
            <a:off x="14383223" y="6732054"/>
            <a:ext cx="107361" cy="74468"/>
          </a:xfrm>
          <a:custGeom>
            <a:avLst/>
            <a:gdLst>
              <a:gd name="connsiteX0" fmla="*/ 44137 w 61351"/>
              <a:gd name="connsiteY0" fmla="*/ 1244 h 42554"/>
              <a:gd name="connsiteX1" fmla="*/ 6578 w 61351"/>
              <a:gd name="connsiteY1" fmla="*/ 20023 h 42554"/>
              <a:gd name="connsiteX2" fmla="*/ 1259 w 61351"/>
              <a:gd name="connsiteY2" fmla="*/ 35981 h 42554"/>
              <a:gd name="connsiteX3" fmla="*/ 11908 w 61351"/>
              <a:gd name="connsiteY3" fmla="*/ 42554 h 42554"/>
              <a:gd name="connsiteX4" fmla="*/ 17215 w 61351"/>
              <a:gd name="connsiteY4" fmla="*/ 41300 h 42554"/>
              <a:gd name="connsiteX5" fmla="*/ 54774 w 61351"/>
              <a:gd name="connsiteY5" fmla="*/ 22521 h 42554"/>
              <a:gd name="connsiteX6" fmla="*/ 60093 w 61351"/>
              <a:gd name="connsiteY6" fmla="*/ 6563 h 42554"/>
              <a:gd name="connsiteX7" fmla="*/ 44137 w 61351"/>
              <a:gd name="connsiteY7" fmla="*/ 1244 h 42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351" h="42554">
                <a:moveTo>
                  <a:pt x="44137" y="1244"/>
                </a:moveTo>
                <a:lnTo>
                  <a:pt x="6578" y="20023"/>
                </a:lnTo>
                <a:cubicBezTo>
                  <a:pt x="701" y="22961"/>
                  <a:pt x="-1679" y="30104"/>
                  <a:pt x="1259" y="35981"/>
                </a:cubicBezTo>
                <a:cubicBezTo>
                  <a:pt x="3349" y="40151"/>
                  <a:pt x="7541" y="42554"/>
                  <a:pt x="11908" y="42554"/>
                </a:cubicBezTo>
                <a:cubicBezTo>
                  <a:pt x="13696" y="42554"/>
                  <a:pt x="15508" y="42147"/>
                  <a:pt x="17215" y="41300"/>
                </a:cubicBezTo>
                <a:lnTo>
                  <a:pt x="54774" y="22521"/>
                </a:lnTo>
                <a:cubicBezTo>
                  <a:pt x="60651" y="19583"/>
                  <a:pt x="63031" y="12440"/>
                  <a:pt x="60093" y="6563"/>
                </a:cubicBezTo>
                <a:cubicBezTo>
                  <a:pt x="57144" y="686"/>
                  <a:pt x="50001" y="-1660"/>
                  <a:pt x="44137" y="1244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6" name="Forma libre 122">
            <a:extLst>
              <a:ext uri="{FF2B5EF4-FFF2-40B4-BE49-F238E27FC236}">
                <a16:creationId xmlns:a16="http://schemas.microsoft.com/office/drawing/2014/main" id="{034C3205-02C0-7148-A856-0408A48BD3C1}"/>
              </a:ext>
            </a:extLst>
          </p:cNvPr>
          <p:cNvSpPr/>
          <p:nvPr/>
        </p:nvSpPr>
        <p:spPr>
          <a:xfrm>
            <a:off x="14646103" y="6600587"/>
            <a:ext cx="107361" cy="74485"/>
          </a:xfrm>
          <a:custGeom>
            <a:avLst/>
            <a:gdLst>
              <a:gd name="connsiteX0" fmla="*/ 44137 w 61351"/>
              <a:gd name="connsiteY0" fmla="*/ 1254 h 42564"/>
              <a:gd name="connsiteX1" fmla="*/ 6578 w 61351"/>
              <a:gd name="connsiteY1" fmla="*/ 20033 h 42564"/>
              <a:gd name="connsiteX2" fmla="*/ 1259 w 61351"/>
              <a:gd name="connsiteY2" fmla="*/ 35991 h 42564"/>
              <a:gd name="connsiteX3" fmla="*/ 11908 w 61351"/>
              <a:gd name="connsiteY3" fmla="*/ 42564 h 42564"/>
              <a:gd name="connsiteX4" fmla="*/ 17215 w 61351"/>
              <a:gd name="connsiteY4" fmla="*/ 41310 h 42564"/>
              <a:gd name="connsiteX5" fmla="*/ 54774 w 61351"/>
              <a:gd name="connsiteY5" fmla="*/ 22531 h 42564"/>
              <a:gd name="connsiteX6" fmla="*/ 60093 w 61351"/>
              <a:gd name="connsiteY6" fmla="*/ 6573 h 42564"/>
              <a:gd name="connsiteX7" fmla="*/ 44137 w 61351"/>
              <a:gd name="connsiteY7" fmla="*/ 1254 h 4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351" h="42564">
                <a:moveTo>
                  <a:pt x="44137" y="1254"/>
                </a:moveTo>
                <a:lnTo>
                  <a:pt x="6578" y="20033"/>
                </a:lnTo>
                <a:cubicBezTo>
                  <a:pt x="701" y="22971"/>
                  <a:pt x="-1679" y="30114"/>
                  <a:pt x="1259" y="35991"/>
                </a:cubicBezTo>
                <a:cubicBezTo>
                  <a:pt x="3349" y="40160"/>
                  <a:pt x="7541" y="42564"/>
                  <a:pt x="11908" y="42564"/>
                </a:cubicBezTo>
                <a:cubicBezTo>
                  <a:pt x="13696" y="42564"/>
                  <a:pt x="15508" y="42157"/>
                  <a:pt x="17215" y="41310"/>
                </a:cubicBezTo>
                <a:lnTo>
                  <a:pt x="54774" y="22531"/>
                </a:lnTo>
                <a:cubicBezTo>
                  <a:pt x="60651" y="19593"/>
                  <a:pt x="63031" y="12450"/>
                  <a:pt x="60093" y="6573"/>
                </a:cubicBezTo>
                <a:cubicBezTo>
                  <a:pt x="57144" y="696"/>
                  <a:pt x="50013" y="-1673"/>
                  <a:pt x="44137" y="1254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7" name="Forma libre 123">
            <a:extLst>
              <a:ext uri="{FF2B5EF4-FFF2-40B4-BE49-F238E27FC236}">
                <a16:creationId xmlns:a16="http://schemas.microsoft.com/office/drawing/2014/main" id="{CB9E5DF3-AD70-C644-9592-AA91E7434C37}"/>
              </a:ext>
            </a:extLst>
          </p:cNvPr>
          <p:cNvSpPr/>
          <p:nvPr/>
        </p:nvSpPr>
        <p:spPr>
          <a:xfrm>
            <a:off x="14755510" y="6396709"/>
            <a:ext cx="118045" cy="76366"/>
          </a:xfrm>
          <a:custGeom>
            <a:avLst/>
            <a:gdLst>
              <a:gd name="connsiteX0" fmla="*/ 55550 w 67456"/>
              <a:gd name="connsiteY0" fmla="*/ 43640 h 43639"/>
              <a:gd name="connsiteX1" fmla="*/ 66386 w 67456"/>
              <a:gd name="connsiteY1" fmla="*/ 36672 h 43639"/>
              <a:gd name="connsiteX2" fmla="*/ 60486 w 67456"/>
              <a:gd name="connsiteY2" fmla="*/ 20924 h 43639"/>
              <a:gd name="connsiteX3" fmla="*/ 16818 w 67456"/>
              <a:gd name="connsiteY3" fmla="*/ 1076 h 43639"/>
              <a:gd name="connsiteX4" fmla="*/ 1070 w 67456"/>
              <a:gd name="connsiteY4" fmla="*/ 6976 h 43639"/>
              <a:gd name="connsiteX5" fmla="*/ 6970 w 67456"/>
              <a:gd name="connsiteY5" fmla="*/ 22724 h 43639"/>
              <a:gd name="connsiteX6" fmla="*/ 50638 w 67456"/>
              <a:gd name="connsiteY6" fmla="*/ 42572 h 43639"/>
              <a:gd name="connsiteX7" fmla="*/ 55550 w 67456"/>
              <a:gd name="connsiteY7" fmla="*/ 43640 h 4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456" h="43639">
                <a:moveTo>
                  <a:pt x="55550" y="43640"/>
                </a:moveTo>
                <a:cubicBezTo>
                  <a:pt x="60080" y="43640"/>
                  <a:pt x="64400" y="41050"/>
                  <a:pt x="66386" y="36672"/>
                </a:cubicBezTo>
                <a:cubicBezTo>
                  <a:pt x="69104" y="30690"/>
                  <a:pt x="66467" y="23641"/>
                  <a:pt x="60486" y="20924"/>
                </a:cubicBezTo>
                <a:lnTo>
                  <a:pt x="16818" y="1076"/>
                </a:lnTo>
                <a:cubicBezTo>
                  <a:pt x="10768" y="-1664"/>
                  <a:pt x="3776" y="1018"/>
                  <a:pt x="1070" y="6976"/>
                </a:cubicBezTo>
                <a:cubicBezTo>
                  <a:pt x="-1648" y="12958"/>
                  <a:pt x="989" y="20007"/>
                  <a:pt x="6970" y="22724"/>
                </a:cubicBezTo>
                <a:lnTo>
                  <a:pt x="50638" y="42572"/>
                </a:lnTo>
                <a:cubicBezTo>
                  <a:pt x="52240" y="43303"/>
                  <a:pt x="53912" y="43640"/>
                  <a:pt x="55550" y="43640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Forma libre 124">
            <a:extLst>
              <a:ext uri="{FF2B5EF4-FFF2-40B4-BE49-F238E27FC236}">
                <a16:creationId xmlns:a16="http://schemas.microsoft.com/office/drawing/2014/main" id="{B5B0D3C3-1FFF-BE41-A6CB-9B5E2551988E}"/>
              </a:ext>
            </a:extLst>
          </p:cNvPr>
          <p:cNvSpPr/>
          <p:nvPr/>
        </p:nvSpPr>
        <p:spPr>
          <a:xfrm>
            <a:off x="14602698" y="6327235"/>
            <a:ext cx="118022" cy="76377"/>
          </a:xfrm>
          <a:custGeom>
            <a:avLst/>
            <a:gdLst>
              <a:gd name="connsiteX0" fmla="*/ 1070 w 67443"/>
              <a:gd name="connsiteY0" fmla="*/ 6982 h 43645"/>
              <a:gd name="connsiteX1" fmla="*/ 6970 w 67443"/>
              <a:gd name="connsiteY1" fmla="*/ 22730 h 43645"/>
              <a:gd name="connsiteX2" fmla="*/ 50626 w 67443"/>
              <a:gd name="connsiteY2" fmla="*/ 42577 h 43645"/>
              <a:gd name="connsiteX3" fmla="*/ 55538 w 67443"/>
              <a:gd name="connsiteY3" fmla="*/ 43645 h 43645"/>
              <a:gd name="connsiteX4" fmla="*/ 66374 w 67443"/>
              <a:gd name="connsiteY4" fmla="*/ 36677 h 43645"/>
              <a:gd name="connsiteX5" fmla="*/ 60473 w 67443"/>
              <a:gd name="connsiteY5" fmla="*/ 20929 h 43645"/>
              <a:gd name="connsiteX6" fmla="*/ 16818 w 67443"/>
              <a:gd name="connsiteY6" fmla="*/ 1081 h 43645"/>
              <a:gd name="connsiteX7" fmla="*/ 1070 w 67443"/>
              <a:gd name="connsiteY7" fmla="*/ 6982 h 4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443" h="43645">
                <a:moveTo>
                  <a:pt x="1070" y="6982"/>
                </a:moveTo>
                <a:cubicBezTo>
                  <a:pt x="-1648" y="12963"/>
                  <a:pt x="989" y="20013"/>
                  <a:pt x="6970" y="22730"/>
                </a:cubicBezTo>
                <a:lnTo>
                  <a:pt x="50626" y="42577"/>
                </a:lnTo>
                <a:cubicBezTo>
                  <a:pt x="52229" y="43308"/>
                  <a:pt x="53901" y="43645"/>
                  <a:pt x="55538" y="43645"/>
                </a:cubicBezTo>
                <a:cubicBezTo>
                  <a:pt x="60068" y="43645"/>
                  <a:pt x="64388" y="41055"/>
                  <a:pt x="66374" y="36677"/>
                </a:cubicBezTo>
                <a:cubicBezTo>
                  <a:pt x="69092" y="30696"/>
                  <a:pt x="66455" y="23646"/>
                  <a:pt x="60473" y="20929"/>
                </a:cubicBezTo>
                <a:lnTo>
                  <a:pt x="16818" y="1081"/>
                </a:lnTo>
                <a:cubicBezTo>
                  <a:pt x="10803" y="-1671"/>
                  <a:pt x="3765" y="1023"/>
                  <a:pt x="1070" y="6982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9" name="Forma libre 125">
            <a:extLst>
              <a:ext uri="{FF2B5EF4-FFF2-40B4-BE49-F238E27FC236}">
                <a16:creationId xmlns:a16="http://schemas.microsoft.com/office/drawing/2014/main" id="{6E41079D-75C1-1847-9F66-37CB7768B742}"/>
              </a:ext>
            </a:extLst>
          </p:cNvPr>
          <p:cNvSpPr/>
          <p:nvPr/>
        </p:nvSpPr>
        <p:spPr>
          <a:xfrm>
            <a:off x="14342708" y="5859072"/>
            <a:ext cx="332974" cy="475057"/>
          </a:xfrm>
          <a:custGeom>
            <a:avLst/>
            <a:gdLst>
              <a:gd name="connsiteX0" fmla="*/ 116774 w 190276"/>
              <a:gd name="connsiteY0" fmla="*/ 271468 h 271468"/>
              <a:gd name="connsiteX1" fmla="*/ 127610 w 190276"/>
              <a:gd name="connsiteY1" fmla="*/ 264500 h 271468"/>
              <a:gd name="connsiteX2" fmla="*/ 121710 w 190276"/>
              <a:gd name="connsiteY2" fmla="*/ 248752 h 271468"/>
              <a:gd name="connsiteX3" fmla="*/ 113496 w 190276"/>
              <a:gd name="connsiteY3" fmla="*/ 245019 h 271468"/>
              <a:gd name="connsiteX4" fmla="*/ 190276 w 190276"/>
              <a:gd name="connsiteY4" fmla="*/ 95138 h 271468"/>
              <a:gd name="connsiteX5" fmla="*/ 95138 w 190276"/>
              <a:gd name="connsiteY5" fmla="*/ 0 h 271468"/>
              <a:gd name="connsiteX6" fmla="*/ 0 w 190276"/>
              <a:gd name="connsiteY6" fmla="*/ 95138 h 271468"/>
              <a:gd name="connsiteX7" fmla="*/ 85697 w 190276"/>
              <a:gd name="connsiteY7" fmla="*/ 256973 h 271468"/>
              <a:gd name="connsiteX8" fmla="*/ 90103 w 190276"/>
              <a:gd name="connsiteY8" fmla="*/ 260457 h 271468"/>
              <a:gd name="connsiteX9" fmla="*/ 90215 w 190276"/>
              <a:gd name="connsiteY9" fmla="*/ 260562 h 271468"/>
              <a:gd name="connsiteX10" fmla="*/ 111862 w 190276"/>
              <a:gd name="connsiteY10" fmla="*/ 270399 h 271468"/>
              <a:gd name="connsiteX11" fmla="*/ 116774 w 190276"/>
              <a:gd name="connsiteY11" fmla="*/ 271468 h 271468"/>
              <a:gd name="connsiteX12" fmla="*/ 71354 w 190276"/>
              <a:gd name="connsiteY12" fmla="*/ 95138 h 271468"/>
              <a:gd name="connsiteX13" fmla="*/ 95138 w 190276"/>
              <a:gd name="connsiteY13" fmla="*/ 71354 h 271468"/>
              <a:gd name="connsiteX14" fmla="*/ 118922 w 190276"/>
              <a:gd name="connsiteY14" fmla="*/ 95138 h 271468"/>
              <a:gd name="connsiteX15" fmla="*/ 95138 w 190276"/>
              <a:gd name="connsiteY15" fmla="*/ 118922 h 271468"/>
              <a:gd name="connsiteX16" fmla="*/ 71354 w 190276"/>
              <a:gd name="connsiteY16" fmla="*/ 95138 h 27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276" h="271468">
                <a:moveTo>
                  <a:pt x="116774" y="271468"/>
                </a:moveTo>
                <a:cubicBezTo>
                  <a:pt x="121304" y="271468"/>
                  <a:pt x="125624" y="268878"/>
                  <a:pt x="127610" y="264500"/>
                </a:cubicBezTo>
                <a:cubicBezTo>
                  <a:pt x="130328" y="258518"/>
                  <a:pt x="127680" y="251469"/>
                  <a:pt x="121710" y="248752"/>
                </a:cubicBezTo>
                <a:lnTo>
                  <a:pt x="113496" y="245019"/>
                </a:lnTo>
                <a:cubicBezTo>
                  <a:pt x="136024" y="214268"/>
                  <a:pt x="190276" y="136004"/>
                  <a:pt x="190276" y="95138"/>
                </a:cubicBezTo>
                <a:cubicBezTo>
                  <a:pt x="190276" y="42680"/>
                  <a:pt x="147597" y="0"/>
                  <a:pt x="95138" y="0"/>
                </a:cubicBezTo>
                <a:cubicBezTo>
                  <a:pt x="42680" y="0"/>
                  <a:pt x="0" y="42680"/>
                  <a:pt x="0" y="95138"/>
                </a:cubicBezTo>
                <a:cubicBezTo>
                  <a:pt x="0" y="143741"/>
                  <a:pt x="76928" y="245522"/>
                  <a:pt x="85697" y="256973"/>
                </a:cubicBezTo>
                <a:cubicBezTo>
                  <a:pt x="86873" y="258506"/>
                  <a:pt x="88400" y="259660"/>
                  <a:pt x="90103" y="260457"/>
                </a:cubicBezTo>
                <a:cubicBezTo>
                  <a:pt x="90177" y="260492"/>
                  <a:pt x="90137" y="260525"/>
                  <a:pt x="90215" y="260562"/>
                </a:cubicBezTo>
                <a:lnTo>
                  <a:pt x="111862" y="270399"/>
                </a:lnTo>
                <a:cubicBezTo>
                  <a:pt x="113465" y="271131"/>
                  <a:pt x="115137" y="271468"/>
                  <a:pt x="116774" y="271468"/>
                </a:cubicBezTo>
                <a:close/>
                <a:moveTo>
                  <a:pt x="71354" y="95138"/>
                </a:moveTo>
                <a:cubicBezTo>
                  <a:pt x="71354" y="82027"/>
                  <a:pt x="82027" y="71354"/>
                  <a:pt x="95138" y="71354"/>
                </a:cubicBezTo>
                <a:cubicBezTo>
                  <a:pt x="108249" y="71354"/>
                  <a:pt x="118922" y="82027"/>
                  <a:pt x="118922" y="95138"/>
                </a:cubicBezTo>
                <a:cubicBezTo>
                  <a:pt x="118922" y="108249"/>
                  <a:pt x="108249" y="118922"/>
                  <a:pt x="95138" y="118922"/>
                </a:cubicBezTo>
                <a:cubicBezTo>
                  <a:pt x="82027" y="118922"/>
                  <a:pt x="71354" y="108251"/>
                  <a:pt x="71354" y="95138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217">
            <a:extLst>
              <a:ext uri="{FF2B5EF4-FFF2-40B4-BE49-F238E27FC236}">
                <a16:creationId xmlns:a16="http://schemas.microsoft.com/office/drawing/2014/main" id="{F5F4E938-73A9-F74D-B7EE-7A360CB20D65}"/>
              </a:ext>
            </a:extLst>
          </p:cNvPr>
          <p:cNvSpPr/>
          <p:nvPr/>
        </p:nvSpPr>
        <p:spPr>
          <a:xfrm>
            <a:off x="4882137" y="5967271"/>
            <a:ext cx="635329" cy="847104"/>
          </a:xfrm>
          <a:custGeom>
            <a:avLst/>
            <a:gdLst>
              <a:gd name="connsiteX0" fmla="*/ 416232 w 428124"/>
              <a:gd name="connsiteY0" fmla="*/ 118924 h 570831"/>
              <a:gd name="connsiteX1" fmla="*/ 404339 w 428124"/>
              <a:gd name="connsiteY1" fmla="*/ 130816 h 570831"/>
              <a:gd name="connsiteX2" fmla="*/ 404339 w 428124"/>
              <a:gd name="connsiteY2" fmla="*/ 146159 h 570831"/>
              <a:gd name="connsiteX3" fmla="*/ 380555 w 428124"/>
              <a:gd name="connsiteY3" fmla="*/ 154483 h 570831"/>
              <a:gd name="connsiteX4" fmla="*/ 380555 w 428124"/>
              <a:gd name="connsiteY4" fmla="*/ 47570 h 570831"/>
              <a:gd name="connsiteX5" fmla="*/ 332985 w 428124"/>
              <a:gd name="connsiteY5" fmla="*/ 0 h 570831"/>
              <a:gd name="connsiteX6" fmla="*/ 47570 w 428124"/>
              <a:gd name="connsiteY6" fmla="*/ 0 h 570831"/>
              <a:gd name="connsiteX7" fmla="*/ 0 w 428124"/>
              <a:gd name="connsiteY7" fmla="*/ 47570 h 570831"/>
              <a:gd name="connsiteX8" fmla="*/ 0 w 428124"/>
              <a:gd name="connsiteY8" fmla="*/ 523263 h 570831"/>
              <a:gd name="connsiteX9" fmla="*/ 47570 w 428124"/>
              <a:gd name="connsiteY9" fmla="*/ 570831 h 570831"/>
              <a:gd name="connsiteX10" fmla="*/ 332985 w 428124"/>
              <a:gd name="connsiteY10" fmla="*/ 570831 h 570831"/>
              <a:gd name="connsiteX11" fmla="*/ 380555 w 428124"/>
              <a:gd name="connsiteY11" fmla="*/ 523261 h 570831"/>
              <a:gd name="connsiteX12" fmla="*/ 380555 w 428124"/>
              <a:gd name="connsiteY12" fmla="*/ 344995 h 570831"/>
              <a:gd name="connsiteX13" fmla="*/ 404339 w 428124"/>
              <a:gd name="connsiteY13" fmla="*/ 353319 h 570831"/>
              <a:gd name="connsiteX14" fmla="*/ 404339 w 428124"/>
              <a:gd name="connsiteY14" fmla="*/ 368662 h 570831"/>
              <a:gd name="connsiteX15" fmla="*/ 416232 w 428124"/>
              <a:gd name="connsiteY15" fmla="*/ 380555 h 570831"/>
              <a:gd name="connsiteX16" fmla="*/ 428124 w 428124"/>
              <a:gd name="connsiteY16" fmla="*/ 368662 h 570831"/>
              <a:gd name="connsiteX17" fmla="*/ 428124 w 428124"/>
              <a:gd name="connsiteY17" fmla="*/ 130815 h 570831"/>
              <a:gd name="connsiteX18" fmla="*/ 416232 w 428124"/>
              <a:gd name="connsiteY18" fmla="*/ 118924 h 570831"/>
              <a:gd name="connsiteX19" fmla="*/ 225954 w 428124"/>
              <a:gd name="connsiteY19" fmla="*/ 523261 h 570831"/>
              <a:gd name="connsiteX20" fmla="*/ 154600 w 428124"/>
              <a:gd name="connsiteY20" fmla="*/ 523261 h 570831"/>
              <a:gd name="connsiteX21" fmla="*/ 142708 w 428124"/>
              <a:gd name="connsiteY21" fmla="*/ 511369 h 570831"/>
              <a:gd name="connsiteX22" fmla="*/ 154600 w 428124"/>
              <a:gd name="connsiteY22" fmla="*/ 499477 h 570831"/>
              <a:gd name="connsiteX23" fmla="*/ 225954 w 428124"/>
              <a:gd name="connsiteY23" fmla="*/ 499477 h 570831"/>
              <a:gd name="connsiteX24" fmla="*/ 237847 w 428124"/>
              <a:gd name="connsiteY24" fmla="*/ 511370 h 570831"/>
              <a:gd name="connsiteX25" fmla="*/ 225954 w 428124"/>
              <a:gd name="connsiteY25" fmla="*/ 523261 h 570831"/>
              <a:gd name="connsiteX26" fmla="*/ 332985 w 428124"/>
              <a:gd name="connsiteY26" fmla="*/ 171132 h 570831"/>
              <a:gd name="connsiteX27" fmla="*/ 189360 w 428124"/>
              <a:gd name="connsiteY27" fmla="*/ 221402 h 570831"/>
              <a:gd name="connsiteX28" fmla="*/ 178385 w 428124"/>
              <a:gd name="connsiteY28" fmla="*/ 214063 h 570831"/>
              <a:gd name="connsiteX29" fmla="*/ 166492 w 428124"/>
              <a:gd name="connsiteY29" fmla="*/ 225955 h 570831"/>
              <a:gd name="connsiteX30" fmla="*/ 166492 w 428124"/>
              <a:gd name="connsiteY30" fmla="*/ 273525 h 570831"/>
              <a:gd name="connsiteX31" fmla="*/ 178385 w 428124"/>
              <a:gd name="connsiteY31" fmla="*/ 285418 h 570831"/>
              <a:gd name="connsiteX32" fmla="*/ 189360 w 428124"/>
              <a:gd name="connsiteY32" fmla="*/ 278078 h 570831"/>
              <a:gd name="connsiteX33" fmla="*/ 226477 w 428124"/>
              <a:gd name="connsiteY33" fmla="*/ 291069 h 570831"/>
              <a:gd name="connsiteX34" fmla="*/ 225954 w 428124"/>
              <a:gd name="connsiteY34" fmla="*/ 297310 h 570831"/>
              <a:gd name="connsiteX35" fmla="*/ 285416 w 428124"/>
              <a:gd name="connsiteY35" fmla="*/ 356769 h 570831"/>
              <a:gd name="connsiteX36" fmla="*/ 332985 w 428124"/>
              <a:gd name="connsiteY36" fmla="*/ 332700 h 570831"/>
              <a:gd name="connsiteX37" fmla="*/ 332985 w 428124"/>
              <a:gd name="connsiteY37" fmla="*/ 451908 h 570831"/>
              <a:gd name="connsiteX38" fmla="*/ 47570 w 428124"/>
              <a:gd name="connsiteY38" fmla="*/ 451908 h 570831"/>
              <a:gd name="connsiteX39" fmla="*/ 47570 w 428124"/>
              <a:gd name="connsiteY39" fmla="*/ 47570 h 570831"/>
              <a:gd name="connsiteX40" fmla="*/ 332985 w 428124"/>
              <a:gd name="connsiteY40" fmla="*/ 47570 h 570831"/>
              <a:gd name="connsiteX41" fmla="*/ 332985 w 428124"/>
              <a:gd name="connsiteY41" fmla="*/ 171132 h 570831"/>
              <a:gd name="connsiteX42" fmla="*/ 311779 w 428124"/>
              <a:gd name="connsiteY42" fmla="*/ 320923 h 570831"/>
              <a:gd name="connsiteX43" fmla="*/ 285416 w 428124"/>
              <a:gd name="connsiteY43" fmla="*/ 332985 h 570831"/>
              <a:gd name="connsiteX44" fmla="*/ 249937 w 428124"/>
              <a:gd name="connsiteY44" fmla="*/ 299279 h 570831"/>
              <a:gd name="connsiteX45" fmla="*/ 311779 w 428124"/>
              <a:gd name="connsiteY45" fmla="*/ 320923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28124" h="570831">
                <a:moveTo>
                  <a:pt x="416232" y="118924"/>
                </a:moveTo>
                <a:cubicBezTo>
                  <a:pt x="409658" y="118924"/>
                  <a:pt x="404339" y="124243"/>
                  <a:pt x="404339" y="130816"/>
                </a:cubicBezTo>
                <a:lnTo>
                  <a:pt x="404339" y="146159"/>
                </a:lnTo>
                <a:lnTo>
                  <a:pt x="380555" y="154483"/>
                </a:ln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344995"/>
                </a:lnTo>
                <a:lnTo>
                  <a:pt x="404339" y="353319"/>
                </a:lnTo>
                <a:lnTo>
                  <a:pt x="404339" y="368662"/>
                </a:lnTo>
                <a:cubicBezTo>
                  <a:pt x="404339" y="375236"/>
                  <a:pt x="409658" y="380555"/>
                  <a:pt x="416232" y="380555"/>
                </a:cubicBezTo>
                <a:cubicBezTo>
                  <a:pt x="422805" y="380555"/>
                  <a:pt x="428124" y="375236"/>
                  <a:pt x="428124" y="368662"/>
                </a:cubicBezTo>
                <a:lnTo>
                  <a:pt x="428124" y="130815"/>
                </a:lnTo>
                <a:cubicBezTo>
                  <a:pt x="428123" y="124243"/>
                  <a:pt x="422805" y="118924"/>
                  <a:pt x="416232" y="118924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171132"/>
                </a:moveTo>
                <a:lnTo>
                  <a:pt x="189360" y="221402"/>
                </a:lnTo>
                <a:cubicBezTo>
                  <a:pt x="187572" y="217095"/>
                  <a:pt x="183343" y="214063"/>
                  <a:pt x="178385" y="214063"/>
                </a:cubicBezTo>
                <a:cubicBezTo>
                  <a:pt x="171811" y="214063"/>
                  <a:pt x="166492" y="219382"/>
                  <a:pt x="166492" y="225955"/>
                </a:cubicBezTo>
                <a:lnTo>
                  <a:pt x="166492" y="273525"/>
                </a:lnTo>
                <a:cubicBezTo>
                  <a:pt x="166492" y="280099"/>
                  <a:pt x="171811" y="285418"/>
                  <a:pt x="178385" y="285418"/>
                </a:cubicBezTo>
                <a:cubicBezTo>
                  <a:pt x="183343" y="285418"/>
                  <a:pt x="187572" y="282385"/>
                  <a:pt x="189360" y="278078"/>
                </a:cubicBezTo>
                <a:lnTo>
                  <a:pt x="226477" y="291069"/>
                </a:lnTo>
                <a:cubicBezTo>
                  <a:pt x="226222" y="293171"/>
                  <a:pt x="225954" y="295275"/>
                  <a:pt x="225954" y="297310"/>
                </a:cubicBezTo>
                <a:cubicBezTo>
                  <a:pt x="225954" y="330093"/>
                  <a:pt x="252631" y="356769"/>
                  <a:pt x="285416" y="356769"/>
                </a:cubicBezTo>
                <a:cubicBezTo>
                  <a:pt x="304630" y="356769"/>
                  <a:pt x="321981" y="347625"/>
                  <a:pt x="332985" y="332700"/>
                </a:cubicBezTo>
                <a:lnTo>
                  <a:pt x="332985" y="451908"/>
                </a:ln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171132"/>
                </a:lnTo>
                <a:close/>
                <a:moveTo>
                  <a:pt x="311779" y="320923"/>
                </a:moveTo>
                <a:cubicBezTo>
                  <a:pt x="305169" y="328375"/>
                  <a:pt x="295800" y="332985"/>
                  <a:pt x="285416" y="332985"/>
                </a:cubicBezTo>
                <a:cubicBezTo>
                  <a:pt x="266418" y="332985"/>
                  <a:pt x="250983" y="318020"/>
                  <a:pt x="249937" y="299279"/>
                </a:cubicBezTo>
                <a:lnTo>
                  <a:pt x="311779" y="320923"/>
                </a:ln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218">
            <a:extLst>
              <a:ext uri="{FF2B5EF4-FFF2-40B4-BE49-F238E27FC236}">
                <a16:creationId xmlns:a16="http://schemas.microsoft.com/office/drawing/2014/main" id="{B1F63EA4-FFC2-FB41-8C8B-85FA067E58B0}"/>
              </a:ext>
            </a:extLst>
          </p:cNvPr>
          <p:cNvSpPr/>
          <p:nvPr/>
        </p:nvSpPr>
        <p:spPr>
          <a:xfrm>
            <a:off x="5552759" y="6320229"/>
            <a:ext cx="105888" cy="35297"/>
          </a:xfrm>
          <a:custGeom>
            <a:avLst/>
            <a:gdLst>
              <a:gd name="connsiteX0" fmla="*/ 59462 w 71354"/>
              <a:gd name="connsiteY0" fmla="*/ 0 h 23785"/>
              <a:gd name="connsiteX1" fmla="*/ 11893 w 71354"/>
              <a:gd name="connsiteY1" fmla="*/ 0 h 23785"/>
              <a:gd name="connsiteX2" fmla="*/ 0 w 71354"/>
              <a:gd name="connsiteY2" fmla="*/ 11893 h 23785"/>
              <a:gd name="connsiteX3" fmla="*/ 11893 w 71354"/>
              <a:gd name="connsiteY3" fmla="*/ 23785 h 23785"/>
              <a:gd name="connsiteX4" fmla="*/ 59462 w 71354"/>
              <a:gd name="connsiteY4" fmla="*/ 23785 h 23785"/>
              <a:gd name="connsiteX5" fmla="*/ 71355 w 71354"/>
              <a:gd name="connsiteY5" fmla="*/ 11893 h 23785"/>
              <a:gd name="connsiteX6" fmla="*/ 59462 w 71354"/>
              <a:gd name="connsiteY6" fmla="*/ 0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54" h="23785">
                <a:moveTo>
                  <a:pt x="59462" y="0"/>
                </a:move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0" y="18466"/>
                  <a:pt x="5319" y="23785"/>
                  <a:pt x="11893" y="23785"/>
                </a:cubicBezTo>
                <a:lnTo>
                  <a:pt x="59462" y="23785"/>
                </a:lnTo>
                <a:cubicBezTo>
                  <a:pt x="66036" y="23785"/>
                  <a:pt x="71355" y="18466"/>
                  <a:pt x="71355" y="11893"/>
                </a:cubicBezTo>
                <a:cubicBezTo>
                  <a:pt x="71355" y="5319"/>
                  <a:pt x="66036" y="0"/>
                  <a:pt x="59462" y="0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Forma libre 219">
            <a:extLst>
              <a:ext uri="{FF2B5EF4-FFF2-40B4-BE49-F238E27FC236}">
                <a16:creationId xmlns:a16="http://schemas.microsoft.com/office/drawing/2014/main" id="{CD74DE4C-799A-B54A-980A-E6ACCA337ABF}"/>
              </a:ext>
            </a:extLst>
          </p:cNvPr>
          <p:cNvSpPr/>
          <p:nvPr/>
        </p:nvSpPr>
        <p:spPr>
          <a:xfrm>
            <a:off x="5552761" y="6161398"/>
            <a:ext cx="88239" cy="88239"/>
          </a:xfrm>
          <a:custGeom>
            <a:avLst/>
            <a:gdLst>
              <a:gd name="connsiteX0" fmla="*/ 11892 w 59461"/>
              <a:gd name="connsiteY0" fmla="*/ 59461 h 59461"/>
              <a:gd name="connsiteX1" fmla="*/ 20300 w 59461"/>
              <a:gd name="connsiteY1" fmla="*/ 55977 h 59461"/>
              <a:gd name="connsiteX2" fmla="*/ 55977 w 59461"/>
              <a:gd name="connsiteY2" fmla="*/ 20300 h 59461"/>
              <a:gd name="connsiteX3" fmla="*/ 55977 w 59461"/>
              <a:gd name="connsiteY3" fmla="*/ 3484 h 59461"/>
              <a:gd name="connsiteX4" fmla="*/ 39161 w 59461"/>
              <a:gd name="connsiteY4" fmla="*/ 3484 h 59461"/>
              <a:gd name="connsiteX5" fmla="*/ 3484 w 59461"/>
              <a:gd name="connsiteY5" fmla="*/ 39161 h 59461"/>
              <a:gd name="connsiteX6" fmla="*/ 3484 w 59461"/>
              <a:gd name="connsiteY6" fmla="*/ 55977 h 59461"/>
              <a:gd name="connsiteX7" fmla="*/ 11892 w 59461"/>
              <a:gd name="connsiteY7" fmla="*/ 59461 h 5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461" h="59461">
                <a:moveTo>
                  <a:pt x="11892" y="59461"/>
                </a:moveTo>
                <a:cubicBezTo>
                  <a:pt x="14934" y="59461"/>
                  <a:pt x="17977" y="58300"/>
                  <a:pt x="20300" y="55977"/>
                </a:cubicBezTo>
                <a:lnTo>
                  <a:pt x="55977" y="20300"/>
                </a:lnTo>
                <a:cubicBezTo>
                  <a:pt x="60623" y="15655"/>
                  <a:pt x="60623" y="8129"/>
                  <a:pt x="55977" y="3484"/>
                </a:cubicBezTo>
                <a:cubicBezTo>
                  <a:pt x="51332" y="-1161"/>
                  <a:pt x="43806" y="-1161"/>
                  <a:pt x="39161" y="3484"/>
                </a:cubicBezTo>
                <a:lnTo>
                  <a:pt x="3484" y="39161"/>
                </a:lnTo>
                <a:cubicBezTo>
                  <a:pt x="-1161" y="43807"/>
                  <a:pt x="-1161" y="51333"/>
                  <a:pt x="3484" y="55977"/>
                </a:cubicBezTo>
                <a:cubicBezTo>
                  <a:pt x="5807" y="58300"/>
                  <a:pt x="8849" y="59461"/>
                  <a:pt x="11892" y="59461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Forma libre 220">
            <a:extLst>
              <a:ext uri="{FF2B5EF4-FFF2-40B4-BE49-F238E27FC236}">
                <a16:creationId xmlns:a16="http://schemas.microsoft.com/office/drawing/2014/main" id="{A9BAE768-F643-B84B-8A76-4600D614B3EB}"/>
              </a:ext>
            </a:extLst>
          </p:cNvPr>
          <p:cNvSpPr/>
          <p:nvPr/>
        </p:nvSpPr>
        <p:spPr>
          <a:xfrm>
            <a:off x="5552761" y="6426117"/>
            <a:ext cx="88241" cy="88239"/>
          </a:xfrm>
          <a:custGeom>
            <a:avLst/>
            <a:gdLst>
              <a:gd name="connsiteX0" fmla="*/ 20300 w 59462"/>
              <a:gd name="connsiteY0" fmla="*/ 3484 h 59461"/>
              <a:gd name="connsiteX1" fmla="*/ 3484 w 59462"/>
              <a:gd name="connsiteY1" fmla="*/ 3484 h 59461"/>
              <a:gd name="connsiteX2" fmla="*/ 3484 w 59462"/>
              <a:gd name="connsiteY2" fmla="*/ 20300 h 59461"/>
              <a:gd name="connsiteX3" fmla="*/ 39161 w 59462"/>
              <a:gd name="connsiteY3" fmla="*/ 55977 h 59461"/>
              <a:gd name="connsiteX4" fmla="*/ 47570 w 59462"/>
              <a:gd name="connsiteY4" fmla="*/ 59461 h 59461"/>
              <a:gd name="connsiteX5" fmla="*/ 55979 w 59462"/>
              <a:gd name="connsiteY5" fmla="*/ 55977 h 59461"/>
              <a:gd name="connsiteX6" fmla="*/ 55979 w 59462"/>
              <a:gd name="connsiteY6" fmla="*/ 39161 h 59461"/>
              <a:gd name="connsiteX7" fmla="*/ 20300 w 59462"/>
              <a:gd name="connsiteY7" fmla="*/ 3484 h 5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462" h="59461">
                <a:moveTo>
                  <a:pt x="20300" y="3484"/>
                </a:moveTo>
                <a:cubicBezTo>
                  <a:pt x="15655" y="-1161"/>
                  <a:pt x="8129" y="-1161"/>
                  <a:pt x="3484" y="3484"/>
                </a:cubicBezTo>
                <a:cubicBezTo>
                  <a:pt x="-1161" y="8130"/>
                  <a:pt x="-1161" y="15656"/>
                  <a:pt x="3484" y="20300"/>
                </a:cubicBezTo>
                <a:lnTo>
                  <a:pt x="39161" y="55977"/>
                </a:lnTo>
                <a:cubicBezTo>
                  <a:pt x="41484" y="58300"/>
                  <a:pt x="44527" y="59461"/>
                  <a:pt x="47570" y="59461"/>
                </a:cubicBezTo>
                <a:cubicBezTo>
                  <a:pt x="50612" y="59461"/>
                  <a:pt x="53655" y="58300"/>
                  <a:pt x="55979" y="55977"/>
                </a:cubicBezTo>
                <a:cubicBezTo>
                  <a:pt x="60624" y="51332"/>
                  <a:pt x="60624" y="43806"/>
                  <a:pt x="55979" y="39161"/>
                </a:cubicBezTo>
                <a:lnTo>
                  <a:pt x="20300" y="3484"/>
                </a:ln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7" name="Forma libre 221">
            <a:extLst>
              <a:ext uri="{FF2B5EF4-FFF2-40B4-BE49-F238E27FC236}">
                <a16:creationId xmlns:a16="http://schemas.microsoft.com/office/drawing/2014/main" id="{308FCA43-D609-0649-851E-0FAC9848E367}"/>
              </a:ext>
            </a:extLst>
          </p:cNvPr>
          <p:cNvSpPr/>
          <p:nvPr/>
        </p:nvSpPr>
        <p:spPr>
          <a:xfrm>
            <a:off x="5129208" y="6073156"/>
            <a:ext cx="70592" cy="35297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8" name="Forma libre 222">
            <a:extLst>
              <a:ext uri="{FF2B5EF4-FFF2-40B4-BE49-F238E27FC236}">
                <a16:creationId xmlns:a16="http://schemas.microsoft.com/office/drawing/2014/main" id="{44A9A713-0F4A-D541-BADA-A71AEB97ACB3}"/>
              </a:ext>
            </a:extLst>
          </p:cNvPr>
          <p:cNvSpPr/>
          <p:nvPr/>
        </p:nvSpPr>
        <p:spPr>
          <a:xfrm>
            <a:off x="5305688" y="6073158"/>
            <a:ext cx="35297" cy="35297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0" name="Forma libre 191">
            <a:extLst>
              <a:ext uri="{FF2B5EF4-FFF2-40B4-BE49-F238E27FC236}">
                <a16:creationId xmlns:a16="http://schemas.microsoft.com/office/drawing/2014/main" id="{B608E342-C551-F14E-81FE-30A168F8D2B9}"/>
              </a:ext>
            </a:extLst>
          </p:cNvPr>
          <p:cNvSpPr/>
          <p:nvPr/>
        </p:nvSpPr>
        <p:spPr>
          <a:xfrm>
            <a:off x="9993896" y="8845973"/>
            <a:ext cx="134506" cy="33627"/>
          </a:xfrm>
          <a:custGeom>
            <a:avLst/>
            <a:gdLst>
              <a:gd name="connsiteX0" fmla="*/ 12983 w 103862"/>
              <a:gd name="connsiteY0" fmla="*/ 25966 h 25966"/>
              <a:gd name="connsiteX1" fmla="*/ 90879 w 103862"/>
              <a:gd name="connsiteY1" fmla="*/ 25966 h 25966"/>
              <a:gd name="connsiteX2" fmla="*/ 103862 w 103862"/>
              <a:gd name="connsiteY2" fmla="*/ 12983 h 25966"/>
              <a:gd name="connsiteX3" fmla="*/ 90879 w 103862"/>
              <a:gd name="connsiteY3" fmla="*/ 0 h 25966"/>
              <a:gd name="connsiteX4" fmla="*/ 12983 w 103862"/>
              <a:gd name="connsiteY4" fmla="*/ 0 h 25966"/>
              <a:gd name="connsiteX5" fmla="*/ 0 w 103862"/>
              <a:gd name="connsiteY5" fmla="*/ 12983 h 25966"/>
              <a:gd name="connsiteX6" fmla="*/ 12983 w 103862"/>
              <a:gd name="connsiteY6" fmla="*/ 25966 h 2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862" h="25966">
                <a:moveTo>
                  <a:pt x="12983" y="25966"/>
                </a:moveTo>
                <a:lnTo>
                  <a:pt x="90879" y="25966"/>
                </a:lnTo>
                <a:cubicBezTo>
                  <a:pt x="98055" y="25966"/>
                  <a:pt x="103862" y="20159"/>
                  <a:pt x="103862" y="12983"/>
                </a:cubicBezTo>
                <a:cubicBezTo>
                  <a:pt x="103862" y="5807"/>
                  <a:pt x="98055" y="0"/>
                  <a:pt x="90879" y="0"/>
                </a:cubicBezTo>
                <a:lnTo>
                  <a:pt x="12983" y="0"/>
                </a:lnTo>
                <a:cubicBezTo>
                  <a:pt x="5807" y="0"/>
                  <a:pt x="0" y="5807"/>
                  <a:pt x="0" y="12983"/>
                </a:cubicBezTo>
                <a:cubicBezTo>
                  <a:pt x="1" y="20159"/>
                  <a:pt x="5807" y="25966"/>
                  <a:pt x="12983" y="25966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Forma libre 192">
            <a:extLst>
              <a:ext uri="{FF2B5EF4-FFF2-40B4-BE49-F238E27FC236}">
                <a16:creationId xmlns:a16="http://schemas.microsoft.com/office/drawing/2014/main" id="{207ECA8D-5B03-2F48-84B8-8F9D37EAFB70}"/>
              </a:ext>
            </a:extLst>
          </p:cNvPr>
          <p:cNvSpPr/>
          <p:nvPr/>
        </p:nvSpPr>
        <p:spPr>
          <a:xfrm>
            <a:off x="9926644" y="8946852"/>
            <a:ext cx="201760" cy="33627"/>
          </a:xfrm>
          <a:custGeom>
            <a:avLst/>
            <a:gdLst>
              <a:gd name="connsiteX0" fmla="*/ 12983 w 155793"/>
              <a:gd name="connsiteY0" fmla="*/ 25966 h 25966"/>
              <a:gd name="connsiteX1" fmla="*/ 142810 w 155793"/>
              <a:gd name="connsiteY1" fmla="*/ 25966 h 25966"/>
              <a:gd name="connsiteX2" fmla="*/ 155793 w 155793"/>
              <a:gd name="connsiteY2" fmla="*/ 12983 h 25966"/>
              <a:gd name="connsiteX3" fmla="*/ 142810 w 155793"/>
              <a:gd name="connsiteY3" fmla="*/ 0 h 25966"/>
              <a:gd name="connsiteX4" fmla="*/ 12983 w 155793"/>
              <a:gd name="connsiteY4" fmla="*/ 0 h 25966"/>
              <a:gd name="connsiteX5" fmla="*/ 0 w 155793"/>
              <a:gd name="connsiteY5" fmla="*/ 12983 h 25966"/>
              <a:gd name="connsiteX6" fmla="*/ 12983 w 155793"/>
              <a:gd name="connsiteY6" fmla="*/ 25966 h 2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793" h="25966">
                <a:moveTo>
                  <a:pt x="12983" y="25966"/>
                </a:moveTo>
                <a:lnTo>
                  <a:pt x="142810" y="25966"/>
                </a:lnTo>
                <a:cubicBezTo>
                  <a:pt x="149986" y="25966"/>
                  <a:pt x="155793" y="20159"/>
                  <a:pt x="155793" y="12983"/>
                </a:cubicBezTo>
                <a:cubicBezTo>
                  <a:pt x="155793" y="5807"/>
                  <a:pt x="149986" y="0"/>
                  <a:pt x="142810" y="0"/>
                </a:cubicBezTo>
                <a:lnTo>
                  <a:pt x="12983" y="0"/>
                </a:lnTo>
                <a:cubicBezTo>
                  <a:pt x="5807" y="0"/>
                  <a:pt x="0" y="5807"/>
                  <a:pt x="0" y="12983"/>
                </a:cubicBezTo>
                <a:cubicBezTo>
                  <a:pt x="0" y="20159"/>
                  <a:pt x="5807" y="25966"/>
                  <a:pt x="12983" y="25966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orma libre 193">
            <a:extLst>
              <a:ext uri="{FF2B5EF4-FFF2-40B4-BE49-F238E27FC236}">
                <a16:creationId xmlns:a16="http://schemas.microsoft.com/office/drawing/2014/main" id="{59EE9723-214B-ED41-94D2-56DFD3665978}"/>
              </a:ext>
            </a:extLst>
          </p:cNvPr>
          <p:cNvSpPr/>
          <p:nvPr/>
        </p:nvSpPr>
        <p:spPr>
          <a:xfrm>
            <a:off x="9926644" y="9047731"/>
            <a:ext cx="201760" cy="33627"/>
          </a:xfrm>
          <a:custGeom>
            <a:avLst/>
            <a:gdLst>
              <a:gd name="connsiteX0" fmla="*/ 12983 w 155793"/>
              <a:gd name="connsiteY0" fmla="*/ 25966 h 25966"/>
              <a:gd name="connsiteX1" fmla="*/ 142810 w 155793"/>
              <a:gd name="connsiteY1" fmla="*/ 25966 h 25966"/>
              <a:gd name="connsiteX2" fmla="*/ 155793 w 155793"/>
              <a:gd name="connsiteY2" fmla="*/ 12983 h 25966"/>
              <a:gd name="connsiteX3" fmla="*/ 142810 w 155793"/>
              <a:gd name="connsiteY3" fmla="*/ 0 h 25966"/>
              <a:gd name="connsiteX4" fmla="*/ 12983 w 155793"/>
              <a:gd name="connsiteY4" fmla="*/ 0 h 25966"/>
              <a:gd name="connsiteX5" fmla="*/ 0 w 155793"/>
              <a:gd name="connsiteY5" fmla="*/ 12983 h 25966"/>
              <a:gd name="connsiteX6" fmla="*/ 12983 w 155793"/>
              <a:gd name="connsiteY6" fmla="*/ 25966 h 2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793" h="25966">
                <a:moveTo>
                  <a:pt x="12983" y="25966"/>
                </a:moveTo>
                <a:lnTo>
                  <a:pt x="142810" y="25966"/>
                </a:lnTo>
                <a:cubicBezTo>
                  <a:pt x="149986" y="25966"/>
                  <a:pt x="155793" y="20159"/>
                  <a:pt x="155793" y="12983"/>
                </a:cubicBezTo>
                <a:cubicBezTo>
                  <a:pt x="155793" y="5807"/>
                  <a:pt x="149986" y="0"/>
                  <a:pt x="142810" y="0"/>
                </a:cubicBezTo>
                <a:lnTo>
                  <a:pt x="12983" y="0"/>
                </a:lnTo>
                <a:cubicBezTo>
                  <a:pt x="5807" y="0"/>
                  <a:pt x="0" y="5807"/>
                  <a:pt x="0" y="12983"/>
                </a:cubicBezTo>
                <a:cubicBezTo>
                  <a:pt x="0" y="20159"/>
                  <a:pt x="5807" y="25966"/>
                  <a:pt x="12983" y="25966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194">
            <a:extLst>
              <a:ext uri="{FF2B5EF4-FFF2-40B4-BE49-F238E27FC236}">
                <a16:creationId xmlns:a16="http://schemas.microsoft.com/office/drawing/2014/main" id="{28B982E8-EEEB-6547-BC9B-7C17DEBF8031}"/>
              </a:ext>
            </a:extLst>
          </p:cNvPr>
          <p:cNvSpPr/>
          <p:nvPr/>
        </p:nvSpPr>
        <p:spPr>
          <a:xfrm>
            <a:off x="9640819" y="8745094"/>
            <a:ext cx="235384" cy="235384"/>
          </a:xfrm>
          <a:custGeom>
            <a:avLst/>
            <a:gdLst>
              <a:gd name="connsiteX0" fmla="*/ 181758 w 181757"/>
              <a:gd name="connsiteY0" fmla="*/ 90879 h 181757"/>
              <a:gd name="connsiteX1" fmla="*/ 90879 w 181757"/>
              <a:gd name="connsiteY1" fmla="*/ 181758 h 181757"/>
              <a:gd name="connsiteX2" fmla="*/ 0 w 181757"/>
              <a:gd name="connsiteY2" fmla="*/ 90879 h 181757"/>
              <a:gd name="connsiteX3" fmla="*/ 90879 w 181757"/>
              <a:gd name="connsiteY3" fmla="*/ 0 h 181757"/>
              <a:gd name="connsiteX4" fmla="*/ 181758 w 181757"/>
              <a:gd name="connsiteY4" fmla="*/ 90879 h 18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757" h="181757">
                <a:moveTo>
                  <a:pt x="181758" y="90879"/>
                </a:moveTo>
                <a:cubicBezTo>
                  <a:pt x="181758" y="141070"/>
                  <a:pt x="141070" y="181758"/>
                  <a:pt x="90879" y="181758"/>
                </a:cubicBezTo>
                <a:cubicBezTo>
                  <a:pt x="40688" y="181758"/>
                  <a:pt x="0" y="141070"/>
                  <a:pt x="0" y="90879"/>
                </a:cubicBezTo>
                <a:cubicBezTo>
                  <a:pt x="0" y="40688"/>
                  <a:pt x="40688" y="0"/>
                  <a:pt x="90879" y="0"/>
                </a:cubicBezTo>
                <a:cubicBezTo>
                  <a:pt x="141070" y="0"/>
                  <a:pt x="181758" y="40688"/>
                  <a:pt x="181758" y="90879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195">
            <a:extLst>
              <a:ext uri="{FF2B5EF4-FFF2-40B4-BE49-F238E27FC236}">
                <a16:creationId xmlns:a16="http://schemas.microsoft.com/office/drawing/2014/main" id="{30734C88-91E2-6A47-8C32-123A5468CF07}"/>
              </a:ext>
            </a:extLst>
          </p:cNvPr>
          <p:cNvSpPr/>
          <p:nvPr/>
        </p:nvSpPr>
        <p:spPr>
          <a:xfrm>
            <a:off x="9674446" y="8999901"/>
            <a:ext cx="168130" cy="148716"/>
          </a:xfrm>
          <a:custGeom>
            <a:avLst/>
            <a:gdLst>
              <a:gd name="connsiteX0" fmla="*/ 123943 w 129825"/>
              <a:gd name="connsiteY0" fmla="*/ 2132 h 114834"/>
              <a:gd name="connsiteX1" fmla="*/ 111646 w 129825"/>
              <a:gd name="connsiteY1" fmla="*/ 1104 h 114834"/>
              <a:gd name="connsiteX2" fmla="*/ 18180 w 129825"/>
              <a:gd name="connsiteY2" fmla="*/ 1104 h 114834"/>
              <a:gd name="connsiteX3" fmla="*/ 5882 w 129825"/>
              <a:gd name="connsiteY3" fmla="*/ 2132 h 114834"/>
              <a:gd name="connsiteX4" fmla="*/ 0 w 129825"/>
              <a:gd name="connsiteY4" fmla="*/ 12997 h 114834"/>
              <a:gd name="connsiteX5" fmla="*/ 0 w 129825"/>
              <a:gd name="connsiteY5" fmla="*/ 101847 h 114834"/>
              <a:gd name="connsiteX6" fmla="*/ 8012 w 129825"/>
              <a:gd name="connsiteY6" fmla="*/ 113840 h 114834"/>
              <a:gd name="connsiteX7" fmla="*/ 22161 w 129825"/>
              <a:gd name="connsiteY7" fmla="*/ 111025 h 114834"/>
              <a:gd name="connsiteX8" fmla="*/ 64913 w 129825"/>
              <a:gd name="connsiteY8" fmla="*/ 68274 h 114834"/>
              <a:gd name="connsiteX9" fmla="*/ 107664 w 129825"/>
              <a:gd name="connsiteY9" fmla="*/ 111025 h 114834"/>
              <a:gd name="connsiteX10" fmla="*/ 116844 w 129825"/>
              <a:gd name="connsiteY10" fmla="*/ 114829 h 114834"/>
              <a:gd name="connsiteX11" fmla="*/ 121813 w 129825"/>
              <a:gd name="connsiteY11" fmla="*/ 113839 h 114834"/>
              <a:gd name="connsiteX12" fmla="*/ 129826 w 129825"/>
              <a:gd name="connsiteY12" fmla="*/ 101846 h 114834"/>
              <a:gd name="connsiteX13" fmla="*/ 129826 w 129825"/>
              <a:gd name="connsiteY13" fmla="*/ 12996 h 114834"/>
              <a:gd name="connsiteX14" fmla="*/ 123943 w 129825"/>
              <a:gd name="connsiteY14" fmla="*/ 2132 h 11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825" h="114834">
                <a:moveTo>
                  <a:pt x="123943" y="2132"/>
                </a:moveTo>
                <a:cubicBezTo>
                  <a:pt x="120292" y="-265"/>
                  <a:pt x="115677" y="-645"/>
                  <a:pt x="111646" y="1104"/>
                </a:cubicBezTo>
                <a:cubicBezTo>
                  <a:pt x="81674" y="14188"/>
                  <a:pt x="48152" y="14188"/>
                  <a:pt x="18180" y="1104"/>
                </a:cubicBezTo>
                <a:cubicBezTo>
                  <a:pt x="14123" y="-670"/>
                  <a:pt x="9508" y="-291"/>
                  <a:pt x="5882" y="2132"/>
                </a:cubicBezTo>
                <a:cubicBezTo>
                  <a:pt x="2205" y="4528"/>
                  <a:pt x="0" y="8610"/>
                  <a:pt x="0" y="12997"/>
                </a:cubicBezTo>
                <a:lnTo>
                  <a:pt x="0" y="101847"/>
                </a:lnTo>
                <a:cubicBezTo>
                  <a:pt x="0" y="107096"/>
                  <a:pt x="3169" y="111837"/>
                  <a:pt x="8012" y="113840"/>
                </a:cubicBezTo>
                <a:cubicBezTo>
                  <a:pt x="12830" y="115856"/>
                  <a:pt x="18435" y="114753"/>
                  <a:pt x="22161" y="111025"/>
                </a:cubicBezTo>
                <a:lnTo>
                  <a:pt x="64913" y="68274"/>
                </a:lnTo>
                <a:lnTo>
                  <a:pt x="107664" y="111025"/>
                </a:lnTo>
                <a:cubicBezTo>
                  <a:pt x="110150" y="113511"/>
                  <a:pt x="113471" y="114829"/>
                  <a:pt x="116844" y="114829"/>
                </a:cubicBezTo>
                <a:cubicBezTo>
                  <a:pt x="118517" y="114829"/>
                  <a:pt x="120217" y="114512"/>
                  <a:pt x="121813" y="113839"/>
                </a:cubicBezTo>
                <a:cubicBezTo>
                  <a:pt x="126656" y="111836"/>
                  <a:pt x="129826" y="107094"/>
                  <a:pt x="129826" y="101846"/>
                </a:cubicBezTo>
                <a:lnTo>
                  <a:pt x="129826" y="12996"/>
                </a:lnTo>
                <a:cubicBezTo>
                  <a:pt x="129827" y="8609"/>
                  <a:pt x="127620" y="4527"/>
                  <a:pt x="123943" y="2132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196">
            <a:extLst>
              <a:ext uri="{FF2B5EF4-FFF2-40B4-BE49-F238E27FC236}">
                <a16:creationId xmlns:a16="http://schemas.microsoft.com/office/drawing/2014/main" id="{725AB97D-2F09-2448-8EE4-21359375128B}"/>
              </a:ext>
            </a:extLst>
          </p:cNvPr>
          <p:cNvSpPr/>
          <p:nvPr/>
        </p:nvSpPr>
        <p:spPr>
          <a:xfrm>
            <a:off x="9523129" y="8509711"/>
            <a:ext cx="739780" cy="739780"/>
          </a:xfrm>
          <a:custGeom>
            <a:avLst/>
            <a:gdLst>
              <a:gd name="connsiteX0" fmla="*/ 519307 w 571237"/>
              <a:gd name="connsiteY0" fmla="*/ 0 h 571237"/>
              <a:gd name="connsiteX1" fmla="*/ 51931 w 571237"/>
              <a:gd name="connsiteY1" fmla="*/ 0 h 571237"/>
              <a:gd name="connsiteX2" fmla="*/ 0 w 571237"/>
              <a:gd name="connsiteY2" fmla="*/ 51931 h 571237"/>
              <a:gd name="connsiteX3" fmla="*/ 0 w 571237"/>
              <a:gd name="connsiteY3" fmla="*/ 519307 h 571237"/>
              <a:gd name="connsiteX4" fmla="*/ 51931 w 571237"/>
              <a:gd name="connsiteY4" fmla="*/ 571238 h 571237"/>
              <a:gd name="connsiteX5" fmla="*/ 519307 w 571237"/>
              <a:gd name="connsiteY5" fmla="*/ 571238 h 571237"/>
              <a:gd name="connsiteX6" fmla="*/ 571238 w 571237"/>
              <a:gd name="connsiteY6" fmla="*/ 519307 h 571237"/>
              <a:gd name="connsiteX7" fmla="*/ 571238 w 571237"/>
              <a:gd name="connsiteY7" fmla="*/ 51931 h 571237"/>
              <a:gd name="connsiteX8" fmla="*/ 519307 w 571237"/>
              <a:gd name="connsiteY8" fmla="*/ 0 h 571237"/>
              <a:gd name="connsiteX9" fmla="*/ 168775 w 571237"/>
              <a:gd name="connsiteY9" fmla="*/ 51931 h 571237"/>
              <a:gd name="connsiteX10" fmla="*/ 181758 w 571237"/>
              <a:gd name="connsiteY10" fmla="*/ 64914 h 571237"/>
              <a:gd name="connsiteX11" fmla="*/ 168775 w 571237"/>
              <a:gd name="connsiteY11" fmla="*/ 77897 h 571237"/>
              <a:gd name="connsiteX12" fmla="*/ 155792 w 571237"/>
              <a:gd name="connsiteY12" fmla="*/ 64913 h 571237"/>
              <a:gd name="connsiteX13" fmla="*/ 168775 w 571237"/>
              <a:gd name="connsiteY13" fmla="*/ 51931 h 571237"/>
              <a:gd name="connsiteX14" fmla="*/ 116844 w 571237"/>
              <a:gd name="connsiteY14" fmla="*/ 51931 h 571237"/>
              <a:gd name="connsiteX15" fmla="*/ 129827 w 571237"/>
              <a:gd name="connsiteY15" fmla="*/ 64914 h 571237"/>
              <a:gd name="connsiteX16" fmla="*/ 116844 w 571237"/>
              <a:gd name="connsiteY16" fmla="*/ 77896 h 571237"/>
              <a:gd name="connsiteX17" fmla="*/ 103861 w 571237"/>
              <a:gd name="connsiteY17" fmla="*/ 64913 h 571237"/>
              <a:gd name="connsiteX18" fmla="*/ 116844 w 571237"/>
              <a:gd name="connsiteY18" fmla="*/ 51931 h 571237"/>
              <a:gd name="connsiteX19" fmla="*/ 64913 w 571237"/>
              <a:gd name="connsiteY19" fmla="*/ 51931 h 571237"/>
              <a:gd name="connsiteX20" fmla="*/ 77896 w 571237"/>
              <a:gd name="connsiteY20" fmla="*/ 64913 h 571237"/>
              <a:gd name="connsiteX21" fmla="*/ 64913 w 571237"/>
              <a:gd name="connsiteY21" fmla="*/ 77896 h 571237"/>
              <a:gd name="connsiteX22" fmla="*/ 51930 w 571237"/>
              <a:gd name="connsiteY22" fmla="*/ 64913 h 571237"/>
              <a:gd name="connsiteX23" fmla="*/ 64913 w 571237"/>
              <a:gd name="connsiteY23" fmla="*/ 51931 h 571237"/>
              <a:gd name="connsiteX24" fmla="*/ 519307 w 571237"/>
              <a:gd name="connsiteY24" fmla="*/ 519307 h 571237"/>
              <a:gd name="connsiteX25" fmla="*/ 51931 w 571237"/>
              <a:gd name="connsiteY25" fmla="*/ 519307 h 571237"/>
              <a:gd name="connsiteX26" fmla="*/ 51931 w 571237"/>
              <a:gd name="connsiteY26" fmla="*/ 129827 h 571237"/>
              <a:gd name="connsiteX27" fmla="*/ 519307 w 571237"/>
              <a:gd name="connsiteY27" fmla="*/ 129827 h 571237"/>
              <a:gd name="connsiteX28" fmla="*/ 519307 w 571237"/>
              <a:gd name="connsiteY28" fmla="*/ 519307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71237" h="571237">
                <a:moveTo>
                  <a:pt x="519307" y="0"/>
                </a:moveTo>
                <a:lnTo>
                  <a:pt x="51931" y="0"/>
                </a:lnTo>
                <a:cubicBezTo>
                  <a:pt x="23303" y="0"/>
                  <a:pt x="0" y="23290"/>
                  <a:pt x="0" y="51931"/>
                </a:cubicBezTo>
                <a:lnTo>
                  <a:pt x="0" y="519307"/>
                </a:lnTo>
                <a:cubicBezTo>
                  <a:pt x="0" y="547947"/>
                  <a:pt x="23303" y="571238"/>
                  <a:pt x="51931" y="571238"/>
                </a:cubicBezTo>
                <a:lnTo>
                  <a:pt x="519307" y="571238"/>
                </a:lnTo>
                <a:cubicBezTo>
                  <a:pt x="547934" y="571238"/>
                  <a:pt x="571238" y="547948"/>
                  <a:pt x="571238" y="519307"/>
                </a:cubicBezTo>
                <a:lnTo>
                  <a:pt x="571238" y="51931"/>
                </a:lnTo>
                <a:cubicBezTo>
                  <a:pt x="571236" y="23290"/>
                  <a:pt x="547934" y="0"/>
                  <a:pt x="519307" y="0"/>
                </a:cubicBezTo>
                <a:close/>
                <a:moveTo>
                  <a:pt x="168775" y="51931"/>
                </a:moveTo>
                <a:cubicBezTo>
                  <a:pt x="175945" y="51931"/>
                  <a:pt x="181758" y="57743"/>
                  <a:pt x="181758" y="64914"/>
                </a:cubicBezTo>
                <a:cubicBezTo>
                  <a:pt x="181758" y="72084"/>
                  <a:pt x="175945" y="77897"/>
                  <a:pt x="168775" y="77897"/>
                </a:cubicBezTo>
                <a:cubicBezTo>
                  <a:pt x="161605" y="77897"/>
                  <a:pt x="155792" y="72083"/>
                  <a:pt x="155792" y="64913"/>
                </a:cubicBezTo>
                <a:cubicBezTo>
                  <a:pt x="155792" y="57742"/>
                  <a:pt x="161605" y="51931"/>
                  <a:pt x="168775" y="51931"/>
                </a:cubicBezTo>
                <a:close/>
                <a:moveTo>
                  <a:pt x="116844" y="51931"/>
                </a:moveTo>
                <a:cubicBezTo>
                  <a:pt x="124014" y="51931"/>
                  <a:pt x="129827" y="57743"/>
                  <a:pt x="129827" y="64914"/>
                </a:cubicBezTo>
                <a:cubicBezTo>
                  <a:pt x="129827" y="72083"/>
                  <a:pt x="124014" y="77896"/>
                  <a:pt x="116844" y="77896"/>
                </a:cubicBezTo>
                <a:cubicBezTo>
                  <a:pt x="109674" y="77896"/>
                  <a:pt x="103861" y="72083"/>
                  <a:pt x="103861" y="64913"/>
                </a:cubicBezTo>
                <a:cubicBezTo>
                  <a:pt x="103861" y="57742"/>
                  <a:pt x="109674" y="51931"/>
                  <a:pt x="116844" y="51931"/>
                </a:cubicBezTo>
                <a:close/>
                <a:moveTo>
                  <a:pt x="64913" y="51931"/>
                </a:moveTo>
                <a:cubicBezTo>
                  <a:pt x="72083" y="51931"/>
                  <a:pt x="77896" y="57742"/>
                  <a:pt x="77896" y="64913"/>
                </a:cubicBezTo>
                <a:cubicBezTo>
                  <a:pt x="77896" y="72083"/>
                  <a:pt x="72083" y="77896"/>
                  <a:pt x="64913" y="77896"/>
                </a:cubicBezTo>
                <a:cubicBezTo>
                  <a:pt x="57743" y="77896"/>
                  <a:pt x="51930" y="72083"/>
                  <a:pt x="51930" y="64913"/>
                </a:cubicBezTo>
                <a:cubicBezTo>
                  <a:pt x="51931" y="57742"/>
                  <a:pt x="57744" y="51931"/>
                  <a:pt x="64913" y="51931"/>
                </a:cubicBezTo>
                <a:close/>
                <a:moveTo>
                  <a:pt x="519307" y="519307"/>
                </a:moveTo>
                <a:lnTo>
                  <a:pt x="51931" y="519307"/>
                </a:lnTo>
                <a:lnTo>
                  <a:pt x="51931" y="129827"/>
                </a:lnTo>
                <a:lnTo>
                  <a:pt x="519307" y="129827"/>
                </a:lnTo>
                <a:lnTo>
                  <a:pt x="519307" y="519307"/>
                </a:ln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Forma libre 304">
            <a:extLst>
              <a:ext uri="{FF2B5EF4-FFF2-40B4-BE49-F238E27FC236}">
                <a16:creationId xmlns:a16="http://schemas.microsoft.com/office/drawing/2014/main" id="{8B2B1E0F-60BA-8542-A624-1DF86077C19F}"/>
              </a:ext>
            </a:extLst>
          </p:cNvPr>
          <p:cNvSpPr/>
          <p:nvPr/>
        </p:nvSpPr>
        <p:spPr>
          <a:xfrm>
            <a:off x="19533835" y="8855832"/>
            <a:ext cx="227365" cy="227365"/>
          </a:xfrm>
          <a:custGeom>
            <a:avLst/>
            <a:gdLst>
              <a:gd name="connsiteX0" fmla="*/ 166493 w 166493"/>
              <a:gd name="connsiteY0" fmla="*/ 83247 h 166493"/>
              <a:gd name="connsiteX1" fmla="*/ 83247 w 166493"/>
              <a:gd name="connsiteY1" fmla="*/ 166493 h 166493"/>
              <a:gd name="connsiteX2" fmla="*/ 0 w 166493"/>
              <a:gd name="connsiteY2" fmla="*/ 83247 h 166493"/>
              <a:gd name="connsiteX3" fmla="*/ 83247 w 166493"/>
              <a:gd name="connsiteY3" fmla="*/ 0 h 166493"/>
              <a:gd name="connsiteX4" fmla="*/ 166493 w 166493"/>
              <a:gd name="connsiteY4" fmla="*/ 83247 h 16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493" h="166493">
                <a:moveTo>
                  <a:pt x="166493" y="83247"/>
                </a:moveTo>
                <a:cubicBezTo>
                  <a:pt x="166493" y="129222"/>
                  <a:pt x="129222" y="166493"/>
                  <a:pt x="83247" y="166493"/>
                </a:cubicBezTo>
                <a:cubicBezTo>
                  <a:pt x="37271" y="166493"/>
                  <a:pt x="0" y="129222"/>
                  <a:pt x="0" y="83247"/>
                </a:cubicBezTo>
                <a:cubicBezTo>
                  <a:pt x="0" y="37271"/>
                  <a:pt x="37271" y="0"/>
                  <a:pt x="83247" y="0"/>
                </a:cubicBezTo>
                <a:cubicBezTo>
                  <a:pt x="129222" y="0"/>
                  <a:pt x="166493" y="37271"/>
                  <a:pt x="166493" y="83247"/>
                </a:cubicBezTo>
                <a:close/>
              </a:path>
            </a:pathLst>
          </a:custGeom>
          <a:solidFill>
            <a:schemeClr val="accent5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Forma libre 305">
            <a:extLst>
              <a:ext uri="{FF2B5EF4-FFF2-40B4-BE49-F238E27FC236}">
                <a16:creationId xmlns:a16="http://schemas.microsoft.com/office/drawing/2014/main" id="{22D2E62A-D92F-9D48-B39C-4FF25588EB41}"/>
              </a:ext>
            </a:extLst>
          </p:cNvPr>
          <p:cNvSpPr/>
          <p:nvPr/>
        </p:nvSpPr>
        <p:spPr>
          <a:xfrm>
            <a:off x="19046627" y="8466066"/>
            <a:ext cx="649611" cy="779533"/>
          </a:xfrm>
          <a:custGeom>
            <a:avLst/>
            <a:gdLst>
              <a:gd name="connsiteX0" fmla="*/ 440016 w 475692"/>
              <a:gd name="connsiteY0" fmla="*/ 261631 h 570831"/>
              <a:gd name="connsiteX1" fmla="*/ 461431 w 475692"/>
              <a:gd name="connsiteY1" fmla="*/ 263792 h 570831"/>
              <a:gd name="connsiteX2" fmla="*/ 471326 w 475692"/>
              <a:gd name="connsiteY2" fmla="*/ 261330 h 570831"/>
              <a:gd name="connsiteX3" fmla="*/ 475693 w 475692"/>
              <a:gd name="connsiteY3" fmla="*/ 252132 h 570831"/>
              <a:gd name="connsiteX4" fmla="*/ 475693 w 475692"/>
              <a:gd name="connsiteY4" fmla="*/ 65153 h 570831"/>
              <a:gd name="connsiteX5" fmla="*/ 470234 w 475692"/>
              <a:gd name="connsiteY5" fmla="*/ 55165 h 570831"/>
              <a:gd name="connsiteX6" fmla="*/ 458899 w 475692"/>
              <a:gd name="connsiteY6" fmla="*/ 54329 h 570831"/>
              <a:gd name="connsiteX7" fmla="*/ 252805 w 475692"/>
              <a:gd name="connsiteY7" fmla="*/ 47803 h 570831"/>
              <a:gd name="connsiteX8" fmla="*/ 47570 w 475692"/>
              <a:gd name="connsiteY8" fmla="*/ 36397 h 570831"/>
              <a:gd name="connsiteX9" fmla="*/ 47570 w 475692"/>
              <a:gd name="connsiteY9" fmla="*/ 11893 h 570831"/>
              <a:gd name="connsiteX10" fmla="*/ 35677 w 475692"/>
              <a:gd name="connsiteY10" fmla="*/ 0 h 570831"/>
              <a:gd name="connsiteX11" fmla="*/ 11893 w 475692"/>
              <a:gd name="connsiteY11" fmla="*/ 0 h 570831"/>
              <a:gd name="connsiteX12" fmla="*/ 0 w 475692"/>
              <a:gd name="connsiteY12" fmla="*/ 11893 h 570831"/>
              <a:gd name="connsiteX13" fmla="*/ 0 w 475692"/>
              <a:gd name="connsiteY13" fmla="*/ 558939 h 570831"/>
              <a:gd name="connsiteX14" fmla="*/ 11893 w 475692"/>
              <a:gd name="connsiteY14" fmla="*/ 570831 h 570831"/>
              <a:gd name="connsiteX15" fmla="*/ 35677 w 475692"/>
              <a:gd name="connsiteY15" fmla="*/ 570831 h 570831"/>
              <a:gd name="connsiteX16" fmla="*/ 47570 w 475692"/>
              <a:gd name="connsiteY16" fmla="*/ 558938 h 570831"/>
              <a:gd name="connsiteX17" fmla="*/ 47570 w 475692"/>
              <a:gd name="connsiteY17" fmla="*/ 348072 h 570831"/>
              <a:gd name="connsiteX18" fmla="*/ 246743 w 475692"/>
              <a:gd name="connsiteY18" fmla="*/ 357117 h 570831"/>
              <a:gd name="connsiteX19" fmla="*/ 319490 w 475692"/>
              <a:gd name="connsiteY19" fmla="*/ 374584 h 570831"/>
              <a:gd name="connsiteX20" fmla="*/ 321673 w 475692"/>
              <a:gd name="connsiteY20" fmla="*/ 374794 h 570831"/>
              <a:gd name="connsiteX21" fmla="*/ 329060 w 475692"/>
              <a:gd name="connsiteY21" fmla="*/ 372239 h 570831"/>
              <a:gd name="connsiteX22" fmla="*/ 333543 w 475692"/>
              <a:gd name="connsiteY22" fmla="*/ 363482 h 570831"/>
              <a:gd name="connsiteX23" fmla="*/ 440016 w 475692"/>
              <a:gd name="connsiteY23" fmla="*/ 261631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75692" h="570831">
                <a:moveTo>
                  <a:pt x="440016" y="261631"/>
                </a:moveTo>
                <a:cubicBezTo>
                  <a:pt x="447170" y="261631"/>
                  <a:pt x="454370" y="262351"/>
                  <a:pt x="461431" y="263792"/>
                </a:cubicBezTo>
                <a:cubicBezTo>
                  <a:pt x="464939" y="264536"/>
                  <a:pt x="468562" y="263606"/>
                  <a:pt x="471326" y="261330"/>
                </a:cubicBezTo>
                <a:cubicBezTo>
                  <a:pt x="474090" y="259077"/>
                  <a:pt x="475693" y="255709"/>
                  <a:pt x="475693" y="252132"/>
                </a:cubicBezTo>
                <a:lnTo>
                  <a:pt x="475693" y="65153"/>
                </a:lnTo>
                <a:cubicBezTo>
                  <a:pt x="475693" y="61111"/>
                  <a:pt x="473649" y="57348"/>
                  <a:pt x="470234" y="55165"/>
                </a:cubicBezTo>
                <a:cubicBezTo>
                  <a:pt x="466843" y="52982"/>
                  <a:pt x="462569" y="52657"/>
                  <a:pt x="458899" y="54329"/>
                </a:cubicBezTo>
                <a:cubicBezTo>
                  <a:pt x="391401" y="84873"/>
                  <a:pt x="324088" y="66872"/>
                  <a:pt x="252805" y="47803"/>
                </a:cubicBezTo>
                <a:cubicBezTo>
                  <a:pt x="185975" y="29896"/>
                  <a:pt x="117049" y="12022"/>
                  <a:pt x="47570" y="36397"/>
                </a:cubicBezTo>
                <a:lnTo>
                  <a:pt x="47570" y="11893"/>
                </a:ln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lnTo>
                  <a:pt x="0" y="558939"/>
                </a:lnTo>
                <a:cubicBezTo>
                  <a:pt x="0" y="565512"/>
                  <a:pt x="5319" y="570831"/>
                  <a:pt x="11893" y="570831"/>
                </a:cubicBezTo>
                <a:lnTo>
                  <a:pt x="35677" y="570831"/>
                </a:lnTo>
                <a:cubicBezTo>
                  <a:pt x="42250" y="570831"/>
                  <a:pt x="47570" y="565512"/>
                  <a:pt x="47570" y="558938"/>
                </a:cubicBezTo>
                <a:lnTo>
                  <a:pt x="47570" y="348072"/>
                </a:lnTo>
                <a:cubicBezTo>
                  <a:pt x="112732" y="321727"/>
                  <a:pt x="177874" y="338729"/>
                  <a:pt x="246743" y="357117"/>
                </a:cubicBezTo>
                <a:cubicBezTo>
                  <a:pt x="270505" y="363481"/>
                  <a:pt x="295102" y="370055"/>
                  <a:pt x="319490" y="374584"/>
                </a:cubicBezTo>
                <a:cubicBezTo>
                  <a:pt x="320211" y="374724"/>
                  <a:pt x="320954" y="374794"/>
                  <a:pt x="321673" y="374794"/>
                </a:cubicBezTo>
                <a:cubicBezTo>
                  <a:pt x="324321" y="374794"/>
                  <a:pt x="326922" y="373911"/>
                  <a:pt x="329060" y="372239"/>
                </a:cubicBezTo>
                <a:cubicBezTo>
                  <a:pt x="331754" y="370101"/>
                  <a:pt x="333380" y="366919"/>
                  <a:pt x="333543" y="363482"/>
                </a:cubicBezTo>
                <a:cubicBezTo>
                  <a:pt x="336330" y="306367"/>
                  <a:pt x="383109" y="261631"/>
                  <a:pt x="440016" y="261631"/>
                </a:cubicBezTo>
                <a:close/>
              </a:path>
            </a:pathLst>
          </a:custGeom>
          <a:solidFill>
            <a:schemeClr val="accent5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orma libre 306">
            <a:extLst>
              <a:ext uri="{FF2B5EF4-FFF2-40B4-BE49-F238E27FC236}">
                <a16:creationId xmlns:a16="http://schemas.microsoft.com/office/drawing/2014/main" id="{E67ED6B4-A379-6B47-BA4A-B099325D8678}"/>
              </a:ext>
            </a:extLst>
          </p:cNvPr>
          <p:cNvSpPr/>
          <p:nvPr/>
        </p:nvSpPr>
        <p:spPr>
          <a:xfrm>
            <a:off x="19566316" y="9101956"/>
            <a:ext cx="162401" cy="143642"/>
          </a:xfrm>
          <a:custGeom>
            <a:avLst/>
            <a:gdLst>
              <a:gd name="connsiteX0" fmla="*/ 113534 w 118922"/>
              <a:gd name="connsiteY0" fmla="*/ 1941 h 105185"/>
              <a:gd name="connsiteX1" fmla="*/ 102269 w 118922"/>
              <a:gd name="connsiteY1" fmla="*/ 1012 h 105185"/>
              <a:gd name="connsiteX2" fmla="*/ 16653 w 118922"/>
              <a:gd name="connsiteY2" fmla="*/ 1012 h 105185"/>
              <a:gd name="connsiteX3" fmla="*/ 5388 w 118922"/>
              <a:gd name="connsiteY3" fmla="*/ 1941 h 105185"/>
              <a:gd name="connsiteX4" fmla="*/ 0 w 118922"/>
              <a:gd name="connsiteY4" fmla="*/ 11906 h 105185"/>
              <a:gd name="connsiteX5" fmla="*/ 0 w 118922"/>
              <a:gd name="connsiteY5" fmla="*/ 93294 h 105185"/>
              <a:gd name="connsiteX6" fmla="*/ 7339 w 118922"/>
              <a:gd name="connsiteY6" fmla="*/ 104280 h 105185"/>
              <a:gd name="connsiteX7" fmla="*/ 20300 w 118922"/>
              <a:gd name="connsiteY7" fmla="*/ 101702 h 105185"/>
              <a:gd name="connsiteX8" fmla="*/ 59461 w 118922"/>
              <a:gd name="connsiteY8" fmla="*/ 62541 h 105185"/>
              <a:gd name="connsiteX9" fmla="*/ 98622 w 118922"/>
              <a:gd name="connsiteY9" fmla="*/ 101702 h 105185"/>
              <a:gd name="connsiteX10" fmla="*/ 107031 w 118922"/>
              <a:gd name="connsiteY10" fmla="*/ 105186 h 105185"/>
              <a:gd name="connsiteX11" fmla="*/ 111583 w 118922"/>
              <a:gd name="connsiteY11" fmla="*/ 104279 h 105185"/>
              <a:gd name="connsiteX12" fmla="*/ 118922 w 118922"/>
              <a:gd name="connsiteY12" fmla="*/ 93293 h 105185"/>
              <a:gd name="connsiteX13" fmla="*/ 118922 w 118922"/>
              <a:gd name="connsiteY13" fmla="*/ 11905 h 105185"/>
              <a:gd name="connsiteX14" fmla="*/ 113534 w 118922"/>
              <a:gd name="connsiteY14" fmla="*/ 1941 h 10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922" h="105185">
                <a:moveTo>
                  <a:pt x="113534" y="1941"/>
                </a:moveTo>
                <a:cubicBezTo>
                  <a:pt x="110213" y="-242"/>
                  <a:pt x="105916" y="-591"/>
                  <a:pt x="102269" y="1012"/>
                </a:cubicBezTo>
                <a:cubicBezTo>
                  <a:pt x="74861" y="12998"/>
                  <a:pt x="44062" y="12998"/>
                  <a:pt x="16653" y="1012"/>
                </a:cubicBezTo>
                <a:cubicBezTo>
                  <a:pt x="13030" y="-613"/>
                  <a:pt x="8733" y="-265"/>
                  <a:pt x="5388" y="1941"/>
                </a:cubicBezTo>
                <a:cubicBezTo>
                  <a:pt x="2020" y="4148"/>
                  <a:pt x="0" y="7887"/>
                  <a:pt x="0" y="11906"/>
                </a:cubicBezTo>
                <a:lnTo>
                  <a:pt x="0" y="93294"/>
                </a:lnTo>
                <a:cubicBezTo>
                  <a:pt x="0" y="98103"/>
                  <a:pt x="2903" y="102445"/>
                  <a:pt x="7339" y="104280"/>
                </a:cubicBezTo>
                <a:cubicBezTo>
                  <a:pt x="11752" y="106092"/>
                  <a:pt x="16886" y="105093"/>
                  <a:pt x="20300" y="101702"/>
                </a:cubicBezTo>
                <a:lnTo>
                  <a:pt x="59461" y="62541"/>
                </a:lnTo>
                <a:lnTo>
                  <a:pt x="98622" y="101702"/>
                </a:lnTo>
                <a:cubicBezTo>
                  <a:pt x="100899" y="103978"/>
                  <a:pt x="103941" y="105186"/>
                  <a:pt x="107031" y="105186"/>
                </a:cubicBezTo>
                <a:cubicBezTo>
                  <a:pt x="108564" y="105186"/>
                  <a:pt x="110120" y="104884"/>
                  <a:pt x="111583" y="104279"/>
                </a:cubicBezTo>
                <a:cubicBezTo>
                  <a:pt x="116019" y="102444"/>
                  <a:pt x="118922" y="98101"/>
                  <a:pt x="118922" y="93293"/>
                </a:cubicBezTo>
                <a:lnTo>
                  <a:pt x="118922" y="11905"/>
                </a:lnTo>
                <a:cubicBezTo>
                  <a:pt x="118922" y="7887"/>
                  <a:pt x="116902" y="4148"/>
                  <a:pt x="113534" y="1941"/>
                </a:cubicBezTo>
                <a:close/>
              </a:path>
            </a:pathLst>
          </a:custGeom>
          <a:solidFill>
            <a:schemeClr val="accent5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1065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80732" y="1046901"/>
            <a:ext cx="102162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D77C0D-9F30-9F47-992E-7A3FFE1AAF17}"/>
              </a:ext>
            </a:extLst>
          </p:cNvPr>
          <p:cNvSpPr/>
          <p:nvPr/>
        </p:nvSpPr>
        <p:spPr>
          <a:xfrm>
            <a:off x="12877390" y="3829899"/>
            <a:ext cx="8636000" cy="863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B8323C2-8FF2-AE4F-ADC9-BEAF281DCCA6}"/>
              </a:ext>
            </a:extLst>
          </p:cNvPr>
          <p:cNvSpPr/>
          <p:nvPr/>
        </p:nvSpPr>
        <p:spPr>
          <a:xfrm>
            <a:off x="13419027" y="4371536"/>
            <a:ext cx="7552725" cy="75527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D295D84-BB43-314B-BC6C-9CD386AD43C6}"/>
              </a:ext>
            </a:extLst>
          </p:cNvPr>
          <p:cNvSpPr/>
          <p:nvPr/>
        </p:nvSpPr>
        <p:spPr>
          <a:xfrm>
            <a:off x="14051985" y="5004494"/>
            <a:ext cx="6286810" cy="628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E2E2C4-D1B2-A649-99FB-FDABA6365F55}"/>
              </a:ext>
            </a:extLst>
          </p:cNvPr>
          <p:cNvSpPr/>
          <p:nvPr/>
        </p:nvSpPr>
        <p:spPr>
          <a:xfrm>
            <a:off x="14607962" y="5722987"/>
            <a:ext cx="4978127" cy="49781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225A7FB-A6ED-D14D-8441-07C6FF1D9512}"/>
              </a:ext>
            </a:extLst>
          </p:cNvPr>
          <p:cNvSpPr/>
          <p:nvPr/>
        </p:nvSpPr>
        <p:spPr>
          <a:xfrm>
            <a:off x="15411728" y="6441479"/>
            <a:ext cx="3421393" cy="34213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827A8C-1A51-F04D-9CE1-2F4D2CEF3B49}"/>
              </a:ext>
            </a:extLst>
          </p:cNvPr>
          <p:cNvSpPr txBox="1"/>
          <p:nvPr/>
        </p:nvSpPr>
        <p:spPr>
          <a:xfrm>
            <a:off x="4212115" y="4649658"/>
            <a:ext cx="523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94960FB-8932-154C-98F5-276F6B16805D}"/>
              </a:ext>
            </a:extLst>
          </p:cNvPr>
          <p:cNvSpPr/>
          <p:nvPr/>
        </p:nvSpPr>
        <p:spPr>
          <a:xfrm>
            <a:off x="4206772" y="4102066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1B1852-7CC6-0C49-B39C-E844333AEE59}"/>
              </a:ext>
            </a:extLst>
          </p:cNvPr>
          <p:cNvSpPr txBox="1"/>
          <p:nvPr/>
        </p:nvSpPr>
        <p:spPr>
          <a:xfrm>
            <a:off x="4212115" y="6289431"/>
            <a:ext cx="523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FF8C4C9-0C64-3C49-A874-23B29BED9A13}"/>
              </a:ext>
            </a:extLst>
          </p:cNvPr>
          <p:cNvSpPr/>
          <p:nvPr/>
        </p:nvSpPr>
        <p:spPr>
          <a:xfrm>
            <a:off x="4206772" y="5744040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Knowledge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BB0FFBA-A2C4-D84E-991E-2E5722762384}"/>
              </a:ext>
            </a:extLst>
          </p:cNvPr>
          <p:cNvSpPr txBox="1"/>
          <p:nvPr/>
        </p:nvSpPr>
        <p:spPr>
          <a:xfrm>
            <a:off x="4212115" y="7926258"/>
            <a:ext cx="523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86E1AF0-5FCD-EA42-8BA8-A5894D447C9D}"/>
              </a:ext>
            </a:extLst>
          </p:cNvPr>
          <p:cNvSpPr/>
          <p:nvPr/>
        </p:nvSpPr>
        <p:spPr>
          <a:xfrm>
            <a:off x="4206772" y="7404066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Monitoring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F8558C5-2C13-9B42-A836-4A5E41106D19}"/>
              </a:ext>
            </a:extLst>
          </p:cNvPr>
          <p:cNvSpPr txBox="1"/>
          <p:nvPr/>
        </p:nvSpPr>
        <p:spPr>
          <a:xfrm>
            <a:off x="4212115" y="9616831"/>
            <a:ext cx="523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0AE130B-338E-D84A-A534-8548CF159C17}"/>
              </a:ext>
            </a:extLst>
          </p:cNvPr>
          <p:cNvSpPr/>
          <p:nvPr/>
        </p:nvSpPr>
        <p:spPr>
          <a:xfrm>
            <a:off x="4206772" y="9071440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Desire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AF93CF3-C9F0-1A4D-8243-34A1AF04E4B0}"/>
              </a:ext>
            </a:extLst>
          </p:cNvPr>
          <p:cNvSpPr txBox="1"/>
          <p:nvPr/>
        </p:nvSpPr>
        <p:spPr>
          <a:xfrm>
            <a:off x="4212115" y="11394831"/>
            <a:ext cx="523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A5A0479-E980-9F44-BA4D-5C67411307AB}"/>
              </a:ext>
            </a:extLst>
          </p:cNvPr>
          <p:cNvSpPr/>
          <p:nvPr/>
        </p:nvSpPr>
        <p:spPr>
          <a:xfrm>
            <a:off x="4206772" y="10849440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Produce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52F335-68D8-2A41-B5B6-0327FBCF5143}"/>
              </a:ext>
            </a:extLst>
          </p:cNvPr>
          <p:cNvCxnSpPr>
            <a:cxnSpLocks/>
          </p:cNvCxnSpPr>
          <p:nvPr/>
        </p:nvCxnSpPr>
        <p:spPr>
          <a:xfrm>
            <a:off x="4206772" y="5461000"/>
            <a:ext cx="10830335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D7D5DF1-25C8-1B4A-A395-CF08811FD011}"/>
              </a:ext>
            </a:extLst>
          </p:cNvPr>
          <p:cNvCxnSpPr>
            <a:cxnSpLocks/>
          </p:cNvCxnSpPr>
          <p:nvPr/>
        </p:nvCxnSpPr>
        <p:spPr>
          <a:xfrm>
            <a:off x="4206772" y="7162800"/>
            <a:ext cx="11998735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6411EA2-DB6C-6D4D-ACFE-10BA263733DD}"/>
              </a:ext>
            </a:extLst>
          </p:cNvPr>
          <p:cNvCxnSpPr>
            <a:cxnSpLocks/>
          </p:cNvCxnSpPr>
          <p:nvPr/>
        </p:nvCxnSpPr>
        <p:spPr>
          <a:xfrm>
            <a:off x="4206772" y="8788400"/>
            <a:ext cx="11179556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A641237-9B87-EE4C-9250-B5E714FA77B1}"/>
              </a:ext>
            </a:extLst>
          </p:cNvPr>
          <p:cNvCxnSpPr>
            <a:cxnSpLocks/>
          </p:cNvCxnSpPr>
          <p:nvPr/>
        </p:nvCxnSpPr>
        <p:spPr>
          <a:xfrm>
            <a:off x="4206772" y="10541000"/>
            <a:ext cx="11516135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B9A180F-04B2-D841-9EC6-8BE3A492245E}"/>
              </a:ext>
            </a:extLst>
          </p:cNvPr>
          <p:cNvCxnSpPr>
            <a:cxnSpLocks/>
          </p:cNvCxnSpPr>
          <p:nvPr/>
        </p:nvCxnSpPr>
        <p:spPr>
          <a:xfrm>
            <a:off x="4206772" y="12217400"/>
            <a:ext cx="12890252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C75D43B7-D6C5-6C4A-ADE5-FE267689AC5C}"/>
              </a:ext>
            </a:extLst>
          </p:cNvPr>
          <p:cNvSpPr/>
          <p:nvPr/>
        </p:nvSpPr>
        <p:spPr>
          <a:xfrm>
            <a:off x="3163097" y="3938620"/>
            <a:ext cx="10040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b="1" dirty="0">
                <a:solidFill>
                  <a:schemeClr val="accent4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9873B81-29D5-2F4C-9BF6-E60121212E61}"/>
              </a:ext>
            </a:extLst>
          </p:cNvPr>
          <p:cNvSpPr/>
          <p:nvPr/>
        </p:nvSpPr>
        <p:spPr>
          <a:xfrm>
            <a:off x="3163097" y="5589620"/>
            <a:ext cx="10040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b="1" dirty="0">
                <a:solidFill>
                  <a:schemeClr val="accent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4872392-ADC9-024C-937A-6E9166167DB5}"/>
              </a:ext>
            </a:extLst>
          </p:cNvPr>
          <p:cNvSpPr/>
          <p:nvPr/>
        </p:nvSpPr>
        <p:spPr>
          <a:xfrm>
            <a:off x="3163097" y="7316820"/>
            <a:ext cx="10040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b="1" dirty="0">
                <a:solidFill>
                  <a:schemeClr val="accent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3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7A18C2-0687-194E-8C91-FF4F399E7482}"/>
              </a:ext>
            </a:extLst>
          </p:cNvPr>
          <p:cNvSpPr/>
          <p:nvPr/>
        </p:nvSpPr>
        <p:spPr>
          <a:xfrm>
            <a:off x="3163097" y="8967820"/>
            <a:ext cx="10040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b="1" dirty="0">
                <a:solidFill>
                  <a:schemeClr val="accent3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CC0749F-9C2A-0B4D-B17E-2442B4D69B7E}"/>
              </a:ext>
            </a:extLst>
          </p:cNvPr>
          <p:cNvSpPr/>
          <p:nvPr/>
        </p:nvSpPr>
        <p:spPr>
          <a:xfrm>
            <a:off x="3163097" y="10720420"/>
            <a:ext cx="10040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b="1" dirty="0">
                <a:solidFill>
                  <a:schemeClr val="accent5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85991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entagon 25">
            <a:extLst>
              <a:ext uri="{FF2B5EF4-FFF2-40B4-BE49-F238E27FC236}">
                <a16:creationId xmlns:a16="http://schemas.microsoft.com/office/drawing/2014/main" id="{633921CA-570F-5F44-A5BC-2CB7E5A5E067}"/>
              </a:ext>
            </a:extLst>
          </p:cNvPr>
          <p:cNvSpPr/>
          <p:nvPr/>
        </p:nvSpPr>
        <p:spPr>
          <a:xfrm>
            <a:off x="4140201" y="7277100"/>
            <a:ext cx="17068800" cy="2032000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0" name="Pentagon 29">
            <a:extLst>
              <a:ext uri="{FF2B5EF4-FFF2-40B4-BE49-F238E27FC236}">
                <a16:creationId xmlns:a16="http://schemas.microsoft.com/office/drawing/2014/main" id="{0A1FA991-176E-0541-97A6-6A06B7D2AA11}"/>
              </a:ext>
            </a:extLst>
          </p:cNvPr>
          <p:cNvSpPr/>
          <p:nvPr/>
        </p:nvSpPr>
        <p:spPr>
          <a:xfrm>
            <a:off x="4140201" y="9740900"/>
            <a:ext cx="17068800" cy="20320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2E7B01-39C0-3144-91D9-80C0FFE3DA77}"/>
              </a:ext>
            </a:extLst>
          </p:cNvPr>
          <p:cNvSpPr txBox="1"/>
          <p:nvPr/>
        </p:nvSpPr>
        <p:spPr>
          <a:xfrm>
            <a:off x="14274316" y="10415019"/>
            <a:ext cx="523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7872BB-C2AC-6A44-B0E1-75817103D4B9}"/>
              </a:ext>
            </a:extLst>
          </p:cNvPr>
          <p:cNvSpPr/>
          <p:nvPr/>
        </p:nvSpPr>
        <p:spPr>
          <a:xfrm>
            <a:off x="6067669" y="10461700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3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80732" y="1046901"/>
            <a:ext cx="102162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20E82AE8-028E-5A48-85AE-07478B14C3B1}"/>
              </a:ext>
            </a:extLst>
          </p:cNvPr>
          <p:cNvSpPr/>
          <p:nvPr/>
        </p:nvSpPr>
        <p:spPr>
          <a:xfrm>
            <a:off x="4140201" y="4838700"/>
            <a:ext cx="17068800" cy="203200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EF1235-DC12-A347-8CBE-494CF9B698A2}"/>
              </a:ext>
            </a:extLst>
          </p:cNvPr>
          <p:cNvSpPr/>
          <p:nvPr/>
        </p:nvSpPr>
        <p:spPr>
          <a:xfrm>
            <a:off x="10287000" y="4389640"/>
            <a:ext cx="3073400" cy="3073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0F2EF2-35AD-324F-84D2-61175D7723D8}"/>
              </a:ext>
            </a:extLst>
          </p:cNvPr>
          <p:cNvSpPr txBox="1"/>
          <p:nvPr/>
        </p:nvSpPr>
        <p:spPr>
          <a:xfrm>
            <a:off x="14274316" y="5512819"/>
            <a:ext cx="523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1B509A-E23A-D242-986E-A69F261073E8}"/>
              </a:ext>
            </a:extLst>
          </p:cNvPr>
          <p:cNvSpPr/>
          <p:nvPr/>
        </p:nvSpPr>
        <p:spPr>
          <a:xfrm>
            <a:off x="6067669" y="5559500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1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6C874F-DAF6-AA4B-BC1A-58AFAE60FE87}"/>
              </a:ext>
            </a:extLst>
          </p:cNvPr>
          <p:cNvSpPr txBox="1"/>
          <p:nvPr/>
        </p:nvSpPr>
        <p:spPr>
          <a:xfrm>
            <a:off x="14274316" y="7951219"/>
            <a:ext cx="523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7E53E7-117E-5144-ADAA-A2FB3D1B997B}"/>
              </a:ext>
            </a:extLst>
          </p:cNvPr>
          <p:cNvSpPr/>
          <p:nvPr/>
        </p:nvSpPr>
        <p:spPr>
          <a:xfrm>
            <a:off x="6067669" y="7997900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2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445B0E-871B-094A-82E5-674DE220A0F8}"/>
              </a:ext>
            </a:extLst>
          </p:cNvPr>
          <p:cNvSpPr/>
          <p:nvPr/>
        </p:nvSpPr>
        <p:spPr>
          <a:xfrm>
            <a:off x="10287000" y="6781800"/>
            <a:ext cx="3073400" cy="307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8085BB1-0513-7647-8A5E-62CE1064AAE0}"/>
              </a:ext>
            </a:extLst>
          </p:cNvPr>
          <p:cNvSpPr/>
          <p:nvPr/>
        </p:nvSpPr>
        <p:spPr>
          <a:xfrm>
            <a:off x="10287000" y="9271000"/>
            <a:ext cx="3073400" cy="307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34" name="Gráfico 237">
            <a:extLst>
              <a:ext uri="{FF2B5EF4-FFF2-40B4-BE49-F238E27FC236}">
                <a16:creationId xmlns:a16="http://schemas.microsoft.com/office/drawing/2014/main" id="{DE5BCB06-995F-E641-BB91-730E7BB07C7E}"/>
              </a:ext>
            </a:extLst>
          </p:cNvPr>
          <p:cNvGrpSpPr/>
          <p:nvPr/>
        </p:nvGrpSpPr>
        <p:grpSpPr>
          <a:xfrm>
            <a:off x="11172917" y="5124934"/>
            <a:ext cx="1321875" cy="1321875"/>
            <a:chOff x="9828725" y="2932309"/>
            <a:chExt cx="571237" cy="571237"/>
          </a:xfrm>
          <a:solidFill>
            <a:schemeClr val="bg1"/>
          </a:solidFill>
        </p:grpSpPr>
        <p:sp>
          <p:nvSpPr>
            <p:cNvPr id="35" name="Forma libre 326">
              <a:extLst>
                <a:ext uri="{FF2B5EF4-FFF2-40B4-BE49-F238E27FC236}">
                  <a16:creationId xmlns:a16="http://schemas.microsoft.com/office/drawing/2014/main" id="{C16AE7B5-B4E2-824A-AB1A-BC6FF2E1F4F6}"/>
                </a:ext>
              </a:extLst>
            </p:cNvPr>
            <p:cNvSpPr/>
            <p:nvPr/>
          </p:nvSpPr>
          <p:spPr>
            <a:xfrm>
              <a:off x="9984516" y="3088100"/>
              <a:ext cx="415445" cy="415445"/>
            </a:xfrm>
            <a:custGeom>
              <a:avLst/>
              <a:gdLst>
                <a:gd name="connsiteX0" fmla="*/ 207723 w 415445"/>
                <a:gd name="connsiteY0" fmla="*/ 0 h 415445"/>
                <a:gd name="connsiteX1" fmla="*/ 0 w 415445"/>
                <a:gd name="connsiteY1" fmla="*/ 207723 h 415445"/>
                <a:gd name="connsiteX2" fmla="*/ 207723 w 415445"/>
                <a:gd name="connsiteY2" fmla="*/ 415446 h 415445"/>
                <a:gd name="connsiteX3" fmla="*/ 415446 w 415445"/>
                <a:gd name="connsiteY3" fmla="*/ 207723 h 415445"/>
                <a:gd name="connsiteX4" fmla="*/ 207723 w 415445"/>
                <a:gd name="connsiteY4" fmla="*/ 0 h 415445"/>
                <a:gd name="connsiteX5" fmla="*/ 201231 w 415445"/>
                <a:gd name="connsiteY5" fmla="*/ 194740 h 415445"/>
                <a:gd name="connsiteX6" fmla="*/ 214214 w 415445"/>
                <a:gd name="connsiteY6" fmla="*/ 194740 h 415445"/>
                <a:gd name="connsiteX7" fmla="*/ 259653 w 415445"/>
                <a:gd name="connsiteY7" fmla="*/ 240179 h 415445"/>
                <a:gd name="connsiteX8" fmla="*/ 220705 w 415445"/>
                <a:gd name="connsiteY8" fmla="*/ 284962 h 415445"/>
                <a:gd name="connsiteX9" fmla="*/ 220705 w 415445"/>
                <a:gd name="connsiteY9" fmla="*/ 298601 h 415445"/>
                <a:gd name="connsiteX10" fmla="*/ 207722 w 415445"/>
                <a:gd name="connsiteY10" fmla="*/ 311584 h 415445"/>
                <a:gd name="connsiteX11" fmla="*/ 194740 w 415445"/>
                <a:gd name="connsiteY11" fmla="*/ 298601 h 415445"/>
                <a:gd name="connsiteX12" fmla="*/ 194740 w 415445"/>
                <a:gd name="connsiteY12" fmla="*/ 285618 h 415445"/>
                <a:gd name="connsiteX13" fmla="*/ 168775 w 415445"/>
                <a:gd name="connsiteY13" fmla="*/ 285618 h 415445"/>
                <a:gd name="connsiteX14" fmla="*/ 155792 w 415445"/>
                <a:gd name="connsiteY14" fmla="*/ 272634 h 415445"/>
                <a:gd name="connsiteX15" fmla="*/ 168775 w 415445"/>
                <a:gd name="connsiteY15" fmla="*/ 259651 h 415445"/>
                <a:gd name="connsiteX16" fmla="*/ 214214 w 415445"/>
                <a:gd name="connsiteY16" fmla="*/ 259651 h 415445"/>
                <a:gd name="connsiteX17" fmla="*/ 233688 w 415445"/>
                <a:gd name="connsiteY17" fmla="*/ 240177 h 415445"/>
                <a:gd name="connsiteX18" fmla="*/ 214214 w 415445"/>
                <a:gd name="connsiteY18" fmla="*/ 220703 h 415445"/>
                <a:gd name="connsiteX19" fmla="*/ 201231 w 415445"/>
                <a:gd name="connsiteY19" fmla="*/ 220703 h 415445"/>
                <a:gd name="connsiteX20" fmla="*/ 155792 w 415445"/>
                <a:gd name="connsiteY20" fmla="*/ 175266 h 415445"/>
                <a:gd name="connsiteX21" fmla="*/ 194740 w 415445"/>
                <a:gd name="connsiteY21" fmla="*/ 130483 h 415445"/>
                <a:gd name="connsiteX22" fmla="*/ 194740 w 415445"/>
                <a:gd name="connsiteY22" fmla="*/ 116844 h 415445"/>
                <a:gd name="connsiteX23" fmla="*/ 207723 w 415445"/>
                <a:gd name="connsiteY23" fmla="*/ 103861 h 415445"/>
                <a:gd name="connsiteX24" fmla="*/ 220706 w 415445"/>
                <a:gd name="connsiteY24" fmla="*/ 116844 h 415445"/>
                <a:gd name="connsiteX25" fmla="*/ 220706 w 415445"/>
                <a:gd name="connsiteY25" fmla="*/ 129827 h 415445"/>
                <a:gd name="connsiteX26" fmla="*/ 246671 w 415445"/>
                <a:gd name="connsiteY26" fmla="*/ 129827 h 415445"/>
                <a:gd name="connsiteX27" fmla="*/ 259654 w 415445"/>
                <a:gd name="connsiteY27" fmla="*/ 142810 h 415445"/>
                <a:gd name="connsiteX28" fmla="*/ 246671 w 415445"/>
                <a:gd name="connsiteY28" fmla="*/ 155793 h 415445"/>
                <a:gd name="connsiteX29" fmla="*/ 201232 w 415445"/>
                <a:gd name="connsiteY29" fmla="*/ 155793 h 415445"/>
                <a:gd name="connsiteX30" fmla="*/ 181758 w 415445"/>
                <a:gd name="connsiteY30" fmla="*/ 175267 h 415445"/>
                <a:gd name="connsiteX31" fmla="*/ 201231 w 415445"/>
                <a:gd name="connsiteY31" fmla="*/ 194740 h 41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15445" h="415445">
                  <a:moveTo>
                    <a:pt x="207723" y="0"/>
                  </a:moveTo>
                  <a:cubicBezTo>
                    <a:pt x="93185" y="0"/>
                    <a:pt x="0" y="93185"/>
                    <a:pt x="0" y="207723"/>
                  </a:cubicBezTo>
                  <a:cubicBezTo>
                    <a:pt x="0" y="322260"/>
                    <a:pt x="93187" y="415446"/>
                    <a:pt x="207723" y="415446"/>
                  </a:cubicBezTo>
                  <a:cubicBezTo>
                    <a:pt x="322259" y="415446"/>
                    <a:pt x="415446" y="322259"/>
                    <a:pt x="415446" y="207723"/>
                  </a:cubicBezTo>
                  <a:cubicBezTo>
                    <a:pt x="415446" y="93187"/>
                    <a:pt x="322259" y="0"/>
                    <a:pt x="207723" y="0"/>
                  </a:cubicBezTo>
                  <a:close/>
                  <a:moveTo>
                    <a:pt x="201231" y="194740"/>
                  </a:moveTo>
                  <a:lnTo>
                    <a:pt x="214214" y="194740"/>
                  </a:lnTo>
                  <a:cubicBezTo>
                    <a:pt x="239266" y="194740"/>
                    <a:pt x="259653" y="215127"/>
                    <a:pt x="259653" y="240179"/>
                  </a:cubicBezTo>
                  <a:cubicBezTo>
                    <a:pt x="259653" y="263009"/>
                    <a:pt x="242669" y="281780"/>
                    <a:pt x="220705" y="284962"/>
                  </a:cubicBezTo>
                  <a:lnTo>
                    <a:pt x="220705" y="298601"/>
                  </a:lnTo>
                  <a:cubicBezTo>
                    <a:pt x="220705" y="305777"/>
                    <a:pt x="214898" y="311584"/>
                    <a:pt x="207722" y="311584"/>
                  </a:cubicBezTo>
                  <a:cubicBezTo>
                    <a:pt x="200545" y="311584"/>
                    <a:pt x="194740" y="305777"/>
                    <a:pt x="194740" y="298601"/>
                  </a:cubicBezTo>
                  <a:lnTo>
                    <a:pt x="194740" y="285618"/>
                  </a:lnTo>
                  <a:lnTo>
                    <a:pt x="168775" y="285618"/>
                  </a:lnTo>
                  <a:cubicBezTo>
                    <a:pt x="161599" y="285618"/>
                    <a:pt x="155792" y="279811"/>
                    <a:pt x="155792" y="272634"/>
                  </a:cubicBezTo>
                  <a:cubicBezTo>
                    <a:pt x="155792" y="265458"/>
                    <a:pt x="161599" y="259651"/>
                    <a:pt x="168775" y="259651"/>
                  </a:cubicBezTo>
                  <a:lnTo>
                    <a:pt x="214214" y="259651"/>
                  </a:lnTo>
                  <a:cubicBezTo>
                    <a:pt x="224940" y="259651"/>
                    <a:pt x="233688" y="250916"/>
                    <a:pt x="233688" y="240177"/>
                  </a:cubicBezTo>
                  <a:cubicBezTo>
                    <a:pt x="233688" y="229439"/>
                    <a:pt x="224939" y="220703"/>
                    <a:pt x="214214" y="220703"/>
                  </a:cubicBezTo>
                  <a:lnTo>
                    <a:pt x="201231" y="220703"/>
                  </a:lnTo>
                  <a:cubicBezTo>
                    <a:pt x="176179" y="220705"/>
                    <a:pt x="155792" y="200318"/>
                    <a:pt x="155792" y="175266"/>
                  </a:cubicBezTo>
                  <a:cubicBezTo>
                    <a:pt x="155792" y="152435"/>
                    <a:pt x="172776" y="133665"/>
                    <a:pt x="194740" y="130483"/>
                  </a:cubicBezTo>
                  <a:lnTo>
                    <a:pt x="194740" y="116844"/>
                  </a:lnTo>
                  <a:cubicBezTo>
                    <a:pt x="194740" y="109668"/>
                    <a:pt x="200547" y="103861"/>
                    <a:pt x="207723" y="103861"/>
                  </a:cubicBezTo>
                  <a:cubicBezTo>
                    <a:pt x="214899" y="103861"/>
                    <a:pt x="220706" y="109668"/>
                    <a:pt x="220706" y="116844"/>
                  </a:cubicBezTo>
                  <a:lnTo>
                    <a:pt x="220706" y="129827"/>
                  </a:lnTo>
                  <a:lnTo>
                    <a:pt x="246671" y="129827"/>
                  </a:lnTo>
                  <a:cubicBezTo>
                    <a:pt x="253847" y="129827"/>
                    <a:pt x="259654" y="135634"/>
                    <a:pt x="259654" y="142810"/>
                  </a:cubicBezTo>
                  <a:cubicBezTo>
                    <a:pt x="259654" y="149986"/>
                    <a:pt x="253847" y="155793"/>
                    <a:pt x="246671" y="155793"/>
                  </a:cubicBezTo>
                  <a:lnTo>
                    <a:pt x="201232" y="155793"/>
                  </a:lnTo>
                  <a:cubicBezTo>
                    <a:pt x="190505" y="155793"/>
                    <a:pt x="181758" y="164528"/>
                    <a:pt x="181758" y="175267"/>
                  </a:cubicBezTo>
                  <a:cubicBezTo>
                    <a:pt x="181757" y="186004"/>
                    <a:pt x="190505" y="194740"/>
                    <a:pt x="201231" y="19474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6" name="Forma libre 327">
              <a:extLst>
                <a:ext uri="{FF2B5EF4-FFF2-40B4-BE49-F238E27FC236}">
                  <a16:creationId xmlns:a16="http://schemas.microsoft.com/office/drawing/2014/main" id="{E4F2A38F-0C2F-8D44-94C6-533F255D2002}"/>
                </a:ext>
              </a:extLst>
            </p:cNvPr>
            <p:cNvSpPr/>
            <p:nvPr/>
          </p:nvSpPr>
          <p:spPr>
            <a:xfrm>
              <a:off x="9828725" y="2932309"/>
              <a:ext cx="330144" cy="330144"/>
            </a:xfrm>
            <a:custGeom>
              <a:avLst/>
              <a:gdLst>
                <a:gd name="connsiteX0" fmla="*/ 117401 w 330144"/>
                <a:gd name="connsiteY0" fmla="*/ 329524 h 330144"/>
                <a:gd name="connsiteX1" fmla="*/ 121357 w 330144"/>
                <a:gd name="connsiteY1" fmla="*/ 330145 h 330144"/>
                <a:gd name="connsiteX2" fmla="*/ 128000 w 330144"/>
                <a:gd name="connsiteY2" fmla="*/ 328319 h 330144"/>
                <a:gd name="connsiteX3" fmla="*/ 134111 w 330144"/>
                <a:gd name="connsiteY3" fmla="*/ 319584 h 330144"/>
                <a:gd name="connsiteX4" fmla="*/ 162395 w 330144"/>
                <a:gd name="connsiteY4" fmla="*/ 246026 h 330144"/>
                <a:gd name="connsiteX5" fmla="*/ 103861 w 330144"/>
                <a:gd name="connsiteY5" fmla="*/ 181758 h 330144"/>
                <a:gd name="connsiteX6" fmla="*/ 90878 w 330144"/>
                <a:gd name="connsiteY6" fmla="*/ 168775 h 330144"/>
                <a:gd name="connsiteX7" fmla="*/ 103861 w 330144"/>
                <a:gd name="connsiteY7" fmla="*/ 155792 h 330144"/>
                <a:gd name="connsiteX8" fmla="*/ 168774 w 330144"/>
                <a:gd name="connsiteY8" fmla="*/ 90879 h 330144"/>
                <a:gd name="connsiteX9" fmla="*/ 194740 w 330144"/>
                <a:gd name="connsiteY9" fmla="*/ 90879 h 330144"/>
                <a:gd name="connsiteX10" fmla="*/ 207723 w 330144"/>
                <a:gd name="connsiteY10" fmla="*/ 103862 h 330144"/>
                <a:gd name="connsiteX11" fmla="*/ 194740 w 330144"/>
                <a:gd name="connsiteY11" fmla="*/ 116844 h 330144"/>
                <a:gd name="connsiteX12" fmla="*/ 168775 w 330144"/>
                <a:gd name="connsiteY12" fmla="*/ 116844 h 330144"/>
                <a:gd name="connsiteX13" fmla="*/ 129827 w 330144"/>
                <a:gd name="connsiteY13" fmla="*/ 155792 h 330144"/>
                <a:gd name="connsiteX14" fmla="*/ 168775 w 330144"/>
                <a:gd name="connsiteY14" fmla="*/ 155792 h 330144"/>
                <a:gd name="connsiteX15" fmla="*/ 181758 w 330144"/>
                <a:gd name="connsiteY15" fmla="*/ 168775 h 330144"/>
                <a:gd name="connsiteX16" fmla="*/ 168775 w 330144"/>
                <a:gd name="connsiteY16" fmla="*/ 181758 h 330144"/>
                <a:gd name="connsiteX17" fmla="*/ 129827 w 330144"/>
                <a:gd name="connsiteY17" fmla="*/ 181758 h 330144"/>
                <a:gd name="connsiteX18" fmla="*/ 168775 w 330144"/>
                <a:gd name="connsiteY18" fmla="*/ 220706 h 330144"/>
                <a:gd name="connsiteX19" fmla="*/ 179397 w 330144"/>
                <a:gd name="connsiteY19" fmla="*/ 220706 h 330144"/>
                <a:gd name="connsiteX20" fmla="*/ 319597 w 330144"/>
                <a:gd name="connsiteY20" fmla="*/ 134100 h 330144"/>
                <a:gd name="connsiteX21" fmla="*/ 328320 w 330144"/>
                <a:gd name="connsiteY21" fmla="*/ 127989 h 330144"/>
                <a:gd name="connsiteX22" fmla="*/ 329537 w 330144"/>
                <a:gd name="connsiteY22" fmla="*/ 117390 h 330144"/>
                <a:gd name="connsiteX23" fmla="*/ 168775 w 330144"/>
                <a:gd name="connsiteY23" fmla="*/ 0 h 330144"/>
                <a:gd name="connsiteX24" fmla="*/ 0 w 330144"/>
                <a:gd name="connsiteY24" fmla="*/ 168775 h 330144"/>
                <a:gd name="connsiteX25" fmla="*/ 117401 w 330144"/>
                <a:gd name="connsiteY25" fmla="*/ 329524 h 33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30144" h="330144">
                  <a:moveTo>
                    <a:pt x="117401" y="329524"/>
                  </a:moveTo>
                  <a:cubicBezTo>
                    <a:pt x="118695" y="329943"/>
                    <a:pt x="120039" y="330145"/>
                    <a:pt x="121357" y="330145"/>
                  </a:cubicBezTo>
                  <a:cubicBezTo>
                    <a:pt x="123665" y="330145"/>
                    <a:pt x="125972" y="329524"/>
                    <a:pt x="128000" y="328319"/>
                  </a:cubicBezTo>
                  <a:cubicBezTo>
                    <a:pt x="131195" y="326417"/>
                    <a:pt x="133426" y="323235"/>
                    <a:pt x="134111" y="319584"/>
                  </a:cubicBezTo>
                  <a:cubicBezTo>
                    <a:pt x="139132" y="293186"/>
                    <a:pt x="149124" y="268563"/>
                    <a:pt x="162395" y="246026"/>
                  </a:cubicBezTo>
                  <a:cubicBezTo>
                    <a:pt x="129621" y="242768"/>
                    <a:pt x="103861" y="215365"/>
                    <a:pt x="103861" y="181758"/>
                  </a:cubicBezTo>
                  <a:cubicBezTo>
                    <a:pt x="96685" y="181758"/>
                    <a:pt x="90878" y="175951"/>
                    <a:pt x="90878" y="168775"/>
                  </a:cubicBezTo>
                  <a:cubicBezTo>
                    <a:pt x="90878" y="161599"/>
                    <a:pt x="96685" y="155792"/>
                    <a:pt x="103861" y="155792"/>
                  </a:cubicBezTo>
                  <a:cubicBezTo>
                    <a:pt x="103861" y="120001"/>
                    <a:pt x="132971" y="90879"/>
                    <a:pt x="168774" y="90879"/>
                  </a:cubicBezTo>
                  <a:lnTo>
                    <a:pt x="194740" y="90879"/>
                  </a:lnTo>
                  <a:cubicBezTo>
                    <a:pt x="201916" y="90879"/>
                    <a:pt x="207723" y="96686"/>
                    <a:pt x="207723" y="103862"/>
                  </a:cubicBezTo>
                  <a:cubicBezTo>
                    <a:pt x="207723" y="111037"/>
                    <a:pt x="201916" y="116844"/>
                    <a:pt x="194740" y="116844"/>
                  </a:cubicBezTo>
                  <a:lnTo>
                    <a:pt x="168775" y="116844"/>
                  </a:lnTo>
                  <a:cubicBezTo>
                    <a:pt x="147298" y="116844"/>
                    <a:pt x="129827" y="134314"/>
                    <a:pt x="129827" y="155792"/>
                  </a:cubicBezTo>
                  <a:lnTo>
                    <a:pt x="168775" y="155792"/>
                  </a:lnTo>
                  <a:cubicBezTo>
                    <a:pt x="175951" y="155792"/>
                    <a:pt x="181758" y="161599"/>
                    <a:pt x="181758" y="168775"/>
                  </a:cubicBezTo>
                  <a:cubicBezTo>
                    <a:pt x="181758" y="175951"/>
                    <a:pt x="175951" y="181758"/>
                    <a:pt x="168775" y="181758"/>
                  </a:cubicBezTo>
                  <a:lnTo>
                    <a:pt x="129827" y="181758"/>
                  </a:lnTo>
                  <a:cubicBezTo>
                    <a:pt x="129827" y="203235"/>
                    <a:pt x="147298" y="220706"/>
                    <a:pt x="168775" y="220706"/>
                  </a:cubicBezTo>
                  <a:lnTo>
                    <a:pt x="179397" y="220706"/>
                  </a:lnTo>
                  <a:cubicBezTo>
                    <a:pt x="213684" y="176700"/>
                    <a:pt x="263090" y="144861"/>
                    <a:pt x="319597" y="134100"/>
                  </a:cubicBezTo>
                  <a:cubicBezTo>
                    <a:pt x="323249" y="133403"/>
                    <a:pt x="326418" y="131172"/>
                    <a:pt x="328320" y="127989"/>
                  </a:cubicBezTo>
                  <a:cubicBezTo>
                    <a:pt x="330223" y="124794"/>
                    <a:pt x="330654" y="120939"/>
                    <a:pt x="329537" y="117390"/>
                  </a:cubicBezTo>
                  <a:cubicBezTo>
                    <a:pt x="307095" y="47176"/>
                    <a:pt x="242486" y="0"/>
                    <a:pt x="168775" y="0"/>
                  </a:cubicBezTo>
                  <a:cubicBezTo>
                    <a:pt x="75715" y="0"/>
                    <a:pt x="0" y="75715"/>
                    <a:pt x="0" y="168775"/>
                  </a:cubicBezTo>
                  <a:cubicBezTo>
                    <a:pt x="0" y="242500"/>
                    <a:pt x="47189" y="307108"/>
                    <a:pt x="117401" y="329524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Forma libre 328">
              <a:extLst>
                <a:ext uri="{FF2B5EF4-FFF2-40B4-BE49-F238E27FC236}">
                  <a16:creationId xmlns:a16="http://schemas.microsoft.com/office/drawing/2014/main" id="{06E2DA26-486E-E64E-A901-C8CB841CEE05}"/>
                </a:ext>
              </a:extLst>
            </p:cNvPr>
            <p:cNvSpPr/>
            <p:nvPr/>
          </p:nvSpPr>
          <p:spPr>
            <a:xfrm>
              <a:off x="10218204" y="2932309"/>
              <a:ext cx="181756" cy="155791"/>
            </a:xfrm>
            <a:custGeom>
              <a:avLst/>
              <a:gdLst>
                <a:gd name="connsiteX0" fmla="*/ 12932 w 181756"/>
                <a:gd name="connsiteY0" fmla="*/ 25965 h 155791"/>
                <a:gd name="connsiteX1" fmla="*/ 124142 w 181756"/>
                <a:gd name="connsiteY1" fmla="*/ 118959 h 155791"/>
                <a:gd name="connsiteX2" fmla="*/ 96685 w 181756"/>
                <a:gd name="connsiteY2" fmla="*/ 105230 h 155791"/>
                <a:gd name="connsiteX3" fmla="*/ 79264 w 181756"/>
                <a:gd name="connsiteY3" fmla="*/ 111037 h 155791"/>
                <a:gd name="connsiteX4" fmla="*/ 85071 w 181756"/>
                <a:gd name="connsiteY4" fmla="*/ 128458 h 155791"/>
                <a:gd name="connsiteX5" fmla="*/ 137002 w 181756"/>
                <a:gd name="connsiteY5" fmla="*/ 154423 h 155791"/>
                <a:gd name="connsiteX6" fmla="*/ 142809 w 181756"/>
                <a:gd name="connsiteY6" fmla="*/ 155792 h 155791"/>
                <a:gd name="connsiteX7" fmla="*/ 154423 w 181756"/>
                <a:gd name="connsiteY7" fmla="*/ 148616 h 155791"/>
                <a:gd name="connsiteX8" fmla="*/ 180388 w 181756"/>
                <a:gd name="connsiteY8" fmla="*/ 96685 h 155791"/>
                <a:gd name="connsiteX9" fmla="*/ 174581 w 181756"/>
                <a:gd name="connsiteY9" fmla="*/ 79264 h 155791"/>
                <a:gd name="connsiteX10" fmla="*/ 157160 w 181756"/>
                <a:gd name="connsiteY10" fmla="*/ 85071 h 155791"/>
                <a:gd name="connsiteX11" fmla="*/ 147098 w 181756"/>
                <a:gd name="connsiteY11" fmla="*/ 105194 h 155791"/>
                <a:gd name="connsiteX12" fmla="*/ 13033 w 181756"/>
                <a:gd name="connsiteY12" fmla="*/ 0 h 155791"/>
                <a:gd name="connsiteX13" fmla="*/ 12982 w 181756"/>
                <a:gd name="connsiteY13" fmla="*/ 0 h 155791"/>
                <a:gd name="connsiteX14" fmla="*/ 0 w 181756"/>
                <a:gd name="connsiteY14" fmla="*/ 12944 h 155791"/>
                <a:gd name="connsiteX15" fmla="*/ 12932 w 181756"/>
                <a:gd name="connsiteY15" fmla="*/ 25965 h 15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1756" h="155791">
                  <a:moveTo>
                    <a:pt x="12932" y="25965"/>
                  </a:moveTo>
                  <a:cubicBezTo>
                    <a:pt x="69859" y="26149"/>
                    <a:pt x="109058" y="69685"/>
                    <a:pt x="124142" y="118959"/>
                  </a:cubicBezTo>
                  <a:lnTo>
                    <a:pt x="96685" y="105230"/>
                  </a:lnTo>
                  <a:cubicBezTo>
                    <a:pt x="90269" y="102086"/>
                    <a:pt x="82485" y="104622"/>
                    <a:pt x="79264" y="111037"/>
                  </a:cubicBezTo>
                  <a:cubicBezTo>
                    <a:pt x="76069" y="117452"/>
                    <a:pt x="78655" y="125249"/>
                    <a:pt x="85071" y="128458"/>
                  </a:cubicBezTo>
                  <a:lnTo>
                    <a:pt x="137002" y="154423"/>
                  </a:lnTo>
                  <a:cubicBezTo>
                    <a:pt x="138879" y="155348"/>
                    <a:pt x="140857" y="155792"/>
                    <a:pt x="142809" y="155792"/>
                  </a:cubicBezTo>
                  <a:cubicBezTo>
                    <a:pt x="147551" y="155792"/>
                    <a:pt x="152141" y="153168"/>
                    <a:pt x="154423" y="148616"/>
                  </a:cubicBezTo>
                  <a:lnTo>
                    <a:pt x="180388" y="96685"/>
                  </a:lnTo>
                  <a:cubicBezTo>
                    <a:pt x="183583" y="90269"/>
                    <a:pt x="180996" y="82472"/>
                    <a:pt x="174581" y="79264"/>
                  </a:cubicBezTo>
                  <a:cubicBezTo>
                    <a:pt x="168165" y="76095"/>
                    <a:pt x="160380" y="78668"/>
                    <a:pt x="157160" y="85071"/>
                  </a:cubicBezTo>
                  <a:lnTo>
                    <a:pt x="147098" y="105194"/>
                  </a:lnTo>
                  <a:cubicBezTo>
                    <a:pt x="127622" y="48818"/>
                    <a:pt x="80498" y="209"/>
                    <a:pt x="13033" y="0"/>
                  </a:cubicBezTo>
                  <a:cubicBezTo>
                    <a:pt x="13007" y="0"/>
                    <a:pt x="13007" y="0"/>
                    <a:pt x="12982" y="0"/>
                  </a:cubicBezTo>
                  <a:cubicBezTo>
                    <a:pt x="5833" y="0"/>
                    <a:pt x="26" y="5781"/>
                    <a:pt x="0" y="12944"/>
                  </a:cubicBezTo>
                  <a:cubicBezTo>
                    <a:pt x="-25" y="20108"/>
                    <a:pt x="5781" y="25939"/>
                    <a:pt x="12932" y="25965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8" name="Forma libre 329">
              <a:extLst>
                <a:ext uri="{FF2B5EF4-FFF2-40B4-BE49-F238E27FC236}">
                  <a16:creationId xmlns:a16="http://schemas.microsoft.com/office/drawing/2014/main" id="{96D4AF03-A2E4-7548-86A1-BB34476E9119}"/>
                </a:ext>
              </a:extLst>
            </p:cNvPr>
            <p:cNvSpPr/>
            <p:nvPr/>
          </p:nvSpPr>
          <p:spPr>
            <a:xfrm>
              <a:off x="9828877" y="3347687"/>
              <a:ext cx="181758" cy="155768"/>
            </a:xfrm>
            <a:custGeom>
              <a:avLst/>
              <a:gdLst>
                <a:gd name="connsiteX0" fmla="*/ 168824 w 181758"/>
                <a:gd name="connsiteY0" fmla="*/ 129804 h 155768"/>
                <a:gd name="connsiteX1" fmla="*/ 57614 w 181758"/>
                <a:gd name="connsiteY1" fmla="*/ 36810 h 155768"/>
                <a:gd name="connsiteX2" fmla="*/ 85071 w 181758"/>
                <a:gd name="connsiteY2" fmla="*/ 50539 h 155768"/>
                <a:gd name="connsiteX3" fmla="*/ 102492 w 181758"/>
                <a:gd name="connsiteY3" fmla="*/ 44732 h 155768"/>
                <a:gd name="connsiteX4" fmla="*/ 96685 w 181758"/>
                <a:gd name="connsiteY4" fmla="*/ 27311 h 155768"/>
                <a:gd name="connsiteX5" fmla="*/ 44754 w 181758"/>
                <a:gd name="connsiteY5" fmla="*/ 1346 h 155768"/>
                <a:gd name="connsiteX6" fmla="*/ 27335 w 181758"/>
                <a:gd name="connsiteY6" fmla="*/ 7153 h 155768"/>
                <a:gd name="connsiteX7" fmla="*/ 1369 w 181758"/>
                <a:gd name="connsiteY7" fmla="*/ 59084 h 155768"/>
                <a:gd name="connsiteX8" fmla="*/ 7175 w 181758"/>
                <a:gd name="connsiteY8" fmla="*/ 76505 h 155768"/>
                <a:gd name="connsiteX9" fmla="*/ 12982 w 181758"/>
                <a:gd name="connsiteY9" fmla="*/ 77874 h 155768"/>
                <a:gd name="connsiteX10" fmla="*/ 24596 w 181758"/>
                <a:gd name="connsiteY10" fmla="*/ 70698 h 155768"/>
                <a:gd name="connsiteX11" fmla="*/ 34658 w 181758"/>
                <a:gd name="connsiteY11" fmla="*/ 50575 h 155768"/>
                <a:gd name="connsiteX12" fmla="*/ 168724 w 181758"/>
                <a:gd name="connsiteY12" fmla="*/ 155769 h 155768"/>
                <a:gd name="connsiteX13" fmla="*/ 168775 w 181758"/>
                <a:gd name="connsiteY13" fmla="*/ 155769 h 155768"/>
                <a:gd name="connsiteX14" fmla="*/ 181759 w 181758"/>
                <a:gd name="connsiteY14" fmla="*/ 142825 h 155768"/>
                <a:gd name="connsiteX15" fmla="*/ 168824 w 181758"/>
                <a:gd name="connsiteY15" fmla="*/ 129804 h 155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1758" h="155768">
                  <a:moveTo>
                    <a:pt x="168824" y="129804"/>
                  </a:moveTo>
                  <a:cubicBezTo>
                    <a:pt x="111897" y="129620"/>
                    <a:pt x="72697" y="86082"/>
                    <a:pt x="57614" y="36810"/>
                  </a:cubicBezTo>
                  <a:lnTo>
                    <a:pt x="85071" y="50539"/>
                  </a:lnTo>
                  <a:cubicBezTo>
                    <a:pt x="91538" y="53708"/>
                    <a:pt x="99272" y="51159"/>
                    <a:pt x="102492" y="44732"/>
                  </a:cubicBezTo>
                  <a:cubicBezTo>
                    <a:pt x="105687" y="38316"/>
                    <a:pt x="103101" y="30519"/>
                    <a:pt x="96685" y="27311"/>
                  </a:cubicBezTo>
                  <a:lnTo>
                    <a:pt x="44754" y="1346"/>
                  </a:lnTo>
                  <a:cubicBezTo>
                    <a:pt x="38339" y="-1798"/>
                    <a:pt x="30554" y="738"/>
                    <a:pt x="27335" y="7153"/>
                  </a:cubicBezTo>
                  <a:lnTo>
                    <a:pt x="1369" y="59084"/>
                  </a:lnTo>
                  <a:cubicBezTo>
                    <a:pt x="-1826" y="65500"/>
                    <a:pt x="760" y="73296"/>
                    <a:pt x="7175" y="76505"/>
                  </a:cubicBezTo>
                  <a:cubicBezTo>
                    <a:pt x="9052" y="77430"/>
                    <a:pt x="11030" y="77874"/>
                    <a:pt x="12982" y="77874"/>
                  </a:cubicBezTo>
                  <a:cubicBezTo>
                    <a:pt x="17724" y="77874"/>
                    <a:pt x="22314" y="75250"/>
                    <a:pt x="24596" y="70698"/>
                  </a:cubicBezTo>
                  <a:lnTo>
                    <a:pt x="34658" y="50575"/>
                  </a:lnTo>
                  <a:cubicBezTo>
                    <a:pt x="54136" y="106951"/>
                    <a:pt x="101259" y="155559"/>
                    <a:pt x="168724" y="155769"/>
                  </a:cubicBezTo>
                  <a:cubicBezTo>
                    <a:pt x="168750" y="155769"/>
                    <a:pt x="168750" y="155769"/>
                    <a:pt x="168775" y="155769"/>
                  </a:cubicBezTo>
                  <a:cubicBezTo>
                    <a:pt x="175926" y="155769"/>
                    <a:pt x="181733" y="149987"/>
                    <a:pt x="181759" y="142825"/>
                  </a:cubicBezTo>
                  <a:cubicBezTo>
                    <a:pt x="181782" y="135662"/>
                    <a:pt x="175975" y="129829"/>
                    <a:pt x="168824" y="129804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9" name="Gráfico 245">
            <a:extLst>
              <a:ext uri="{FF2B5EF4-FFF2-40B4-BE49-F238E27FC236}">
                <a16:creationId xmlns:a16="http://schemas.microsoft.com/office/drawing/2014/main" id="{7463C600-FAAF-4B47-8D8D-F7FA8F069704}"/>
              </a:ext>
            </a:extLst>
          </p:cNvPr>
          <p:cNvGrpSpPr/>
          <p:nvPr/>
        </p:nvGrpSpPr>
        <p:grpSpPr>
          <a:xfrm>
            <a:off x="11180634" y="10182288"/>
            <a:ext cx="1321877" cy="1321875"/>
            <a:chOff x="7427271" y="4280817"/>
            <a:chExt cx="571238" cy="571237"/>
          </a:xfrm>
          <a:solidFill>
            <a:schemeClr val="bg1"/>
          </a:solidFill>
        </p:grpSpPr>
        <p:sp>
          <p:nvSpPr>
            <p:cNvPr id="40" name="Forma libre 354">
              <a:extLst>
                <a:ext uri="{FF2B5EF4-FFF2-40B4-BE49-F238E27FC236}">
                  <a16:creationId xmlns:a16="http://schemas.microsoft.com/office/drawing/2014/main" id="{6F397231-B4DE-4A44-B5B5-02FAB4FA241E}"/>
                </a:ext>
              </a:extLst>
            </p:cNvPr>
            <p:cNvSpPr/>
            <p:nvPr/>
          </p:nvSpPr>
          <p:spPr>
            <a:xfrm>
              <a:off x="7427271" y="4540776"/>
              <a:ext cx="311583" cy="311279"/>
            </a:xfrm>
            <a:custGeom>
              <a:avLst/>
              <a:gdLst>
                <a:gd name="connsiteX0" fmla="*/ 294772 w 311583"/>
                <a:gd name="connsiteY0" fmla="*/ 135235 h 311279"/>
                <a:gd name="connsiteX1" fmla="*/ 203048 w 311583"/>
                <a:gd name="connsiteY1" fmla="*/ 167839 h 311279"/>
                <a:gd name="connsiteX2" fmla="*/ 207722 w 311583"/>
                <a:gd name="connsiteY2" fmla="*/ 187508 h 311279"/>
                <a:gd name="connsiteX3" fmla="*/ 168774 w 311583"/>
                <a:gd name="connsiteY3" fmla="*/ 232247 h 311279"/>
                <a:gd name="connsiteX4" fmla="*/ 168774 w 311583"/>
                <a:gd name="connsiteY4" fmla="*/ 245872 h 311279"/>
                <a:gd name="connsiteX5" fmla="*/ 155791 w 311583"/>
                <a:gd name="connsiteY5" fmla="*/ 258842 h 311279"/>
                <a:gd name="connsiteX6" fmla="*/ 142808 w 311583"/>
                <a:gd name="connsiteY6" fmla="*/ 245872 h 311279"/>
                <a:gd name="connsiteX7" fmla="*/ 142808 w 311583"/>
                <a:gd name="connsiteY7" fmla="*/ 232903 h 311279"/>
                <a:gd name="connsiteX8" fmla="*/ 116844 w 311583"/>
                <a:gd name="connsiteY8" fmla="*/ 232903 h 311279"/>
                <a:gd name="connsiteX9" fmla="*/ 103861 w 311583"/>
                <a:gd name="connsiteY9" fmla="*/ 219933 h 311279"/>
                <a:gd name="connsiteX10" fmla="*/ 116844 w 311583"/>
                <a:gd name="connsiteY10" fmla="*/ 206961 h 311279"/>
                <a:gd name="connsiteX11" fmla="*/ 162283 w 311583"/>
                <a:gd name="connsiteY11" fmla="*/ 206961 h 311279"/>
                <a:gd name="connsiteX12" fmla="*/ 181757 w 311583"/>
                <a:gd name="connsiteY12" fmla="*/ 187506 h 311279"/>
                <a:gd name="connsiteX13" fmla="*/ 162283 w 311583"/>
                <a:gd name="connsiteY13" fmla="*/ 168052 h 311279"/>
                <a:gd name="connsiteX14" fmla="*/ 149300 w 311583"/>
                <a:gd name="connsiteY14" fmla="*/ 168052 h 311279"/>
                <a:gd name="connsiteX15" fmla="*/ 103861 w 311583"/>
                <a:gd name="connsiteY15" fmla="*/ 122657 h 311279"/>
                <a:gd name="connsiteX16" fmla="*/ 126665 w 311583"/>
                <a:gd name="connsiteY16" fmla="*/ 83570 h 311279"/>
                <a:gd name="connsiteX17" fmla="*/ 192157 w 311583"/>
                <a:gd name="connsiteY17" fmla="*/ 4421 h 311279"/>
                <a:gd name="connsiteX18" fmla="*/ 155792 w 311583"/>
                <a:gd name="connsiteY18" fmla="*/ 0 h 311279"/>
                <a:gd name="connsiteX19" fmla="*/ 0 w 311583"/>
                <a:gd name="connsiteY19" fmla="*/ 155640 h 311279"/>
                <a:gd name="connsiteX20" fmla="*/ 155792 w 311583"/>
                <a:gd name="connsiteY20" fmla="*/ 311279 h 311279"/>
                <a:gd name="connsiteX21" fmla="*/ 311584 w 311583"/>
                <a:gd name="connsiteY21" fmla="*/ 155640 h 311279"/>
                <a:gd name="connsiteX22" fmla="*/ 308609 w 311583"/>
                <a:gd name="connsiteY22" fmla="*/ 126421 h 311279"/>
                <a:gd name="connsiteX23" fmla="*/ 294772 w 311583"/>
                <a:gd name="connsiteY23" fmla="*/ 135235 h 31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1583" h="311279">
                  <a:moveTo>
                    <a:pt x="294772" y="135235"/>
                  </a:moveTo>
                  <a:cubicBezTo>
                    <a:pt x="280563" y="145023"/>
                    <a:pt x="243256" y="167705"/>
                    <a:pt x="203048" y="167839"/>
                  </a:cubicBezTo>
                  <a:cubicBezTo>
                    <a:pt x="205951" y="173814"/>
                    <a:pt x="207722" y="180433"/>
                    <a:pt x="207722" y="187508"/>
                  </a:cubicBezTo>
                  <a:cubicBezTo>
                    <a:pt x="207722" y="210317"/>
                    <a:pt x="190738" y="229068"/>
                    <a:pt x="168774" y="232247"/>
                  </a:cubicBezTo>
                  <a:lnTo>
                    <a:pt x="168774" y="245872"/>
                  </a:lnTo>
                  <a:cubicBezTo>
                    <a:pt x="168774" y="253041"/>
                    <a:pt x="162967" y="258842"/>
                    <a:pt x="155791" y="258842"/>
                  </a:cubicBezTo>
                  <a:cubicBezTo>
                    <a:pt x="148614" y="258842"/>
                    <a:pt x="142808" y="253041"/>
                    <a:pt x="142808" y="245872"/>
                  </a:cubicBezTo>
                  <a:lnTo>
                    <a:pt x="142808" y="232903"/>
                  </a:lnTo>
                  <a:lnTo>
                    <a:pt x="116844" y="232903"/>
                  </a:lnTo>
                  <a:cubicBezTo>
                    <a:pt x="109668" y="232903"/>
                    <a:pt x="103861" y="227102"/>
                    <a:pt x="103861" y="219933"/>
                  </a:cubicBezTo>
                  <a:cubicBezTo>
                    <a:pt x="103861" y="212764"/>
                    <a:pt x="109668" y="206961"/>
                    <a:pt x="116844" y="206961"/>
                  </a:cubicBezTo>
                  <a:lnTo>
                    <a:pt x="162283" y="206961"/>
                  </a:lnTo>
                  <a:cubicBezTo>
                    <a:pt x="173009" y="206961"/>
                    <a:pt x="181757" y="198234"/>
                    <a:pt x="181757" y="187506"/>
                  </a:cubicBezTo>
                  <a:cubicBezTo>
                    <a:pt x="181757" y="176779"/>
                    <a:pt x="173008" y="168052"/>
                    <a:pt x="162283" y="168052"/>
                  </a:cubicBezTo>
                  <a:lnTo>
                    <a:pt x="149300" y="168052"/>
                  </a:lnTo>
                  <a:cubicBezTo>
                    <a:pt x="124248" y="168052"/>
                    <a:pt x="103861" y="147685"/>
                    <a:pt x="103861" y="122657"/>
                  </a:cubicBezTo>
                  <a:cubicBezTo>
                    <a:pt x="103861" y="105892"/>
                    <a:pt x="113079" y="91378"/>
                    <a:pt x="126665" y="83570"/>
                  </a:cubicBezTo>
                  <a:cubicBezTo>
                    <a:pt x="135364" y="52512"/>
                    <a:pt x="165541" y="22686"/>
                    <a:pt x="192157" y="4421"/>
                  </a:cubicBezTo>
                  <a:cubicBezTo>
                    <a:pt x="180282" y="1574"/>
                    <a:pt x="168081" y="0"/>
                    <a:pt x="155792" y="0"/>
                  </a:cubicBezTo>
                  <a:cubicBezTo>
                    <a:pt x="69884" y="0"/>
                    <a:pt x="0" y="69815"/>
                    <a:pt x="0" y="155640"/>
                  </a:cubicBezTo>
                  <a:cubicBezTo>
                    <a:pt x="0" y="241464"/>
                    <a:pt x="69884" y="311279"/>
                    <a:pt x="155792" y="311279"/>
                  </a:cubicBezTo>
                  <a:cubicBezTo>
                    <a:pt x="241700" y="311279"/>
                    <a:pt x="311584" y="241464"/>
                    <a:pt x="311584" y="155640"/>
                  </a:cubicBezTo>
                  <a:cubicBezTo>
                    <a:pt x="311584" y="145757"/>
                    <a:pt x="310471" y="136020"/>
                    <a:pt x="308609" y="126421"/>
                  </a:cubicBezTo>
                  <a:cubicBezTo>
                    <a:pt x="304065" y="129125"/>
                    <a:pt x="299460" y="132001"/>
                    <a:pt x="294772" y="135235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1" name="Forma libre 355">
              <a:extLst>
                <a:ext uri="{FF2B5EF4-FFF2-40B4-BE49-F238E27FC236}">
                  <a16:creationId xmlns:a16="http://schemas.microsoft.com/office/drawing/2014/main" id="{D6D43223-9B52-5649-A7AC-75448316553D}"/>
                </a:ext>
              </a:extLst>
            </p:cNvPr>
            <p:cNvSpPr/>
            <p:nvPr/>
          </p:nvSpPr>
          <p:spPr>
            <a:xfrm>
              <a:off x="7565800" y="4280817"/>
              <a:ext cx="432709" cy="401879"/>
            </a:xfrm>
            <a:custGeom>
              <a:avLst/>
              <a:gdLst>
                <a:gd name="connsiteX0" fmla="*/ 320504 w 432709"/>
                <a:gd name="connsiteY0" fmla="*/ 862 h 401879"/>
                <a:gd name="connsiteX1" fmla="*/ 307851 w 432709"/>
                <a:gd name="connsiteY1" fmla="*/ 2762 h 401879"/>
                <a:gd name="connsiteX2" fmla="*/ 221080 w 432709"/>
                <a:gd name="connsiteY2" fmla="*/ 52489 h 401879"/>
                <a:gd name="connsiteX3" fmla="*/ 184337 w 432709"/>
                <a:gd name="connsiteY3" fmla="*/ 63078 h 401879"/>
                <a:gd name="connsiteX4" fmla="*/ 34048 w 432709"/>
                <a:gd name="connsiteY4" fmla="*/ 120531 h 401879"/>
                <a:gd name="connsiteX5" fmla="*/ 247 w 432709"/>
                <a:gd name="connsiteY5" fmla="*/ 218211 h 401879"/>
                <a:gd name="connsiteX6" fmla="*/ 3037 w 432709"/>
                <a:gd name="connsiteY6" fmla="*/ 229041 h 401879"/>
                <a:gd name="connsiteX7" fmla="*/ 13205 w 432709"/>
                <a:gd name="connsiteY7" fmla="*/ 233677 h 401879"/>
                <a:gd name="connsiteX8" fmla="*/ 17261 w 432709"/>
                <a:gd name="connsiteY8" fmla="*/ 233461 h 401879"/>
                <a:gd name="connsiteX9" fmla="*/ 90974 w 432709"/>
                <a:gd name="connsiteY9" fmla="*/ 249078 h 401879"/>
                <a:gd name="connsiteX10" fmla="*/ 101142 w 432709"/>
                <a:gd name="connsiteY10" fmla="*/ 249243 h 401879"/>
                <a:gd name="connsiteX11" fmla="*/ 108292 w 432709"/>
                <a:gd name="connsiteY11" fmla="*/ 242036 h 401879"/>
                <a:gd name="connsiteX12" fmla="*/ 117802 w 432709"/>
                <a:gd name="connsiteY12" fmla="*/ 218300 h 401879"/>
                <a:gd name="connsiteX13" fmla="*/ 145162 w 432709"/>
                <a:gd name="connsiteY13" fmla="*/ 209459 h 401879"/>
                <a:gd name="connsiteX14" fmla="*/ 154367 w 432709"/>
                <a:gd name="connsiteY14" fmla="*/ 213828 h 401879"/>
                <a:gd name="connsiteX15" fmla="*/ 170164 w 432709"/>
                <a:gd name="connsiteY15" fmla="*/ 222353 h 401879"/>
                <a:gd name="connsiteX16" fmla="*/ 90290 w 432709"/>
                <a:gd name="connsiteY16" fmla="*/ 273321 h 401879"/>
                <a:gd name="connsiteX17" fmla="*/ 12141 w 432709"/>
                <a:gd name="connsiteY17" fmla="*/ 353572 h 401879"/>
                <a:gd name="connsiteX18" fmla="*/ 21066 w 432709"/>
                <a:gd name="connsiteY18" fmla="*/ 385300 h 401879"/>
                <a:gd name="connsiteX19" fmla="*/ 64173 w 432709"/>
                <a:gd name="connsiteY19" fmla="*/ 401880 h 401879"/>
                <a:gd name="connsiteX20" fmla="*/ 141486 w 432709"/>
                <a:gd name="connsiteY20" fmla="*/ 373837 h 401879"/>
                <a:gd name="connsiteX21" fmla="*/ 226228 w 432709"/>
                <a:gd name="connsiteY21" fmla="*/ 337157 h 401879"/>
                <a:gd name="connsiteX22" fmla="*/ 236700 w 432709"/>
                <a:gd name="connsiteY22" fmla="*/ 336498 h 401879"/>
                <a:gd name="connsiteX23" fmla="*/ 310514 w 432709"/>
                <a:gd name="connsiteY23" fmla="*/ 308798 h 401879"/>
                <a:gd name="connsiteX24" fmla="*/ 352404 w 432709"/>
                <a:gd name="connsiteY24" fmla="*/ 257475 h 401879"/>
                <a:gd name="connsiteX25" fmla="*/ 426243 w 432709"/>
                <a:gd name="connsiteY25" fmla="*/ 179833 h 401879"/>
                <a:gd name="connsiteX26" fmla="*/ 432709 w 432709"/>
                <a:gd name="connsiteY26" fmla="*/ 168611 h 401879"/>
                <a:gd name="connsiteX27" fmla="*/ 320504 w 432709"/>
                <a:gd name="connsiteY27" fmla="*/ 862 h 401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32709" h="401879">
                  <a:moveTo>
                    <a:pt x="320504" y="862"/>
                  </a:moveTo>
                  <a:cubicBezTo>
                    <a:pt x="316270" y="-759"/>
                    <a:pt x="311451" y="-75"/>
                    <a:pt x="307851" y="2762"/>
                  </a:cubicBezTo>
                  <a:cubicBezTo>
                    <a:pt x="307394" y="3129"/>
                    <a:pt x="259496" y="40354"/>
                    <a:pt x="221080" y="52489"/>
                  </a:cubicBezTo>
                  <a:cubicBezTo>
                    <a:pt x="211951" y="55363"/>
                    <a:pt x="199095" y="58948"/>
                    <a:pt x="184337" y="63078"/>
                  </a:cubicBezTo>
                  <a:cubicBezTo>
                    <a:pt x="113870" y="82761"/>
                    <a:pt x="53927" y="100670"/>
                    <a:pt x="34048" y="120531"/>
                  </a:cubicBezTo>
                  <a:cubicBezTo>
                    <a:pt x="29535" y="125027"/>
                    <a:pt x="15791" y="138745"/>
                    <a:pt x="247" y="218211"/>
                  </a:cubicBezTo>
                  <a:cubicBezTo>
                    <a:pt x="-514" y="222062"/>
                    <a:pt x="500" y="226038"/>
                    <a:pt x="3037" y="229041"/>
                  </a:cubicBezTo>
                  <a:cubicBezTo>
                    <a:pt x="5548" y="232042"/>
                    <a:pt x="8767" y="233702"/>
                    <a:pt x="13205" y="233677"/>
                  </a:cubicBezTo>
                  <a:lnTo>
                    <a:pt x="17261" y="233461"/>
                  </a:lnTo>
                  <a:cubicBezTo>
                    <a:pt x="42872" y="233461"/>
                    <a:pt x="67671" y="238718"/>
                    <a:pt x="90974" y="249078"/>
                  </a:cubicBezTo>
                  <a:cubicBezTo>
                    <a:pt x="94169" y="250484"/>
                    <a:pt x="97846" y="250547"/>
                    <a:pt x="101142" y="249243"/>
                  </a:cubicBezTo>
                  <a:cubicBezTo>
                    <a:pt x="104413" y="247912"/>
                    <a:pt x="107000" y="245316"/>
                    <a:pt x="108292" y="242036"/>
                  </a:cubicBezTo>
                  <a:lnTo>
                    <a:pt x="117802" y="218300"/>
                  </a:lnTo>
                  <a:cubicBezTo>
                    <a:pt x="124877" y="216285"/>
                    <a:pt x="136262" y="212879"/>
                    <a:pt x="145162" y="209459"/>
                  </a:cubicBezTo>
                  <a:cubicBezTo>
                    <a:pt x="147951" y="211029"/>
                    <a:pt x="151044" y="212385"/>
                    <a:pt x="154367" y="213828"/>
                  </a:cubicBezTo>
                  <a:cubicBezTo>
                    <a:pt x="159717" y="216184"/>
                    <a:pt x="165599" y="218755"/>
                    <a:pt x="170164" y="222353"/>
                  </a:cubicBezTo>
                  <a:cubicBezTo>
                    <a:pt x="156420" y="241605"/>
                    <a:pt x="119881" y="261376"/>
                    <a:pt x="90290" y="273321"/>
                  </a:cubicBezTo>
                  <a:cubicBezTo>
                    <a:pt x="66556" y="282896"/>
                    <a:pt x="18835" y="320654"/>
                    <a:pt x="12141" y="353572"/>
                  </a:cubicBezTo>
                  <a:cubicBezTo>
                    <a:pt x="9606" y="365972"/>
                    <a:pt x="12698" y="376941"/>
                    <a:pt x="21066" y="385300"/>
                  </a:cubicBezTo>
                  <a:cubicBezTo>
                    <a:pt x="31919" y="396154"/>
                    <a:pt x="46829" y="401880"/>
                    <a:pt x="64173" y="401880"/>
                  </a:cubicBezTo>
                  <a:cubicBezTo>
                    <a:pt x="97213" y="401880"/>
                    <a:pt x="129238" y="382273"/>
                    <a:pt x="141486" y="373837"/>
                  </a:cubicBezTo>
                  <a:cubicBezTo>
                    <a:pt x="170291" y="353977"/>
                    <a:pt x="204345" y="339247"/>
                    <a:pt x="226228" y="337157"/>
                  </a:cubicBezTo>
                  <a:cubicBezTo>
                    <a:pt x="229854" y="336815"/>
                    <a:pt x="233303" y="336663"/>
                    <a:pt x="236700" y="336498"/>
                  </a:cubicBezTo>
                  <a:cubicBezTo>
                    <a:pt x="255439" y="335624"/>
                    <a:pt x="274836" y="334725"/>
                    <a:pt x="310514" y="308798"/>
                  </a:cubicBezTo>
                  <a:cubicBezTo>
                    <a:pt x="329684" y="294878"/>
                    <a:pt x="340714" y="276702"/>
                    <a:pt x="352404" y="257475"/>
                  </a:cubicBezTo>
                  <a:cubicBezTo>
                    <a:pt x="368429" y="231028"/>
                    <a:pt x="385038" y="203696"/>
                    <a:pt x="426243" y="179833"/>
                  </a:cubicBezTo>
                  <a:cubicBezTo>
                    <a:pt x="430250" y="177515"/>
                    <a:pt x="432709" y="173233"/>
                    <a:pt x="432709" y="168611"/>
                  </a:cubicBezTo>
                  <a:cubicBezTo>
                    <a:pt x="432707" y="45193"/>
                    <a:pt x="321620" y="1293"/>
                    <a:pt x="320504" y="862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2" name="Gráfico 246">
            <a:extLst>
              <a:ext uri="{FF2B5EF4-FFF2-40B4-BE49-F238E27FC236}">
                <a16:creationId xmlns:a16="http://schemas.microsoft.com/office/drawing/2014/main" id="{8B463F4B-CA1C-6840-BC08-85582BE73EF9}"/>
              </a:ext>
            </a:extLst>
          </p:cNvPr>
          <p:cNvSpPr/>
          <p:nvPr/>
        </p:nvSpPr>
        <p:spPr>
          <a:xfrm>
            <a:off x="11188632" y="7733850"/>
            <a:ext cx="1320935" cy="880623"/>
          </a:xfrm>
          <a:custGeom>
            <a:avLst/>
            <a:gdLst>
              <a:gd name="connsiteX0" fmla="*/ 523261 w 570831"/>
              <a:gd name="connsiteY0" fmla="*/ 0 h 380554"/>
              <a:gd name="connsiteX1" fmla="*/ 47570 w 570831"/>
              <a:gd name="connsiteY1" fmla="*/ 0 h 380554"/>
              <a:gd name="connsiteX2" fmla="*/ 0 w 570831"/>
              <a:gd name="connsiteY2" fmla="*/ 47570 h 380554"/>
              <a:gd name="connsiteX3" fmla="*/ 0 w 570831"/>
              <a:gd name="connsiteY3" fmla="*/ 332985 h 380554"/>
              <a:gd name="connsiteX4" fmla="*/ 47570 w 570831"/>
              <a:gd name="connsiteY4" fmla="*/ 380555 h 380554"/>
              <a:gd name="connsiteX5" fmla="*/ 523263 w 570831"/>
              <a:gd name="connsiteY5" fmla="*/ 380555 h 380554"/>
              <a:gd name="connsiteX6" fmla="*/ 570831 w 570831"/>
              <a:gd name="connsiteY6" fmla="*/ 332985 h 380554"/>
              <a:gd name="connsiteX7" fmla="*/ 570831 w 570831"/>
              <a:gd name="connsiteY7" fmla="*/ 47570 h 380554"/>
              <a:gd name="connsiteX8" fmla="*/ 523261 w 570831"/>
              <a:gd name="connsiteY8" fmla="*/ 0 h 380554"/>
              <a:gd name="connsiteX9" fmla="*/ 47570 w 570831"/>
              <a:gd name="connsiteY9" fmla="*/ 356769 h 380554"/>
              <a:gd name="connsiteX10" fmla="*/ 23785 w 570831"/>
              <a:gd name="connsiteY10" fmla="*/ 332985 h 380554"/>
              <a:gd name="connsiteX11" fmla="*/ 23785 w 570831"/>
              <a:gd name="connsiteY11" fmla="*/ 286617 h 380554"/>
              <a:gd name="connsiteX12" fmla="*/ 93937 w 570831"/>
              <a:gd name="connsiteY12" fmla="*/ 356769 h 380554"/>
              <a:gd name="connsiteX13" fmla="*/ 47570 w 570831"/>
              <a:gd name="connsiteY13" fmla="*/ 356769 h 380554"/>
              <a:gd name="connsiteX14" fmla="*/ 23784 w 570831"/>
              <a:gd name="connsiteY14" fmla="*/ 93937 h 380554"/>
              <a:gd name="connsiteX15" fmla="*/ 23784 w 570831"/>
              <a:gd name="connsiteY15" fmla="*/ 47570 h 380554"/>
              <a:gd name="connsiteX16" fmla="*/ 47569 w 570831"/>
              <a:gd name="connsiteY16" fmla="*/ 23785 h 380554"/>
              <a:gd name="connsiteX17" fmla="*/ 93936 w 570831"/>
              <a:gd name="connsiteY17" fmla="*/ 23785 h 380554"/>
              <a:gd name="connsiteX18" fmla="*/ 23784 w 570831"/>
              <a:gd name="connsiteY18" fmla="*/ 93937 h 380554"/>
              <a:gd name="connsiteX19" fmla="*/ 142708 w 570831"/>
              <a:gd name="connsiteY19" fmla="*/ 214062 h 380554"/>
              <a:gd name="connsiteX20" fmla="*/ 118924 w 570831"/>
              <a:gd name="connsiteY20" fmla="*/ 190277 h 380554"/>
              <a:gd name="connsiteX21" fmla="*/ 142708 w 570831"/>
              <a:gd name="connsiteY21" fmla="*/ 166493 h 380554"/>
              <a:gd name="connsiteX22" fmla="*/ 166492 w 570831"/>
              <a:gd name="connsiteY22" fmla="*/ 190277 h 380554"/>
              <a:gd name="connsiteX23" fmla="*/ 142708 w 570831"/>
              <a:gd name="connsiteY23" fmla="*/ 214062 h 380554"/>
              <a:gd name="connsiteX24" fmla="*/ 279470 w 570831"/>
              <a:gd name="connsiteY24" fmla="*/ 178385 h 380554"/>
              <a:gd name="connsiteX25" fmla="*/ 291362 w 570831"/>
              <a:gd name="connsiteY25" fmla="*/ 178385 h 380554"/>
              <a:gd name="connsiteX26" fmla="*/ 332985 w 570831"/>
              <a:gd name="connsiteY26" fmla="*/ 220007 h 380554"/>
              <a:gd name="connsiteX27" fmla="*/ 297308 w 570831"/>
              <a:gd name="connsiteY27" fmla="*/ 261029 h 380554"/>
              <a:gd name="connsiteX28" fmla="*/ 297308 w 570831"/>
              <a:gd name="connsiteY28" fmla="*/ 273523 h 380554"/>
              <a:gd name="connsiteX29" fmla="*/ 285416 w 570831"/>
              <a:gd name="connsiteY29" fmla="*/ 285416 h 380554"/>
              <a:gd name="connsiteX30" fmla="*/ 273523 w 570831"/>
              <a:gd name="connsiteY30" fmla="*/ 273523 h 380554"/>
              <a:gd name="connsiteX31" fmla="*/ 273523 w 570831"/>
              <a:gd name="connsiteY31" fmla="*/ 261631 h 380554"/>
              <a:gd name="connsiteX32" fmla="*/ 249739 w 570831"/>
              <a:gd name="connsiteY32" fmla="*/ 261631 h 380554"/>
              <a:gd name="connsiteX33" fmla="*/ 237846 w 570831"/>
              <a:gd name="connsiteY33" fmla="*/ 249739 h 380554"/>
              <a:gd name="connsiteX34" fmla="*/ 249739 w 570831"/>
              <a:gd name="connsiteY34" fmla="*/ 237846 h 380554"/>
              <a:gd name="connsiteX35" fmla="*/ 291361 w 570831"/>
              <a:gd name="connsiteY35" fmla="*/ 237846 h 380554"/>
              <a:gd name="connsiteX36" fmla="*/ 309200 w 570831"/>
              <a:gd name="connsiteY36" fmla="*/ 220007 h 380554"/>
              <a:gd name="connsiteX37" fmla="*/ 291361 w 570831"/>
              <a:gd name="connsiteY37" fmla="*/ 202169 h 380554"/>
              <a:gd name="connsiteX38" fmla="*/ 279469 w 570831"/>
              <a:gd name="connsiteY38" fmla="*/ 202169 h 380554"/>
              <a:gd name="connsiteX39" fmla="*/ 237846 w 570831"/>
              <a:gd name="connsiteY39" fmla="*/ 160546 h 380554"/>
              <a:gd name="connsiteX40" fmla="*/ 273523 w 570831"/>
              <a:gd name="connsiteY40" fmla="*/ 119524 h 380554"/>
              <a:gd name="connsiteX41" fmla="*/ 273523 w 570831"/>
              <a:gd name="connsiteY41" fmla="*/ 107031 h 380554"/>
              <a:gd name="connsiteX42" fmla="*/ 285416 w 570831"/>
              <a:gd name="connsiteY42" fmla="*/ 95138 h 380554"/>
              <a:gd name="connsiteX43" fmla="*/ 297308 w 570831"/>
              <a:gd name="connsiteY43" fmla="*/ 107031 h 380554"/>
              <a:gd name="connsiteX44" fmla="*/ 297308 w 570831"/>
              <a:gd name="connsiteY44" fmla="*/ 118924 h 380554"/>
              <a:gd name="connsiteX45" fmla="*/ 321092 w 570831"/>
              <a:gd name="connsiteY45" fmla="*/ 118924 h 380554"/>
              <a:gd name="connsiteX46" fmla="*/ 332985 w 570831"/>
              <a:gd name="connsiteY46" fmla="*/ 130816 h 380554"/>
              <a:gd name="connsiteX47" fmla="*/ 321092 w 570831"/>
              <a:gd name="connsiteY47" fmla="*/ 142709 h 380554"/>
              <a:gd name="connsiteX48" fmla="*/ 279470 w 570831"/>
              <a:gd name="connsiteY48" fmla="*/ 142709 h 380554"/>
              <a:gd name="connsiteX49" fmla="*/ 261631 w 570831"/>
              <a:gd name="connsiteY49" fmla="*/ 160547 h 380554"/>
              <a:gd name="connsiteX50" fmla="*/ 279470 w 570831"/>
              <a:gd name="connsiteY50" fmla="*/ 178385 h 380554"/>
              <a:gd name="connsiteX51" fmla="*/ 428123 w 570831"/>
              <a:gd name="connsiteY51" fmla="*/ 214062 h 380554"/>
              <a:gd name="connsiteX52" fmla="*/ 404339 w 570831"/>
              <a:gd name="connsiteY52" fmla="*/ 190277 h 380554"/>
              <a:gd name="connsiteX53" fmla="*/ 428123 w 570831"/>
              <a:gd name="connsiteY53" fmla="*/ 166493 h 380554"/>
              <a:gd name="connsiteX54" fmla="*/ 451908 w 570831"/>
              <a:gd name="connsiteY54" fmla="*/ 190277 h 380554"/>
              <a:gd name="connsiteX55" fmla="*/ 428123 w 570831"/>
              <a:gd name="connsiteY55" fmla="*/ 214062 h 380554"/>
              <a:gd name="connsiteX56" fmla="*/ 547047 w 570831"/>
              <a:gd name="connsiteY56" fmla="*/ 332985 h 380554"/>
              <a:gd name="connsiteX57" fmla="*/ 523263 w 570831"/>
              <a:gd name="connsiteY57" fmla="*/ 356769 h 380554"/>
              <a:gd name="connsiteX58" fmla="*/ 476895 w 570831"/>
              <a:gd name="connsiteY58" fmla="*/ 356769 h 380554"/>
              <a:gd name="connsiteX59" fmla="*/ 547047 w 570831"/>
              <a:gd name="connsiteY59" fmla="*/ 286617 h 380554"/>
              <a:gd name="connsiteX60" fmla="*/ 547047 w 570831"/>
              <a:gd name="connsiteY60" fmla="*/ 332985 h 380554"/>
              <a:gd name="connsiteX61" fmla="*/ 547047 w 570831"/>
              <a:gd name="connsiteY61" fmla="*/ 93937 h 380554"/>
              <a:gd name="connsiteX62" fmla="*/ 476895 w 570831"/>
              <a:gd name="connsiteY62" fmla="*/ 23785 h 380554"/>
              <a:gd name="connsiteX63" fmla="*/ 523263 w 570831"/>
              <a:gd name="connsiteY63" fmla="*/ 23785 h 380554"/>
              <a:gd name="connsiteX64" fmla="*/ 547047 w 570831"/>
              <a:gd name="connsiteY64" fmla="*/ 47570 h 380554"/>
              <a:gd name="connsiteX65" fmla="*/ 547047 w 570831"/>
              <a:gd name="connsiteY65" fmla="*/ 93937 h 380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70831" h="380554">
                <a:moveTo>
                  <a:pt x="523261" y="0"/>
                </a:moveTo>
                <a:lnTo>
                  <a:pt x="47570" y="0"/>
                </a:lnTo>
                <a:cubicBezTo>
                  <a:pt x="21334" y="0"/>
                  <a:pt x="0" y="21335"/>
                  <a:pt x="0" y="47570"/>
                </a:cubicBezTo>
                <a:lnTo>
                  <a:pt x="0" y="332985"/>
                </a:lnTo>
                <a:cubicBezTo>
                  <a:pt x="0" y="359220"/>
                  <a:pt x="21334" y="380555"/>
                  <a:pt x="47570" y="380555"/>
                </a:cubicBezTo>
                <a:lnTo>
                  <a:pt x="523263" y="380555"/>
                </a:lnTo>
                <a:cubicBezTo>
                  <a:pt x="549497" y="380555"/>
                  <a:pt x="570831" y="359220"/>
                  <a:pt x="570831" y="332985"/>
                </a:cubicBezTo>
                <a:lnTo>
                  <a:pt x="570831" y="47570"/>
                </a:lnTo>
                <a:cubicBezTo>
                  <a:pt x="570831" y="21335"/>
                  <a:pt x="549497" y="0"/>
                  <a:pt x="523261" y="0"/>
                </a:cubicBezTo>
                <a:close/>
                <a:moveTo>
                  <a:pt x="47570" y="356769"/>
                </a:moveTo>
                <a:cubicBezTo>
                  <a:pt x="34458" y="356769"/>
                  <a:pt x="23785" y="346096"/>
                  <a:pt x="23785" y="332985"/>
                </a:cubicBezTo>
                <a:lnTo>
                  <a:pt x="23785" y="286617"/>
                </a:lnTo>
                <a:cubicBezTo>
                  <a:pt x="60102" y="291883"/>
                  <a:pt x="88672" y="320453"/>
                  <a:pt x="93937" y="356769"/>
                </a:cubicBezTo>
                <a:lnTo>
                  <a:pt x="47570" y="356769"/>
                </a:lnTo>
                <a:close/>
                <a:moveTo>
                  <a:pt x="23784" y="93937"/>
                </a:moveTo>
                <a:lnTo>
                  <a:pt x="23784" y="47570"/>
                </a:lnTo>
                <a:cubicBezTo>
                  <a:pt x="23784" y="34458"/>
                  <a:pt x="34457" y="23785"/>
                  <a:pt x="47569" y="23785"/>
                </a:cubicBezTo>
                <a:lnTo>
                  <a:pt x="93936" y="23785"/>
                </a:lnTo>
                <a:cubicBezTo>
                  <a:pt x="88672" y="60102"/>
                  <a:pt x="60102" y="88672"/>
                  <a:pt x="23784" y="93937"/>
                </a:cubicBezTo>
                <a:close/>
                <a:moveTo>
                  <a:pt x="142708" y="214062"/>
                </a:moveTo>
                <a:cubicBezTo>
                  <a:pt x="129596" y="214062"/>
                  <a:pt x="118924" y="203389"/>
                  <a:pt x="118924" y="190277"/>
                </a:cubicBezTo>
                <a:cubicBezTo>
                  <a:pt x="118924" y="177166"/>
                  <a:pt x="129596" y="166493"/>
                  <a:pt x="142708" y="166493"/>
                </a:cubicBezTo>
                <a:cubicBezTo>
                  <a:pt x="155819" y="166493"/>
                  <a:pt x="166492" y="177166"/>
                  <a:pt x="166492" y="190277"/>
                </a:cubicBezTo>
                <a:cubicBezTo>
                  <a:pt x="166492" y="203389"/>
                  <a:pt x="155819" y="214062"/>
                  <a:pt x="142708" y="214062"/>
                </a:cubicBezTo>
                <a:close/>
                <a:moveTo>
                  <a:pt x="279470" y="178385"/>
                </a:moveTo>
                <a:lnTo>
                  <a:pt x="291362" y="178385"/>
                </a:lnTo>
                <a:cubicBezTo>
                  <a:pt x="314310" y="178385"/>
                  <a:pt x="332985" y="197059"/>
                  <a:pt x="332985" y="220007"/>
                </a:cubicBezTo>
                <a:cubicBezTo>
                  <a:pt x="332985" y="240921"/>
                  <a:pt x="317428" y="258115"/>
                  <a:pt x="297308" y="261029"/>
                </a:cubicBezTo>
                <a:lnTo>
                  <a:pt x="297308" y="273523"/>
                </a:lnTo>
                <a:cubicBezTo>
                  <a:pt x="297308" y="280096"/>
                  <a:pt x="291989" y="285416"/>
                  <a:pt x="285416" y="285416"/>
                </a:cubicBezTo>
                <a:cubicBezTo>
                  <a:pt x="278842" y="285416"/>
                  <a:pt x="273523" y="280096"/>
                  <a:pt x="273523" y="273523"/>
                </a:cubicBezTo>
                <a:lnTo>
                  <a:pt x="273523" y="261631"/>
                </a:lnTo>
                <a:lnTo>
                  <a:pt x="249739" y="261631"/>
                </a:lnTo>
                <a:cubicBezTo>
                  <a:pt x="243165" y="261631"/>
                  <a:pt x="237846" y="256312"/>
                  <a:pt x="237846" y="249739"/>
                </a:cubicBezTo>
                <a:cubicBezTo>
                  <a:pt x="237846" y="243165"/>
                  <a:pt x="243165" y="237846"/>
                  <a:pt x="249739" y="237846"/>
                </a:cubicBezTo>
                <a:lnTo>
                  <a:pt x="291361" y="237846"/>
                </a:lnTo>
                <a:cubicBezTo>
                  <a:pt x="301198" y="237846"/>
                  <a:pt x="309200" y="229844"/>
                  <a:pt x="309200" y="220007"/>
                </a:cubicBezTo>
                <a:cubicBezTo>
                  <a:pt x="309200" y="210171"/>
                  <a:pt x="301198" y="202169"/>
                  <a:pt x="291361" y="202169"/>
                </a:cubicBezTo>
                <a:lnTo>
                  <a:pt x="279469" y="202169"/>
                </a:lnTo>
                <a:cubicBezTo>
                  <a:pt x="256521" y="202169"/>
                  <a:pt x="237846" y="183494"/>
                  <a:pt x="237846" y="160546"/>
                </a:cubicBezTo>
                <a:cubicBezTo>
                  <a:pt x="237846" y="139633"/>
                  <a:pt x="253403" y="122439"/>
                  <a:pt x="273523" y="119524"/>
                </a:cubicBezTo>
                <a:lnTo>
                  <a:pt x="273523" y="107031"/>
                </a:lnTo>
                <a:cubicBezTo>
                  <a:pt x="273523" y="100457"/>
                  <a:pt x="278842" y="95138"/>
                  <a:pt x="285416" y="95138"/>
                </a:cubicBezTo>
                <a:cubicBezTo>
                  <a:pt x="291989" y="95138"/>
                  <a:pt x="297308" y="100457"/>
                  <a:pt x="297308" y="107031"/>
                </a:cubicBezTo>
                <a:lnTo>
                  <a:pt x="297308" y="118924"/>
                </a:lnTo>
                <a:lnTo>
                  <a:pt x="321092" y="118924"/>
                </a:lnTo>
                <a:cubicBezTo>
                  <a:pt x="327666" y="118924"/>
                  <a:pt x="332985" y="124243"/>
                  <a:pt x="332985" y="130816"/>
                </a:cubicBezTo>
                <a:cubicBezTo>
                  <a:pt x="332985" y="137390"/>
                  <a:pt x="327666" y="142709"/>
                  <a:pt x="321092" y="142709"/>
                </a:cubicBezTo>
                <a:lnTo>
                  <a:pt x="279470" y="142709"/>
                </a:lnTo>
                <a:cubicBezTo>
                  <a:pt x="269633" y="142709"/>
                  <a:pt x="261631" y="150711"/>
                  <a:pt x="261631" y="160547"/>
                </a:cubicBezTo>
                <a:cubicBezTo>
                  <a:pt x="261631" y="170383"/>
                  <a:pt x="269633" y="178385"/>
                  <a:pt x="279470" y="178385"/>
                </a:cubicBezTo>
                <a:close/>
                <a:moveTo>
                  <a:pt x="428123" y="214062"/>
                </a:moveTo>
                <a:cubicBezTo>
                  <a:pt x="415012" y="214062"/>
                  <a:pt x="404339" y="203389"/>
                  <a:pt x="404339" y="190277"/>
                </a:cubicBezTo>
                <a:cubicBezTo>
                  <a:pt x="404339" y="177166"/>
                  <a:pt x="415012" y="166493"/>
                  <a:pt x="428123" y="166493"/>
                </a:cubicBezTo>
                <a:cubicBezTo>
                  <a:pt x="441235" y="166493"/>
                  <a:pt x="451908" y="177166"/>
                  <a:pt x="451908" y="190277"/>
                </a:cubicBezTo>
                <a:cubicBezTo>
                  <a:pt x="451908" y="203389"/>
                  <a:pt x="441235" y="214062"/>
                  <a:pt x="428123" y="214062"/>
                </a:cubicBezTo>
                <a:close/>
                <a:moveTo>
                  <a:pt x="547047" y="332985"/>
                </a:moveTo>
                <a:cubicBezTo>
                  <a:pt x="547047" y="346096"/>
                  <a:pt x="536374" y="356769"/>
                  <a:pt x="523263" y="356769"/>
                </a:cubicBezTo>
                <a:lnTo>
                  <a:pt x="476895" y="356769"/>
                </a:lnTo>
                <a:cubicBezTo>
                  <a:pt x="482160" y="320453"/>
                  <a:pt x="510730" y="291883"/>
                  <a:pt x="547047" y="286617"/>
                </a:cubicBezTo>
                <a:lnTo>
                  <a:pt x="547047" y="332985"/>
                </a:lnTo>
                <a:close/>
                <a:moveTo>
                  <a:pt x="547047" y="93937"/>
                </a:moveTo>
                <a:cubicBezTo>
                  <a:pt x="510730" y="88672"/>
                  <a:pt x="482160" y="60102"/>
                  <a:pt x="476895" y="23785"/>
                </a:cubicBezTo>
                <a:lnTo>
                  <a:pt x="523263" y="23785"/>
                </a:lnTo>
                <a:cubicBezTo>
                  <a:pt x="536374" y="23785"/>
                  <a:pt x="547047" y="34458"/>
                  <a:pt x="547047" y="47570"/>
                </a:cubicBezTo>
                <a:lnTo>
                  <a:pt x="547047" y="93937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292471-03C2-1541-B64E-7EB28F53E9B2}"/>
              </a:ext>
            </a:extLst>
          </p:cNvPr>
          <p:cNvSpPr/>
          <p:nvPr/>
        </p:nvSpPr>
        <p:spPr>
          <a:xfrm>
            <a:off x="3429000" y="4838700"/>
            <a:ext cx="711201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D847CBD-7F6D-444B-9ADD-9C7B66FC0DF4}"/>
              </a:ext>
            </a:extLst>
          </p:cNvPr>
          <p:cNvSpPr/>
          <p:nvPr/>
        </p:nvSpPr>
        <p:spPr>
          <a:xfrm>
            <a:off x="3429000" y="7302500"/>
            <a:ext cx="711201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E51340D-4BB3-1245-99BA-753D6ADFE263}"/>
              </a:ext>
            </a:extLst>
          </p:cNvPr>
          <p:cNvSpPr/>
          <p:nvPr/>
        </p:nvSpPr>
        <p:spPr>
          <a:xfrm>
            <a:off x="3429000" y="9747988"/>
            <a:ext cx="71120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1706118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80732" y="1046901"/>
            <a:ext cx="102162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" name="Freeform 1">
            <a:extLst>
              <a:ext uri="{FF2B5EF4-FFF2-40B4-BE49-F238E27FC236}">
                <a16:creationId xmlns:a16="http://schemas.microsoft.com/office/drawing/2014/main" id="{794F77B4-C8E4-CA47-8FA4-501A84B89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900" y="3927002"/>
            <a:ext cx="5061199" cy="1266096"/>
          </a:xfrm>
          <a:custGeom>
            <a:avLst/>
            <a:gdLst>
              <a:gd name="T0" fmla="*/ 6135 w 7000"/>
              <a:gd name="T1" fmla="*/ 1749 h 1750"/>
              <a:gd name="T2" fmla="*/ 6135 w 7000"/>
              <a:gd name="T3" fmla="*/ 1749 h 1750"/>
              <a:gd name="T4" fmla="*/ 887 w 7000"/>
              <a:gd name="T5" fmla="*/ 1749 h 1750"/>
              <a:gd name="T6" fmla="*/ 0 w 7000"/>
              <a:gd name="T7" fmla="*/ 864 h 1750"/>
              <a:gd name="T8" fmla="*/ 0 w 7000"/>
              <a:gd name="T9" fmla="*/ 864 h 1750"/>
              <a:gd name="T10" fmla="*/ 887 w 7000"/>
              <a:gd name="T11" fmla="*/ 0 h 1750"/>
              <a:gd name="T12" fmla="*/ 6135 w 7000"/>
              <a:gd name="T13" fmla="*/ 0 h 1750"/>
              <a:gd name="T14" fmla="*/ 6999 w 7000"/>
              <a:gd name="T15" fmla="*/ 864 h 1750"/>
              <a:gd name="T16" fmla="*/ 6999 w 7000"/>
              <a:gd name="T17" fmla="*/ 864 h 1750"/>
              <a:gd name="T18" fmla="*/ 6135 w 7000"/>
              <a:gd name="T19" fmla="*/ 1749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00" h="1750">
                <a:moveTo>
                  <a:pt x="6135" y="1749"/>
                </a:moveTo>
                <a:lnTo>
                  <a:pt x="6135" y="1749"/>
                </a:lnTo>
                <a:cubicBezTo>
                  <a:pt x="887" y="1749"/>
                  <a:pt x="887" y="1749"/>
                  <a:pt x="887" y="1749"/>
                </a:cubicBezTo>
                <a:cubicBezTo>
                  <a:pt x="410" y="1749"/>
                  <a:pt x="0" y="1363"/>
                  <a:pt x="0" y="864"/>
                </a:cubicBezTo>
                <a:lnTo>
                  <a:pt x="0" y="864"/>
                </a:lnTo>
                <a:cubicBezTo>
                  <a:pt x="0" y="386"/>
                  <a:pt x="410" y="0"/>
                  <a:pt x="887" y="0"/>
                </a:cubicBezTo>
                <a:cubicBezTo>
                  <a:pt x="6135" y="0"/>
                  <a:pt x="6135" y="0"/>
                  <a:pt x="6135" y="0"/>
                </a:cubicBezTo>
                <a:cubicBezTo>
                  <a:pt x="6612" y="0"/>
                  <a:pt x="6999" y="386"/>
                  <a:pt x="6999" y="864"/>
                </a:cubicBezTo>
                <a:lnTo>
                  <a:pt x="6999" y="864"/>
                </a:lnTo>
                <a:cubicBezTo>
                  <a:pt x="6999" y="1363"/>
                  <a:pt x="6612" y="1749"/>
                  <a:pt x="6135" y="17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590CF5B0-2B37-1B4D-8CAF-770D99CE6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341" y="9004148"/>
            <a:ext cx="2037873" cy="1974090"/>
          </a:xfrm>
          <a:custGeom>
            <a:avLst/>
            <a:gdLst>
              <a:gd name="T0" fmla="*/ 1887 w 2819"/>
              <a:gd name="T1" fmla="*/ 0 h 2728"/>
              <a:gd name="T2" fmla="*/ 1887 w 2819"/>
              <a:gd name="T3" fmla="*/ 0 h 2728"/>
              <a:gd name="T4" fmla="*/ 1410 w 2819"/>
              <a:gd name="T5" fmla="*/ 228 h 2728"/>
              <a:gd name="T6" fmla="*/ 909 w 2819"/>
              <a:gd name="T7" fmla="*/ 0 h 2728"/>
              <a:gd name="T8" fmla="*/ 0 w 2819"/>
              <a:gd name="T9" fmla="*/ 1319 h 2728"/>
              <a:gd name="T10" fmla="*/ 1410 w 2819"/>
              <a:gd name="T11" fmla="*/ 2727 h 2728"/>
              <a:gd name="T12" fmla="*/ 2818 w 2819"/>
              <a:gd name="T13" fmla="*/ 1319 h 2728"/>
              <a:gd name="T14" fmla="*/ 1887 w 2819"/>
              <a:gd name="T15" fmla="*/ 0 h 2728"/>
              <a:gd name="T16" fmla="*/ 1410 w 2819"/>
              <a:gd name="T17" fmla="*/ 2296 h 2728"/>
              <a:gd name="T18" fmla="*/ 1410 w 2819"/>
              <a:gd name="T19" fmla="*/ 2296 h 2728"/>
              <a:gd name="T20" fmla="*/ 432 w 2819"/>
              <a:gd name="T21" fmla="*/ 1319 h 2728"/>
              <a:gd name="T22" fmla="*/ 1410 w 2819"/>
              <a:gd name="T23" fmla="*/ 341 h 2728"/>
              <a:gd name="T24" fmla="*/ 2364 w 2819"/>
              <a:gd name="T25" fmla="*/ 1319 h 2728"/>
              <a:gd name="T26" fmla="*/ 1410 w 2819"/>
              <a:gd name="T27" fmla="*/ 2296 h 2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19" h="2728">
                <a:moveTo>
                  <a:pt x="1887" y="0"/>
                </a:moveTo>
                <a:lnTo>
                  <a:pt x="1887" y="0"/>
                </a:lnTo>
                <a:cubicBezTo>
                  <a:pt x="1773" y="137"/>
                  <a:pt x="1614" y="228"/>
                  <a:pt x="1410" y="228"/>
                </a:cubicBezTo>
                <a:cubicBezTo>
                  <a:pt x="1205" y="228"/>
                  <a:pt x="1023" y="137"/>
                  <a:pt x="909" y="0"/>
                </a:cubicBezTo>
                <a:cubicBezTo>
                  <a:pt x="364" y="205"/>
                  <a:pt x="0" y="705"/>
                  <a:pt x="0" y="1319"/>
                </a:cubicBezTo>
                <a:cubicBezTo>
                  <a:pt x="0" y="2091"/>
                  <a:pt x="614" y="2727"/>
                  <a:pt x="1410" y="2727"/>
                </a:cubicBezTo>
                <a:cubicBezTo>
                  <a:pt x="2182" y="2727"/>
                  <a:pt x="2818" y="2091"/>
                  <a:pt x="2818" y="1319"/>
                </a:cubicBezTo>
                <a:cubicBezTo>
                  <a:pt x="2818" y="705"/>
                  <a:pt x="2432" y="205"/>
                  <a:pt x="1887" y="0"/>
                </a:cubicBezTo>
                <a:close/>
                <a:moveTo>
                  <a:pt x="1410" y="2296"/>
                </a:moveTo>
                <a:lnTo>
                  <a:pt x="1410" y="2296"/>
                </a:lnTo>
                <a:cubicBezTo>
                  <a:pt x="864" y="2296"/>
                  <a:pt x="432" y="1864"/>
                  <a:pt x="432" y="1319"/>
                </a:cubicBezTo>
                <a:cubicBezTo>
                  <a:pt x="432" y="796"/>
                  <a:pt x="864" y="341"/>
                  <a:pt x="1410" y="341"/>
                </a:cubicBezTo>
                <a:cubicBezTo>
                  <a:pt x="1932" y="341"/>
                  <a:pt x="2364" y="796"/>
                  <a:pt x="2364" y="1319"/>
                </a:cubicBezTo>
                <a:cubicBezTo>
                  <a:pt x="2364" y="1864"/>
                  <a:pt x="1932" y="2296"/>
                  <a:pt x="1410" y="22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C5EB5D9-ABC9-F345-B03D-20D72EDF3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4102" y="8213236"/>
            <a:ext cx="2959542" cy="3221053"/>
          </a:xfrm>
          <a:custGeom>
            <a:avLst/>
            <a:gdLst>
              <a:gd name="T0" fmla="*/ 2046 w 4091"/>
              <a:gd name="T1" fmla="*/ 4453 h 4454"/>
              <a:gd name="T2" fmla="*/ 2046 w 4091"/>
              <a:gd name="T3" fmla="*/ 4453 h 4454"/>
              <a:gd name="T4" fmla="*/ 0 w 4091"/>
              <a:gd name="T5" fmla="*/ 2409 h 4454"/>
              <a:gd name="T6" fmla="*/ 1387 w 4091"/>
              <a:gd name="T7" fmla="*/ 477 h 4454"/>
              <a:gd name="T8" fmla="*/ 2046 w 4091"/>
              <a:gd name="T9" fmla="*/ 0 h 4454"/>
              <a:gd name="T10" fmla="*/ 2682 w 4091"/>
              <a:gd name="T11" fmla="*/ 477 h 4454"/>
              <a:gd name="T12" fmla="*/ 4090 w 4091"/>
              <a:gd name="T13" fmla="*/ 2409 h 4454"/>
              <a:gd name="T14" fmla="*/ 2046 w 4091"/>
              <a:gd name="T15" fmla="*/ 4453 h 4454"/>
              <a:gd name="T16" fmla="*/ 2046 w 4091"/>
              <a:gd name="T17" fmla="*/ 90 h 4454"/>
              <a:gd name="T18" fmla="*/ 2046 w 4091"/>
              <a:gd name="T19" fmla="*/ 90 h 4454"/>
              <a:gd name="T20" fmla="*/ 1478 w 4091"/>
              <a:gd name="T21" fmla="*/ 522 h 4454"/>
              <a:gd name="T22" fmla="*/ 1432 w 4091"/>
              <a:gd name="T23" fmla="*/ 545 h 4454"/>
              <a:gd name="T24" fmla="*/ 91 w 4091"/>
              <a:gd name="T25" fmla="*/ 2409 h 4454"/>
              <a:gd name="T26" fmla="*/ 2046 w 4091"/>
              <a:gd name="T27" fmla="*/ 4362 h 4454"/>
              <a:gd name="T28" fmla="*/ 4000 w 4091"/>
              <a:gd name="T29" fmla="*/ 2409 h 4454"/>
              <a:gd name="T30" fmla="*/ 2636 w 4091"/>
              <a:gd name="T31" fmla="*/ 545 h 4454"/>
              <a:gd name="T32" fmla="*/ 2614 w 4091"/>
              <a:gd name="T33" fmla="*/ 522 h 4454"/>
              <a:gd name="T34" fmla="*/ 2046 w 4091"/>
              <a:gd name="T35" fmla="*/ 9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91" h="4454">
                <a:moveTo>
                  <a:pt x="2046" y="4453"/>
                </a:moveTo>
                <a:lnTo>
                  <a:pt x="2046" y="4453"/>
                </a:lnTo>
                <a:cubicBezTo>
                  <a:pt x="909" y="4453"/>
                  <a:pt x="0" y="3544"/>
                  <a:pt x="0" y="2409"/>
                </a:cubicBezTo>
                <a:cubicBezTo>
                  <a:pt x="0" y="1522"/>
                  <a:pt x="545" y="750"/>
                  <a:pt x="1387" y="477"/>
                </a:cubicBezTo>
                <a:cubicBezTo>
                  <a:pt x="1478" y="205"/>
                  <a:pt x="1750" y="0"/>
                  <a:pt x="2046" y="0"/>
                </a:cubicBezTo>
                <a:cubicBezTo>
                  <a:pt x="2341" y="0"/>
                  <a:pt x="2591" y="205"/>
                  <a:pt x="2682" y="477"/>
                </a:cubicBezTo>
                <a:cubicBezTo>
                  <a:pt x="3523" y="750"/>
                  <a:pt x="4090" y="1522"/>
                  <a:pt x="4090" y="2409"/>
                </a:cubicBezTo>
                <a:cubicBezTo>
                  <a:pt x="4090" y="3544"/>
                  <a:pt x="3159" y="4453"/>
                  <a:pt x="2046" y="4453"/>
                </a:cubicBezTo>
                <a:close/>
                <a:moveTo>
                  <a:pt x="2046" y="90"/>
                </a:moveTo>
                <a:lnTo>
                  <a:pt x="2046" y="90"/>
                </a:lnTo>
                <a:cubicBezTo>
                  <a:pt x="1773" y="90"/>
                  <a:pt x="1545" y="272"/>
                  <a:pt x="1478" y="522"/>
                </a:cubicBezTo>
                <a:cubicBezTo>
                  <a:pt x="1478" y="545"/>
                  <a:pt x="1454" y="545"/>
                  <a:pt x="1432" y="545"/>
                </a:cubicBezTo>
                <a:cubicBezTo>
                  <a:pt x="636" y="818"/>
                  <a:pt x="91" y="1568"/>
                  <a:pt x="91" y="2409"/>
                </a:cubicBezTo>
                <a:cubicBezTo>
                  <a:pt x="91" y="3499"/>
                  <a:pt x="955" y="4362"/>
                  <a:pt x="2046" y="4362"/>
                </a:cubicBezTo>
                <a:cubicBezTo>
                  <a:pt x="3114" y="4362"/>
                  <a:pt x="4000" y="3499"/>
                  <a:pt x="4000" y="2409"/>
                </a:cubicBezTo>
                <a:cubicBezTo>
                  <a:pt x="4000" y="1568"/>
                  <a:pt x="3454" y="818"/>
                  <a:pt x="2636" y="545"/>
                </a:cubicBezTo>
                <a:cubicBezTo>
                  <a:pt x="2614" y="545"/>
                  <a:pt x="2614" y="545"/>
                  <a:pt x="2614" y="522"/>
                </a:cubicBezTo>
                <a:cubicBezTo>
                  <a:pt x="2545" y="272"/>
                  <a:pt x="2296" y="90"/>
                  <a:pt x="2046" y="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4F4F9CD7-1995-1545-9C20-4CB6A7EFD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947" y="5403583"/>
            <a:ext cx="165836" cy="165836"/>
          </a:xfrm>
          <a:custGeom>
            <a:avLst/>
            <a:gdLst>
              <a:gd name="T0" fmla="*/ 114 w 228"/>
              <a:gd name="T1" fmla="*/ 0 h 228"/>
              <a:gd name="T2" fmla="*/ 114 w 228"/>
              <a:gd name="T3" fmla="*/ 0 h 228"/>
              <a:gd name="T4" fmla="*/ 0 w 228"/>
              <a:gd name="T5" fmla="*/ 114 h 228"/>
              <a:gd name="T6" fmla="*/ 114 w 228"/>
              <a:gd name="T7" fmla="*/ 227 h 228"/>
              <a:gd name="T8" fmla="*/ 227 w 228"/>
              <a:gd name="T9" fmla="*/ 114 h 228"/>
              <a:gd name="T10" fmla="*/ 114 w 228"/>
              <a:gd name="T11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8" h="228">
                <a:moveTo>
                  <a:pt x="114" y="0"/>
                </a:moveTo>
                <a:lnTo>
                  <a:pt x="114" y="0"/>
                </a:lnTo>
                <a:cubicBezTo>
                  <a:pt x="45" y="0"/>
                  <a:pt x="0" y="46"/>
                  <a:pt x="0" y="114"/>
                </a:cubicBezTo>
                <a:cubicBezTo>
                  <a:pt x="0" y="182"/>
                  <a:pt x="45" y="227"/>
                  <a:pt x="114" y="227"/>
                </a:cubicBezTo>
                <a:cubicBezTo>
                  <a:pt x="181" y="227"/>
                  <a:pt x="227" y="182"/>
                  <a:pt x="227" y="114"/>
                </a:cubicBezTo>
                <a:cubicBezTo>
                  <a:pt x="227" y="46"/>
                  <a:pt x="181" y="0"/>
                  <a:pt x="11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5E821D-00B8-6B49-84E5-FA1425246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873" y="5355747"/>
            <a:ext cx="4075749" cy="2809651"/>
          </a:xfrm>
          <a:custGeom>
            <a:avLst/>
            <a:gdLst>
              <a:gd name="T0" fmla="*/ 5635 w 5636"/>
              <a:gd name="T1" fmla="*/ 182 h 3886"/>
              <a:gd name="T2" fmla="*/ 5635 w 5636"/>
              <a:gd name="T3" fmla="*/ 182 h 3886"/>
              <a:gd name="T4" fmla="*/ 5454 w 5636"/>
              <a:gd name="T5" fmla="*/ 0 h 3886"/>
              <a:gd name="T6" fmla="*/ 5272 w 5636"/>
              <a:gd name="T7" fmla="*/ 182 h 3886"/>
              <a:gd name="T8" fmla="*/ 5431 w 5636"/>
              <a:gd name="T9" fmla="*/ 364 h 3886"/>
              <a:gd name="T10" fmla="*/ 5431 w 5636"/>
              <a:gd name="T11" fmla="*/ 2159 h 3886"/>
              <a:gd name="T12" fmla="*/ 4613 w 5636"/>
              <a:gd name="T13" fmla="*/ 2954 h 3886"/>
              <a:gd name="T14" fmla="*/ 863 w 5636"/>
              <a:gd name="T15" fmla="*/ 2954 h 3886"/>
              <a:gd name="T16" fmla="*/ 0 w 5636"/>
              <a:gd name="T17" fmla="*/ 3862 h 3886"/>
              <a:gd name="T18" fmla="*/ 22 w 5636"/>
              <a:gd name="T19" fmla="*/ 3885 h 3886"/>
              <a:gd name="T20" fmla="*/ 68 w 5636"/>
              <a:gd name="T21" fmla="*/ 3862 h 3886"/>
              <a:gd name="T22" fmla="*/ 863 w 5636"/>
              <a:gd name="T23" fmla="*/ 3022 h 3886"/>
              <a:gd name="T24" fmla="*/ 4613 w 5636"/>
              <a:gd name="T25" fmla="*/ 3022 h 3886"/>
              <a:gd name="T26" fmla="*/ 5476 w 5636"/>
              <a:gd name="T27" fmla="*/ 2159 h 3886"/>
              <a:gd name="T28" fmla="*/ 5476 w 5636"/>
              <a:gd name="T29" fmla="*/ 364 h 3886"/>
              <a:gd name="T30" fmla="*/ 5635 w 5636"/>
              <a:gd name="T31" fmla="*/ 182 h 3886"/>
              <a:gd name="T32" fmla="*/ 5454 w 5636"/>
              <a:gd name="T33" fmla="*/ 295 h 3886"/>
              <a:gd name="T34" fmla="*/ 5454 w 5636"/>
              <a:gd name="T35" fmla="*/ 295 h 3886"/>
              <a:gd name="T36" fmla="*/ 5340 w 5636"/>
              <a:gd name="T37" fmla="*/ 182 h 3886"/>
              <a:gd name="T38" fmla="*/ 5454 w 5636"/>
              <a:gd name="T39" fmla="*/ 68 h 3886"/>
              <a:gd name="T40" fmla="*/ 5567 w 5636"/>
              <a:gd name="T41" fmla="*/ 182 h 3886"/>
              <a:gd name="T42" fmla="*/ 5454 w 5636"/>
              <a:gd name="T43" fmla="*/ 295 h 3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36" h="3886">
                <a:moveTo>
                  <a:pt x="5635" y="182"/>
                </a:moveTo>
                <a:lnTo>
                  <a:pt x="5635" y="182"/>
                </a:lnTo>
                <a:cubicBezTo>
                  <a:pt x="5635" y="91"/>
                  <a:pt x="5544" y="0"/>
                  <a:pt x="5454" y="0"/>
                </a:cubicBezTo>
                <a:cubicBezTo>
                  <a:pt x="5363" y="0"/>
                  <a:pt x="5272" y="91"/>
                  <a:pt x="5272" y="182"/>
                </a:cubicBezTo>
                <a:cubicBezTo>
                  <a:pt x="5272" y="273"/>
                  <a:pt x="5340" y="341"/>
                  <a:pt x="5431" y="364"/>
                </a:cubicBezTo>
                <a:cubicBezTo>
                  <a:pt x="5431" y="2159"/>
                  <a:pt x="5431" y="2159"/>
                  <a:pt x="5431" y="2159"/>
                </a:cubicBezTo>
                <a:cubicBezTo>
                  <a:pt x="5431" y="2590"/>
                  <a:pt x="5067" y="2954"/>
                  <a:pt x="4613" y="2954"/>
                </a:cubicBezTo>
                <a:cubicBezTo>
                  <a:pt x="863" y="2954"/>
                  <a:pt x="863" y="2954"/>
                  <a:pt x="863" y="2954"/>
                </a:cubicBezTo>
                <a:cubicBezTo>
                  <a:pt x="408" y="2954"/>
                  <a:pt x="0" y="3362"/>
                  <a:pt x="0" y="3862"/>
                </a:cubicBezTo>
                <a:lnTo>
                  <a:pt x="22" y="3885"/>
                </a:lnTo>
                <a:cubicBezTo>
                  <a:pt x="45" y="3885"/>
                  <a:pt x="68" y="3862"/>
                  <a:pt x="68" y="3862"/>
                </a:cubicBezTo>
                <a:cubicBezTo>
                  <a:pt x="68" y="3407"/>
                  <a:pt x="432" y="3022"/>
                  <a:pt x="863" y="3022"/>
                </a:cubicBezTo>
                <a:cubicBezTo>
                  <a:pt x="4613" y="3022"/>
                  <a:pt x="4613" y="3022"/>
                  <a:pt x="4613" y="3022"/>
                </a:cubicBezTo>
                <a:cubicBezTo>
                  <a:pt x="5090" y="3022"/>
                  <a:pt x="5476" y="2636"/>
                  <a:pt x="5476" y="2159"/>
                </a:cubicBezTo>
                <a:cubicBezTo>
                  <a:pt x="5476" y="364"/>
                  <a:pt x="5476" y="364"/>
                  <a:pt x="5476" y="364"/>
                </a:cubicBezTo>
                <a:cubicBezTo>
                  <a:pt x="5567" y="341"/>
                  <a:pt x="5635" y="273"/>
                  <a:pt x="5635" y="182"/>
                </a:cubicBezTo>
                <a:close/>
                <a:moveTo>
                  <a:pt x="5454" y="295"/>
                </a:moveTo>
                <a:lnTo>
                  <a:pt x="5454" y="295"/>
                </a:lnTo>
                <a:cubicBezTo>
                  <a:pt x="5385" y="295"/>
                  <a:pt x="5340" y="250"/>
                  <a:pt x="5340" y="182"/>
                </a:cubicBezTo>
                <a:cubicBezTo>
                  <a:pt x="5340" y="114"/>
                  <a:pt x="5385" y="68"/>
                  <a:pt x="5454" y="68"/>
                </a:cubicBezTo>
                <a:cubicBezTo>
                  <a:pt x="5521" y="68"/>
                  <a:pt x="5567" y="114"/>
                  <a:pt x="5567" y="182"/>
                </a:cubicBezTo>
                <a:cubicBezTo>
                  <a:pt x="5567" y="250"/>
                  <a:pt x="5521" y="295"/>
                  <a:pt x="5454" y="29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7336D2D9-218B-3041-A3A1-3AEBBAC28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9740" y="9004148"/>
            <a:ext cx="2037875" cy="1974090"/>
          </a:xfrm>
          <a:custGeom>
            <a:avLst/>
            <a:gdLst>
              <a:gd name="T0" fmla="*/ 1885 w 2819"/>
              <a:gd name="T1" fmla="*/ 0 h 2728"/>
              <a:gd name="T2" fmla="*/ 1885 w 2819"/>
              <a:gd name="T3" fmla="*/ 0 h 2728"/>
              <a:gd name="T4" fmla="*/ 1408 w 2819"/>
              <a:gd name="T5" fmla="*/ 228 h 2728"/>
              <a:gd name="T6" fmla="*/ 909 w 2819"/>
              <a:gd name="T7" fmla="*/ 0 h 2728"/>
              <a:gd name="T8" fmla="*/ 0 w 2819"/>
              <a:gd name="T9" fmla="*/ 1319 h 2728"/>
              <a:gd name="T10" fmla="*/ 1408 w 2819"/>
              <a:gd name="T11" fmla="*/ 2727 h 2728"/>
              <a:gd name="T12" fmla="*/ 2818 w 2819"/>
              <a:gd name="T13" fmla="*/ 1319 h 2728"/>
              <a:gd name="T14" fmla="*/ 1885 w 2819"/>
              <a:gd name="T15" fmla="*/ 0 h 2728"/>
              <a:gd name="T16" fmla="*/ 1408 w 2819"/>
              <a:gd name="T17" fmla="*/ 2296 h 2728"/>
              <a:gd name="T18" fmla="*/ 1408 w 2819"/>
              <a:gd name="T19" fmla="*/ 2296 h 2728"/>
              <a:gd name="T20" fmla="*/ 431 w 2819"/>
              <a:gd name="T21" fmla="*/ 1319 h 2728"/>
              <a:gd name="T22" fmla="*/ 1408 w 2819"/>
              <a:gd name="T23" fmla="*/ 341 h 2728"/>
              <a:gd name="T24" fmla="*/ 2363 w 2819"/>
              <a:gd name="T25" fmla="*/ 1319 h 2728"/>
              <a:gd name="T26" fmla="*/ 1408 w 2819"/>
              <a:gd name="T27" fmla="*/ 2296 h 2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19" h="2728">
                <a:moveTo>
                  <a:pt x="1885" y="0"/>
                </a:moveTo>
                <a:lnTo>
                  <a:pt x="1885" y="0"/>
                </a:lnTo>
                <a:cubicBezTo>
                  <a:pt x="1772" y="137"/>
                  <a:pt x="1613" y="228"/>
                  <a:pt x="1408" y="228"/>
                </a:cubicBezTo>
                <a:cubicBezTo>
                  <a:pt x="1204" y="228"/>
                  <a:pt x="1022" y="137"/>
                  <a:pt x="909" y="0"/>
                </a:cubicBezTo>
                <a:cubicBezTo>
                  <a:pt x="363" y="205"/>
                  <a:pt x="0" y="705"/>
                  <a:pt x="0" y="1319"/>
                </a:cubicBezTo>
                <a:cubicBezTo>
                  <a:pt x="0" y="2091"/>
                  <a:pt x="613" y="2727"/>
                  <a:pt x="1408" y="2727"/>
                </a:cubicBezTo>
                <a:cubicBezTo>
                  <a:pt x="2181" y="2727"/>
                  <a:pt x="2818" y="2091"/>
                  <a:pt x="2818" y="1319"/>
                </a:cubicBezTo>
                <a:cubicBezTo>
                  <a:pt x="2818" y="705"/>
                  <a:pt x="2431" y="205"/>
                  <a:pt x="1885" y="0"/>
                </a:cubicBezTo>
                <a:close/>
                <a:moveTo>
                  <a:pt x="1408" y="2296"/>
                </a:moveTo>
                <a:lnTo>
                  <a:pt x="1408" y="2296"/>
                </a:lnTo>
                <a:cubicBezTo>
                  <a:pt x="863" y="2296"/>
                  <a:pt x="431" y="1864"/>
                  <a:pt x="431" y="1319"/>
                </a:cubicBezTo>
                <a:cubicBezTo>
                  <a:pt x="431" y="796"/>
                  <a:pt x="863" y="341"/>
                  <a:pt x="1408" y="341"/>
                </a:cubicBezTo>
                <a:cubicBezTo>
                  <a:pt x="1931" y="341"/>
                  <a:pt x="2363" y="796"/>
                  <a:pt x="2363" y="1319"/>
                </a:cubicBezTo>
                <a:cubicBezTo>
                  <a:pt x="2363" y="1864"/>
                  <a:pt x="1931" y="2296"/>
                  <a:pt x="1408" y="22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7" name="Freeform 12">
            <a:extLst>
              <a:ext uri="{FF2B5EF4-FFF2-40B4-BE49-F238E27FC236}">
                <a16:creationId xmlns:a16="http://schemas.microsoft.com/office/drawing/2014/main" id="{B66FC15A-8A70-7A43-9021-FA9CA2F3E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313" y="8213236"/>
            <a:ext cx="2959542" cy="3221053"/>
          </a:xfrm>
          <a:custGeom>
            <a:avLst/>
            <a:gdLst>
              <a:gd name="T0" fmla="*/ 2044 w 4091"/>
              <a:gd name="T1" fmla="*/ 4453 h 4454"/>
              <a:gd name="T2" fmla="*/ 2044 w 4091"/>
              <a:gd name="T3" fmla="*/ 4453 h 4454"/>
              <a:gd name="T4" fmla="*/ 0 w 4091"/>
              <a:gd name="T5" fmla="*/ 2409 h 4454"/>
              <a:gd name="T6" fmla="*/ 1386 w 4091"/>
              <a:gd name="T7" fmla="*/ 477 h 4454"/>
              <a:gd name="T8" fmla="*/ 2044 w 4091"/>
              <a:gd name="T9" fmla="*/ 0 h 4454"/>
              <a:gd name="T10" fmla="*/ 2681 w 4091"/>
              <a:gd name="T11" fmla="*/ 477 h 4454"/>
              <a:gd name="T12" fmla="*/ 4090 w 4091"/>
              <a:gd name="T13" fmla="*/ 2409 h 4454"/>
              <a:gd name="T14" fmla="*/ 2044 w 4091"/>
              <a:gd name="T15" fmla="*/ 4453 h 4454"/>
              <a:gd name="T16" fmla="*/ 2044 w 4091"/>
              <a:gd name="T17" fmla="*/ 90 h 4454"/>
              <a:gd name="T18" fmla="*/ 2044 w 4091"/>
              <a:gd name="T19" fmla="*/ 90 h 4454"/>
              <a:gd name="T20" fmla="*/ 1476 w 4091"/>
              <a:gd name="T21" fmla="*/ 522 h 4454"/>
              <a:gd name="T22" fmla="*/ 1431 w 4091"/>
              <a:gd name="T23" fmla="*/ 545 h 4454"/>
              <a:gd name="T24" fmla="*/ 90 w 4091"/>
              <a:gd name="T25" fmla="*/ 2409 h 4454"/>
              <a:gd name="T26" fmla="*/ 2044 w 4091"/>
              <a:gd name="T27" fmla="*/ 4362 h 4454"/>
              <a:gd name="T28" fmla="*/ 3999 w 4091"/>
              <a:gd name="T29" fmla="*/ 2409 h 4454"/>
              <a:gd name="T30" fmla="*/ 2636 w 4091"/>
              <a:gd name="T31" fmla="*/ 545 h 4454"/>
              <a:gd name="T32" fmla="*/ 2612 w 4091"/>
              <a:gd name="T33" fmla="*/ 522 h 4454"/>
              <a:gd name="T34" fmla="*/ 2044 w 4091"/>
              <a:gd name="T35" fmla="*/ 9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91" h="4454">
                <a:moveTo>
                  <a:pt x="2044" y="4453"/>
                </a:moveTo>
                <a:lnTo>
                  <a:pt x="2044" y="4453"/>
                </a:lnTo>
                <a:cubicBezTo>
                  <a:pt x="909" y="4453"/>
                  <a:pt x="0" y="3544"/>
                  <a:pt x="0" y="2409"/>
                </a:cubicBezTo>
                <a:cubicBezTo>
                  <a:pt x="0" y="1522"/>
                  <a:pt x="545" y="750"/>
                  <a:pt x="1386" y="477"/>
                </a:cubicBezTo>
                <a:cubicBezTo>
                  <a:pt x="1476" y="205"/>
                  <a:pt x="1749" y="0"/>
                  <a:pt x="2044" y="0"/>
                </a:cubicBezTo>
                <a:cubicBezTo>
                  <a:pt x="2340" y="0"/>
                  <a:pt x="2590" y="205"/>
                  <a:pt x="2681" y="477"/>
                </a:cubicBezTo>
                <a:cubicBezTo>
                  <a:pt x="3521" y="750"/>
                  <a:pt x="4090" y="1522"/>
                  <a:pt x="4090" y="2409"/>
                </a:cubicBezTo>
                <a:cubicBezTo>
                  <a:pt x="4090" y="3544"/>
                  <a:pt x="3158" y="4453"/>
                  <a:pt x="2044" y="4453"/>
                </a:cubicBezTo>
                <a:close/>
                <a:moveTo>
                  <a:pt x="2044" y="90"/>
                </a:moveTo>
                <a:lnTo>
                  <a:pt x="2044" y="90"/>
                </a:lnTo>
                <a:cubicBezTo>
                  <a:pt x="1772" y="90"/>
                  <a:pt x="1545" y="272"/>
                  <a:pt x="1476" y="522"/>
                </a:cubicBezTo>
                <a:cubicBezTo>
                  <a:pt x="1476" y="545"/>
                  <a:pt x="1454" y="545"/>
                  <a:pt x="1431" y="545"/>
                </a:cubicBezTo>
                <a:cubicBezTo>
                  <a:pt x="636" y="818"/>
                  <a:pt x="90" y="1568"/>
                  <a:pt x="90" y="2409"/>
                </a:cubicBezTo>
                <a:cubicBezTo>
                  <a:pt x="90" y="3499"/>
                  <a:pt x="954" y="4362"/>
                  <a:pt x="2044" y="4362"/>
                </a:cubicBezTo>
                <a:cubicBezTo>
                  <a:pt x="3113" y="4362"/>
                  <a:pt x="3999" y="3499"/>
                  <a:pt x="3999" y="2409"/>
                </a:cubicBezTo>
                <a:cubicBezTo>
                  <a:pt x="3999" y="1568"/>
                  <a:pt x="3454" y="818"/>
                  <a:pt x="2636" y="545"/>
                </a:cubicBezTo>
                <a:cubicBezTo>
                  <a:pt x="2612" y="545"/>
                  <a:pt x="2612" y="545"/>
                  <a:pt x="2612" y="522"/>
                </a:cubicBezTo>
                <a:cubicBezTo>
                  <a:pt x="2545" y="272"/>
                  <a:pt x="2295" y="90"/>
                  <a:pt x="2044" y="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8B669219-6F44-2647-80EB-890C966B7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0908" y="5403583"/>
            <a:ext cx="181783" cy="165836"/>
          </a:xfrm>
          <a:custGeom>
            <a:avLst/>
            <a:gdLst>
              <a:gd name="T0" fmla="*/ 114 w 251"/>
              <a:gd name="T1" fmla="*/ 0 h 228"/>
              <a:gd name="T2" fmla="*/ 114 w 251"/>
              <a:gd name="T3" fmla="*/ 0 h 228"/>
              <a:gd name="T4" fmla="*/ 0 w 251"/>
              <a:gd name="T5" fmla="*/ 114 h 228"/>
              <a:gd name="T6" fmla="*/ 114 w 251"/>
              <a:gd name="T7" fmla="*/ 227 h 228"/>
              <a:gd name="T8" fmla="*/ 250 w 251"/>
              <a:gd name="T9" fmla="*/ 114 h 228"/>
              <a:gd name="T10" fmla="*/ 114 w 251"/>
              <a:gd name="T11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1" h="228">
                <a:moveTo>
                  <a:pt x="114" y="0"/>
                </a:moveTo>
                <a:lnTo>
                  <a:pt x="114" y="0"/>
                </a:lnTo>
                <a:cubicBezTo>
                  <a:pt x="46" y="0"/>
                  <a:pt x="0" y="46"/>
                  <a:pt x="0" y="114"/>
                </a:cubicBezTo>
                <a:cubicBezTo>
                  <a:pt x="0" y="182"/>
                  <a:pt x="46" y="227"/>
                  <a:pt x="114" y="227"/>
                </a:cubicBezTo>
                <a:cubicBezTo>
                  <a:pt x="182" y="227"/>
                  <a:pt x="250" y="182"/>
                  <a:pt x="250" y="114"/>
                </a:cubicBezTo>
                <a:cubicBezTo>
                  <a:pt x="250" y="46"/>
                  <a:pt x="182" y="0"/>
                  <a:pt x="11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51E58A13-0773-D245-9004-0AC9E271B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5192" y="5355747"/>
            <a:ext cx="1709391" cy="2793706"/>
          </a:xfrm>
          <a:custGeom>
            <a:avLst/>
            <a:gdLst>
              <a:gd name="T0" fmla="*/ 2364 w 2365"/>
              <a:gd name="T1" fmla="*/ 182 h 3863"/>
              <a:gd name="T2" fmla="*/ 2364 w 2365"/>
              <a:gd name="T3" fmla="*/ 182 h 3863"/>
              <a:gd name="T4" fmla="*/ 2182 w 2365"/>
              <a:gd name="T5" fmla="*/ 0 h 3863"/>
              <a:gd name="T6" fmla="*/ 2000 w 2365"/>
              <a:gd name="T7" fmla="*/ 182 h 3863"/>
              <a:gd name="T8" fmla="*/ 2159 w 2365"/>
              <a:gd name="T9" fmla="*/ 364 h 3863"/>
              <a:gd name="T10" fmla="*/ 2159 w 2365"/>
              <a:gd name="T11" fmla="*/ 2136 h 3863"/>
              <a:gd name="T12" fmla="*/ 1341 w 2365"/>
              <a:gd name="T13" fmla="*/ 2954 h 3863"/>
              <a:gd name="T14" fmla="*/ 864 w 2365"/>
              <a:gd name="T15" fmla="*/ 2954 h 3863"/>
              <a:gd name="T16" fmla="*/ 0 w 2365"/>
              <a:gd name="T17" fmla="*/ 3817 h 3863"/>
              <a:gd name="T18" fmla="*/ 23 w 2365"/>
              <a:gd name="T19" fmla="*/ 3862 h 3863"/>
              <a:gd name="T20" fmla="*/ 45 w 2365"/>
              <a:gd name="T21" fmla="*/ 3817 h 3863"/>
              <a:gd name="T22" fmla="*/ 864 w 2365"/>
              <a:gd name="T23" fmla="*/ 3022 h 3863"/>
              <a:gd name="T24" fmla="*/ 1341 w 2365"/>
              <a:gd name="T25" fmla="*/ 3022 h 3863"/>
              <a:gd name="T26" fmla="*/ 2227 w 2365"/>
              <a:gd name="T27" fmla="*/ 2136 h 3863"/>
              <a:gd name="T28" fmla="*/ 2227 w 2365"/>
              <a:gd name="T29" fmla="*/ 364 h 3863"/>
              <a:gd name="T30" fmla="*/ 2364 w 2365"/>
              <a:gd name="T31" fmla="*/ 182 h 3863"/>
              <a:gd name="T32" fmla="*/ 2182 w 2365"/>
              <a:gd name="T33" fmla="*/ 295 h 3863"/>
              <a:gd name="T34" fmla="*/ 2182 w 2365"/>
              <a:gd name="T35" fmla="*/ 295 h 3863"/>
              <a:gd name="T36" fmla="*/ 2068 w 2365"/>
              <a:gd name="T37" fmla="*/ 182 h 3863"/>
              <a:gd name="T38" fmla="*/ 2182 w 2365"/>
              <a:gd name="T39" fmla="*/ 68 h 3863"/>
              <a:gd name="T40" fmla="*/ 2318 w 2365"/>
              <a:gd name="T41" fmla="*/ 182 h 3863"/>
              <a:gd name="T42" fmla="*/ 2182 w 2365"/>
              <a:gd name="T43" fmla="*/ 295 h 3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65" h="3863">
                <a:moveTo>
                  <a:pt x="2364" y="182"/>
                </a:moveTo>
                <a:lnTo>
                  <a:pt x="2364" y="182"/>
                </a:lnTo>
                <a:cubicBezTo>
                  <a:pt x="2364" y="91"/>
                  <a:pt x="2295" y="0"/>
                  <a:pt x="2182" y="0"/>
                </a:cubicBezTo>
                <a:cubicBezTo>
                  <a:pt x="2091" y="0"/>
                  <a:pt x="2000" y="91"/>
                  <a:pt x="2000" y="182"/>
                </a:cubicBezTo>
                <a:cubicBezTo>
                  <a:pt x="2000" y="273"/>
                  <a:pt x="2068" y="341"/>
                  <a:pt x="2159" y="364"/>
                </a:cubicBezTo>
                <a:cubicBezTo>
                  <a:pt x="2159" y="2136"/>
                  <a:pt x="2159" y="2136"/>
                  <a:pt x="2159" y="2136"/>
                </a:cubicBezTo>
                <a:cubicBezTo>
                  <a:pt x="2159" y="2568"/>
                  <a:pt x="1795" y="2954"/>
                  <a:pt x="1341" y="2954"/>
                </a:cubicBezTo>
                <a:cubicBezTo>
                  <a:pt x="864" y="2954"/>
                  <a:pt x="864" y="2954"/>
                  <a:pt x="864" y="2954"/>
                </a:cubicBezTo>
                <a:cubicBezTo>
                  <a:pt x="386" y="2954"/>
                  <a:pt x="0" y="3340"/>
                  <a:pt x="0" y="3817"/>
                </a:cubicBezTo>
                <a:cubicBezTo>
                  <a:pt x="0" y="3839"/>
                  <a:pt x="0" y="3862"/>
                  <a:pt x="23" y="3862"/>
                </a:cubicBezTo>
                <a:cubicBezTo>
                  <a:pt x="45" y="3862"/>
                  <a:pt x="45" y="3839"/>
                  <a:pt x="45" y="3817"/>
                </a:cubicBezTo>
                <a:cubicBezTo>
                  <a:pt x="45" y="3385"/>
                  <a:pt x="409" y="3022"/>
                  <a:pt x="864" y="3022"/>
                </a:cubicBezTo>
                <a:cubicBezTo>
                  <a:pt x="1341" y="3022"/>
                  <a:pt x="1341" y="3022"/>
                  <a:pt x="1341" y="3022"/>
                </a:cubicBezTo>
                <a:cubicBezTo>
                  <a:pt x="1818" y="3022"/>
                  <a:pt x="2227" y="2613"/>
                  <a:pt x="2227" y="2136"/>
                </a:cubicBezTo>
                <a:cubicBezTo>
                  <a:pt x="2227" y="364"/>
                  <a:pt x="2227" y="364"/>
                  <a:pt x="2227" y="364"/>
                </a:cubicBezTo>
                <a:cubicBezTo>
                  <a:pt x="2295" y="341"/>
                  <a:pt x="2364" y="273"/>
                  <a:pt x="2364" y="182"/>
                </a:cubicBezTo>
                <a:close/>
                <a:moveTo>
                  <a:pt x="2182" y="295"/>
                </a:moveTo>
                <a:lnTo>
                  <a:pt x="2182" y="295"/>
                </a:lnTo>
                <a:cubicBezTo>
                  <a:pt x="2114" y="295"/>
                  <a:pt x="2068" y="250"/>
                  <a:pt x="2068" y="182"/>
                </a:cubicBezTo>
                <a:cubicBezTo>
                  <a:pt x="2068" y="114"/>
                  <a:pt x="2114" y="68"/>
                  <a:pt x="2182" y="68"/>
                </a:cubicBezTo>
                <a:cubicBezTo>
                  <a:pt x="2250" y="68"/>
                  <a:pt x="2318" y="114"/>
                  <a:pt x="2318" y="182"/>
                </a:cubicBezTo>
                <a:cubicBezTo>
                  <a:pt x="2318" y="250"/>
                  <a:pt x="2250" y="295"/>
                  <a:pt x="2182" y="29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D2790C3D-25B9-974C-A1B8-A0B9393A0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1925" y="9004148"/>
            <a:ext cx="2053820" cy="1974090"/>
          </a:xfrm>
          <a:custGeom>
            <a:avLst/>
            <a:gdLst>
              <a:gd name="T0" fmla="*/ 1909 w 2842"/>
              <a:gd name="T1" fmla="*/ 0 h 2728"/>
              <a:gd name="T2" fmla="*/ 1909 w 2842"/>
              <a:gd name="T3" fmla="*/ 0 h 2728"/>
              <a:gd name="T4" fmla="*/ 1409 w 2842"/>
              <a:gd name="T5" fmla="*/ 228 h 2728"/>
              <a:gd name="T6" fmla="*/ 932 w 2842"/>
              <a:gd name="T7" fmla="*/ 0 h 2728"/>
              <a:gd name="T8" fmla="*/ 0 w 2842"/>
              <a:gd name="T9" fmla="*/ 1319 h 2728"/>
              <a:gd name="T10" fmla="*/ 1409 w 2842"/>
              <a:gd name="T11" fmla="*/ 2727 h 2728"/>
              <a:gd name="T12" fmla="*/ 2841 w 2842"/>
              <a:gd name="T13" fmla="*/ 1319 h 2728"/>
              <a:gd name="T14" fmla="*/ 1909 w 2842"/>
              <a:gd name="T15" fmla="*/ 0 h 2728"/>
              <a:gd name="T16" fmla="*/ 1409 w 2842"/>
              <a:gd name="T17" fmla="*/ 2296 h 2728"/>
              <a:gd name="T18" fmla="*/ 1409 w 2842"/>
              <a:gd name="T19" fmla="*/ 2296 h 2728"/>
              <a:gd name="T20" fmla="*/ 455 w 2842"/>
              <a:gd name="T21" fmla="*/ 1319 h 2728"/>
              <a:gd name="T22" fmla="*/ 1409 w 2842"/>
              <a:gd name="T23" fmla="*/ 341 h 2728"/>
              <a:gd name="T24" fmla="*/ 2386 w 2842"/>
              <a:gd name="T25" fmla="*/ 1319 h 2728"/>
              <a:gd name="T26" fmla="*/ 1409 w 2842"/>
              <a:gd name="T27" fmla="*/ 2296 h 2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42" h="2728">
                <a:moveTo>
                  <a:pt x="1909" y="0"/>
                </a:moveTo>
                <a:lnTo>
                  <a:pt x="1909" y="0"/>
                </a:lnTo>
                <a:cubicBezTo>
                  <a:pt x="1796" y="137"/>
                  <a:pt x="1614" y="228"/>
                  <a:pt x="1409" y="228"/>
                </a:cubicBezTo>
                <a:cubicBezTo>
                  <a:pt x="1228" y="228"/>
                  <a:pt x="1046" y="137"/>
                  <a:pt x="932" y="0"/>
                </a:cubicBezTo>
                <a:cubicBezTo>
                  <a:pt x="386" y="205"/>
                  <a:pt x="0" y="705"/>
                  <a:pt x="0" y="1319"/>
                </a:cubicBezTo>
                <a:cubicBezTo>
                  <a:pt x="0" y="2091"/>
                  <a:pt x="637" y="2727"/>
                  <a:pt x="1409" y="2727"/>
                </a:cubicBezTo>
                <a:cubicBezTo>
                  <a:pt x="2204" y="2727"/>
                  <a:pt x="2841" y="2091"/>
                  <a:pt x="2841" y="1319"/>
                </a:cubicBezTo>
                <a:cubicBezTo>
                  <a:pt x="2841" y="705"/>
                  <a:pt x="2455" y="205"/>
                  <a:pt x="1909" y="0"/>
                </a:cubicBezTo>
                <a:close/>
                <a:moveTo>
                  <a:pt x="1409" y="2296"/>
                </a:moveTo>
                <a:lnTo>
                  <a:pt x="1409" y="2296"/>
                </a:lnTo>
                <a:cubicBezTo>
                  <a:pt x="887" y="2296"/>
                  <a:pt x="455" y="1864"/>
                  <a:pt x="455" y="1319"/>
                </a:cubicBezTo>
                <a:cubicBezTo>
                  <a:pt x="455" y="796"/>
                  <a:pt x="887" y="341"/>
                  <a:pt x="1409" y="341"/>
                </a:cubicBezTo>
                <a:cubicBezTo>
                  <a:pt x="1955" y="341"/>
                  <a:pt x="2386" y="796"/>
                  <a:pt x="2386" y="1319"/>
                </a:cubicBezTo>
                <a:cubicBezTo>
                  <a:pt x="2386" y="1864"/>
                  <a:pt x="1955" y="2296"/>
                  <a:pt x="1409" y="22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4" name="Freeform 19">
            <a:extLst>
              <a:ext uri="{FF2B5EF4-FFF2-40B4-BE49-F238E27FC236}">
                <a16:creationId xmlns:a16="http://schemas.microsoft.com/office/drawing/2014/main" id="{5A46B5B1-1EB5-A646-AAEA-BCDB9A9B9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2685" y="8213236"/>
            <a:ext cx="2959542" cy="3221053"/>
          </a:xfrm>
          <a:custGeom>
            <a:avLst/>
            <a:gdLst>
              <a:gd name="T0" fmla="*/ 2045 w 4092"/>
              <a:gd name="T1" fmla="*/ 4453 h 4454"/>
              <a:gd name="T2" fmla="*/ 2045 w 4092"/>
              <a:gd name="T3" fmla="*/ 4453 h 4454"/>
              <a:gd name="T4" fmla="*/ 0 w 4092"/>
              <a:gd name="T5" fmla="*/ 2409 h 4454"/>
              <a:gd name="T6" fmla="*/ 1409 w 4092"/>
              <a:gd name="T7" fmla="*/ 477 h 4454"/>
              <a:gd name="T8" fmla="*/ 2045 w 4092"/>
              <a:gd name="T9" fmla="*/ 0 h 4454"/>
              <a:gd name="T10" fmla="*/ 2704 w 4092"/>
              <a:gd name="T11" fmla="*/ 477 h 4454"/>
              <a:gd name="T12" fmla="*/ 4091 w 4092"/>
              <a:gd name="T13" fmla="*/ 2409 h 4454"/>
              <a:gd name="T14" fmla="*/ 2045 w 4092"/>
              <a:gd name="T15" fmla="*/ 4453 h 4454"/>
              <a:gd name="T16" fmla="*/ 2045 w 4092"/>
              <a:gd name="T17" fmla="*/ 90 h 4454"/>
              <a:gd name="T18" fmla="*/ 2045 w 4092"/>
              <a:gd name="T19" fmla="*/ 90 h 4454"/>
              <a:gd name="T20" fmla="*/ 1500 w 4092"/>
              <a:gd name="T21" fmla="*/ 522 h 4454"/>
              <a:gd name="T22" fmla="*/ 1454 w 4092"/>
              <a:gd name="T23" fmla="*/ 545 h 4454"/>
              <a:gd name="T24" fmla="*/ 91 w 4092"/>
              <a:gd name="T25" fmla="*/ 2409 h 4454"/>
              <a:gd name="T26" fmla="*/ 2045 w 4092"/>
              <a:gd name="T27" fmla="*/ 4362 h 4454"/>
              <a:gd name="T28" fmla="*/ 4000 w 4092"/>
              <a:gd name="T29" fmla="*/ 2409 h 4454"/>
              <a:gd name="T30" fmla="*/ 2659 w 4092"/>
              <a:gd name="T31" fmla="*/ 545 h 4454"/>
              <a:gd name="T32" fmla="*/ 2614 w 4092"/>
              <a:gd name="T33" fmla="*/ 522 h 4454"/>
              <a:gd name="T34" fmla="*/ 2045 w 4092"/>
              <a:gd name="T35" fmla="*/ 9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92" h="4454">
                <a:moveTo>
                  <a:pt x="2045" y="4453"/>
                </a:moveTo>
                <a:lnTo>
                  <a:pt x="2045" y="4453"/>
                </a:lnTo>
                <a:cubicBezTo>
                  <a:pt x="932" y="4453"/>
                  <a:pt x="0" y="3544"/>
                  <a:pt x="0" y="2409"/>
                </a:cubicBezTo>
                <a:cubicBezTo>
                  <a:pt x="0" y="1522"/>
                  <a:pt x="568" y="750"/>
                  <a:pt x="1409" y="477"/>
                </a:cubicBezTo>
                <a:cubicBezTo>
                  <a:pt x="1500" y="205"/>
                  <a:pt x="1773" y="0"/>
                  <a:pt x="2045" y="0"/>
                </a:cubicBezTo>
                <a:cubicBezTo>
                  <a:pt x="2341" y="0"/>
                  <a:pt x="2614" y="205"/>
                  <a:pt x="2704" y="477"/>
                </a:cubicBezTo>
                <a:cubicBezTo>
                  <a:pt x="3545" y="750"/>
                  <a:pt x="4091" y="1522"/>
                  <a:pt x="4091" y="2409"/>
                </a:cubicBezTo>
                <a:cubicBezTo>
                  <a:pt x="4091" y="3544"/>
                  <a:pt x="3182" y="4453"/>
                  <a:pt x="2045" y="4453"/>
                </a:cubicBezTo>
                <a:close/>
                <a:moveTo>
                  <a:pt x="2045" y="90"/>
                </a:moveTo>
                <a:lnTo>
                  <a:pt x="2045" y="90"/>
                </a:lnTo>
                <a:cubicBezTo>
                  <a:pt x="1795" y="90"/>
                  <a:pt x="1568" y="272"/>
                  <a:pt x="1500" y="522"/>
                </a:cubicBezTo>
                <a:cubicBezTo>
                  <a:pt x="1477" y="545"/>
                  <a:pt x="1477" y="545"/>
                  <a:pt x="1454" y="545"/>
                </a:cubicBezTo>
                <a:cubicBezTo>
                  <a:pt x="636" y="818"/>
                  <a:pt x="91" y="1568"/>
                  <a:pt x="91" y="2409"/>
                </a:cubicBezTo>
                <a:cubicBezTo>
                  <a:pt x="91" y="3499"/>
                  <a:pt x="977" y="4362"/>
                  <a:pt x="2045" y="4362"/>
                </a:cubicBezTo>
                <a:cubicBezTo>
                  <a:pt x="3136" y="4362"/>
                  <a:pt x="4000" y="3499"/>
                  <a:pt x="4000" y="2409"/>
                </a:cubicBezTo>
                <a:cubicBezTo>
                  <a:pt x="4000" y="1568"/>
                  <a:pt x="3454" y="818"/>
                  <a:pt x="2659" y="545"/>
                </a:cubicBezTo>
                <a:cubicBezTo>
                  <a:pt x="2636" y="545"/>
                  <a:pt x="2636" y="545"/>
                  <a:pt x="2614" y="522"/>
                </a:cubicBezTo>
                <a:cubicBezTo>
                  <a:pt x="2545" y="272"/>
                  <a:pt x="2318" y="90"/>
                  <a:pt x="2045" y="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9" name="Freeform 24">
            <a:extLst>
              <a:ext uri="{FF2B5EF4-FFF2-40B4-BE49-F238E27FC236}">
                <a16:creationId xmlns:a16="http://schemas.microsoft.com/office/drawing/2014/main" id="{4130E2F4-BAEC-D34A-A277-6CBA2BB1F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0904" y="5403583"/>
            <a:ext cx="181781" cy="165836"/>
          </a:xfrm>
          <a:custGeom>
            <a:avLst/>
            <a:gdLst>
              <a:gd name="T0" fmla="*/ 114 w 251"/>
              <a:gd name="T1" fmla="*/ 0 h 228"/>
              <a:gd name="T2" fmla="*/ 114 w 251"/>
              <a:gd name="T3" fmla="*/ 0 h 228"/>
              <a:gd name="T4" fmla="*/ 0 w 251"/>
              <a:gd name="T5" fmla="*/ 114 h 228"/>
              <a:gd name="T6" fmla="*/ 114 w 251"/>
              <a:gd name="T7" fmla="*/ 227 h 228"/>
              <a:gd name="T8" fmla="*/ 250 w 251"/>
              <a:gd name="T9" fmla="*/ 114 h 228"/>
              <a:gd name="T10" fmla="*/ 114 w 251"/>
              <a:gd name="T11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1" h="228">
                <a:moveTo>
                  <a:pt x="114" y="0"/>
                </a:moveTo>
                <a:lnTo>
                  <a:pt x="114" y="0"/>
                </a:lnTo>
                <a:cubicBezTo>
                  <a:pt x="46" y="0"/>
                  <a:pt x="0" y="46"/>
                  <a:pt x="0" y="114"/>
                </a:cubicBezTo>
                <a:cubicBezTo>
                  <a:pt x="0" y="182"/>
                  <a:pt x="46" y="227"/>
                  <a:pt x="114" y="227"/>
                </a:cubicBezTo>
                <a:cubicBezTo>
                  <a:pt x="182" y="227"/>
                  <a:pt x="250" y="182"/>
                  <a:pt x="250" y="114"/>
                </a:cubicBezTo>
                <a:cubicBezTo>
                  <a:pt x="250" y="46"/>
                  <a:pt x="182" y="0"/>
                  <a:pt x="11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0" name="Freeform 25">
            <a:extLst>
              <a:ext uri="{FF2B5EF4-FFF2-40B4-BE49-F238E27FC236}">
                <a16:creationId xmlns:a16="http://schemas.microsoft.com/office/drawing/2014/main" id="{2D5361D0-EAB1-674C-8B16-6E8514AB3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9878" y="5355747"/>
            <a:ext cx="1725336" cy="2793706"/>
          </a:xfrm>
          <a:custGeom>
            <a:avLst/>
            <a:gdLst>
              <a:gd name="T0" fmla="*/ 1522 w 2387"/>
              <a:gd name="T1" fmla="*/ 2954 h 3863"/>
              <a:gd name="T2" fmla="*/ 1522 w 2387"/>
              <a:gd name="T3" fmla="*/ 2954 h 3863"/>
              <a:gd name="T4" fmla="*/ 1023 w 2387"/>
              <a:gd name="T5" fmla="*/ 2954 h 3863"/>
              <a:gd name="T6" fmla="*/ 227 w 2387"/>
              <a:gd name="T7" fmla="*/ 2136 h 3863"/>
              <a:gd name="T8" fmla="*/ 227 w 2387"/>
              <a:gd name="T9" fmla="*/ 364 h 3863"/>
              <a:gd name="T10" fmla="*/ 363 w 2387"/>
              <a:gd name="T11" fmla="*/ 182 h 3863"/>
              <a:gd name="T12" fmla="*/ 182 w 2387"/>
              <a:gd name="T13" fmla="*/ 0 h 3863"/>
              <a:gd name="T14" fmla="*/ 0 w 2387"/>
              <a:gd name="T15" fmla="*/ 182 h 3863"/>
              <a:gd name="T16" fmla="*/ 159 w 2387"/>
              <a:gd name="T17" fmla="*/ 364 h 3863"/>
              <a:gd name="T18" fmla="*/ 159 w 2387"/>
              <a:gd name="T19" fmla="*/ 2136 h 3863"/>
              <a:gd name="T20" fmla="*/ 1023 w 2387"/>
              <a:gd name="T21" fmla="*/ 3022 h 3863"/>
              <a:gd name="T22" fmla="*/ 1522 w 2387"/>
              <a:gd name="T23" fmla="*/ 3022 h 3863"/>
              <a:gd name="T24" fmla="*/ 2318 w 2387"/>
              <a:gd name="T25" fmla="*/ 3817 h 3863"/>
              <a:gd name="T26" fmla="*/ 2340 w 2387"/>
              <a:gd name="T27" fmla="*/ 3862 h 3863"/>
              <a:gd name="T28" fmla="*/ 2386 w 2387"/>
              <a:gd name="T29" fmla="*/ 3817 h 3863"/>
              <a:gd name="T30" fmla="*/ 1522 w 2387"/>
              <a:gd name="T31" fmla="*/ 2954 h 3863"/>
              <a:gd name="T32" fmla="*/ 68 w 2387"/>
              <a:gd name="T33" fmla="*/ 182 h 3863"/>
              <a:gd name="T34" fmla="*/ 68 w 2387"/>
              <a:gd name="T35" fmla="*/ 182 h 3863"/>
              <a:gd name="T36" fmla="*/ 182 w 2387"/>
              <a:gd name="T37" fmla="*/ 68 h 3863"/>
              <a:gd name="T38" fmla="*/ 318 w 2387"/>
              <a:gd name="T39" fmla="*/ 182 h 3863"/>
              <a:gd name="T40" fmla="*/ 182 w 2387"/>
              <a:gd name="T41" fmla="*/ 295 h 3863"/>
              <a:gd name="T42" fmla="*/ 68 w 2387"/>
              <a:gd name="T43" fmla="*/ 182 h 3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87" h="3863">
                <a:moveTo>
                  <a:pt x="1522" y="2954"/>
                </a:moveTo>
                <a:lnTo>
                  <a:pt x="1522" y="2954"/>
                </a:lnTo>
                <a:cubicBezTo>
                  <a:pt x="1023" y="2954"/>
                  <a:pt x="1023" y="2954"/>
                  <a:pt x="1023" y="2954"/>
                </a:cubicBezTo>
                <a:cubicBezTo>
                  <a:pt x="591" y="2954"/>
                  <a:pt x="227" y="2568"/>
                  <a:pt x="227" y="2136"/>
                </a:cubicBezTo>
                <a:cubicBezTo>
                  <a:pt x="227" y="364"/>
                  <a:pt x="227" y="364"/>
                  <a:pt x="227" y="364"/>
                </a:cubicBezTo>
                <a:cubicBezTo>
                  <a:pt x="295" y="341"/>
                  <a:pt x="363" y="273"/>
                  <a:pt x="363" y="182"/>
                </a:cubicBezTo>
                <a:cubicBezTo>
                  <a:pt x="363" y="91"/>
                  <a:pt x="295" y="0"/>
                  <a:pt x="182" y="0"/>
                </a:cubicBezTo>
                <a:cubicBezTo>
                  <a:pt x="91" y="0"/>
                  <a:pt x="0" y="91"/>
                  <a:pt x="0" y="182"/>
                </a:cubicBezTo>
                <a:cubicBezTo>
                  <a:pt x="0" y="273"/>
                  <a:pt x="68" y="341"/>
                  <a:pt x="159" y="364"/>
                </a:cubicBezTo>
                <a:cubicBezTo>
                  <a:pt x="159" y="2136"/>
                  <a:pt x="159" y="2136"/>
                  <a:pt x="159" y="2136"/>
                </a:cubicBezTo>
                <a:cubicBezTo>
                  <a:pt x="159" y="2613"/>
                  <a:pt x="546" y="3022"/>
                  <a:pt x="1023" y="3022"/>
                </a:cubicBezTo>
                <a:cubicBezTo>
                  <a:pt x="1522" y="3022"/>
                  <a:pt x="1522" y="3022"/>
                  <a:pt x="1522" y="3022"/>
                </a:cubicBezTo>
                <a:cubicBezTo>
                  <a:pt x="1954" y="3022"/>
                  <a:pt x="2318" y="3385"/>
                  <a:pt x="2318" y="3817"/>
                </a:cubicBezTo>
                <a:cubicBezTo>
                  <a:pt x="2318" y="3839"/>
                  <a:pt x="2340" y="3862"/>
                  <a:pt x="2340" y="3862"/>
                </a:cubicBezTo>
                <a:cubicBezTo>
                  <a:pt x="2363" y="3862"/>
                  <a:pt x="2386" y="3839"/>
                  <a:pt x="2386" y="3817"/>
                </a:cubicBezTo>
                <a:cubicBezTo>
                  <a:pt x="2386" y="3340"/>
                  <a:pt x="2000" y="2954"/>
                  <a:pt x="1522" y="2954"/>
                </a:cubicBezTo>
                <a:close/>
                <a:moveTo>
                  <a:pt x="68" y="182"/>
                </a:moveTo>
                <a:lnTo>
                  <a:pt x="68" y="182"/>
                </a:lnTo>
                <a:cubicBezTo>
                  <a:pt x="68" y="114"/>
                  <a:pt x="114" y="68"/>
                  <a:pt x="182" y="68"/>
                </a:cubicBezTo>
                <a:cubicBezTo>
                  <a:pt x="250" y="68"/>
                  <a:pt x="318" y="114"/>
                  <a:pt x="318" y="182"/>
                </a:cubicBezTo>
                <a:cubicBezTo>
                  <a:pt x="318" y="250"/>
                  <a:pt x="250" y="295"/>
                  <a:pt x="182" y="295"/>
                </a:cubicBezTo>
                <a:cubicBezTo>
                  <a:pt x="114" y="295"/>
                  <a:pt x="68" y="250"/>
                  <a:pt x="68" y="18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1" name="Freeform 26">
            <a:extLst>
              <a:ext uri="{FF2B5EF4-FFF2-40B4-BE49-F238E27FC236}">
                <a16:creationId xmlns:a16="http://schemas.microsoft.com/office/drawing/2014/main" id="{74E32E3A-C6F6-E24A-B41A-17B818823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3244" y="9004148"/>
            <a:ext cx="2037875" cy="1974090"/>
          </a:xfrm>
          <a:custGeom>
            <a:avLst/>
            <a:gdLst>
              <a:gd name="T0" fmla="*/ 1909 w 2819"/>
              <a:gd name="T1" fmla="*/ 0 h 2728"/>
              <a:gd name="T2" fmla="*/ 1909 w 2819"/>
              <a:gd name="T3" fmla="*/ 0 h 2728"/>
              <a:gd name="T4" fmla="*/ 1409 w 2819"/>
              <a:gd name="T5" fmla="*/ 228 h 2728"/>
              <a:gd name="T6" fmla="*/ 909 w 2819"/>
              <a:gd name="T7" fmla="*/ 0 h 2728"/>
              <a:gd name="T8" fmla="*/ 0 w 2819"/>
              <a:gd name="T9" fmla="*/ 1319 h 2728"/>
              <a:gd name="T10" fmla="*/ 1409 w 2819"/>
              <a:gd name="T11" fmla="*/ 2727 h 2728"/>
              <a:gd name="T12" fmla="*/ 2818 w 2819"/>
              <a:gd name="T13" fmla="*/ 1319 h 2728"/>
              <a:gd name="T14" fmla="*/ 1909 w 2819"/>
              <a:gd name="T15" fmla="*/ 0 h 2728"/>
              <a:gd name="T16" fmla="*/ 1409 w 2819"/>
              <a:gd name="T17" fmla="*/ 2296 h 2728"/>
              <a:gd name="T18" fmla="*/ 1409 w 2819"/>
              <a:gd name="T19" fmla="*/ 2296 h 2728"/>
              <a:gd name="T20" fmla="*/ 455 w 2819"/>
              <a:gd name="T21" fmla="*/ 1319 h 2728"/>
              <a:gd name="T22" fmla="*/ 1409 w 2819"/>
              <a:gd name="T23" fmla="*/ 341 h 2728"/>
              <a:gd name="T24" fmla="*/ 2386 w 2819"/>
              <a:gd name="T25" fmla="*/ 1319 h 2728"/>
              <a:gd name="T26" fmla="*/ 1409 w 2819"/>
              <a:gd name="T27" fmla="*/ 2296 h 2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19" h="2728">
                <a:moveTo>
                  <a:pt x="1909" y="0"/>
                </a:moveTo>
                <a:lnTo>
                  <a:pt x="1909" y="0"/>
                </a:lnTo>
                <a:cubicBezTo>
                  <a:pt x="1796" y="137"/>
                  <a:pt x="1614" y="228"/>
                  <a:pt x="1409" y="228"/>
                </a:cubicBezTo>
                <a:cubicBezTo>
                  <a:pt x="1204" y="228"/>
                  <a:pt x="1045" y="137"/>
                  <a:pt x="909" y="0"/>
                </a:cubicBezTo>
                <a:cubicBezTo>
                  <a:pt x="386" y="205"/>
                  <a:pt x="0" y="705"/>
                  <a:pt x="0" y="1319"/>
                </a:cubicBezTo>
                <a:cubicBezTo>
                  <a:pt x="0" y="2091"/>
                  <a:pt x="636" y="2727"/>
                  <a:pt x="1409" y="2727"/>
                </a:cubicBezTo>
                <a:cubicBezTo>
                  <a:pt x="2204" y="2727"/>
                  <a:pt x="2818" y="2091"/>
                  <a:pt x="2818" y="1319"/>
                </a:cubicBezTo>
                <a:cubicBezTo>
                  <a:pt x="2818" y="705"/>
                  <a:pt x="2454" y="205"/>
                  <a:pt x="1909" y="0"/>
                </a:cubicBezTo>
                <a:close/>
                <a:moveTo>
                  <a:pt x="1409" y="2296"/>
                </a:moveTo>
                <a:lnTo>
                  <a:pt x="1409" y="2296"/>
                </a:lnTo>
                <a:cubicBezTo>
                  <a:pt x="887" y="2296"/>
                  <a:pt x="455" y="1864"/>
                  <a:pt x="455" y="1319"/>
                </a:cubicBezTo>
                <a:cubicBezTo>
                  <a:pt x="455" y="796"/>
                  <a:pt x="887" y="341"/>
                  <a:pt x="1409" y="341"/>
                </a:cubicBezTo>
                <a:cubicBezTo>
                  <a:pt x="1954" y="341"/>
                  <a:pt x="2386" y="796"/>
                  <a:pt x="2386" y="1319"/>
                </a:cubicBezTo>
                <a:cubicBezTo>
                  <a:pt x="2386" y="1864"/>
                  <a:pt x="1954" y="2296"/>
                  <a:pt x="1409" y="229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2" name="Freeform 27">
            <a:extLst>
              <a:ext uri="{FF2B5EF4-FFF2-40B4-BE49-F238E27FC236}">
                <a16:creationId xmlns:a16="http://schemas.microsoft.com/office/drawing/2014/main" id="{7005CC86-96CC-4749-890D-B7D3EA1F2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4005" y="8213236"/>
            <a:ext cx="2959542" cy="3221053"/>
          </a:xfrm>
          <a:custGeom>
            <a:avLst/>
            <a:gdLst>
              <a:gd name="T0" fmla="*/ 2045 w 4091"/>
              <a:gd name="T1" fmla="*/ 4453 h 4454"/>
              <a:gd name="T2" fmla="*/ 2045 w 4091"/>
              <a:gd name="T3" fmla="*/ 4453 h 4454"/>
              <a:gd name="T4" fmla="*/ 0 w 4091"/>
              <a:gd name="T5" fmla="*/ 2409 h 4454"/>
              <a:gd name="T6" fmla="*/ 1408 w 4091"/>
              <a:gd name="T7" fmla="*/ 477 h 4454"/>
              <a:gd name="T8" fmla="*/ 2045 w 4091"/>
              <a:gd name="T9" fmla="*/ 0 h 4454"/>
              <a:gd name="T10" fmla="*/ 2704 w 4091"/>
              <a:gd name="T11" fmla="*/ 477 h 4454"/>
              <a:gd name="T12" fmla="*/ 4090 w 4091"/>
              <a:gd name="T13" fmla="*/ 2409 h 4454"/>
              <a:gd name="T14" fmla="*/ 2045 w 4091"/>
              <a:gd name="T15" fmla="*/ 4453 h 4454"/>
              <a:gd name="T16" fmla="*/ 2045 w 4091"/>
              <a:gd name="T17" fmla="*/ 90 h 4454"/>
              <a:gd name="T18" fmla="*/ 2045 w 4091"/>
              <a:gd name="T19" fmla="*/ 90 h 4454"/>
              <a:gd name="T20" fmla="*/ 1477 w 4091"/>
              <a:gd name="T21" fmla="*/ 522 h 4454"/>
              <a:gd name="T22" fmla="*/ 1454 w 4091"/>
              <a:gd name="T23" fmla="*/ 545 h 4454"/>
              <a:gd name="T24" fmla="*/ 91 w 4091"/>
              <a:gd name="T25" fmla="*/ 2409 h 4454"/>
              <a:gd name="T26" fmla="*/ 2045 w 4091"/>
              <a:gd name="T27" fmla="*/ 4362 h 4454"/>
              <a:gd name="T28" fmla="*/ 3999 w 4091"/>
              <a:gd name="T29" fmla="*/ 2409 h 4454"/>
              <a:gd name="T30" fmla="*/ 2636 w 4091"/>
              <a:gd name="T31" fmla="*/ 545 h 4454"/>
              <a:gd name="T32" fmla="*/ 2613 w 4091"/>
              <a:gd name="T33" fmla="*/ 522 h 4454"/>
              <a:gd name="T34" fmla="*/ 2045 w 4091"/>
              <a:gd name="T35" fmla="*/ 9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91" h="4454">
                <a:moveTo>
                  <a:pt x="2045" y="4453"/>
                </a:moveTo>
                <a:lnTo>
                  <a:pt x="2045" y="4453"/>
                </a:lnTo>
                <a:cubicBezTo>
                  <a:pt x="931" y="4453"/>
                  <a:pt x="0" y="3544"/>
                  <a:pt x="0" y="2409"/>
                </a:cubicBezTo>
                <a:cubicBezTo>
                  <a:pt x="0" y="1522"/>
                  <a:pt x="568" y="750"/>
                  <a:pt x="1408" y="477"/>
                </a:cubicBezTo>
                <a:cubicBezTo>
                  <a:pt x="1499" y="205"/>
                  <a:pt x="1749" y="0"/>
                  <a:pt x="2045" y="0"/>
                </a:cubicBezTo>
                <a:cubicBezTo>
                  <a:pt x="2341" y="0"/>
                  <a:pt x="2613" y="205"/>
                  <a:pt x="2704" y="477"/>
                </a:cubicBezTo>
                <a:cubicBezTo>
                  <a:pt x="3545" y="750"/>
                  <a:pt x="4090" y="1522"/>
                  <a:pt x="4090" y="2409"/>
                </a:cubicBezTo>
                <a:cubicBezTo>
                  <a:pt x="4090" y="3544"/>
                  <a:pt x="3181" y="4453"/>
                  <a:pt x="2045" y="4453"/>
                </a:cubicBezTo>
                <a:close/>
                <a:moveTo>
                  <a:pt x="2045" y="90"/>
                </a:moveTo>
                <a:lnTo>
                  <a:pt x="2045" y="90"/>
                </a:lnTo>
                <a:cubicBezTo>
                  <a:pt x="1795" y="90"/>
                  <a:pt x="1545" y="272"/>
                  <a:pt x="1477" y="522"/>
                </a:cubicBezTo>
                <a:cubicBezTo>
                  <a:pt x="1477" y="545"/>
                  <a:pt x="1477" y="545"/>
                  <a:pt x="1454" y="545"/>
                </a:cubicBezTo>
                <a:cubicBezTo>
                  <a:pt x="636" y="818"/>
                  <a:pt x="91" y="1568"/>
                  <a:pt x="91" y="2409"/>
                </a:cubicBezTo>
                <a:cubicBezTo>
                  <a:pt x="91" y="3499"/>
                  <a:pt x="977" y="4362"/>
                  <a:pt x="2045" y="4362"/>
                </a:cubicBezTo>
                <a:cubicBezTo>
                  <a:pt x="3135" y="4362"/>
                  <a:pt x="3999" y="3499"/>
                  <a:pt x="3999" y="2409"/>
                </a:cubicBezTo>
                <a:cubicBezTo>
                  <a:pt x="3999" y="1568"/>
                  <a:pt x="3454" y="818"/>
                  <a:pt x="2636" y="545"/>
                </a:cubicBezTo>
                <a:cubicBezTo>
                  <a:pt x="2636" y="545"/>
                  <a:pt x="2613" y="545"/>
                  <a:pt x="2613" y="522"/>
                </a:cubicBezTo>
                <a:cubicBezTo>
                  <a:pt x="2545" y="272"/>
                  <a:pt x="2317" y="90"/>
                  <a:pt x="2045" y="9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2" name="Freeform 37">
            <a:extLst>
              <a:ext uri="{FF2B5EF4-FFF2-40B4-BE49-F238E27FC236}">
                <a16:creationId xmlns:a16="http://schemas.microsoft.com/office/drawing/2014/main" id="{040F8817-43E6-4047-8085-C811483DF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4839" y="5403583"/>
            <a:ext cx="181781" cy="165836"/>
          </a:xfrm>
          <a:custGeom>
            <a:avLst/>
            <a:gdLst>
              <a:gd name="T0" fmla="*/ 250 w 251"/>
              <a:gd name="T1" fmla="*/ 114 h 228"/>
              <a:gd name="T2" fmla="*/ 250 w 251"/>
              <a:gd name="T3" fmla="*/ 114 h 228"/>
              <a:gd name="T4" fmla="*/ 137 w 251"/>
              <a:gd name="T5" fmla="*/ 0 h 228"/>
              <a:gd name="T6" fmla="*/ 0 w 251"/>
              <a:gd name="T7" fmla="*/ 114 h 228"/>
              <a:gd name="T8" fmla="*/ 137 w 251"/>
              <a:gd name="T9" fmla="*/ 227 h 228"/>
              <a:gd name="T10" fmla="*/ 250 w 251"/>
              <a:gd name="T11" fmla="*/ 114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1" h="228">
                <a:moveTo>
                  <a:pt x="250" y="114"/>
                </a:moveTo>
                <a:lnTo>
                  <a:pt x="250" y="114"/>
                </a:lnTo>
                <a:cubicBezTo>
                  <a:pt x="250" y="46"/>
                  <a:pt x="182" y="0"/>
                  <a:pt x="137" y="0"/>
                </a:cubicBezTo>
                <a:cubicBezTo>
                  <a:pt x="68" y="0"/>
                  <a:pt x="0" y="46"/>
                  <a:pt x="0" y="114"/>
                </a:cubicBezTo>
                <a:cubicBezTo>
                  <a:pt x="0" y="182"/>
                  <a:pt x="68" y="227"/>
                  <a:pt x="137" y="227"/>
                </a:cubicBezTo>
                <a:cubicBezTo>
                  <a:pt x="182" y="227"/>
                  <a:pt x="250" y="182"/>
                  <a:pt x="250" y="11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3" name="Freeform 38">
            <a:extLst>
              <a:ext uri="{FF2B5EF4-FFF2-40B4-BE49-F238E27FC236}">
                <a16:creationId xmlns:a16="http://schemas.microsoft.com/office/drawing/2014/main" id="{F7A102D9-9C2B-D14F-81D8-EE0A764B8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2947" y="5355747"/>
            <a:ext cx="4075749" cy="2809651"/>
          </a:xfrm>
          <a:custGeom>
            <a:avLst/>
            <a:gdLst>
              <a:gd name="T0" fmla="*/ 4749 w 5637"/>
              <a:gd name="T1" fmla="*/ 2954 h 3886"/>
              <a:gd name="T2" fmla="*/ 4749 w 5637"/>
              <a:gd name="T3" fmla="*/ 2954 h 3886"/>
              <a:gd name="T4" fmla="*/ 1000 w 5637"/>
              <a:gd name="T5" fmla="*/ 2954 h 3886"/>
              <a:gd name="T6" fmla="*/ 204 w 5637"/>
              <a:gd name="T7" fmla="*/ 2159 h 3886"/>
              <a:gd name="T8" fmla="*/ 204 w 5637"/>
              <a:gd name="T9" fmla="*/ 364 h 3886"/>
              <a:gd name="T10" fmla="*/ 363 w 5637"/>
              <a:gd name="T11" fmla="*/ 182 h 3886"/>
              <a:gd name="T12" fmla="*/ 182 w 5637"/>
              <a:gd name="T13" fmla="*/ 0 h 3886"/>
              <a:gd name="T14" fmla="*/ 0 w 5637"/>
              <a:gd name="T15" fmla="*/ 182 h 3886"/>
              <a:gd name="T16" fmla="*/ 136 w 5637"/>
              <a:gd name="T17" fmla="*/ 364 h 3886"/>
              <a:gd name="T18" fmla="*/ 136 w 5637"/>
              <a:gd name="T19" fmla="*/ 2159 h 3886"/>
              <a:gd name="T20" fmla="*/ 1000 w 5637"/>
              <a:gd name="T21" fmla="*/ 3022 h 3886"/>
              <a:gd name="T22" fmla="*/ 4749 w 5637"/>
              <a:gd name="T23" fmla="*/ 3022 h 3886"/>
              <a:gd name="T24" fmla="*/ 5567 w 5637"/>
              <a:gd name="T25" fmla="*/ 3862 h 3886"/>
              <a:gd name="T26" fmla="*/ 5590 w 5637"/>
              <a:gd name="T27" fmla="*/ 3885 h 3886"/>
              <a:gd name="T28" fmla="*/ 5636 w 5637"/>
              <a:gd name="T29" fmla="*/ 3862 h 3886"/>
              <a:gd name="T30" fmla="*/ 4749 w 5637"/>
              <a:gd name="T31" fmla="*/ 2954 h 3886"/>
              <a:gd name="T32" fmla="*/ 45 w 5637"/>
              <a:gd name="T33" fmla="*/ 182 h 3886"/>
              <a:gd name="T34" fmla="*/ 45 w 5637"/>
              <a:gd name="T35" fmla="*/ 182 h 3886"/>
              <a:gd name="T36" fmla="*/ 182 w 5637"/>
              <a:gd name="T37" fmla="*/ 68 h 3886"/>
              <a:gd name="T38" fmla="*/ 295 w 5637"/>
              <a:gd name="T39" fmla="*/ 182 h 3886"/>
              <a:gd name="T40" fmla="*/ 182 w 5637"/>
              <a:gd name="T41" fmla="*/ 295 h 3886"/>
              <a:gd name="T42" fmla="*/ 45 w 5637"/>
              <a:gd name="T43" fmla="*/ 182 h 3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37" h="3886">
                <a:moveTo>
                  <a:pt x="4749" y="2954"/>
                </a:moveTo>
                <a:lnTo>
                  <a:pt x="4749" y="2954"/>
                </a:lnTo>
                <a:cubicBezTo>
                  <a:pt x="1000" y="2954"/>
                  <a:pt x="1000" y="2954"/>
                  <a:pt x="1000" y="2954"/>
                </a:cubicBezTo>
                <a:cubicBezTo>
                  <a:pt x="568" y="2954"/>
                  <a:pt x="204" y="2590"/>
                  <a:pt x="204" y="2159"/>
                </a:cubicBezTo>
                <a:cubicBezTo>
                  <a:pt x="204" y="364"/>
                  <a:pt x="204" y="364"/>
                  <a:pt x="204" y="364"/>
                </a:cubicBezTo>
                <a:cubicBezTo>
                  <a:pt x="295" y="341"/>
                  <a:pt x="363" y="273"/>
                  <a:pt x="363" y="182"/>
                </a:cubicBezTo>
                <a:cubicBezTo>
                  <a:pt x="363" y="91"/>
                  <a:pt x="272" y="0"/>
                  <a:pt x="182" y="0"/>
                </a:cubicBezTo>
                <a:cubicBezTo>
                  <a:pt x="67" y="0"/>
                  <a:pt x="0" y="91"/>
                  <a:pt x="0" y="182"/>
                </a:cubicBezTo>
                <a:cubicBezTo>
                  <a:pt x="0" y="273"/>
                  <a:pt x="45" y="341"/>
                  <a:pt x="136" y="364"/>
                </a:cubicBezTo>
                <a:cubicBezTo>
                  <a:pt x="136" y="2159"/>
                  <a:pt x="136" y="2159"/>
                  <a:pt x="136" y="2159"/>
                </a:cubicBezTo>
                <a:cubicBezTo>
                  <a:pt x="136" y="2636"/>
                  <a:pt x="522" y="3022"/>
                  <a:pt x="1000" y="3022"/>
                </a:cubicBezTo>
                <a:cubicBezTo>
                  <a:pt x="4749" y="3022"/>
                  <a:pt x="4749" y="3022"/>
                  <a:pt x="4749" y="3022"/>
                </a:cubicBezTo>
                <a:cubicBezTo>
                  <a:pt x="5204" y="3022"/>
                  <a:pt x="5567" y="3407"/>
                  <a:pt x="5567" y="3862"/>
                </a:cubicBezTo>
                <a:cubicBezTo>
                  <a:pt x="5567" y="3862"/>
                  <a:pt x="5567" y="3885"/>
                  <a:pt x="5590" y="3885"/>
                </a:cubicBezTo>
                <a:cubicBezTo>
                  <a:pt x="5613" y="3885"/>
                  <a:pt x="5636" y="3862"/>
                  <a:pt x="5636" y="3862"/>
                </a:cubicBezTo>
                <a:cubicBezTo>
                  <a:pt x="5636" y="3362"/>
                  <a:pt x="5226" y="2954"/>
                  <a:pt x="4749" y="2954"/>
                </a:cubicBezTo>
                <a:close/>
                <a:moveTo>
                  <a:pt x="45" y="182"/>
                </a:moveTo>
                <a:lnTo>
                  <a:pt x="45" y="182"/>
                </a:lnTo>
                <a:cubicBezTo>
                  <a:pt x="45" y="114"/>
                  <a:pt x="113" y="68"/>
                  <a:pt x="182" y="68"/>
                </a:cubicBezTo>
                <a:cubicBezTo>
                  <a:pt x="227" y="68"/>
                  <a:pt x="295" y="114"/>
                  <a:pt x="295" y="182"/>
                </a:cubicBezTo>
                <a:cubicBezTo>
                  <a:pt x="295" y="250"/>
                  <a:pt x="227" y="295"/>
                  <a:pt x="182" y="295"/>
                </a:cubicBezTo>
                <a:cubicBezTo>
                  <a:pt x="113" y="295"/>
                  <a:pt x="45" y="250"/>
                  <a:pt x="45" y="18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7F88FFB-E2A8-4545-A5DF-6175F8BD4BF9}"/>
              </a:ext>
            </a:extLst>
          </p:cNvPr>
          <p:cNvSpPr txBox="1"/>
          <p:nvPr/>
        </p:nvSpPr>
        <p:spPr>
          <a:xfrm>
            <a:off x="5180302" y="11589165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FFF265-4831-D844-9595-BA361EBD0530}"/>
              </a:ext>
            </a:extLst>
          </p:cNvPr>
          <p:cNvSpPr txBox="1"/>
          <p:nvPr/>
        </p:nvSpPr>
        <p:spPr>
          <a:xfrm>
            <a:off x="8847391" y="11589165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6C12FD-345C-CD4F-A45B-BAA2C51DC555}"/>
              </a:ext>
            </a:extLst>
          </p:cNvPr>
          <p:cNvSpPr txBox="1"/>
          <p:nvPr/>
        </p:nvSpPr>
        <p:spPr>
          <a:xfrm>
            <a:off x="12633485" y="11589165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12BD2C-E0B6-A342-810C-29694EB6D722}"/>
              </a:ext>
            </a:extLst>
          </p:cNvPr>
          <p:cNvSpPr txBox="1"/>
          <p:nvPr/>
        </p:nvSpPr>
        <p:spPr>
          <a:xfrm>
            <a:off x="16392685" y="11589165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9A173BA-88A5-1A41-BEAC-31C41BB40E79}"/>
              </a:ext>
            </a:extLst>
          </p:cNvPr>
          <p:cNvSpPr/>
          <p:nvPr/>
        </p:nvSpPr>
        <p:spPr>
          <a:xfrm>
            <a:off x="6076658" y="9350497"/>
            <a:ext cx="10040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accent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AC4FE3-2145-8549-8024-25057E6A2389}"/>
              </a:ext>
            </a:extLst>
          </p:cNvPr>
          <p:cNvSpPr/>
          <p:nvPr/>
        </p:nvSpPr>
        <p:spPr>
          <a:xfrm>
            <a:off x="9861258" y="9350497"/>
            <a:ext cx="10040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accent3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B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843999-F783-F244-8025-9F94479B5564}"/>
              </a:ext>
            </a:extLst>
          </p:cNvPr>
          <p:cNvSpPr/>
          <p:nvPr/>
        </p:nvSpPr>
        <p:spPr>
          <a:xfrm>
            <a:off x="13544258" y="9350497"/>
            <a:ext cx="10040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accent4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5FD48C3-8B3A-614E-8862-D2E466D156E1}"/>
              </a:ext>
            </a:extLst>
          </p:cNvPr>
          <p:cNvSpPr/>
          <p:nvPr/>
        </p:nvSpPr>
        <p:spPr>
          <a:xfrm>
            <a:off x="17328858" y="9350497"/>
            <a:ext cx="10040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accent5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5A0CC9-801A-0147-BDD2-502513853C21}"/>
              </a:ext>
            </a:extLst>
          </p:cNvPr>
          <p:cNvSpPr/>
          <p:nvPr/>
        </p:nvSpPr>
        <p:spPr>
          <a:xfrm>
            <a:off x="10926154" y="4247521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Steps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Forma libre 285">
            <a:extLst>
              <a:ext uri="{FF2B5EF4-FFF2-40B4-BE49-F238E27FC236}">
                <a16:creationId xmlns:a16="http://schemas.microsoft.com/office/drawing/2014/main" id="{F1DFC466-1F69-F348-AD0C-8F790CEA5020}"/>
              </a:ext>
            </a:extLst>
          </p:cNvPr>
          <p:cNvSpPr/>
          <p:nvPr/>
        </p:nvSpPr>
        <p:spPr>
          <a:xfrm>
            <a:off x="6358206" y="8432080"/>
            <a:ext cx="450527" cy="450527"/>
          </a:xfrm>
          <a:custGeom>
            <a:avLst/>
            <a:gdLst>
              <a:gd name="connsiteX0" fmla="*/ 245812 w 517651"/>
              <a:gd name="connsiteY0" fmla="*/ 436157 h 517651"/>
              <a:gd name="connsiteX1" fmla="*/ 436254 w 517651"/>
              <a:gd name="connsiteY1" fmla="*/ 245757 h 517651"/>
              <a:gd name="connsiteX2" fmla="*/ 498982 w 517651"/>
              <a:gd name="connsiteY2" fmla="*/ 256568 h 517651"/>
              <a:gd name="connsiteX3" fmla="*/ 503472 w 517651"/>
              <a:gd name="connsiteY3" fmla="*/ 257325 h 517651"/>
              <a:gd name="connsiteX4" fmla="*/ 504004 w 517651"/>
              <a:gd name="connsiteY4" fmla="*/ 257325 h 517651"/>
              <a:gd name="connsiteX5" fmla="*/ 517607 w 517651"/>
              <a:gd name="connsiteY5" fmla="*/ 243725 h 517651"/>
              <a:gd name="connsiteX6" fmla="*/ 516783 w 517651"/>
              <a:gd name="connsiteY6" fmla="*/ 238997 h 517651"/>
              <a:gd name="connsiteX7" fmla="*/ 259415 w 517651"/>
              <a:gd name="connsiteY7" fmla="*/ 956 h 517651"/>
              <a:gd name="connsiteX8" fmla="*/ 956 w 517651"/>
              <a:gd name="connsiteY8" fmla="*/ 259358 h 517651"/>
              <a:gd name="connsiteX9" fmla="*/ 242915 w 517651"/>
              <a:gd name="connsiteY9" fmla="*/ 516948 h 517651"/>
              <a:gd name="connsiteX10" fmla="*/ 243766 w 517651"/>
              <a:gd name="connsiteY10" fmla="*/ 516975 h 517651"/>
              <a:gd name="connsiteX11" fmla="*/ 254606 w 517651"/>
              <a:gd name="connsiteY11" fmla="*/ 511595 h 517651"/>
              <a:gd name="connsiteX12" fmla="*/ 256598 w 517651"/>
              <a:gd name="connsiteY12" fmla="*/ 498899 h 517651"/>
              <a:gd name="connsiteX13" fmla="*/ 245812 w 517651"/>
              <a:gd name="connsiteY13" fmla="*/ 436157 h 517651"/>
              <a:gd name="connsiteX14" fmla="*/ 187372 w 517651"/>
              <a:gd name="connsiteY14" fmla="*/ 350573 h 517651"/>
              <a:gd name="connsiteX15" fmla="*/ 177756 w 517651"/>
              <a:gd name="connsiteY15" fmla="*/ 354557 h 517651"/>
              <a:gd name="connsiteX16" fmla="*/ 168140 w 517651"/>
              <a:gd name="connsiteY16" fmla="*/ 350573 h 517651"/>
              <a:gd name="connsiteX17" fmla="*/ 168140 w 517651"/>
              <a:gd name="connsiteY17" fmla="*/ 331342 h 517651"/>
              <a:gd name="connsiteX18" fmla="*/ 245757 w 517651"/>
              <a:gd name="connsiteY18" fmla="*/ 253726 h 517651"/>
              <a:gd name="connsiteX19" fmla="*/ 245757 w 517651"/>
              <a:gd name="connsiteY19" fmla="*/ 96157 h 517651"/>
              <a:gd name="connsiteX20" fmla="*/ 259358 w 517651"/>
              <a:gd name="connsiteY20" fmla="*/ 82557 h 517651"/>
              <a:gd name="connsiteX21" fmla="*/ 272958 w 517651"/>
              <a:gd name="connsiteY21" fmla="*/ 96157 h 517651"/>
              <a:gd name="connsiteX22" fmla="*/ 272958 w 517651"/>
              <a:gd name="connsiteY22" fmla="*/ 259358 h 517651"/>
              <a:gd name="connsiteX23" fmla="*/ 268974 w 517651"/>
              <a:gd name="connsiteY23" fmla="*/ 268974 h 517651"/>
              <a:gd name="connsiteX24" fmla="*/ 187372 w 517651"/>
              <a:gd name="connsiteY24" fmla="*/ 350573 h 51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17651" h="517651">
                <a:moveTo>
                  <a:pt x="245812" y="436157"/>
                </a:moveTo>
                <a:cubicBezTo>
                  <a:pt x="245812" y="331170"/>
                  <a:pt x="331255" y="245757"/>
                  <a:pt x="436254" y="245757"/>
                </a:cubicBezTo>
                <a:cubicBezTo>
                  <a:pt x="457349" y="245757"/>
                  <a:pt x="478445" y="249396"/>
                  <a:pt x="498982" y="256568"/>
                </a:cubicBezTo>
                <a:cubicBezTo>
                  <a:pt x="500443" y="257073"/>
                  <a:pt x="501958" y="257325"/>
                  <a:pt x="503472" y="257325"/>
                </a:cubicBezTo>
                <a:cubicBezTo>
                  <a:pt x="503685" y="257338"/>
                  <a:pt x="503871" y="257325"/>
                  <a:pt x="504004" y="257325"/>
                </a:cubicBezTo>
                <a:cubicBezTo>
                  <a:pt x="511523" y="257325"/>
                  <a:pt x="517607" y="251242"/>
                  <a:pt x="517607" y="243725"/>
                </a:cubicBezTo>
                <a:cubicBezTo>
                  <a:pt x="517607" y="242065"/>
                  <a:pt x="517315" y="240471"/>
                  <a:pt x="516783" y="238997"/>
                </a:cubicBezTo>
                <a:cubicBezTo>
                  <a:pt x="506289" y="105201"/>
                  <a:pt x="393984" y="956"/>
                  <a:pt x="259415" y="956"/>
                </a:cubicBezTo>
                <a:cubicBezTo>
                  <a:pt x="116901" y="956"/>
                  <a:pt x="956" y="116876"/>
                  <a:pt x="956" y="259358"/>
                </a:cubicBezTo>
                <a:cubicBezTo>
                  <a:pt x="956" y="395212"/>
                  <a:pt x="107230" y="508356"/>
                  <a:pt x="242915" y="516948"/>
                </a:cubicBezTo>
                <a:cubicBezTo>
                  <a:pt x="243180" y="516961"/>
                  <a:pt x="243474" y="516975"/>
                  <a:pt x="243766" y="516975"/>
                </a:cubicBezTo>
                <a:cubicBezTo>
                  <a:pt x="248016" y="516975"/>
                  <a:pt x="252029" y="514996"/>
                  <a:pt x="254606" y="511595"/>
                </a:cubicBezTo>
                <a:cubicBezTo>
                  <a:pt x="257369" y="507969"/>
                  <a:pt x="258113" y="503202"/>
                  <a:pt x="256598" y="498899"/>
                </a:cubicBezTo>
                <a:cubicBezTo>
                  <a:pt x="249451" y="478379"/>
                  <a:pt x="245812" y="457261"/>
                  <a:pt x="245812" y="436157"/>
                </a:cubicBezTo>
                <a:close/>
                <a:moveTo>
                  <a:pt x="187372" y="350573"/>
                </a:moveTo>
                <a:cubicBezTo>
                  <a:pt x="184716" y="353228"/>
                  <a:pt x="181235" y="354557"/>
                  <a:pt x="177756" y="354557"/>
                </a:cubicBezTo>
                <a:cubicBezTo>
                  <a:pt x="174277" y="354557"/>
                  <a:pt x="170797" y="353228"/>
                  <a:pt x="168140" y="350573"/>
                </a:cubicBezTo>
                <a:cubicBezTo>
                  <a:pt x="162827" y="345260"/>
                  <a:pt x="162827" y="336653"/>
                  <a:pt x="168140" y="331342"/>
                </a:cubicBezTo>
                <a:lnTo>
                  <a:pt x="245757" y="253726"/>
                </a:lnTo>
                <a:lnTo>
                  <a:pt x="245757" y="96157"/>
                </a:lnTo>
                <a:cubicBezTo>
                  <a:pt x="245757" y="88640"/>
                  <a:pt x="251840" y="82557"/>
                  <a:pt x="259358" y="82557"/>
                </a:cubicBezTo>
                <a:cubicBezTo>
                  <a:pt x="266875" y="82557"/>
                  <a:pt x="272958" y="88640"/>
                  <a:pt x="272958" y="96157"/>
                </a:cubicBezTo>
                <a:lnTo>
                  <a:pt x="272958" y="259358"/>
                </a:lnTo>
                <a:cubicBezTo>
                  <a:pt x="272958" y="262970"/>
                  <a:pt x="271524" y="266424"/>
                  <a:pt x="268974" y="268974"/>
                </a:cubicBezTo>
                <a:lnTo>
                  <a:pt x="187372" y="350573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Forma libre 286">
            <a:extLst>
              <a:ext uri="{FF2B5EF4-FFF2-40B4-BE49-F238E27FC236}">
                <a16:creationId xmlns:a16="http://schemas.microsoft.com/office/drawing/2014/main" id="{7BE8EB6D-8363-424C-A1B3-A8E88DE23B5F}"/>
              </a:ext>
            </a:extLst>
          </p:cNvPr>
          <p:cNvSpPr/>
          <p:nvPr/>
        </p:nvSpPr>
        <p:spPr>
          <a:xfrm>
            <a:off x="6594935" y="8668809"/>
            <a:ext cx="285186" cy="285186"/>
          </a:xfrm>
          <a:custGeom>
            <a:avLst/>
            <a:gdLst>
              <a:gd name="connsiteX0" fmla="*/ 164157 w 327676"/>
              <a:gd name="connsiteY0" fmla="*/ 956 h 327676"/>
              <a:gd name="connsiteX1" fmla="*/ 956 w 327676"/>
              <a:gd name="connsiteY1" fmla="*/ 164157 h 327676"/>
              <a:gd name="connsiteX2" fmla="*/ 164157 w 327676"/>
              <a:gd name="connsiteY2" fmla="*/ 327357 h 327676"/>
              <a:gd name="connsiteX3" fmla="*/ 327357 w 327676"/>
              <a:gd name="connsiteY3" fmla="*/ 164157 h 327676"/>
              <a:gd name="connsiteX4" fmla="*/ 164157 w 327676"/>
              <a:gd name="connsiteY4" fmla="*/ 956 h 327676"/>
              <a:gd name="connsiteX5" fmla="*/ 157357 w 327676"/>
              <a:gd name="connsiteY5" fmla="*/ 150558 h 327676"/>
              <a:gd name="connsiteX6" fmla="*/ 170958 w 327676"/>
              <a:gd name="connsiteY6" fmla="*/ 150558 h 327676"/>
              <a:gd name="connsiteX7" fmla="*/ 218557 w 327676"/>
              <a:gd name="connsiteY7" fmla="*/ 198157 h 327676"/>
              <a:gd name="connsiteX8" fmla="*/ 177757 w 327676"/>
              <a:gd name="connsiteY8" fmla="*/ 245070 h 327676"/>
              <a:gd name="connsiteX9" fmla="*/ 177757 w 327676"/>
              <a:gd name="connsiteY9" fmla="*/ 259358 h 327676"/>
              <a:gd name="connsiteX10" fmla="*/ 164157 w 327676"/>
              <a:gd name="connsiteY10" fmla="*/ 272958 h 327676"/>
              <a:gd name="connsiteX11" fmla="*/ 150556 w 327676"/>
              <a:gd name="connsiteY11" fmla="*/ 259358 h 327676"/>
              <a:gd name="connsiteX12" fmla="*/ 150556 w 327676"/>
              <a:gd name="connsiteY12" fmla="*/ 245757 h 327676"/>
              <a:gd name="connsiteX13" fmla="*/ 123357 w 327676"/>
              <a:gd name="connsiteY13" fmla="*/ 245757 h 327676"/>
              <a:gd name="connsiteX14" fmla="*/ 109756 w 327676"/>
              <a:gd name="connsiteY14" fmla="*/ 232157 h 327676"/>
              <a:gd name="connsiteX15" fmla="*/ 123357 w 327676"/>
              <a:gd name="connsiteY15" fmla="*/ 218556 h 327676"/>
              <a:gd name="connsiteX16" fmla="*/ 170956 w 327676"/>
              <a:gd name="connsiteY16" fmla="*/ 218556 h 327676"/>
              <a:gd name="connsiteX17" fmla="*/ 191356 w 327676"/>
              <a:gd name="connsiteY17" fmla="*/ 198156 h 327676"/>
              <a:gd name="connsiteX18" fmla="*/ 170956 w 327676"/>
              <a:gd name="connsiteY18" fmla="*/ 177756 h 327676"/>
              <a:gd name="connsiteX19" fmla="*/ 157357 w 327676"/>
              <a:gd name="connsiteY19" fmla="*/ 177756 h 327676"/>
              <a:gd name="connsiteX20" fmla="*/ 109757 w 327676"/>
              <a:gd name="connsiteY20" fmla="*/ 130156 h 327676"/>
              <a:gd name="connsiteX21" fmla="*/ 150558 w 327676"/>
              <a:gd name="connsiteY21" fmla="*/ 83244 h 327676"/>
              <a:gd name="connsiteX22" fmla="*/ 150558 w 327676"/>
              <a:gd name="connsiteY22" fmla="*/ 68956 h 327676"/>
              <a:gd name="connsiteX23" fmla="*/ 164158 w 327676"/>
              <a:gd name="connsiteY23" fmla="*/ 55356 h 327676"/>
              <a:gd name="connsiteX24" fmla="*/ 177757 w 327676"/>
              <a:gd name="connsiteY24" fmla="*/ 68957 h 327676"/>
              <a:gd name="connsiteX25" fmla="*/ 177757 w 327676"/>
              <a:gd name="connsiteY25" fmla="*/ 82558 h 327676"/>
              <a:gd name="connsiteX26" fmla="*/ 204957 w 327676"/>
              <a:gd name="connsiteY26" fmla="*/ 82558 h 327676"/>
              <a:gd name="connsiteX27" fmla="*/ 218557 w 327676"/>
              <a:gd name="connsiteY27" fmla="*/ 96158 h 327676"/>
              <a:gd name="connsiteX28" fmla="*/ 204957 w 327676"/>
              <a:gd name="connsiteY28" fmla="*/ 109759 h 327676"/>
              <a:gd name="connsiteX29" fmla="*/ 157357 w 327676"/>
              <a:gd name="connsiteY29" fmla="*/ 109759 h 327676"/>
              <a:gd name="connsiteX30" fmla="*/ 136957 w 327676"/>
              <a:gd name="connsiteY30" fmla="*/ 130159 h 327676"/>
              <a:gd name="connsiteX31" fmla="*/ 157357 w 327676"/>
              <a:gd name="connsiteY31" fmla="*/ 150558 h 32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27676" h="327676">
                <a:moveTo>
                  <a:pt x="164157" y="956"/>
                </a:moveTo>
                <a:cubicBezTo>
                  <a:pt x="74163" y="956"/>
                  <a:pt x="956" y="74163"/>
                  <a:pt x="956" y="164157"/>
                </a:cubicBezTo>
                <a:cubicBezTo>
                  <a:pt x="956" y="254150"/>
                  <a:pt x="74163" y="327357"/>
                  <a:pt x="164157" y="327357"/>
                </a:cubicBezTo>
                <a:cubicBezTo>
                  <a:pt x="254150" y="327357"/>
                  <a:pt x="327357" y="254150"/>
                  <a:pt x="327357" y="164157"/>
                </a:cubicBezTo>
                <a:cubicBezTo>
                  <a:pt x="327357" y="74163"/>
                  <a:pt x="254152" y="956"/>
                  <a:pt x="164157" y="956"/>
                </a:cubicBezTo>
                <a:close/>
                <a:moveTo>
                  <a:pt x="157357" y="150558"/>
                </a:moveTo>
                <a:lnTo>
                  <a:pt x="170958" y="150558"/>
                </a:lnTo>
                <a:cubicBezTo>
                  <a:pt x="197201" y="150558"/>
                  <a:pt x="218557" y="171914"/>
                  <a:pt x="218557" y="198157"/>
                </a:cubicBezTo>
                <a:cubicBezTo>
                  <a:pt x="218557" y="222074"/>
                  <a:pt x="200766" y="241737"/>
                  <a:pt x="177757" y="245070"/>
                </a:cubicBezTo>
                <a:lnTo>
                  <a:pt x="177757" y="259358"/>
                </a:lnTo>
                <a:cubicBezTo>
                  <a:pt x="177757" y="266875"/>
                  <a:pt x="171674" y="272958"/>
                  <a:pt x="164157" y="272958"/>
                </a:cubicBezTo>
                <a:cubicBezTo>
                  <a:pt x="156639" y="272958"/>
                  <a:pt x="150556" y="266875"/>
                  <a:pt x="150556" y="259358"/>
                </a:cubicBezTo>
                <a:lnTo>
                  <a:pt x="150556" y="245757"/>
                </a:lnTo>
                <a:lnTo>
                  <a:pt x="123357" y="245757"/>
                </a:lnTo>
                <a:cubicBezTo>
                  <a:pt x="115839" y="245757"/>
                  <a:pt x="109756" y="239674"/>
                  <a:pt x="109756" y="232157"/>
                </a:cubicBezTo>
                <a:cubicBezTo>
                  <a:pt x="109756" y="224639"/>
                  <a:pt x="115839" y="218556"/>
                  <a:pt x="123357" y="218556"/>
                </a:cubicBezTo>
                <a:lnTo>
                  <a:pt x="170956" y="218556"/>
                </a:lnTo>
                <a:cubicBezTo>
                  <a:pt x="182193" y="218556"/>
                  <a:pt x="191356" y="209405"/>
                  <a:pt x="191356" y="198156"/>
                </a:cubicBezTo>
                <a:cubicBezTo>
                  <a:pt x="191356" y="186907"/>
                  <a:pt x="182192" y="177756"/>
                  <a:pt x="170956" y="177756"/>
                </a:cubicBezTo>
                <a:lnTo>
                  <a:pt x="157357" y="177756"/>
                </a:lnTo>
                <a:cubicBezTo>
                  <a:pt x="131114" y="177756"/>
                  <a:pt x="109757" y="156400"/>
                  <a:pt x="109757" y="130156"/>
                </a:cubicBezTo>
                <a:cubicBezTo>
                  <a:pt x="109757" y="106240"/>
                  <a:pt x="127549" y="86577"/>
                  <a:pt x="150558" y="83244"/>
                </a:cubicBezTo>
                <a:lnTo>
                  <a:pt x="150558" y="68956"/>
                </a:lnTo>
                <a:cubicBezTo>
                  <a:pt x="150558" y="61439"/>
                  <a:pt x="156641" y="55356"/>
                  <a:pt x="164158" y="55356"/>
                </a:cubicBezTo>
                <a:cubicBezTo>
                  <a:pt x="171676" y="55356"/>
                  <a:pt x="177757" y="61440"/>
                  <a:pt x="177757" y="68957"/>
                </a:cubicBezTo>
                <a:lnTo>
                  <a:pt x="177757" y="82558"/>
                </a:lnTo>
                <a:lnTo>
                  <a:pt x="204957" y="82558"/>
                </a:lnTo>
                <a:cubicBezTo>
                  <a:pt x="212474" y="82558"/>
                  <a:pt x="218557" y="88641"/>
                  <a:pt x="218557" y="96158"/>
                </a:cubicBezTo>
                <a:cubicBezTo>
                  <a:pt x="218557" y="103676"/>
                  <a:pt x="212474" y="109759"/>
                  <a:pt x="204957" y="109759"/>
                </a:cubicBezTo>
                <a:lnTo>
                  <a:pt x="157357" y="109759"/>
                </a:lnTo>
                <a:cubicBezTo>
                  <a:pt x="146121" y="109759"/>
                  <a:pt x="136957" y="118909"/>
                  <a:pt x="136957" y="130159"/>
                </a:cubicBezTo>
                <a:cubicBezTo>
                  <a:pt x="136957" y="141408"/>
                  <a:pt x="146122" y="150558"/>
                  <a:pt x="157357" y="15055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orma libre 288">
            <a:extLst>
              <a:ext uri="{FF2B5EF4-FFF2-40B4-BE49-F238E27FC236}">
                <a16:creationId xmlns:a16="http://schemas.microsoft.com/office/drawing/2014/main" id="{0854A334-8AA9-1547-A373-D78A62F6A428}"/>
              </a:ext>
            </a:extLst>
          </p:cNvPr>
          <p:cNvSpPr/>
          <p:nvPr/>
        </p:nvSpPr>
        <p:spPr>
          <a:xfrm>
            <a:off x="10056003" y="8379894"/>
            <a:ext cx="599145" cy="599145"/>
          </a:xfrm>
          <a:custGeom>
            <a:avLst/>
            <a:gdLst>
              <a:gd name="connsiteX0" fmla="*/ 597710 w 599144"/>
              <a:gd name="connsiteY0" fmla="*/ 107778 h 599144"/>
              <a:gd name="connsiteX1" fmla="*/ 588415 w 599144"/>
              <a:gd name="connsiteY1" fmla="*/ 100697 h 599144"/>
              <a:gd name="connsiteX2" fmla="*/ 520456 w 599144"/>
              <a:gd name="connsiteY2" fmla="*/ 79272 h 599144"/>
              <a:gd name="connsiteX3" fmla="*/ 499020 w 599144"/>
              <a:gd name="connsiteY3" fmla="*/ 11326 h 599144"/>
              <a:gd name="connsiteX4" fmla="*/ 491963 w 599144"/>
              <a:gd name="connsiteY4" fmla="*/ 2019 h 599144"/>
              <a:gd name="connsiteX5" fmla="*/ 480284 w 599144"/>
              <a:gd name="connsiteY5" fmla="*/ 2676 h 599144"/>
              <a:gd name="connsiteX6" fmla="*/ 424442 w 599144"/>
              <a:gd name="connsiteY6" fmla="*/ 88081 h 599144"/>
              <a:gd name="connsiteX7" fmla="*/ 424442 w 599144"/>
              <a:gd name="connsiteY7" fmla="*/ 132049 h 599144"/>
              <a:gd name="connsiteX8" fmla="*/ 299864 w 599144"/>
              <a:gd name="connsiteY8" fmla="*/ 262490 h 599144"/>
              <a:gd name="connsiteX9" fmla="*/ 299864 w 599144"/>
              <a:gd name="connsiteY9" fmla="*/ 263894 h 599144"/>
              <a:gd name="connsiteX10" fmla="*/ 299864 w 599144"/>
              <a:gd name="connsiteY10" fmla="*/ 277090 h 599144"/>
              <a:gd name="connsiteX11" fmla="*/ 296215 w 599144"/>
              <a:gd name="connsiteY11" fmla="*/ 285898 h 599144"/>
              <a:gd name="connsiteX12" fmla="*/ 241225 w 599144"/>
              <a:gd name="connsiteY12" fmla="*/ 340887 h 599144"/>
              <a:gd name="connsiteX13" fmla="*/ 232417 w 599144"/>
              <a:gd name="connsiteY13" fmla="*/ 344537 h 599144"/>
              <a:gd name="connsiteX14" fmla="*/ 223608 w 599144"/>
              <a:gd name="connsiteY14" fmla="*/ 340887 h 599144"/>
              <a:gd name="connsiteX15" fmla="*/ 223608 w 599144"/>
              <a:gd name="connsiteY15" fmla="*/ 323272 h 599144"/>
              <a:gd name="connsiteX16" fmla="*/ 274948 w 599144"/>
              <a:gd name="connsiteY16" fmla="*/ 271932 h 599144"/>
              <a:gd name="connsiteX17" fmla="*/ 274948 w 599144"/>
              <a:gd name="connsiteY17" fmla="*/ 262492 h 599144"/>
              <a:gd name="connsiteX18" fmla="*/ 275653 w 599144"/>
              <a:gd name="connsiteY18" fmla="*/ 253792 h 599144"/>
              <a:gd name="connsiteX19" fmla="*/ 250031 w 599144"/>
              <a:gd name="connsiteY19" fmla="*/ 250035 h 599144"/>
              <a:gd name="connsiteX20" fmla="*/ 150369 w 599144"/>
              <a:gd name="connsiteY20" fmla="*/ 349697 h 599144"/>
              <a:gd name="connsiteX21" fmla="*/ 250034 w 599144"/>
              <a:gd name="connsiteY21" fmla="*/ 449359 h 599144"/>
              <a:gd name="connsiteX22" fmla="*/ 349696 w 599144"/>
              <a:gd name="connsiteY22" fmla="*/ 349697 h 599144"/>
              <a:gd name="connsiteX23" fmla="*/ 336079 w 599144"/>
              <a:gd name="connsiteY23" fmla="*/ 299865 h 599144"/>
              <a:gd name="connsiteX24" fmla="*/ 337238 w 599144"/>
              <a:gd name="connsiteY24" fmla="*/ 299865 h 599144"/>
              <a:gd name="connsiteX25" fmla="*/ 396204 w 599144"/>
              <a:gd name="connsiteY25" fmla="*/ 255815 h 599144"/>
              <a:gd name="connsiteX26" fmla="*/ 424442 w 599144"/>
              <a:gd name="connsiteY26" fmla="*/ 349697 h 599144"/>
              <a:gd name="connsiteX27" fmla="*/ 250033 w 599144"/>
              <a:gd name="connsiteY27" fmla="*/ 524107 h 599144"/>
              <a:gd name="connsiteX28" fmla="*/ 75623 w 599144"/>
              <a:gd name="connsiteY28" fmla="*/ 349696 h 599144"/>
              <a:gd name="connsiteX29" fmla="*/ 250033 w 599144"/>
              <a:gd name="connsiteY29" fmla="*/ 175286 h 599144"/>
              <a:gd name="connsiteX30" fmla="*/ 321107 w 599144"/>
              <a:gd name="connsiteY30" fmla="*/ 191030 h 599144"/>
              <a:gd name="connsiteX31" fmla="*/ 379693 w 599144"/>
              <a:gd name="connsiteY31" fmla="*/ 137229 h 599144"/>
              <a:gd name="connsiteX32" fmla="*/ 250033 w 599144"/>
              <a:gd name="connsiteY32" fmla="*/ 100539 h 599144"/>
              <a:gd name="connsiteX33" fmla="*/ 876 w 599144"/>
              <a:gd name="connsiteY33" fmla="*/ 349696 h 599144"/>
              <a:gd name="connsiteX34" fmla="*/ 250034 w 599144"/>
              <a:gd name="connsiteY34" fmla="*/ 598854 h 599144"/>
              <a:gd name="connsiteX35" fmla="*/ 499191 w 599144"/>
              <a:gd name="connsiteY35" fmla="*/ 349697 h 599144"/>
              <a:gd name="connsiteX36" fmla="*/ 447902 w 599144"/>
              <a:gd name="connsiteY36" fmla="*/ 198773 h 599144"/>
              <a:gd name="connsiteX37" fmla="*/ 467681 w 599144"/>
              <a:gd name="connsiteY37" fmla="*/ 175287 h 599144"/>
              <a:gd name="connsiteX38" fmla="*/ 511649 w 599144"/>
              <a:gd name="connsiteY38" fmla="*/ 175287 h 599144"/>
              <a:gd name="connsiteX39" fmla="*/ 597053 w 599144"/>
              <a:gd name="connsiteY39" fmla="*/ 119434 h 599144"/>
              <a:gd name="connsiteX40" fmla="*/ 597710 w 599144"/>
              <a:gd name="connsiteY40" fmla="*/ 107778 h 59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99144" h="599144">
                <a:moveTo>
                  <a:pt x="597710" y="107778"/>
                </a:moveTo>
                <a:cubicBezTo>
                  <a:pt x="595982" y="104018"/>
                  <a:pt x="592478" y="101366"/>
                  <a:pt x="588415" y="100697"/>
                </a:cubicBezTo>
                <a:cubicBezTo>
                  <a:pt x="565300" y="96913"/>
                  <a:pt x="528948" y="87764"/>
                  <a:pt x="520456" y="79272"/>
                </a:cubicBezTo>
                <a:cubicBezTo>
                  <a:pt x="511964" y="70780"/>
                  <a:pt x="502816" y="34417"/>
                  <a:pt x="499020" y="11326"/>
                </a:cubicBezTo>
                <a:cubicBezTo>
                  <a:pt x="498362" y="7238"/>
                  <a:pt x="495711" y="3759"/>
                  <a:pt x="491963" y="2019"/>
                </a:cubicBezTo>
                <a:cubicBezTo>
                  <a:pt x="488168" y="279"/>
                  <a:pt x="483837" y="547"/>
                  <a:pt x="480284" y="2676"/>
                </a:cubicBezTo>
                <a:cubicBezTo>
                  <a:pt x="477997" y="4051"/>
                  <a:pt x="424442" y="37009"/>
                  <a:pt x="424442" y="88081"/>
                </a:cubicBezTo>
                <a:lnTo>
                  <a:pt x="424442" y="132049"/>
                </a:lnTo>
                <a:cubicBezTo>
                  <a:pt x="366534" y="180068"/>
                  <a:pt x="299864" y="240203"/>
                  <a:pt x="299864" y="262490"/>
                </a:cubicBezTo>
                <a:lnTo>
                  <a:pt x="299864" y="263894"/>
                </a:lnTo>
                <a:lnTo>
                  <a:pt x="299864" y="277090"/>
                </a:lnTo>
                <a:cubicBezTo>
                  <a:pt x="299864" y="280398"/>
                  <a:pt x="298551" y="283562"/>
                  <a:pt x="296215" y="285898"/>
                </a:cubicBezTo>
                <a:lnTo>
                  <a:pt x="241225" y="340887"/>
                </a:lnTo>
                <a:cubicBezTo>
                  <a:pt x="238793" y="343320"/>
                  <a:pt x="235604" y="344537"/>
                  <a:pt x="232417" y="344537"/>
                </a:cubicBezTo>
                <a:cubicBezTo>
                  <a:pt x="229230" y="344537"/>
                  <a:pt x="226042" y="343320"/>
                  <a:pt x="223608" y="340887"/>
                </a:cubicBezTo>
                <a:cubicBezTo>
                  <a:pt x="218742" y="336021"/>
                  <a:pt x="218742" y="328137"/>
                  <a:pt x="223608" y="323272"/>
                </a:cubicBezTo>
                <a:lnTo>
                  <a:pt x="274948" y="271932"/>
                </a:lnTo>
                <a:lnTo>
                  <a:pt x="274948" y="262492"/>
                </a:lnTo>
                <a:cubicBezTo>
                  <a:pt x="274948" y="260020"/>
                  <a:pt x="274992" y="257216"/>
                  <a:pt x="275653" y="253792"/>
                </a:cubicBezTo>
                <a:cubicBezTo>
                  <a:pt x="267428" y="251587"/>
                  <a:pt x="258945" y="250035"/>
                  <a:pt x="250031" y="250035"/>
                </a:cubicBezTo>
                <a:cubicBezTo>
                  <a:pt x="195065" y="250035"/>
                  <a:pt x="150369" y="294744"/>
                  <a:pt x="150369" y="349697"/>
                </a:cubicBezTo>
                <a:cubicBezTo>
                  <a:pt x="150369" y="404650"/>
                  <a:pt x="195068" y="449359"/>
                  <a:pt x="250034" y="449359"/>
                </a:cubicBezTo>
                <a:cubicBezTo>
                  <a:pt x="305000" y="449359"/>
                  <a:pt x="349696" y="404650"/>
                  <a:pt x="349696" y="349697"/>
                </a:cubicBezTo>
                <a:cubicBezTo>
                  <a:pt x="349696" y="331479"/>
                  <a:pt x="344706" y="314488"/>
                  <a:pt x="336079" y="299865"/>
                </a:cubicBezTo>
                <a:lnTo>
                  <a:pt x="337238" y="299865"/>
                </a:lnTo>
                <a:cubicBezTo>
                  <a:pt x="348903" y="299865"/>
                  <a:pt x="370968" y="281528"/>
                  <a:pt x="396204" y="255815"/>
                </a:cubicBezTo>
                <a:cubicBezTo>
                  <a:pt x="414398" y="284000"/>
                  <a:pt x="424442" y="316084"/>
                  <a:pt x="424442" y="349697"/>
                </a:cubicBezTo>
                <a:cubicBezTo>
                  <a:pt x="424442" y="445869"/>
                  <a:pt x="346191" y="524107"/>
                  <a:pt x="250033" y="524107"/>
                </a:cubicBezTo>
                <a:cubicBezTo>
                  <a:pt x="153874" y="524107"/>
                  <a:pt x="75623" y="445867"/>
                  <a:pt x="75623" y="349696"/>
                </a:cubicBezTo>
                <a:cubicBezTo>
                  <a:pt x="75623" y="253524"/>
                  <a:pt x="153874" y="175286"/>
                  <a:pt x="250033" y="175286"/>
                </a:cubicBezTo>
                <a:cubicBezTo>
                  <a:pt x="274866" y="175286"/>
                  <a:pt x="298827" y="180966"/>
                  <a:pt x="321107" y="191030"/>
                </a:cubicBezTo>
                <a:cubicBezTo>
                  <a:pt x="335615" y="176451"/>
                  <a:pt x="354568" y="158857"/>
                  <a:pt x="379693" y="137229"/>
                </a:cubicBezTo>
                <a:cubicBezTo>
                  <a:pt x="340810" y="113503"/>
                  <a:pt x="295948" y="100539"/>
                  <a:pt x="250033" y="100539"/>
                </a:cubicBezTo>
                <a:cubicBezTo>
                  <a:pt x="112657" y="100539"/>
                  <a:pt x="876" y="212307"/>
                  <a:pt x="876" y="349696"/>
                </a:cubicBezTo>
                <a:cubicBezTo>
                  <a:pt x="876" y="487085"/>
                  <a:pt x="112657" y="598854"/>
                  <a:pt x="250034" y="598854"/>
                </a:cubicBezTo>
                <a:cubicBezTo>
                  <a:pt x="387411" y="598854"/>
                  <a:pt x="499191" y="487086"/>
                  <a:pt x="499191" y="349697"/>
                </a:cubicBezTo>
                <a:cubicBezTo>
                  <a:pt x="499191" y="295120"/>
                  <a:pt x="480918" y="242035"/>
                  <a:pt x="447902" y="198773"/>
                </a:cubicBezTo>
                <a:cubicBezTo>
                  <a:pt x="454628" y="190906"/>
                  <a:pt x="461267" y="183020"/>
                  <a:pt x="467681" y="175287"/>
                </a:cubicBezTo>
                <a:lnTo>
                  <a:pt x="511649" y="175287"/>
                </a:lnTo>
                <a:cubicBezTo>
                  <a:pt x="562745" y="175287"/>
                  <a:pt x="595690" y="121721"/>
                  <a:pt x="597053" y="119434"/>
                </a:cubicBezTo>
                <a:cubicBezTo>
                  <a:pt x="599194" y="115893"/>
                  <a:pt x="599437" y="111525"/>
                  <a:pt x="597710" y="10777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1" name="Forma libre 290">
            <a:extLst>
              <a:ext uri="{FF2B5EF4-FFF2-40B4-BE49-F238E27FC236}">
                <a16:creationId xmlns:a16="http://schemas.microsoft.com/office/drawing/2014/main" id="{B37CA6AF-0D05-444F-9436-8BBD03EB7D6A}"/>
              </a:ext>
            </a:extLst>
          </p:cNvPr>
          <p:cNvSpPr/>
          <p:nvPr/>
        </p:nvSpPr>
        <p:spPr>
          <a:xfrm>
            <a:off x="13936497" y="8664002"/>
            <a:ext cx="274362" cy="125971"/>
          </a:xfrm>
          <a:custGeom>
            <a:avLst/>
            <a:gdLst>
              <a:gd name="connsiteX0" fmla="*/ 242068 w 274361"/>
              <a:gd name="connsiteY0" fmla="*/ 30392 h 125971"/>
              <a:gd name="connsiteX1" fmla="*/ 137448 w 274361"/>
              <a:gd name="connsiteY1" fmla="*/ 801 h 125971"/>
              <a:gd name="connsiteX2" fmla="*/ 32827 w 274361"/>
              <a:gd name="connsiteY2" fmla="*/ 30392 h 125971"/>
              <a:gd name="connsiteX3" fmla="*/ 801 w 274361"/>
              <a:gd name="connsiteY3" fmla="*/ 86083 h 125971"/>
              <a:gd name="connsiteX4" fmla="*/ 801 w 274361"/>
              <a:gd name="connsiteY4" fmla="*/ 95458 h 125971"/>
              <a:gd name="connsiteX5" fmla="*/ 30092 w 274361"/>
              <a:gd name="connsiteY5" fmla="*/ 126061 h 125971"/>
              <a:gd name="connsiteX6" fmla="*/ 244804 w 274361"/>
              <a:gd name="connsiteY6" fmla="*/ 126061 h 125971"/>
              <a:gd name="connsiteX7" fmla="*/ 274095 w 274361"/>
              <a:gd name="connsiteY7" fmla="*/ 95458 h 125971"/>
              <a:gd name="connsiteX8" fmla="*/ 274095 w 274361"/>
              <a:gd name="connsiteY8" fmla="*/ 86083 h 125971"/>
              <a:gd name="connsiteX9" fmla="*/ 242068 w 274361"/>
              <a:gd name="connsiteY9" fmla="*/ 30392 h 12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61" h="125971">
                <a:moveTo>
                  <a:pt x="242068" y="30392"/>
                </a:moveTo>
                <a:cubicBezTo>
                  <a:pt x="217580" y="16892"/>
                  <a:pt x="179571" y="801"/>
                  <a:pt x="137448" y="801"/>
                </a:cubicBezTo>
                <a:cubicBezTo>
                  <a:pt x="95324" y="801"/>
                  <a:pt x="57314" y="16892"/>
                  <a:pt x="32827" y="30392"/>
                </a:cubicBezTo>
                <a:cubicBezTo>
                  <a:pt x="13078" y="41290"/>
                  <a:pt x="801" y="62630"/>
                  <a:pt x="801" y="86083"/>
                </a:cubicBezTo>
                <a:lnTo>
                  <a:pt x="801" y="95458"/>
                </a:lnTo>
                <a:cubicBezTo>
                  <a:pt x="801" y="112327"/>
                  <a:pt x="13945" y="126061"/>
                  <a:pt x="30092" y="126061"/>
                </a:cubicBezTo>
                <a:lnTo>
                  <a:pt x="244804" y="126061"/>
                </a:lnTo>
                <a:cubicBezTo>
                  <a:pt x="260951" y="126061"/>
                  <a:pt x="274095" y="112327"/>
                  <a:pt x="274095" y="95458"/>
                </a:cubicBezTo>
                <a:lnTo>
                  <a:pt x="274095" y="86083"/>
                </a:lnTo>
                <a:cubicBezTo>
                  <a:pt x="274095" y="62630"/>
                  <a:pt x="261818" y="41291"/>
                  <a:pt x="242068" y="3039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2" name="Forma libre 291">
            <a:extLst>
              <a:ext uri="{FF2B5EF4-FFF2-40B4-BE49-F238E27FC236}">
                <a16:creationId xmlns:a16="http://schemas.microsoft.com/office/drawing/2014/main" id="{D37CC5BF-3FFE-FF4D-B67C-151F4CA09336}"/>
              </a:ext>
            </a:extLst>
          </p:cNvPr>
          <p:cNvSpPr/>
          <p:nvPr/>
        </p:nvSpPr>
        <p:spPr>
          <a:xfrm>
            <a:off x="14004821" y="8515968"/>
            <a:ext cx="137715" cy="137715"/>
          </a:xfrm>
          <a:custGeom>
            <a:avLst/>
            <a:gdLst>
              <a:gd name="connsiteX0" fmla="*/ 137448 w 137714"/>
              <a:gd name="connsiteY0" fmla="*/ 69124 h 137714"/>
              <a:gd name="connsiteX1" fmla="*/ 69124 w 137714"/>
              <a:gd name="connsiteY1" fmla="*/ 137448 h 137714"/>
              <a:gd name="connsiteX2" fmla="*/ 801 w 137714"/>
              <a:gd name="connsiteY2" fmla="*/ 69124 h 137714"/>
              <a:gd name="connsiteX3" fmla="*/ 69124 w 137714"/>
              <a:gd name="connsiteY3" fmla="*/ 801 h 137714"/>
              <a:gd name="connsiteX4" fmla="*/ 137448 w 137714"/>
              <a:gd name="connsiteY4" fmla="*/ 69124 h 13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14" h="137714">
                <a:moveTo>
                  <a:pt x="137448" y="69124"/>
                </a:moveTo>
                <a:cubicBezTo>
                  <a:pt x="137448" y="106858"/>
                  <a:pt x="106858" y="137448"/>
                  <a:pt x="69124" y="137448"/>
                </a:cubicBezTo>
                <a:cubicBezTo>
                  <a:pt x="31390" y="137448"/>
                  <a:pt x="801" y="106858"/>
                  <a:pt x="801" y="69124"/>
                </a:cubicBezTo>
                <a:cubicBezTo>
                  <a:pt x="801" y="31390"/>
                  <a:pt x="31390" y="801"/>
                  <a:pt x="69124" y="801"/>
                </a:cubicBezTo>
                <a:cubicBezTo>
                  <a:pt x="106858" y="801"/>
                  <a:pt x="137448" y="31390"/>
                  <a:pt x="137448" y="6912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3" name="Forma libre 292">
            <a:extLst>
              <a:ext uri="{FF2B5EF4-FFF2-40B4-BE49-F238E27FC236}">
                <a16:creationId xmlns:a16="http://schemas.microsoft.com/office/drawing/2014/main" id="{59351D6A-FFF5-BB44-854D-35BBD11A22D8}"/>
              </a:ext>
            </a:extLst>
          </p:cNvPr>
          <p:cNvSpPr/>
          <p:nvPr/>
        </p:nvSpPr>
        <p:spPr>
          <a:xfrm>
            <a:off x="13799850" y="8379321"/>
            <a:ext cx="547656" cy="547656"/>
          </a:xfrm>
          <a:custGeom>
            <a:avLst/>
            <a:gdLst>
              <a:gd name="connsiteX0" fmla="*/ 536001 w 547655"/>
              <a:gd name="connsiteY0" fmla="*/ 251321 h 547655"/>
              <a:gd name="connsiteX1" fmla="*/ 523461 w 547655"/>
              <a:gd name="connsiteY1" fmla="*/ 251321 h 547655"/>
              <a:gd name="connsiteX2" fmla="*/ 296869 w 547655"/>
              <a:gd name="connsiteY2" fmla="*/ 24729 h 547655"/>
              <a:gd name="connsiteX3" fmla="*/ 296869 w 547655"/>
              <a:gd name="connsiteY3" fmla="*/ 12188 h 547655"/>
              <a:gd name="connsiteX4" fmla="*/ 285482 w 547655"/>
              <a:gd name="connsiteY4" fmla="*/ 801 h 547655"/>
              <a:gd name="connsiteX5" fmla="*/ 262708 w 547655"/>
              <a:gd name="connsiteY5" fmla="*/ 801 h 547655"/>
              <a:gd name="connsiteX6" fmla="*/ 251321 w 547655"/>
              <a:gd name="connsiteY6" fmla="*/ 12188 h 547655"/>
              <a:gd name="connsiteX7" fmla="*/ 251321 w 547655"/>
              <a:gd name="connsiteY7" fmla="*/ 24729 h 547655"/>
              <a:gd name="connsiteX8" fmla="*/ 24729 w 547655"/>
              <a:gd name="connsiteY8" fmla="*/ 251321 h 547655"/>
              <a:gd name="connsiteX9" fmla="*/ 12188 w 547655"/>
              <a:gd name="connsiteY9" fmla="*/ 251321 h 547655"/>
              <a:gd name="connsiteX10" fmla="*/ 801 w 547655"/>
              <a:gd name="connsiteY10" fmla="*/ 262707 h 547655"/>
              <a:gd name="connsiteX11" fmla="*/ 801 w 547655"/>
              <a:gd name="connsiteY11" fmla="*/ 285481 h 547655"/>
              <a:gd name="connsiteX12" fmla="*/ 12188 w 547655"/>
              <a:gd name="connsiteY12" fmla="*/ 296869 h 547655"/>
              <a:gd name="connsiteX13" fmla="*/ 24729 w 547655"/>
              <a:gd name="connsiteY13" fmla="*/ 296869 h 547655"/>
              <a:gd name="connsiteX14" fmla="*/ 251321 w 547655"/>
              <a:gd name="connsiteY14" fmla="*/ 523461 h 547655"/>
              <a:gd name="connsiteX15" fmla="*/ 251321 w 547655"/>
              <a:gd name="connsiteY15" fmla="*/ 536001 h 547655"/>
              <a:gd name="connsiteX16" fmla="*/ 262708 w 547655"/>
              <a:gd name="connsiteY16" fmla="*/ 547389 h 547655"/>
              <a:gd name="connsiteX17" fmla="*/ 285482 w 547655"/>
              <a:gd name="connsiteY17" fmla="*/ 547389 h 547655"/>
              <a:gd name="connsiteX18" fmla="*/ 296870 w 547655"/>
              <a:gd name="connsiteY18" fmla="*/ 536001 h 547655"/>
              <a:gd name="connsiteX19" fmla="*/ 296870 w 547655"/>
              <a:gd name="connsiteY19" fmla="*/ 523461 h 547655"/>
              <a:gd name="connsiteX20" fmla="*/ 523462 w 547655"/>
              <a:gd name="connsiteY20" fmla="*/ 296869 h 547655"/>
              <a:gd name="connsiteX21" fmla="*/ 536002 w 547655"/>
              <a:gd name="connsiteY21" fmla="*/ 296869 h 547655"/>
              <a:gd name="connsiteX22" fmla="*/ 547390 w 547655"/>
              <a:gd name="connsiteY22" fmla="*/ 285481 h 547655"/>
              <a:gd name="connsiteX23" fmla="*/ 547390 w 547655"/>
              <a:gd name="connsiteY23" fmla="*/ 262707 h 547655"/>
              <a:gd name="connsiteX24" fmla="*/ 536001 w 547655"/>
              <a:gd name="connsiteY24" fmla="*/ 251321 h 547655"/>
              <a:gd name="connsiteX25" fmla="*/ 456291 w 547655"/>
              <a:gd name="connsiteY25" fmla="*/ 296869 h 547655"/>
              <a:gd name="connsiteX26" fmla="*/ 477721 w 547655"/>
              <a:gd name="connsiteY26" fmla="*/ 296869 h 547655"/>
              <a:gd name="connsiteX27" fmla="*/ 296869 w 547655"/>
              <a:gd name="connsiteY27" fmla="*/ 477722 h 547655"/>
              <a:gd name="connsiteX28" fmla="*/ 296869 w 547655"/>
              <a:gd name="connsiteY28" fmla="*/ 456290 h 547655"/>
              <a:gd name="connsiteX29" fmla="*/ 285481 w 547655"/>
              <a:gd name="connsiteY29" fmla="*/ 444902 h 547655"/>
              <a:gd name="connsiteX30" fmla="*/ 262707 w 547655"/>
              <a:gd name="connsiteY30" fmla="*/ 444902 h 547655"/>
              <a:gd name="connsiteX31" fmla="*/ 251319 w 547655"/>
              <a:gd name="connsiteY31" fmla="*/ 456290 h 547655"/>
              <a:gd name="connsiteX32" fmla="*/ 251319 w 547655"/>
              <a:gd name="connsiteY32" fmla="*/ 477722 h 547655"/>
              <a:gd name="connsiteX33" fmla="*/ 70467 w 547655"/>
              <a:gd name="connsiteY33" fmla="*/ 296869 h 547655"/>
              <a:gd name="connsiteX34" fmla="*/ 91897 w 547655"/>
              <a:gd name="connsiteY34" fmla="*/ 296869 h 547655"/>
              <a:gd name="connsiteX35" fmla="*/ 103285 w 547655"/>
              <a:gd name="connsiteY35" fmla="*/ 285481 h 547655"/>
              <a:gd name="connsiteX36" fmla="*/ 103285 w 547655"/>
              <a:gd name="connsiteY36" fmla="*/ 262707 h 547655"/>
              <a:gd name="connsiteX37" fmla="*/ 91897 w 547655"/>
              <a:gd name="connsiteY37" fmla="*/ 251319 h 547655"/>
              <a:gd name="connsiteX38" fmla="*/ 70468 w 547655"/>
              <a:gd name="connsiteY38" fmla="*/ 251319 h 547655"/>
              <a:gd name="connsiteX39" fmla="*/ 251321 w 547655"/>
              <a:gd name="connsiteY39" fmla="*/ 70466 h 547655"/>
              <a:gd name="connsiteX40" fmla="*/ 251321 w 547655"/>
              <a:gd name="connsiteY40" fmla="*/ 91898 h 547655"/>
              <a:gd name="connsiteX41" fmla="*/ 262708 w 547655"/>
              <a:gd name="connsiteY41" fmla="*/ 103286 h 547655"/>
              <a:gd name="connsiteX42" fmla="*/ 285482 w 547655"/>
              <a:gd name="connsiteY42" fmla="*/ 103286 h 547655"/>
              <a:gd name="connsiteX43" fmla="*/ 296870 w 547655"/>
              <a:gd name="connsiteY43" fmla="*/ 91898 h 547655"/>
              <a:gd name="connsiteX44" fmla="*/ 296870 w 547655"/>
              <a:gd name="connsiteY44" fmla="*/ 70467 h 547655"/>
              <a:gd name="connsiteX45" fmla="*/ 477722 w 547655"/>
              <a:gd name="connsiteY45" fmla="*/ 251321 h 547655"/>
              <a:gd name="connsiteX46" fmla="*/ 456292 w 547655"/>
              <a:gd name="connsiteY46" fmla="*/ 251321 h 547655"/>
              <a:gd name="connsiteX47" fmla="*/ 444905 w 547655"/>
              <a:gd name="connsiteY47" fmla="*/ 262708 h 547655"/>
              <a:gd name="connsiteX48" fmla="*/ 444905 w 547655"/>
              <a:gd name="connsiteY48" fmla="*/ 285482 h 547655"/>
              <a:gd name="connsiteX49" fmla="*/ 456291 w 547655"/>
              <a:gd name="connsiteY49" fmla="*/ 296869 h 54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47655" h="547655">
                <a:moveTo>
                  <a:pt x="536001" y="251321"/>
                </a:moveTo>
                <a:lnTo>
                  <a:pt x="523461" y="251321"/>
                </a:lnTo>
                <a:cubicBezTo>
                  <a:pt x="512583" y="131344"/>
                  <a:pt x="416845" y="35606"/>
                  <a:pt x="296869" y="24729"/>
                </a:cubicBezTo>
                <a:lnTo>
                  <a:pt x="296869" y="12188"/>
                </a:lnTo>
                <a:cubicBezTo>
                  <a:pt x="296869" y="5894"/>
                  <a:pt x="291777" y="801"/>
                  <a:pt x="285482" y="801"/>
                </a:cubicBezTo>
                <a:lnTo>
                  <a:pt x="262708" y="801"/>
                </a:lnTo>
                <a:cubicBezTo>
                  <a:pt x="256414" y="801"/>
                  <a:pt x="251321" y="5894"/>
                  <a:pt x="251321" y="12188"/>
                </a:cubicBezTo>
                <a:lnTo>
                  <a:pt x="251321" y="24729"/>
                </a:lnTo>
                <a:cubicBezTo>
                  <a:pt x="131344" y="35606"/>
                  <a:pt x="35606" y="131344"/>
                  <a:pt x="24729" y="251321"/>
                </a:cubicBezTo>
                <a:lnTo>
                  <a:pt x="12188" y="251321"/>
                </a:lnTo>
                <a:cubicBezTo>
                  <a:pt x="5894" y="251321"/>
                  <a:pt x="801" y="256414"/>
                  <a:pt x="801" y="262707"/>
                </a:cubicBezTo>
                <a:lnTo>
                  <a:pt x="801" y="285481"/>
                </a:lnTo>
                <a:cubicBezTo>
                  <a:pt x="801" y="291776"/>
                  <a:pt x="5894" y="296869"/>
                  <a:pt x="12188" y="296869"/>
                </a:cubicBezTo>
                <a:lnTo>
                  <a:pt x="24729" y="296869"/>
                </a:lnTo>
                <a:cubicBezTo>
                  <a:pt x="35606" y="416845"/>
                  <a:pt x="131343" y="512583"/>
                  <a:pt x="251321" y="523461"/>
                </a:cubicBezTo>
                <a:lnTo>
                  <a:pt x="251321" y="536001"/>
                </a:lnTo>
                <a:cubicBezTo>
                  <a:pt x="251321" y="542295"/>
                  <a:pt x="256414" y="547389"/>
                  <a:pt x="262708" y="547389"/>
                </a:cubicBezTo>
                <a:lnTo>
                  <a:pt x="285482" y="547389"/>
                </a:lnTo>
                <a:cubicBezTo>
                  <a:pt x="291777" y="547389"/>
                  <a:pt x="296870" y="542295"/>
                  <a:pt x="296870" y="536001"/>
                </a:cubicBezTo>
                <a:lnTo>
                  <a:pt x="296870" y="523461"/>
                </a:lnTo>
                <a:cubicBezTo>
                  <a:pt x="416846" y="512583"/>
                  <a:pt x="512584" y="416846"/>
                  <a:pt x="523462" y="296869"/>
                </a:cubicBezTo>
                <a:lnTo>
                  <a:pt x="536002" y="296869"/>
                </a:lnTo>
                <a:cubicBezTo>
                  <a:pt x="542296" y="296869"/>
                  <a:pt x="547390" y="291776"/>
                  <a:pt x="547390" y="285481"/>
                </a:cubicBezTo>
                <a:lnTo>
                  <a:pt x="547390" y="262707"/>
                </a:lnTo>
                <a:cubicBezTo>
                  <a:pt x="547389" y="256414"/>
                  <a:pt x="542295" y="251321"/>
                  <a:pt x="536001" y="251321"/>
                </a:cubicBezTo>
                <a:close/>
                <a:moveTo>
                  <a:pt x="456291" y="296869"/>
                </a:moveTo>
                <a:lnTo>
                  <a:pt x="477721" y="296869"/>
                </a:lnTo>
                <a:cubicBezTo>
                  <a:pt x="467179" y="391707"/>
                  <a:pt x="391718" y="467179"/>
                  <a:pt x="296869" y="477722"/>
                </a:cubicBezTo>
                <a:lnTo>
                  <a:pt x="296869" y="456290"/>
                </a:lnTo>
                <a:cubicBezTo>
                  <a:pt x="296869" y="449996"/>
                  <a:pt x="291776" y="444902"/>
                  <a:pt x="285481" y="444902"/>
                </a:cubicBezTo>
                <a:lnTo>
                  <a:pt x="262707" y="444902"/>
                </a:lnTo>
                <a:cubicBezTo>
                  <a:pt x="256413" y="444902"/>
                  <a:pt x="251319" y="449996"/>
                  <a:pt x="251319" y="456290"/>
                </a:cubicBezTo>
                <a:lnTo>
                  <a:pt x="251319" y="477722"/>
                </a:lnTo>
                <a:cubicBezTo>
                  <a:pt x="156472" y="467179"/>
                  <a:pt x="81009" y="391707"/>
                  <a:pt x="70467" y="296869"/>
                </a:cubicBezTo>
                <a:lnTo>
                  <a:pt x="91897" y="296869"/>
                </a:lnTo>
                <a:cubicBezTo>
                  <a:pt x="98192" y="296869"/>
                  <a:pt x="103285" y="291776"/>
                  <a:pt x="103285" y="285481"/>
                </a:cubicBezTo>
                <a:lnTo>
                  <a:pt x="103285" y="262707"/>
                </a:lnTo>
                <a:cubicBezTo>
                  <a:pt x="103285" y="256413"/>
                  <a:pt x="98192" y="251319"/>
                  <a:pt x="91897" y="251319"/>
                </a:cubicBezTo>
                <a:lnTo>
                  <a:pt x="70468" y="251319"/>
                </a:lnTo>
                <a:cubicBezTo>
                  <a:pt x="81010" y="156481"/>
                  <a:pt x="156472" y="81009"/>
                  <a:pt x="251321" y="70466"/>
                </a:cubicBezTo>
                <a:lnTo>
                  <a:pt x="251321" y="91898"/>
                </a:lnTo>
                <a:cubicBezTo>
                  <a:pt x="251321" y="98193"/>
                  <a:pt x="256414" y="103286"/>
                  <a:pt x="262708" y="103286"/>
                </a:cubicBezTo>
                <a:lnTo>
                  <a:pt x="285482" y="103286"/>
                </a:lnTo>
                <a:cubicBezTo>
                  <a:pt x="291777" y="103286"/>
                  <a:pt x="296870" y="98193"/>
                  <a:pt x="296870" y="91898"/>
                </a:cubicBezTo>
                <a:lnTo>
                  <a:pt x="296870" y="70467"/>
                </a:lnTo>
                <a:cubicBezTo>
                  <a:pt x="391718" y="81010"/>
                  <a:pt x="467180" y="156482"/>
                  <a:pt x="477722" y="251321"/>
                </a:cubicBezTo>
                <a:lnTo>
                  <a:pt x="456292" y="251321"/>
                </a:lnTo>
                <a:cubicBezTo>
                  <a:pt x="449998" y="251321"/>
                  <a:pt x="444905" y="256414"/>
                  <a:pt x="444905" y="262708"/>
                </a:cubicBezTo>
                <a:lnTo>
                  <a:pt x="444905" y="285482"/>
                </a:lnTo>
                <a:cubicBezTo>
                  <a:pt x="444903" y="291777"/>
                  <a:pt x="449997" y="296869"/>
                  <a:pt x="456291" y="29686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pic>
        <p:nvPicPr>
          <p:cNvPr id="64" name="Gráfico 446">
            <a:extLst>
              <a:ext uri="{FF2B5EF4-FFF2-40B4-BE49-F238E27FC236}">
                <a16:creationId xmlns:a16="http://schemas.microsoft.com/office/drawing/2014/main" id="{1EBE62F7-1567-2041-82FB-8734653C0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34450" y="8483712"/>
            <a:ext cx="546589" cy="5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80732" y="1046901"/>
            <a:ext cx="102162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4" name="Freeform 405">
            <a:extLst>
              <a:ext uri="{FF2B5EF4-FFF2-40B4-BE49-F238E27FC236}">
                <a16:creationId xmlns:a16="http://schemas.microsoft.com/office/drawing/2014/main" id="{0DA60831-A70D-CC4F-BAE1-0A4EF3C95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887" y="7824641"/>
            <a:ext cx="4994717" cy="4652416"/>
          </a:xfrm>
          <a:custGeom>
            <a:avLst/>
            <a:gdLst>
              <a:gd name="T0" fmla="*/ 3588 w 4569"/>
              <a:gd name="T1" fmla="*/ 989 h 4255"/>
              <a:gd name="T2" fmla="*/ 3588 w 4569"/>
              <a:gd name="T3" fmla="*/ 989 h 4255"/>
              <a:gd name="T4" fmla="*/ 2652 w 4569"/>
              <a:gd name="T5" fmla="*/ 197 h 4255"/>
              <a:gd name="T6" fmla="*/ 2652 w 4569"/>
              <a:gd name="T7" fmla="*/ 207 h 4255"/>
              <a:gd name="T8" fmla="*/ 800 w 4569"/>
              <a:gd name="T9" fmla="*/ 2599 h 4255"/>
              <a:gd name="T10" fmla="*/ 782 w 4569"/>
              <a:gd name="T11" fmla="*/ 2608 h 4255"/>
              <a:gd name="T12" fmla="*/ 782 w 4569"/>
              <a:gd name="T13" fmla="*/ 2608 h 4255"/>
              <a:gd name="T14" fmla="*/ 0 w 4569"/>
              <a:gd name="T15" fmla="*/ 3543 h 4255"/>
              <a:gd name="T16" fmla="*/ 997 w 4569"/>
              <a:gd name="T17" fmla="*/ 4254 h 4255"/>
              <a:gd name="T18" fmla="*/ 1007 w 4569"/>
              <a:gd name="T19" fmla="*/ 4254 h 4255"/>
              <a:gd name="T20" fmla="*/ 4307 w 4569"/>
              <a:gd name="T21" fmla="*/ 0 h 4255"/>
              <a:gd name="T22" fmla="*/ 3588 w 4569"/>
              <a:gd name="T23" fmla="*/ 989 h 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69" h="4255">
                <a:moveTo>
                  <a:pt x="3588" y="989"/>
                </a:moveTo>
                <a:lnTo>
                  <a:pt x="3588" y="989"/>
                </a:lnTo>
                <a:cubicBezTo>
                  <a:pt x="2652" y="197"/>
                  <a:pt x="2652" y="197"/>
                  <a:pt x="2652" y="197"/>
                </a:cubicBezTo>
                <a:lnTo>
                  <a:pt x="2652" y="207"/>
                </a:lnTo>
                <a:cubicBezTo>
                  <a:pt x="2796" y="1376"/>
                  <a:pt x="1969" y="2446"/>
                  <a:pt x="800" y="2599"/>
                </a:cubicBezTo>
                <a:cubicBezTo>
                  <a:pt x="791" y="2599"/>
                  <a:pt x="791" y="2608"/>
                  <a:pt x="782" y="2608"/>
                </a:cubicBezTo>
                <a:lnTo>
                  <a:pt x="782" y="2608"/>
                </a:lnTo>
                <a:cubicBezTo>
                  <a:pt x="0" y="3543"/>
                  <a:pt x="0" y="3543"/>
                  <a:pt x="0" y="3543"/>
                </a:cubicBezTo>
                <a:cubicBezTo>
                  <a:pt x="997" y="4254"/>
                  <a:pt x="997" y="4254"/>
                  <a:pt x="997" y="4254"/>
                </a:cubicBezTo>
                <a:lnTo>
                  <a:pt x="1007" y="4254"/>
                </a:lnTo>
                <a:cubicBezTo>
                  <a:pt x="3093" y="3984"/>
                  <a:pt x="4568" y="2086"/>
                  <a:pt x="4307" y="0"/>
                </a:cubicBezTo>
                <a:lnTo>
                  <a:pt x="3588" y="98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" name="Freeform 408">
            <a:extLst>
              <a:ext uri="{FF2B5EF4-FFF2-40B4-BE49-F238E27FC236}">
                <a16:creationId xmlns:a16="http://schemas.microsoft.com/office/drawing/2014/main" id="{61BC5076-6F14-8C4C-891E-B89D87EEA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143" y="4194313"/>
            <a:ext cx="5004359" cy="4671698"/>
          </a:xfrm>
          <a:custGeom>
            <a:avLst/>
            <a:gdLst>
              <a:gd name="T0" fmla="*/ 3580 w 4579"/>
              <a:gd name="T1" fmla="*/ 0 h 4272"/>
              <a:gd name="T2" fmla="*/ 3580 w 4579"/>
              <a:gd name="T3" fmla="*/ 0 h 4272"/>
              <a:gd name="T4" fmla="*/ 3580 w 4579"/>
              <a:gd name="T5" fmla="*/ 0 h 4272"/>
              <a:gd name="T6" fmla="*/ 3571 w 4579"/>
              <a:gd name="T7" fmla="*/ 0 h 4272"/>
              <a:gd name="T8" fmla="*/ 261 w 4579"/>
              <a:gd name="T9" fmla="*/ 4262 h 4272"/>
              <a:gd name="T10" fmla="*/ 270 w 4579"/>
              <a:gd name="T11" fmla="*/ 4271 h 4272"/>
              <a:gd name="T12" fmla="*/ 990 w 4579"/>
              <a:gd name="T13" fmla="*/ 3264 h 4272"/>
              <a:gd name="T14" fmla="*/ 1916 w 4579"/>
              <a:gd name="T15" fmla="*/ 4046 h 4272"/>
              <a:gd name="T16" fmla="*/ 3778 w 4579"/>
              <a:gd name="T17" fmla="*/ 1655 h 4272"/>
              <a:gd name="T18" fmla="*/ 3787 w 4579"/>
              <a:gd name="T19" fmla="*/ 1655 h 4272"/>
              <a:gd name="T20" fmla="*/ 3787 w 4579"/>
              <a:gd name="T21" fmla="*/ 1655 h 4272"/>
              <a:gd name="T22" fmla="*/ 4578 w 4579"/>
              <a:gd name="T23" fmla="*/ 720 h 4272"/>
              <a:gd name="T24" fmla="*/ 3580 w 4579"/>
              <a:gd name="T25" fmla="*/ 0 h 4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79" h="4272">
                <a:moveTo>
                  <a:pt x="3580" y="0"/>
                </a:moveTo>
                <a:lnTo>
                  <a:pt x="3580" y="0"/>
                </a:lnTo>
                <a:lnTo>
                  <a:pt x="3580" y="0"/>
                </a:lnTo>
                <a:cubicBezTo>
                  <a:pt x="3571" y="0"/>
                  <a:pt x="3571" y="0"/>
                  <a:pt x="3571" y="0"/>
                </a:cubicBezTo>
                <a:cubicBezTo>
                  <a:pt x="1485" y="270"/>
                  <a:pt x="0" y="2176"/>
                  <a:pt x="261" y="4262"/>
                </a:cubicBezTo>
                <a:cubicBezTo>
                  <a:pt x="261" y="4262"/>
                  <a:pt x="261" y="4262"/>
                  <a:pt x="270" y="4271"/>
                </a:cubicBezTo>
                <a:cubicBezTo>
                  <a:pt x="990" y="3264"/>
                  <a:pt x="990" y="3264"/>
                  <a:pt x="990" y="3264"/>
                </a:cubicBezTo>
                <a:cubicBezTo>
                  <a:pt x="1916" y="4046"/>
                  <a:pt x="1916" y="4046"/>
                  <a:pt x="1916" y="4046"/>
                </a:cubicBezTo>
                <a:cubicBezTo>
                  <a:pt x="1781" y="2877"/>
                  <a:pt x="2609" y="1808"/>
                  <a:pt x="3778" y="1655"/>
                </a:cubicBezTo>
                <a:lnTo>
                  <a:pt x="3787" y="1655"/>
                </a:lnTo>
                <a:lnTo>
                  <a:pt x="3787" y="1655"/>
                </a:lnTo>
                <a:cubicBezTo>
                  <a:pt x="4578" y="720"/>
                  <a:pt x="4578" y="720"/>
                  <a:pt x="4578" y="720"/>
                </a:cubicBezTo>
                <a:lnTo>
                  <a:pt x="358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" name="Freeform 411">
            <a:extLst>
              <a:ext uri="{FF2B5EF4-FFF2-40B4-BE49-F238E27FC236}">
                <a16:creationId xmlns:a16="http://schemas.microsoft.com/office/drawing/2014/main" id="{016241E4-3269-F947-84FE-2FF05F4D2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232" y="7761968"/>
            <a:ext cx="4662059" cy="5004359"/>
          </a:xfrm>
          <a:custGeom>
            <a:avLst/>
            <a:gdLst>
              <a:gd name="T0" fmla="*/ 3265 w 4263"/>
              <a:gd name="T1" fmla="*/ 3597 h 4579"/>
              <a:gd name="T2" fmla="*/ 3265 w 4263"/>
              <a:gd name="T3" fmla="*/ 3597 h 4579"/>
              <a:gd name="T4" fmla="*/ 4047 w 4263"/>
              <a:gd name="T5" fmla="*/ 2662 h 4579"/>
              <a:gd name="T6" fmla="*/ 1655 w 4263"/>
              <a:gd name="T7" fmla="*/ 800 h 4579"/>
              <a:gd name="T8" fmla="*/ 1646 w 4263"/>
              <a:gd name="T9" fmla="*/ 791 h 4579"/>
              <a:gd name="T10" fmla="*/ 1646 w 4263"/>
              <a:gd name="T11" fmla="*/ 782 h 4579"/>
              <a:gd name="T12" fmla="*/ 720 w 4263"/>
              <a:gd name="T13" fmla="*/ 0 h 4579"/>
              <a:gd name="T14" fmla="*/ 0 w 4263"/>
              <a:gd name="T15" fmla="*/ 1007 h 4579"/>
              <a:gd name="T16" fmla="*/ 0 w 4263"/>
              <a:gd name="T17" fmla="*/ 1007 h 4579"/>
              <a:gd name="T18" fmla="*/ 4254 w 4263"/>
              <a:gd name="T19" fmla="*/ 4317 h 4579"/>
              <a:gd name="T20" fmla="*/ 4262 w 4263"/>
              <a:gd name="T21" fmla="*/ 4308 h 4579"/>
              <a:gd name="T22" fmla="*/ 3265 w 4263"/>
              <a:gd name="T23" fmla="*/ 3597 h 4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63" h="4579">
                <a:moveTo>
                  <a:pt x="3265" y="3597"/>
                </a:moveTo>
                <a:lnTo>
                  <a:pt x="3265" y="3597"/>
                </a:lnTo>
                <a:cubicBezTo>
                  <a:pt x="4047" y="2662"/>
                  <a:pt x="4047" y="2662"/>
                  <a:pt x="4047" y="2662"/>
                </a:cubicBezTo>
                <a:cubicBezTo>
                  <a:pt x="2878" y="2806"/>
                  <a:pt x="1799" y="1978"/>
                  <a:pt x="1655" y="800"/>
                </a:cubicBezTo>
                <a:cubicBezTo>
                  <a:pt x="1646" y="800"/>
                  <a:pt x="1646" y="800"/>
                  <a:pt x="1646" y="791"/>
                </a:cubicBezTo>
                <a:lnTo>
                  <a:pt x="1646" y="782"/>
                </a:lnTo>
                <a:cubicBezTo>
                  <a:pt x="720" y="0"/>
                  <a:pt x="720" y="0"/>
                  <a:pt x="720" y="0"/>
                </a:cubicBezTo>
                <a:cubicBezTo>
                  <a:pt x="0" y="1007"/>
                  <a:pt x="0" y="1007"/>
                  <a:pt x="0" y="1007"/>
                </a:cubicBezTo>
                <a:lnTo>
                  <a:pt x="0" y="1007"/>
                </a:lnTo>
                <a:cubicBezTo>
                  <a:pt x="261" y="3093"/>
                  <a:pt x="2168" y="4578"/>
                  <a:pt x="4254" y="4317"/>
                </a:cubicBezTo>
                <a:cubicBezTo>
                  <a:pt x="4262" y="4317"/>
                  <a:pt x="4262" y="4308"/>
                  <a:pt x="4262" y="4308"/>
                </a:cubicBezTo>
                <a:lnTo>
                  <a:pt x="3265" y="359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" name="Freeform 414">
            <a:extLst>
              <a:ext uri="{FF2B5EF4-FFF2-40B4-BE49-F238E27FC236}">
                <a16:creationId xmlns:a16="http://schemas.microsoft.com/office/drawing/2014/main" id="{518DE968-7700-3243-8098-C71E38754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8921" y="3919506"/>
            <a:ext cx="4662055" cy="4985075"/>
          </a:xfrm>
          <a:custGeom>
            <a:avLst/>
            <a:gdLst>
              <a:gd name="T0" fmla="*/ 4262 w 4263"/>
              <a:gd name="T1" fmla="*/ 3552 h 4560"/>
              <a:gd name="T2" fmla="*/ 4262 w 4263"/>
              <a:gd name="T3" fmla="*/ 3552 h 4560"/>
              <a:gd name="T4" fmla="*/ 0 w 4263"/>
              <a:gd name="T5" fmla="*/ 252 h 4560"/>
              <a:gd name="T6" fmla="*/ 998 w 4263"/>
              <a:gd name="T7" fmla="*/ 972 h 4560"/>
              <a:gd name="T8" fmla="*/ 207 w 4263"/>
              <a:gd name="T9" fmla="*/ 1907 h 4560"/>
              <a:gd name="T10" fmla="*/ 2607 w 4263"/>
              <a:gd name="T11" fmla="*/ 3759 h 4560"/>
              <a:gd name="T12" fmla="*/ 2607 w 4263"/>
              <a:gd name="T13" fmla="*/ 3767 h 4560"/>
              <a:gd name="T14" fmla="*/ 3543 w 4263"/>
              <a:gd name="T15" fmla="*/ 4559 h 4560"/>
              <a:gd name="T16" fmla="*/ 4262 w 4263"/>
              <a:gd name="T17" fmla="*/ 3570 h 4560"/>
              <a:gd name="T18" fmla="*/ 4262 w 4263"/>
              <a:gd name="T19" fmla="*/ 3570 h 4560"/>
              <a:gd name="T20" fmla="*/ 4262 w 4263"/>
              <a:gd name="T21" fmla="*/ 3552 h 4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63" h="4560">
                <a:moveTo>
                  <a:pt x="4262" y="3552"/>
                </a:moveTo>
                <a:lnTo>
                  <a:pt x="4262" y="3552"/>
                </a:lnTo>
                <a:cubicBezTo>
                  <a:pt x="3993" y="1475"/>
                  <a:pt x="2086" y="0"/>
                  <a:pt x="0" y="252"/>
                </a:cubicBezTo>
                <a:cubicBezTo>
                  <a:pt x="998" y="972"/>
                  <a:pt x="998" y="972"/>
                  <a:pt x="998" y="972"/>
                </a:cubicBezTo>
                <a:cubicBezTo>
                  <a:pt x="207" y="1907"/>
                  <a:pt x="207" y="1907"/>
                  <a:pt x="207" y="1907"/>
                </a:cubicBezTo>
                <a:cubicBezTo>
                  <a:pt x="1384" y="1763"/>
                  <a:pt x="2455" y="2589"/>
                  <a:pt x="2607" y="3759"/>
                </a:cubicBezTo>
                <a:cubicBezTo>
                  <a:pt x="2607" y="3767"/>
                  <a:pt x="2607" y="3767"/>
                  <a:pt x="2607" y="3767"/>
                </a:cubicBezTo>
                <a:cubicBezTo>
                  <a:pt x="3543" y="4559"/>
                  <a:pt x="3543" y="4559"/>
                  <a:pt x="3543" y="4559"/>
                </a:cubicBezTo>
                <a:cubicBezTo>
                  <a:pt x="4262" y="3570"/>
                  <a:pt x="4262" y="3570"/>
                  <a:pt x="4262" y="3570"/>
                </a:cubicBezTo>
                <a:lnTo>
                  <a:pt x="4262" y="3570"/>
                </a:lnTo>
                <a:cubicBezTo>
                  <a:pt x="4262" y="3561"/>
                  <a:pt x="4262" y="3561"/>
                  <a:pt x="4262" y="35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75DC31-E6EE-BD4A-8EB5-8B98C6ACF4C2}"/>
              </a:ext>
            </a:extLst>
          </p:cNvPr>
          <p:cNvSpPr txBox="1"/>
          <p:nvPr/>
        </p:nvSpPr>
        <p:spPr>
          <a:xfrm>
            <a:off x="15479107" y="5478132"/>
            <a:ext cx="5243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FACDF3-6DC6-0646-A2A2-503F8583E089}"/>
              </a:ext>
            </a:extLst>
          </p:cNvPr>
          <p:cNvSpPr/>
          <p:nvPr/>
        </p:nvSpPr>
        <p:spPr>
          <a:xfrm>
            <a:off x="15479107" y="4852930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E440E94C-A81F-EF4E-9661-36FD46B9C6C9}"/>
              </a:ext>
            </a:extLst>
          </p:cNvPr>
          <p:cNvSpPr/>
          <p:nvPr/>
        </p:nvSpPr>
        <p:spPr>
          <a:xfrm>
            <a:off x="13544660" y="4894272"/>
            <a:ext cx="1777178" cy="1209977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FB793B-8921-424E-9931-A6F640F72CF5}"/>
              </a:ext>
            </a:extLst>
          </p:cNvPr>
          <p:cNvSpPr txBox="1"/>
          <p:nvPr/>
        </p:nvSpPr>
        <p:spPr>
          <a:xfrm>
            <a:off x="15479107" y="7369994"/>
            <a:ext cx="5243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87E6E5-1614-5C44-A2A4-F6E2F5F81310}"/>
              </a:ext>
            </a:extLst>
          </p:cNvPr>
          <p:cNvSpPr/>
          <p:nvPr/>
        </p:nvSpPr>
        <p:spPr>
          <a:xfrm>
            <a:off x="15479107" y="6744792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Knowledge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Pentagon 32">
            <a:extLst>
              <a:ext uri="{FF2B5EF4-FFF2-40B4-BE49-F238E27FC236}">
                <a16:creationId xmlns:a16="http://schemas.microsoft.com/office/drawing/2014/main" id="{6BDB4A38-D802-8C4B-95DD-A7814C1052E6}"/>
              </a:ext>
            </a:extLst>
          </p:cNvPr>
          <p:cNvSpPr/>
          <p:nvPr/>
        </p:nvSpPr>
        <p:spPr>
          <a:xfrm>
            <a:off x="13544660" y="6786134"/>
            <a:ext cx="1777178" cy="120997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0102E6-4930-E041-A83E-0B91DFFDAEAE}"/>
              </a:ext>
            </a:extLst>
          </p:cNvPr>
          <p:cNvSpPr txBox="1"/>
          <p:nvPr/>
        </p:nvSpPr>
        <p:spPr>
          <a:xfrm>
            <a:off x="15479107" y="9230325"/>
            <a:ext cx="5243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CF9420-FE39-1448-A1BF-7EB3C8B2B8D2}"/>
              </a:ext>
            </a:extLst>
          </p:cNvPr>
          <p:cNvSpPr/>
          <p:nvPr/>
        </p:nvSpPr>
        <p:spPr>
          <a:xfrm>
            <a:off x="15479107" y="8605123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Monitoring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6" name="Pentagon 35">
            <a:extLst>
              <a:ext uri="{FF2B5EF4-FFF2-40B4-BE49-F238E27FC236}">
                <a16:creationId xmlns:a16="http://schemas.microsoft.com/office/drawing/2014/main" id="{CE3A9A79-3DCB-5143-9E02-55C3E003336D}"/>
              </a:ext>
            </a:extLst>
          </p:cNvPr>
          <p:cNvSpPr/>
          <p:nvPr/>
        </p:nvSpPr>
        <p:spPr>
          <a:xfrm>
            <a:off x="13544660" y="8646465"/>
            <a:ext cx="1777178" cy="120997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1243C6-91A4-3745-8CBD-5818ACD80333}"/>
              </a:ext>
            </a:extLst>
          </p:cNvPr>
          <p:cNvSpPr txBox="1"/>
          <p:nvPr/>
        </p:nvSpPr>
        <p:spPr>
          <a:xfrm>
            <a:off x="15479107" y="11153718"/>
            <a:ext cx="5243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E33D97-B97E-C24B-8BCF-479B996E3098}"/>
              </a:ext>
            </a:extLst>
          </p:cNvPr>
          <p:cNvSpPr/>
          <p:nvPr/>
        </p:nvSpPr>
        <p:spPr>
          <a:xfrm>
            <a:off x="15479107" y="10528516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Desire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2" name="Pentagon 41">
            <a:extLst>
              <a:ext uri="{FF2B5EF4-FFF2-40B4-BE49-F238E27FC236}">
                <a16:creationId xmlns:a16="http://schemas.microsoft.com/office/drawing/2014/main" id="{A7743674-CDB0-0F42-BC37-CA2A178F4623}"/>
              </a:ext>
            </a:extLst>
          </p:cNvPr>
          <p:cNvSpPr/>
          <p:nvPr/>
        </p:nvSpPr>
        <p:spPr>
          <a:xfrm>
            <a:off x="13544660" y="10569858"/>
            <a:ext cx="1777178" cy="1209977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6" name="Forma libre 335">
            <a:extLst>
              <a:ext uri="{FF2B5EF4-FFF2-40B4-BE49-F238E27FC236}">
                <a16:creationId xmlns:a16="http://schemas.microsoft.com/office/drawing/2014/main" id="{21888DF4-DDC4-034E-A67F-7F1B30D21EFB}"/>
              </a:ext>
            </a:extLst>
          </p:cNvPr>
          <p:cNvSpPr/>
          <p:nvPr/>
        </p:nvSpPr>
        <p:spPr>
          <a:xfrm>
            <a:off x="10261461" y="5660374"/>
            <a:ext cx="182322" cy="228962"/>
          </a:xfrm>
          <a:custGeom>
            <a:avLst/>
            <a:gdLst>
              <a:gd name="connsiteX0" fmla="*/ 80512 w 91809"/>
              <a:gd name="connsiteY0" fmla="*/ 801 h 115295"/>
              <a:gd name="connsiteX1" fmla="*/ 12188 w 91809"/>
              <a:gd name="connsiteY1" fmla="*/ 801 h 115295"/>
              <a:gd name="connsiteX2" fmla="*/ 801 w 91809"/>
              <a:gd name="connsiteY2" fmla="*/ 12188 h 115295"/>
              <a:gd name="connsiteX3" fmla="*/ 801 w 91809"/>
              <a:gd name="connsiteY3" fmla="*/ 103286 h 115295"/>
              <a:gd name="connsiteX4" fmla="*/ 12188 w 91809"/>
              <a:gd name="connsiteY4" fmla="*/ 114674 h 115295"/>
              <a:gd name="connsiteX5" fmla="*/ 80512 w 91809"/>
              <a:gd name="connsiteY5" fmla="*/ 114674 h 115295"/>
              <a:gd name="connsiteX6" fmla="*/ 91899 w 91809"/>
              <a:gd name="connsiteY6" fmla="*/ 103286 h 115295"/>
              <a:gd name="connsiteX7" fmla="*/ 91899 w 91809"/>
              <a:gd name="connsiteY7" fmla="*/ 12188 h 115295"/>
              <a:gd name="connsiteX8" fmla="*/ 80512 w 91809"/>
              <a:gd name="connsiteY8" fmla="*/ 801 h 115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809" h="115295">
                <a:moveTo>
                  <a:pt x="80512" y="801"/>
                </a:moveTo>
                <a:lnTo>
                  <a:pt x="12188" y="801"/>
                </a:lnTo>
                <a:cubicBezTo>
                  <a:pt x="5894" y="801"/>
                  <a:pt x="801" y="5894"/>
                  <a:pt x="801" y="12188"/>
                </a:cubicBezTo>
                <a:lnTo>
                  <a:pt x="801" y="103286"/>
                </a:lnTo>
                <a:cubicBezTo>
                  <a:pt x="801" y="109580"/>
                  <a:pt x="5894" y="114674"/>
                  <a:pt x="12188" y="114674"/>
                </a:cubicBezTo>
                <a:lnTo>
                  <a:pt x="80512" y="114674"/>
                </a:lnTo>
                <a:cubicBezTo>
                  <a:pt x="86806" y="114674"/>
                  <a:pt x="91899" y="109580"/>
                  <a:pt x="91899" y="103286"/>
                </a:cubicBezTo>
                <a:lnTo>
                  <a:pt x="91899" y="12188"/>
                </a:lnTo>
                <a:cubicBezTo>
                  <a:pt x="91899" y="5894"/>
                  <a:pt x="86806" y="801"/>
                  <a:pt x="80512" y="80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7" name="Forma libre 336">
            <a:extLst>
              <a:ext uri="{FF2B5EF4-FFF2-40B4-BE49-F238E27FC236}">
                <a16:creationId xmlns:a16="http://schemas.microsoft.com/office/drawing/2014/main" id="{87E4402C-67F9-C64E-BD27-B53BF89084EB}"/>
              </a:ext>
            </a:extLst>
          </p:cNvPr>
          <p:cNvSpPr/>
          <p:nvPr/>
        </p:nvSpPr>
        <p:spPr>
          <a:xfrm>
            <a:off x="10532824" y="5592533"/>
            <a:ext cx="182322" cy="296803"/>
          </a:xfrm>
          <a:custGeom>
            <a:avLst/>
            <a:gdLst>
              <a:gd name="connsiteX0" fmla="*/ 80512 w 91809"/>
              <a:gd name="connsiteY0" fmla="*/ 801 h 149457"/>
              <a:gd name="connsiteX1" fmla="*/ 12188 w 91809"/>
              <a:gd name="connsiteY1" fmla="*/ 801 h 149457"/>
              <a:gd name="connsiteX2" fmla="*/ 801 w 91809"/>
              <a:gd name="connsiteY2" fmla="*/ 12188 h 149457"/>
              <a:gd name="connsiteX3" fmla="*/ 801 w 91809"/>
              <a:gd name="connsiteY3" fmla="*/ 137448 h 149457"/>
              <a:gd name="connsiteX4" fmla="*/ 12188 w 91809"/>
              <a:gd name="connsiteY4" fmla="*/ 148835 h 149457"/>
              <a:gd name="connsiteX5" fmla="*/ 80512 w 91809"/>
              <a:gd name="connsiteY5" fmla="*/ 148835 h 149457"/>
              <a:gd name="connsiteX6" fmla="*/ 91899 w 91809"/>
              <a:gd name="connsiteY6" fmla="*/ 137448 h 149457"/>
              <a:gd name="connsiteX7" fmla="*/ 91899 w 91809"/>
              <a:gd name="connsiteY7" fmla="*/ 12187 h 149457"/>
              <a:gd name="connsiteX8" fmla="*/ 80512 w 91809"/>
              <a:gd name="connsiteY8" fmla="*/ 801 h 14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809" h="149457">
                <a:moveTo>
                  <a:pt x="80512" y="801"/>
                </a:moveTo>
                <a:lnTo>
                  <a:pt x="12188" y="801"/>
                </a:lnTo>
                <a:cubicBezTo>
                  <a:pt x="5894" y="801"/>
                  <a:pt x="801" y="5894"/>
                  <a:pt x="801" y="12188"/>
                </a:cubicBezTo>
                <a:lnTo>
                  <a:pt x="801" y="137448"/>
                </a:lnTo>
                <a:cubicBezTo>
                  <a:pt x="801" y="143742"/>
                  <a:pt x="5894" y="148835"/>
                  <a:pt x="12188" y="148835"/>
                </a:cubicBezTo>
                <a:lnTo>
                  <a:pt x="80512" y="148835"/>
                </a:lnTo>
                <a:cubicBezTo>
                  <a:pt x="86806" y="148835"/>
                  <a:pt x="91899" y="143742"/>
                  <a:pt x="91899" y="137448"/>
                </a:cubicBezTo>
                <a:lnTo>
                  <a:pt x="91899" y="12187"/>
                </a:lnTo>
                <a:cubicBezTo>
                  <a:pt x="91899" y="5894"/>
                  <a:pt x="86806" y="801"/>
                  <a:pt x="80512" y="80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8" name="Forma libre 337">
            <a:extLst>
              <a:ext uri="{FF2B5EF4-FFF2-40B4-BE49-F238E27FC236}">
                <a16:creationId xmlns:a16="http://schemas.microsoft.com/office/drawing/2014/main" id="{1CEE7326-0549-AB44-9881-3A53E4674874}"/>
              </a:ext>
            </a:extLst>
          </p:cNvPr>
          <p:cNvSpPr/>
          <p:nvPr/>
        </p:nvSpPr>
        <p:spPr>
          <a:xfrm>
            <a:off x="10804186" y="5524692"/>
            <a:ext cx="182322" cy="364642"/>
          </a:xfrm>
          <a:custGeom>
            <a:avLst/>
            <a:gdLst>
              <a:gd name="connsiteX0" fmla="*/ 80512 w 91809"/>
              <a:gd name="connsiteY0" fmla="*/ 801 h 183619"/>
              <a:gd name="connsiteX1" fmla="*/ 12188 w 91809"/>
              <a:gd name="connsiteY1" fmla="*/ 801 h 183619"/>
              <a:gd name="connsiteX2" fmla="*/ 801 w 91809"/>
              <a:gd name="connsiteY2" fmla="*/ 12188 h 183619"/>
              <a:gd name="connsiteX3" fmla="*/ 801 w 91809"/>
              <a:gd name="connsiteY3" fmla="*/ 171609 h 183619"/>
              <a:gd name="connsiteX4" fmla="*/ 12188 w 91809"/>
              <a:gd name="connsiteY4" fmla="*/ 182997 h 183619"/>
              <a:gd name="connsiteX5" fmla="*/ 80512 w 91809"/>
              <a:gd name="connsiteY5" fmla="*/ 182997 h 183619"/>
              <a:gd name="connsiteX6" fmla="*/ 91899 w 91809"/>
              <a:gd name="connsiteY6" fmla="*/ 171609 h 183619"/>
              <a:gd name="connsiteX7" fmla="*/ 91899 w 91809"/>
              <a:gd name="connsiteY7" fmla="*/ 12187 h 183619"/>
              <a:gd name="connsiteX8" fmla="*/ 80512 w 91809"/>
              <a:gd name="connsiteY8" fmla="*/ 801 h 183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809" h="183619">
                <a:moveTo>
                  <a:pt x="80512" y="801"/>
                </a:moveTo>
                <a:lnTo>
                  <a:pt x="12188" y="801"/>
                </a:lnTo>
                <a:cubicBezTo>
                  <a:pt x="5894" y="801"/>
                  <a:pt x="801" y="5894"/>
                  <a:pt x="801" y="12188"/>
                </a:cubicBezTo>
                <a:lnTo>
                  <a:pt x="801" y="171609"/>
                </a:lnTo>
                <a:cubicBezTo>
                  <a:pt x="801" y="177904"/>
                  <a:pt x="5894" y="182997"/>
                  <a:pt x="12188" y="182997"/>
                </a:cubicBezTo>
                <a:lnTo>
                  <a:pt x="80512" y="182997"/>
                </a:lnTo>
                <a:cubicBezTo>
                  <a:pt x="86806" y="182997"/>
                  <a:pt x="91899" y="177904"/>
                  <a:pt x="91899" y="171609"/>
                </a:cubicBezTo>
                <a:lnTo>
                  <a:pt x="91899" y="12187"/>
                </a:lnTo>
                <a:cubicBezTo>
                  <a:pt x="91899" y="5894"/>
                  <a:pt x="86806" y="801"/>
                  <a:pt x="80512" y="80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9" name="Forma libre 338">
            <a:extLst>
              <a:ext uri="{FF2B5EF4-FFF2-40B4-BE49-F238E27FC236}">
                <a16:creationId xmlns:a16="http://schemas.microsoft.com/office/drawing/2014/main" id="{0A994A4D-028E-5245-A306-0C21E494FB4D}"/>
              </a:ext>
            </a:extLst>
          </p:cNvPr>
          <p:cNvSpPr/>
          <p:nvPr/>
        </p:nvSpPr>
        <p:spPr>
          <a:xfrm>
            <a:off x="10080553" y="5343781"/>
            <a:ext cx="1087570" cy="996409"/>
          </a:xfrm>
          <a:custGeom>
            <a:avLst/>
            <a:gdLst>
              <a:gd name="connsiteX0" fmla="*/ 501839 w 547655"/>
              <a:gd name="connsiteY0" fmla="*/ 801 h 501750"/>
              <a:gd name="connsiteX1" fmla="*/ 46350 w 547655"/>
              <a:gd name="connsiteY1" fmla="*/ 801 h 501750"/>
              <a:gd name="connsiteX2" fmla="*/ 801 w 547655"/>
              <a:gd name="connsiteY2" fmla="*/ 46350 h 501750"/>
              <a:gd name="connsiteX3" fmla="*/ 801 w 547655"/>
              <a:gd name="connsiteY3" fmla="*/ 365193 h 501750"/>
              <a:gd name="connsiteX4" fmla="*/ 46350 w 547655"/>
              <a:gd name="connsiteY4" fmla="*/ 410743 h 501750"/>
              <a:gd name="connsiteX5" fmla="*/ 205822 w 547655"/>
              <a:gd name="connsiteY5" fmla="*/ 410743 h 501750"/>
              <a:gd name="connsiteX6" fmla="*/ 188846 w 547655"/>
              <a:gd name="connsiteY6" fmla="*/ 471694 h 501750"/>
              <a:gd name="connsiteX7" fmla="*/ 171609 w 547655"/>
              <a:gd name="connsiteY7" fmla="*/ 479066 h 501750"/>
              <a:gd name="connsiteX8" fmla="*/ 160222 w 547655"/>
              <a:gd name="connsiteY8" fmla="*/ 490454 h 501750"/>
              <a:gd name="connsiteX9" fmla="*/ 171609 w 547655"/>
              <a:gd name="connsiteY9" fmla="*/ 501841 h 501750"/>
              <a:gd name="connsiteX10" fmla="*/ 376580 w 547655"/>
              <a:gd name="connsiteY10" fmla="*/ 501841 h 501750"/>
              <a:gd name="connsiteX11" fmla="*/ 387968 w 547655"/>
              <a:gd name="connsiteY11" fmla="*/ 490454 h 501750"/>
              <a:gd name="connsiteX12" fmla="*/ 376580 w 547655"/>
              <a:gd name="connsiteY12" fmla="*/ 479066 h 501750"/>
              <a:gd name="connsiteX13" fmla="*/ 359366 w 547655"/>
              <a:gd name="connsiteY13" fmla="*/ 471704 h 501750"/>
              <a:gd name="connsiteX14" fmla="*/ 342381 w 547655"/>
              <a:gd name="connsiteY14" fmla="*/ 410743 h 501750"/>
              <a:gd name="connsiteX15" fmla="*/ 501840 w 547655"/>
              <a:gd name="connsiteY15" fmla="*/ 410743 h 501750"/>
              <a:gd name="connsiteX16" fmla="*/ 547390 w 547655"/>
              <a:gd name="connsiteY16" fmla="*/ 365193 h 501750"/>
              <a:gd name="connsiteX17" fmla="*/ 547390 w 547655"/>
              <a:gd name="connsiteY17" fmla="*/ 46350 h 501750"/>
              <a:gd name="connsiteX18" fmla="*/ 501839 w 547655"/>
              <a:gd name="connsiteY18" fmla="*/ 801 h 501750"/>
              <a:gd name="connsiteX19" fmla="*/ 274095 w 547655"/>
              <a:gd name="connsiteY19" fmla="*/ 388035 h 501750"/>
              <a:gd name="connsiteX20" fmla="*/ 251253 w 547655"/>
              <a:gd name="connsiteY20" fmla="*/ 365193 h 501750"/>
              <a:gd name="connsiteX21" fmla="*/ 274095 w 547655"/>
              <a:gd name="connsiteY21" fmla="*/ 342352 h 501750"/>
              <a:gd name="connsiteX22" fmla="*/ 296936 w 547655"/>
              <a:gd name="connsiteY22" fmla="*/ 365193 h 501750"/>
              <a:gd name="connsiteX23" fmla="*/ 274095 w 547655"/>
              <a:gd name="connsiteY23" fmla="*/ 388035 h 501750"/>
              <a:gd name="connsiteX24" fmla="*/ 46350 w 547655"/>
              <a:gd name="connsiteY24" fmla="*/ 319644 h 501750"/>
              <a:gd name="connsiteX25" fmla="*/ 46350 w 547655"/>
              <a:gd name="connsiteY25" fmla="*/ 46350 h 501750"/>
              <a:gd name="connsiteX26" fmla="*/ 501840 w 547655"/>
              <a:gd name="connsiteY26" fmla="*/ 46350 h 501750"/>
              <a:gd name="connsiteX27" fmla="*/ 501860 w 547655"/>
              <a:gd name="connsiteY27" fmla="*/ 319644 h 501750"/>
              <a:gd name="connsiteX28" fmla="*/ 46350 w 547655"/>
              <a:gd name="connsiteY28" fmla="*/ 319644 h 50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47655" h="501750">
                <a:moveTo>
                  <a:pt x="501839" y="801"/>
                </a:moveTo>
                <a:lnTo>
                  <a:pt x="46350" y="801"/>
                </a:lnTo>
                <a:cubicBezTo>
                  <a:pt x="21240" y="801"/>
                  <a:pt x="801" y="21229"/>
                  <a:pt x="801" y="46350"/>
                </a:cubicBezTo>
                <a:lnTo>
                  <a:pt x="801" y="365193"/>
                </a:lnTo>
                <a:cubicBezTo>
                  <a:pt x="801" y="390314"/>
                  <a:pt x="21240" y="410743"/>
                  <a:pt x="46350" y="410743"/>
                </a:cubicBezTo>
                <a:lnTo>
                  <a:pt x="205822" y="410743"/>
                </a:lnTo>
                <a:cubicBezTo>
                  <a:pt x="205344" y="428910"/>
                  <a:pt x="201875" y="457971"/>
                  <a:pt x="188846" y="471694"/>
                </a:cubicBezTo>
                <a:cubicBezTo>
                  <a:pt x="184065" y="476720"/>
                  <a:pt x="178593" y="479066"/>
                  <a:pt x="171609" y="479066"/>
                </a:cubicBezTo>
                <a:cubicBezTo>
                  <a:pt x="165315" y="479066"/>
                  <a:pt x="160222" y="484160"/>
                  <a:pt x="160222" y="490454"/>
                </a:cubicBezTo>
                <a:cubicBezTo>
                  <a:pt x="160222" y="496748"/>
                  <a:pt x="165315" y="501841"/>
                  <a:pt x="171609" y="501841"/>
                </a:cubicBezTo>
                <a:lnTo>
                  <a:pt x="376580" y="501841"/>
                </a:lnTo>
                <a:cubicBezTo>
                  <a:pt x="382874" y="501841"/>
                  <a:pt x="387968" y="496748"/>
                  <a:pt x="387968" y="490454"/>
                </a:cubicBezTo>
                <a:cubicBezTo>
                  <a:pt x="387968" y="484160"/>
                  <a:pt x="382874" y="479066"/>
                  <a:pt x="376580" y="479066"/>
                </a:cubicBezTo>
                <a:cubicBezTo>
                  <a:pt x="369596" y="479066"/>
                  <a:pt x="364125" y="476730"/>
                  <a:pt x="359366" y="471704"/>
                </a:cubicBezTo>
                <a:cubicBezTo>
                  <a:pt x="346369" y="458050"/>
                  <a:pt x="342877" y="428948"/>
                  <a:pt x="342381" y="410743"/>
                </a:cubicBezTo>
                <a:lnTo>
                  <a:pt x="501840" y="410743"/>
                </a:lnTo>
                <a:cubicBezTo>
                  <a:pt x="526950" y="410743"/>
                  <a:pt x="547390" y="390315"/>
                  <a:pt x="547390" y="365193"/>
                </a:cubicBezTo>
                <a:lnTo>
                  <a:pt x="547390" y="46350"/>
                </a:lnTo>
                <a:cubicBezTo>
                  <a:pt x="547389" y="21229"/>
                  <a:pt x="526949" y="801"/>
                  <a:pt x="501839" y="801"/>
                </a:cubicBezTo>
                <a:close/>
                <a:moveTo>
                  <a:pt x="274095" y="388035"/>
                </a:moveTo>
                <a:cubicBezTo>
                  <a:pt x="261506" y="388035"/>
                  <a:pt x="251253" y="377782"/>
                  <a:pt x="251253" y="365193"/>
                </a:cubicBezTo>
                <a:cubicBezTo>
                  <a:pt x="251253" y="352605"/>
                  <a:pt x="261506" y="342352"/>
                  <a:pt x="274095" y="342352"/>
                </a:cubicBezTo>
                <a:cubicBezTo>
                  <a:pt x="286683" y="342352"/>
                  <a:pt x="296936" y="352605"/>
                  <a:pt x="296936" y="365193"/>
                </a:cubicBezTo>
                <a:cubicBezTo>
                  <a:pt x="296936" y="377782"/>
                  <a:pt x="286683" y="388035"/>
                  <a:pt x="274095" y="388035"/>
                </a:cubicBezTo>
                <a:close/>
                <a:moveTo>
                  <a:pt x="46350" y="319644"/>
                </a:moveTo>
                <a:lnTo>
                  <a:pt x="46350" y="46350"/>
                </a:lnTo>
                <a:lnTo>
                  <a:pt x="501840" y="46350"/>
                </a:lnTo>
                <a:lnTo>
                  <a:pt x="501860" y="319644"/>
                </a:lnTo>
                <a:lnTo>
                  <a:pt x="46350" y="31964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Forma libre 340">
            <a:extLst>
              <a:ext uri="{FF2B5EF4-FFF2-40B4-BE49-F238E27FC236}">
                <a16:creationId xmlns:a16="http://schemas.microsoft.com/office/drawing/2014/main" id="{F0A9760D-329A-034B-94D2-3139F7809A88}"/>
              </a:ext>
            </a:extLst>
          </p:cNvPr>
          <p:cNvSpPr/>
          <p:nvPr/>
        </p:nvSpPr>
        <p:spPr>
          <a:xfrm>
            <a:off x="5985242" y="9697862"/>
            <a:ext cx="273453" cy="273453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orma libre 341">
            <a:extLst>
              <a:ext uri="{FF2B5EF4-FFF2-40B4-BE49-F238E27FC236}">
                <a16:creationId xmlns:a16="http://schemas.microsoft.com/office/drawing/2014/main" id="{911E7725-36C9-9449-AEE4-84E9F6A853B2}"/>
              </a:ext>
            </a:extLst>
          </p:cNvPr>
          <p:cNvSpPr/>
          <p:nvPr/>
        </p:nvSpPr>
        <p:spPr>
          <a:xfrm>
            <a:off x="5877211" y="9994947"/>
            <a:ext cx="488673" cy="245602"/>
          </a:xfrm>
          <a:custGeom>
            <a:avLst/>
            <a:gdLst>
              <a:gd name="connsiteX0" fmla="*/ 30095 w 246075"/>
              <a:gd name="connsiteY0" fmla="*/ 123357 h 123675"/>
              <a:gd name="connsiteX1" fmla="*/ 216618 w 246075"/>
              <a:gd name="connsiteY1" fmla="*/ 123357 h 123675"/>
              <a:gd name="connsiteX2" fmla="*/ 245757 w 246075"/>
              <a:gd name="connsiteY2" fmla="*/ 91906 h 123675"/>
              <a:gd name="connsiteX3" fmla="*/ 245757 w 246075"/>
              <a:gd name="connsiteY3" fmla="*/ 83194 h 123675"/>
              <a:gd name="connsiteX4" fmla="*/ 216378 w 246075"/>
              <a:gd name="connsiteY4" fmla="*/ 29019 h 123675"/>
              <a:gd name="connsiteX5" fmla="*/ 123357 w 246075"/>
              <a:gd name="connsiteY5" fmla="*/ 956 h 123675"/>
              <a:gd name="connsiteX6" fmla="*/ 30335 w 246075"/>
              <a:gd name="connsiteY6" fmla="*/ 29019 h 123675"/>
              <a:gd name="connsiteX7" fmla="*/ 956 w 246075"/>
              <a:gd name="connsiteY7" fmla="*/ 83194 h 123675"/>
              <a:gd name="connsiteX8" fmla="*/ 956 w 246075"/>
              <a:gd name="connsiteY8" fmla="*/ 91906 h 123675"/>
              <a:gd name="connsiteX9" fmla="*/ 30095 w 246075"/>
              <a:gd name="connsiteY9" fmla="*/ 123357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30095" y="123357"/>
                </a:move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7" y="60470"/>
                  <a:pt x="234508" y="39711"/>
                  <a:pt x="216378" y="29019"/>
                </a:cubicBez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3"/>
                  <a:pt x="14025" y="123357"/>
                  <a:pt x="30095" y="12335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342">
            <a:extLst>
              <a:ext uri="{FF2B5EF4-FFF2-40B4-BE49-F238E27FC236}">
                <a16:creationId xmlns:a16="http://schemas.microsoft.com/office/drawing/2014/main" id="{F331B323-77D0-3E4C-86CD-582B318C46BC}"/>
              </a:ext>
            </a:extLst>
          </p:cNvPr>
          <p:cNvSpPr/>
          <p:nvPr/>
        </p:nvSpPr>
        <p:spPr>
          <a:xfrm>
            <a:off x="5634140" y="10346050"/>
            <a:ext cx="273453" cy="273453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343">
            <a:extLst>
              <a:ext uri="{FF2B5EF4-FFF2-40B4-BE49-F238E27FC236}">
                <a16:creationId xmlns:a16="http://schemas.microsoft.com/office/drawing/2014/main" id="{01F57460-EE60-A54F-8318-410FCB1821CF}"/>
              </a:ext>
            </a:extLst>
          </p:cNvPr>
          <p:cNvSpPr/>
          <p:nvPr/>
        </p:nvSpPr>
        <p:spPr>
          <a:xfrm>
            <a:off x="5526109" y="10643137"/>
            <a:ext cx="488673" cy="245602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3 h 123675"/>
              <a:gd name="connsiteX4" fmla="*/ 956 w 246075"/>
              <a:gd name="connsiteY4" fmla="*/ 91905 h 123675"/>
              <a:gd name="connsiteX5" fmla="*/ 30095 w 246075"/>
              <a:gd name="connsiteY5" fmla="*/ 123355 h 123675"/>
              <a:gd name="connsiteX6" fmla="*/ 216618 w 246075"/>
              <a:gd name="connsiteY6" fmla="*/ 123355 h 123675"/>
              <a:gd name="connsiteX7" fmla="*/ 245757 w 246075"/>
              <a:gd name="connsiteY7" fmla="*/ 91905 h 123675"/>
              <a:gd name="connsiteX8" fmla="*/ 245757 w 246075"/>
              <a:gd name="connsiteY8" fmla="*/ 83193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50" y="16217"/>
                  <a:pt x="30335" y="29019"/>
                </a:cubicBezTo>
                <a:cubicBezTo>
                  <a:pt x="12206" y="39710"/>
                  <a:pt x="956" y="60468"/>
                  <a:pt x="956" y="83193"/>
                </a:cubicBezTo>
                <a:lnTo>
                  <a:pt x="956" y="91905"/>
                </a:lnTo>
                <a:cubicBezTo>
                  <a:pt x="956" y="109250"/>
                  <a:pt x="14025" y="123355"/>
                  <a:pt x="30095" y="123355"/>
                </a:cubicBezTo>
                <a:lnTo>
                  <a:pt x="216618" y="123355"/>
                </a:lnTo>
                <a:cubicBezTo>
                  <a:pt x="232688" y="123355"/>
                  <a:pt x="245757" y="109250"/>
                  <a:pt x="245757" y="91905"/>
                </a:cubicBezTo>
                <a:lnTo>
                  <a:pt x="245757" y="83193"/>
                </a:lnTo>
                <a:cubicBezTo>
                  <a:pt x="245757" y="60468"/>
                  <a:pt x="234508" y="39710"/>
                  <a:pt x="216378" y="290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344">
            <a:extLst>
              <a:ext uri="{FF2B5EF4-FFF2-40B4-BE49-F238E27FC236}">
                <a16:creationId xmlns:a16="http://schemas.microsoft.com/office/drawing/2014/main" id="{25696007-AFA3-5A44-B72B-A150AF3D9001}"/>
              </a:ext>
            </a:extLst>
          </p:cNvPr>
          <p:cNvSpPr/>
          <p:nvPr/>
        </p:nvSpPr>
        <p:spPr>
          <a:xfrm>
            <a:off x="6336343" y="10346050"/>
            <a:ext cx="273453" cy="273453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345">
            <a:extLst>
              <a:ext uri="{FF2B5EF4-FFF2-40B4-BE49-F238E27FC236}">
                <a16:creationId xmlns:a16="http://schemas.microsoft.com/office/drawing/2014/main" id="{954D47D5-B64A-0A43-ABC0-5B2FC56CA951}"/>
              </a:ext>
            </a:extLst>
          </p:cNvPr>
          <p:cNvSpPr/>
          <p:nvPr/>
        </p:nvSpPr>
        <p:spPr>
          <a:xfrm>
            <a:off x="6228314" y="10643137"/>
            <a:ext cx="488673" cy="245602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4 h 123675"/>
              <a:gd name="connsiteX4" fmla="*/ 956 w 246075"/>
              <a:gd name="connsiteY4" fmla="*/ 91906 h 123675"/>
              <a:gd name="connsiteX5" fmla="*/ 30095 w 246075"/>
              <a:gd name="connsiteY5" fmla="*/ 123357 h 123675"/>
              <a:gd name="connsiteX6" fmla="*/ 216618 w 246075"/>
              <a:gd name="connsiteY6" fmla="*/ 123357 h 123675"/>
              <a:gd name="connsiteX7" fmla="*/ 245757 w 246075"/>
              <a:gd name="connsiteY7" fmla="*/ 91906 h 123675"/>
              <a:gd name="connsiteX8" fmla="*/ 245757 w 246075"/>
              <a:gd name="connsiteY8" fmla="*/ 83194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1"/>
                  <a:pt x="14025" y="123357"/>
                  <a:pt x="30095" y="123357"/>
                </a:cubicBez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6" y="60468"/>
                  <a:pt x="234506" y="39710"/>
                  <a:pt x="216378" y="290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Forma libre 346">
            <a:extLst>
              <a:ext uri="{FF2B5EF4-FFF2-40B4-BE49-F238E27FC236}">
                <a16:creationId xmlns:a16="http://schemas.microsoft.com/office/drawing/2014/main" id="{C7C29304-E484-024B-921C-BA0B30B91D41}"/>
              </a:ext>
            </a:extLst>
          </p:cNvPr>
          <p:cNvSpPr/>
          <p:nvPr/>
        </p:nvSpPr>
        <p:spPr>
          <a:xfrm>
            <a:off x="5958231" y="10292034"/>
            <a:ext cx="326627" cy="326627"/>
          </a:xfrm>
          <a:custGeom>
            <a:avLst/>
            <a:gdLst>
              <a:gd name="connsiteX0" fmla="*/ 150545 w 164475"/>
              <a:gd name="connsiteY0" fmla="*/ 164157 h 164475"/>
              <a:gd name="connsiteX1" fmla="*/ 161184 w 164475"/>
              <a:gd name="connsiteY1" fmla="*/ 159057 h 164475"/>
              <a:gd name="connsiteX2" fmla="*/ 159058 w 164475"/>
              <a:gd name="connsiteY2" fmla="*/ 139932 h 164475"/>
              <a:gd name="connsiteX3" fmla="*/ 96158 w 164475"/>
              <a:gd name="connsiteY3" fmla="*/ 89612 h 164475"/>
              <a:gd name="connsiteX4" fmla="*/ 96158 w 164475"/>
              <a:gd name="connsiteY4" fmla="*/ 14557 h 164475"/>
              <a:gd name="connsiteX5" fmla="*/ 82558 w 164475"/>
              <a:gd name="connsiteY5" fmla="*/ 956 h 164475"/>
              <a:gd name="connsiteX6" fmla="*/ 68957 w 164475"/>
              <a:gd name="connsiteY6" fmla="*/ 14555 h 164475"/>
              <a:gd name="connsiteX7" fmla="*/ 68957 w 164475"/>
              <a:gd name="connsiteY7" fmla="*/ 89621 h 164475"/>
              <a:gd name="connsiteX8" fmla="*/ 6058 w 164475"/>
              <a:gd name="connsiteY8" fmla="*/ 139930 h 164475"/>
              <a:gd name="connsiteX9" fmla="*/ 3932 w 164475"/>
              <a:gd name="connsiteY9" fmla="*/ 159055 h 164475"/>
              <a:gd name="connsiteX10" fmla="*/ 14571 w 164475"/>
              <a:gd name="connsiteY10" fmla="*/ 164156 h 164475"/>
              <a:gd name="connsiteX11" fmla="*/ 23057 w 164475"/>
              <a:gd name="connsiteY11" fmla="*/ 161181 h 164475"/>
              <a:gd name="connsiteX12" fmla="*/ 82558 w 164475"/>
              <a:gd name="connsiteY12" fmla="*/ 113581 h 164475"/>
              <a:gd name="connsiteX13" fmla="*/ 142057 w 164475"/>
              <a:gd name="connsiteY13" fmla="*/ 161181 h 164475"/>
              <a:gd name="connsiteX14" fmla="*/ 150545 w 164475"/>
              <a:gd name="connsiteY14" fmla="*/ 164157 h 16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4475" h="164475">
                <a:moveTo>
                  <a:pt x="150545" y="164157"/>
                </a:moveTo>
                <a:cubicBezTo>
                  <a:pt x="154542" y="164157"/>
                  <a:pt x="158487" y="162404"/>
                  <a:pt x="161184" y="159057"/>
                </a:cubicBezTo>
                <a:cubicBezTo>
                  <a:pt x="165872" y="153187"/>
                  <a:pt x="164916" y="144633"/>
                  <a:pt x="159058" y="139932"/>
                </a:cubicBezTo>
                <a:lnTo>
                  <a:pt x="96158" y="89612"/>
                </a:lnTo>
                <a:lnTo>
                  <a:pt x="96158" y="14557"/>
                </a:lnTo>
                <a:cubicBezTo>
                  <a:pt x="96158" y="7039"/>
                  <a:pt x="90075" y="956"/>
                  <a:pt x="82558" y="956"/>
                </a:cubicBezTo>
                <a:cubicBezTo>
                  <a:pt x="75041" y="956"/>
                  <a:pt x="68957" y="7038"/>
                  <a:pt x="68957" y="14555"/>
                </a:cubicBezTo>
                <a:lnTo>
                  <a:pt x="68957" y="89621"/>
                </a:lnTo>
                <a:lnTo>
                  <a:pt x="6058" y="139930"/>
                </a:lnTo>
                <a:cubicBezTo>
                  <a:pt x="200" y="144633"/>
                  <a:pt x="-756" y="153185"/>
                  <a:pt x="3932" y="159055"/>
                </a:cubicBezTo>
                <a:cubicBezTo>
                  <a:pt x="6629" y="162402"/>
                  <a:pt x="10572" y="164156"/>
                  <a:pt x="14571" y="164156"/>
                </a:cubicBezTo>
                <a:cubicBezTo>
                  <a:pt x="17545" y="164156"/>
                  <a:pt x="20548" y="163187"/>
                  <a:pt x="23057" y="161181"/>
                </a:cubicBezTo>
                <a:lnTo>
                  <a:pt x="82558" y="113581"/>
                </a:lnTo>
                <a:lnTo>
                  <a:pt x="142057" y="161181"/>
                </a:lnTo>
                <a:cubicBezTo>
                  <a:pt x="144568" y="163187"/>
                  <a:pt x="147569" y="164157"/>
                  <a:pt x="150545" y="16415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orma libre 348">
            <a:extLst>
              <a:ext uri="{FF2B5EF4-FFF2-40B4-BE49-F238E27FC236}">
                <a16:creationId xmlns:a16="http://schemas.microsoft.com/office/drawing/2014/main" id="{644FED5C-49D9-C34B-AA80-7071543F1565}"/>
              </a:ext>
            </a:extLst>
          </p:cNvPr>
          <p:cNvSpPr/>
          <p:nvPr/>
        </p:nvSpPr>
        <p:spPr>
          <a:xfrm>
            <a:off x="10078947" y="10293511"/>
            <a:ext cx="1087570" cy="816208"/>
          </a:xfrm>
          <a:custGeom>
            <a:avLst/>
            <a:gdLst>
              <a:gd name="connsiteX0" fmla="*/ 546255 w 547655"/>
              <a:gd name="connsiteY0" fmla="*/ 198699 h 411008"/>
              <a:gd name="connsiteX1" fmla="*/ 274094 w 547655"/>
              <a:gd name="connsiteY1" fmla="*/ 801 h 411008"/>
              <a:gd name="connsiteX2" fmla="*/ 1935 w 547655"/>
              <a:gd name="connsiteY2" fmla="*/ 198699 h 411008"/>
              <a:gd name="connsiteX3" fmla="*/ 1935 w 547655"/>
              <a:gd name="connsiteY3" fmla="*/ 212844 h 411008"/>
              <a:gd name="connsiteX4" fmla="*/ 274094 w 547655"/>
              <a:gd name="connsiteY4" fmla="*/ 410742 h 411008"/>
              <a:gd name="connsiteX5" fmla="*/ 546255 w 547655"/>
              <a:gd name="connsiteY5" fmla="*/ 212844 h 411008"/>
              <a:gd name="connsiteX6" fmla="*/ 546255 w 547655"/>
              <a:gd name="connsiteY6" fmla="*/ 198699 h 411008"/>
              <a:gd name="connsiteX7" fmla="*/ 274094 w 547655"/>
              <a:gd name="connsiteY7" fmla="*/ 365192 h 411008"/>
              <a:gd name="connsiteX8" fmla="*/ 47662 w 547655"/>
              <a:gd name="connsiteY8" fmla="*/ 205771 h 411008"/>
              <a:gd name="connsiteX9" fmla="*/ 274094 w 547655"/>
              <a:gd name="connsiteY9" fmla="*/ 46350 h 411008"/>
              <a:gd name="connsiteX10" fmla="*/ 500527 w 547655"/>
              <a:gd name="connsiteY10" fmla="*/ 205771 h 411008"/>
              <a:gd name="connsiteX11" fmla="*/ 274094 w 547655"/>
              <a:gd name="connsiteY11" fmla="*/ 365192 h 41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7655" h="411008">
                <a:moveTo>
                  <a:pt x="546255" y="198699"/>
                </a:moveTo>
                <a:cubicBezTo>
                  <a:pt x="507600" y="80333"/>
                  <a:pt x="398220" y="801"/>
                  <a:pt x="274094" y="801"/>
                </a:cubicBezTo>
                <a:cubicBezTo>
                  <a:pt x="149969" y="801"/>
                  <a:pt x="40589" y="80333"/>
                  <a:pt x="1935" y="198699"/>
                </a:cubicBezTo>
                <a:cubicBezTo>
                  <a:pt x="422" y="203291"/>
                  <a:pt x="422" y="208251"/>
                  <a:pt x="1935" y="212844"/>
                </a:cubicBezTo>
                <a:cubicBezTo>
                  <a:pt x="40589" y="331209"/>
                  <a:pt x="149969" y="410742"/>
                  <a:pt x="274094" y="410742"/>
                </a:cubicBezTo>
                <a:cubicBezTo>
                  <a:pt x="398220" y="410742"/>
                  <a:pt x="507600" y="331209"/>
                  <a:pt x="546255" y="212844"/>
                </a:cubicBezTo>
                <a:cubicBezTo>
                  <a:pt x="547766" y="208251"/>
                  <a:pt x="547766" y="203291"/>
                  <a:pt x="546255" y="198699"/>
                </a:cubicBezTo>
                <a:close/>
                <a:moveTo>
                  <a:pt x="274094" y="365192"/>
                </a:moveTo>
                <a:cubicBezTo>
                  <a:pt x="172209" y="365192"/>
                  <a:pt x="82157" y="301439"/>
                  <a:pt x="47662" y="205771"/>
                </a:cubicBezTo>
                <a:cubicBezTo>
                  <a:pt x="82157" y="110102"/>
                  <a:pt x="172210" y="46350"/>
                  <a:pt x="274094" y="46350"/>
                </a:cubicBezTo>
                <a:cubicBezTo>
                  <a:pt x="375979" y="46350"/>
                  <a:pt x="466032" y="110102"/>
                  <a:pt x="500527" y="205771"/>
                </a:cubicBezTo>
                <a:cubicBezTo>
                  <a:pt x="466032" y="301440"/>
                  <a:pt x="375980" y="365192"/>
                  <a:pt x="274094" y="36519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Forma libre 349">
            <a:extLst>
              <a:ext uri="{FF2B5EF4-FFF2-40B4-BE49-F238E27FC236}">
                <a16:creationId xmlns:a16="http://schemas.microsoft.com/office/drawing/2014/main" id="{EE6243F0-15A8-D045-90CD-109ED4CF63F6}"/>
              </a:ext>
            </a:extLst>
          </p:cNvPr>
          <p:cNvSpPr/>
          <p:nvPr/>
        </p:nvSpPr>
        <p:spPr>
          <a:xfrm>
            <a:off x="10350308" y="10429192"/>
            <a:ext cx="544845" cy="544845"/>
          </a:xfrm>
          <a:custGeom>
            <a:avLst/>
            <a:gdLst>
              <a:gd name="connsiteX0" fmla="*/ 137448 w 274361"/>
              <a:gd name="connsiteY0" fmla="*/ 801 h 274361"/>
              <a:gd name="connsiteX1" fmla="*/ 801 w 274361"/>
              <a:gd name="connsiteY1" fmla="*/ 137448 h 274361"/>
              <a:gd name="connsiteX2" fmla="*/ 137448 w 274361"/>
              <a:gd name="connsiteY2" fmla="*/ 274095 h 274361"/>
              <a:gd name="connsiteX3" fmla="*/ 274095 w 274361"/>
              <a:gd name="connsiteY3" fmla="*/ 137448 h 274361"/>
              <a:gd name="connsiteX4" fmla="*/ 137448 w 274361"/>
              <a:gd name="connsiteY4" fmla="*/ 801 h 274361"/>
              <a:gd name="connsiteX5" fmla="*/ 131754 w 274361"/>
              <a:gd name="connsiteY5" fmla="*/ 126060 h 274361"/>
              <a:gd name="connsiteX6" fmla="*/ 143142 w 274361"/>
              <a:gd name="connsiteY6" fmla="*/ 126060 h 274361"/>
              <a:gd name="connsiteX7" fmla="*/ 182997 w 274361"/>
              <a:gd name="connsiteY7" fmla="*/ 165915 h 274361"/>
              <a:gd name="connsiteX8" fmla="*/ 148835 w 274361"/>
              <a:gd name="connsiteY8" fmla="*/ 205195 h 274361"/>
              <a:gd name="connsiteX9" fmla="*/ 148835 w 274361"/>
              <a:gd name="connsiteY9" fmla="*/ 217158 h 274361"/>
              <a:gd name="connsiteX10" fmla="*/ 137448 w 274361"/>
              <a:gd name="connsiteY10" fmla="*/ 228545 h 274361"/>
              <a:gd name="connsiteX11" fmla="*/ 126060 w 274361"/>
              <a:gd name="connsiteY11" fmla="*/ 217158 h 274361"/>
              <a:gd name="connsiteX12" fmla="*/ 126060 w 274361"/>
              <a:gd name="connsiteY12" fmla="*/ 205771 h 274361"/>
              <a:gd name="connsiteX13" fmla="*/ 103286 w 274361"/>
              <a:gd name="connsiteY13" fmla="*/ 205771 h 274361"/>
              <a:gd name="connsiteX14" fmla="*/ 91898 w 274361"/>
              <a:gd name="connsiteY14" fmla="*/ 194384 h 274361"/>
              <a:gd name="connsiteX15" fmla="*/ 103286 w 274361"/>
              <a:gd name="connsiteY15" fmla="*/ 182996 h 274361"/>
              <a:gd name="connsiteX16" fmla="*/ 143141 w 274361"/>
              <a:gd name="connsiteY16" fmla="*/ 182996 h 274361"/>
              <a:gd name="connsiteX17" fmla="*/ 160222 w 274361"/>
              <a:gd name="connsiteY17" fmla="*/ 165915 h 274361"/>
              <a:gd name="connsiteX18" fmla="*/ 143141 w 274361"/>
              <a:gd name="connsiteY18" fmla="*/ 148834 h 274361"/>
              <a:gd name="connsiteX19" fmla="*/ 131753 w 274361"/>
              <a:gd name="connsiteY19" fmla="*/ 148834 h 274361"/>
              <a:gd name="connsiteX20" fmla="*/ 91898 w 274361"/>
              <a:gd name="connsiteY20" fmla="*/ 108979 h 274361"/>
              <a:gd name="connsiteX21" fmla="*/ 126060 w 274361"/>
              <a:gd name="connsiteY21" fmla="*/ 69700 h 274361"/>
              <a:gd name="connsiteX22" fmla="*/ 126060 w 274361"/>
              <a:gd name="connsiteY22" fmla="*/ 57737 h 274361"/>
              <a:gd name="connsiteX23" fmla="*/ 137448 w 274361"/>
              <a:gd name="connsiteY23" fmla="*/ 46349 h 274361"/>
              <a:gd name="connsiteX24" fmla="*/ 148835 w 274361"/>
              <a:gd name="connsiteY24" fmla="*/ 57737 h 274361"/>
              <a:gd name="connsiteX25" fmla="*/ 148835 w 274361"/>
              <a:gd name="connsiteY25" fmla="*/ 69124 h 274361"/>
              <a:gd name="connsiteX26" fmla="*/ 171609 w 274361"/>
              <a:gd name="connsiteY26" fmla="*/ 69124 h 274361"/>
              <a:gd name="connsiteX27" fmla="*/ 182997 w 274361"/>
              <a:gd name="connsiteY27" fmla="*/ 80512 h 274361"/>
              <a:gd name="connsiteX28" fmla="*/ 171609 w 274361"/>
              <a:gd name="connsiteY28" fmla="*/ 91899 h 274361"/>
              <a:gd name="connsiteX29" fmla="*/ 131754 w 274361"/>
              <a:gd name="connsiteY29" fmla="*/ 91899 h 274361"/>
              <a:gd name="connsiteX30" fmla="*/ 114674 w 274361"/>
              <a:gd name="connsiteY30" fmla="*/ 108980 h 274361"/>
              <a:gd name="connsiteX31" fmla="*/ 131754 w 274361"/>
              <a:gd name="connsiteY31" fmla="*/ 126060 h 27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4361" h="274361">
                <a:moveTo>
                  <a:pt x="137448" y="801"/>
                </a:moveTo>
                <a:cubicBezTo>
                  <a:pt x="62096" y="801"/>
                  <a:pt x="801" y="62096"/>
                  <a:pt x="801" y="137448"/>
                </a:cubicBezTo>
                <a:cubicBezTo>
                  <a:pt x="801" y="212799"/>
                  <a:pt x="62096" y="274095"/>
                  <a:pt x="137448" y="274095"/>
                </a:cubicBezTo>
                <a:cubicBezTo>
                  <a:pt x="212799" y="274095"/>
                  <a:pt x="274095" y="212799"/>
                  <a:pt x="274095" y="137448"/>
                </a:cubicBezTo>
                <a:cubicBezTo>
                  <a:pt x="274095" y="62096"/>
                  <a:pt x="212799" y="801"/>
                  <a:pt x="137448" y="801"/>
                </a:cubicBezTo>
                <a:close/>
                <a:moveTo>
                  <a:pt x="131754" y="126060"/>
                </a:moveTo>
                <a:lnTo>
                  <a:pt x="143142" y="126060"/>
                </a:lnTo>
                <a:cubicBezTo>
                  <a:pt x="165115" y="126060"/>
                  <a:pt x="182997" y="143942"/>
                  <a:pt x="182997" y="165915"/>
                </a:cubicBezTo>
                <a:cubicBezTo>
                  <a:pt x="182997" y="185940"/>
                  <a:pt x="168100" y="202404"/>
                  <a:pt x="148835" y="205195"/>
                </a:cubicBezTo>
                <a:lnTo>
                  <a:pt x="148835" y="217158"/>
                </a:lnTo>
                <a:cubicBezTo>
                  <a:pt x="148835" y="223452"/>
                  <a:pt x="143742" y="228545"/>
                  <a:pt x="137448" y="228545"/>
                </a:cubicBezTo>
                <a:cubicBezTo>
                  <a:pt x="131153" y="228545"/>
                  <a:pt x="126060" y="223452"/>
                  <a:pt x="126060" y="217158"/>
                </a:cubicBezTo>
                <a:lnTo>
                  <a:pt x="126060" y="205771"/>
                </a:lnTo>
                <a:lnTo>
                  <a:pt x="103286" y="205771"/>
                </a:lnTo>
                <a:cubicBezTo>
                  <a:pt x="96992" y="205771"/>
                  <a:pt x="91898" y="200678"/>
                  <a:pt x="91898" y="194384"/>
                </a:cubicBezTo>
                <a:cubicBezTo>
                  <a:pt x="91898" y="188089"/>
                  <a:pt x="96992" y="182996"/>
                  <a:pt x="103286" y="182996"/>
                </a:cubicBezTo>
                <a:lnTo>
                  <a:pt x="143141" y="182996"/>
                </a:lnTo>
                <a:cubicBezTo>
                  <a:pt x="152549" y="182996"/>
                  <a:pt x="160222" y="175334"/>
                  <a:pt x="160222" y="165915"/>
                </a:cubicBezTo>
                <a:cubicBezTo>
                  <a:pt x="160222" y="156496"/>
                  <a:pt x="152548" y="148834"/>
                  <a:pt x="143141" y="148834"/>
                </a:cubicBezTo>
                <a:lnTo>
                  <a:pt x="131753" y="148834"/>
                </a:lnTo>
                <a:cubicBezTo>
                  <a:pt x="109780" y="148834"/>
                  <a:pt x="91898" y="130953"/>
                  <a:pt x="91898" y="108979"/>
                </a:cubicBezTo>
                <a:cubicBezTo>
                  <a:pt x="91898" y="88954"/>
                  <a:pt x="106795" y="72490"/>
                  <a:pt x="126060" y="69700"/>
                </a:cubicBezTo>
                <a:lnTo>
                  <a:pt x="126060" y="57737"/>
                </a:lnTo>
                <a:cubicBezTo>
                  <a:pt x="126060" y="51442"/>
                  <a:pt x="131153" y="46349"/>
                  <a:pt x="137448" y="46349"/>
                </a:cubicBezTo>
                <a:cubicBezTo>
                  <a:pt x="143742" y="46349"/>
                  <a:pt x="148835" y="51442"/>
                  <a:pt x="148835" y="57737"/>
                </a:cubicBezTo>
                <a:lnTo>
                  <a:pt x="148835" y="69124"/>
                </a:lnTo>
                <a:lnTo>
                  <a:pt x="171609" y="69124"/>
                </a:lnTo>
                <a:cubicBezTo>
                  <a:pt x="177904" y="69124"/>
                  <a:pt x="182997" y="74217"/>
                  <a:pt x="182997" y="80512"/>
                </a:cubicBezTo>
                <a:cubicBezTo>
                  <a:pt x="182997" y="86806"/>
                  <a:pt x="177904" y="91899"/>
                  <a:pt x="171609" y="91899"/>
                </a:cubicBezTo>
                <a:lnTo>
                  <a:pt x="131754" y="91899"/>
                </a:lnTo>
                <a:cubicBezTo>
                  <a:pt x="122346" y="91899"/>
                  <a:pt x="114674" y="99561"/>
                  <a:pt x="114674" y="108980"/>
                </a:cubicBezTo>
                <a:cubicBezTo>
                  <a:pt x="114674" y="118398"/>
                  <a:pt x="122346" y="126060"/>
                  <a:pt x="131754" y="12606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2" name="Forma libre 351">
            <a:extLst>
              <a:ext uri="{FF2B5EF4-FFF2-40B4-BE49-F238E27FC236}">
                <a16:creationId xmlns:a16="http://schemas.microsoft.com/office/drawing/2014/main" id="{7B35A91A-E1EF-9D45-8DBE-3BE9D84E901D}"/>
              </a:ext>
            </a:extLst>
          </p:cNvPr>
          <p:cNvSpPr/>
          <p:nvPr/>
        </p:nvSpPr>
        <p:spPr>
          <a:xfrm>
            <a:off x="5816671" y="5363036"/>
            <a:ext cx="199462" cy="199462"/>
          </a:xfrm>
          <a:custGeom>
            <a:avLst/>
            <a:gdLst>
              <a:gd name="connsiteX0" fmla="*/ 13334 w 100441"/>
              <a:gd name="connsiteY0" fmla="*/ 100540 h 100441"/>
              <a:gd name="connsiteX1" fmla="*/ 100540 w 100441"/>
              <a:gd name="connsiteY1" fmla="*/ 13334 h 100441"/>
              <a:gd name="connsiteX2" fmla="*/ 88081 w 100441"/>
              <a:gd name="connsiteY2" fmla="*/ 876 h 100441"/>
              <a:gd name="connsiteX3" fmla="*/ 50708 w 100441"/>
              <a:gd name="connsiteY3" fmla="*/ 876 h 100441"/>
              <a:gd name="connsiteX4" fmla="*/ 876 w 100441"/>
              <a:gd name="connsiteY4" fmla="*/ 50708 h 100441"/>
              <a:gd name="connsiteX5" fmla="*/ 876 w 100441"/>
              <a:gd name="connsiteY5" fmla="*/ 88081 h 100441"/>
              <a:gd name="connsiteX6" fmla="*/ 13334 w 100441"/>
              <a:gd name="connsiteY6" fmla="*/ 100540 h 100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441" h="100441">
                <a:moveTo>
                  <a:pt x="13334" y="100540"/>
                </a:moveTo>
                <a:cubicBezTo>
                  <a:pt x="61414" y="100540"/>
                  <a:pt x="100540" y="61414"/>
                  <a:pt x="100540" y="13334"/>
                </a:cubicBezTo>
                <a:cubicBezTo>
                  <a:pt x="100540" y="6448"/>
                  <a:pt x="94967" y="876"/>
                  <a:pt x="88081" y="876"/>
                </a:cubicBezTo>
                <a:lnTo>
                  <a:pt x="50708" y="876"/>
                </a:lnTo>
                <a:cubicBezTo>
                  <a:pt x="23237" y="877"/>
                  <a:pt x="876" y="23225"/>
                  <a:pt x="876" y="50708"/>
                </a:cubicBezTo>
                <a:lnTo>
                  <a:pt x="876" y="88081"/>
                </a:lnTo>
                <a:cubicBezTo>
                  <a:pt x="876" y="94967"/>
                  <a:pt x="6448" y="100540"/>
                  <a:pt x="13334" y="10054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3" name="Forma libre 352">
            <a:extLst>
              <a:ext uri="{FF2B5EF4-FFF2-40B4-BE49-F238E27FC236}">
                <a16:creationId xmlns:a16="http://schemas.microsoft.com/office/drawing/2014/main" id="{3054F632-7DFB-5443-B0BE-0F922AE3952A}"/>
              </a:ext>
            </a:extLst>
          </p:cNvPr>
          <p:cNvSpPr/>
          <p:nvPr/>
        </p:nvSpPr>
        <p:spPr>
          <a:xfrm>
            <a:off x="6806253" y="5363038"/>
            <a:ext cx="199462" cy="199462"/>
          </a:xfrm>
          <a:custGeom>
            <a:avLst/>
            <a:gdLst>
              <a:gd name="connsiteX0" fmla="*/ 50708 w 100441"/>
              <a:gd name="connsiteY0" fmla="*/ 876 h 100441"/>
              <a:gd name="connsiteX1" fmla="*/ 13334 w 100441"/>
              <a:gd name="connsiteY1" fmla="*/ 876 h 100441"/>
              <a:gd name="connsiteX2" fmla="*/ 876 w 100441"/>
              <a:gd name="connsiteY2" fmla="*/ 13334 h 100441"/>
              <a:gd name="connsiteX3" fmla="*/ 88081 w 100441"/>
              <a:gd name="connsiteY3" fmla="*/ 100540 h 100441"/>
              <a:gd name="connsiteX4" fmla="*/ 100540 w 100441"/>
              <a:gd name="connsiteY4" fmla="*/ 88081 h 100441"/>
              <a:gd name="connsiteX5" fmla="*/ 100540 w 100441"/>
              <a:gd name="connsiteY5" fmla="*/ 50708 h 100441"/>
              <a:gd name="connsiteX6" fmla="*/ 50708 w 100441"/>
              <a:gd name="connsiteY6" fmla="*/ 876 h 100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441" h="100441">
                <a:moveTo>
                  <a:pt x="50708" y="876"/>
                </a:moveTo>
                <a:lnTo>
                  <a:pt x="13334" y="876"/>
                </a:lnTo>
                <a:cubicBezTo>
                  <a:pt x="6448" y="876"/>
                  <a:pt x="876" y="6448"/>
                  <a:pt x="876" y="13334"/>
                </a:cubicBezTo>
                <a:cubicBezTo>
                  <a:pt x="876" y="61414"/>
                  <a:pt x="40001" y="100540"/>
                  <a:pt x="88081" y="100540"/>
                </a:cubicBezTo>
                <a:cubicBezTo>
                  <a:pt x="94967" y="100540"/>
                  <a:pt x="100540" y="94967"/>
                  <a:pt x="100540" y="88081"/>
                </a:cubicBezTo>
                <a:lnTo>
                  <a:pt x="100540" y="50708"/>
                </a:lnTo>
                <a:cubicBezTo>
                  <a:pt x="100540" y="23224"/>
                  <a:pt x="78179" y="876"/>
                  <a:pt x="50708" y="87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4" name="Forma libre 353">
            <a:extLst>
              <a:ext uri="{FF2B5EF4-FFF2-40B4-BE49-F238E27FC236}">
                <a16:creationId xmlns:a16="http://schemas.microsoft.com/office/drawing/2014/main" id="{6F0F67CF-6639-2040-989B-C866BC70A3E2}"/>
              </a:ext>
            </a:extLst>
          </p:cNvPr>
          <p:cNvSpPr/>
          <p:nvPr/>
        </p:nvSpPr>
        <p:spPr>
          <a:xfrm>
            <a:off x="5816671" y="6006268"/>
            <a:ext cx="199462" cy="199462"/>
          </a:xfrm>
          <a:custGeom>
            <a:avLst/>
            <a:gdLst>
              <a:gd name="connsiteX0" fmla="*/ 13334 w 100441"/>
              <a:gd name="connsiteY0" fmla="*/ 876 h 100441"/>
              <a:gd name="connsiteX1" fmla="*/ 876 w 100441"/>
              <a:gd name="connsiteY1" fmla="*/ 13334 h 100441"/>
              <a:gd name="connsiteX2" fmla="*/ 876 w 100441"/>
              <a:gd name="connsiteY2" fmla="*/ 50708 h 100441"/>
              <a:gd name="connsiteX3" fmla="*/ 50708 w 100441"/>
              <a:gd name="connsiteY3" fmla="*/ 100540 h 100441"/>
              <a:gd name="connsiteX4" fmla="*/ 88081 w 100441"/>
              <a:gd name="connsiteY4" fmla="*/ 100540 h 100441"/>
              <a:gd name="connsiteX5" fmla="*/ 100540 w 100441"/>
              <a:gd name="connsiteY5" fmla="*/ 88081 h 100441"/>
              <a:gd name="connsiteX6" fmla="*/ 13334 w 100441"/>
              <a:gd name="connsiteY6" fmla="*/ 876 h 100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441" h="100441">
                <a:moveTo>
                  <a:pt x="13334" y="876"/>
                </a:moveTo>
                <a:cubicBezTo>
                  <a:pt x="6448" y="876"/>
                  <a:pt x="876" y="6448"/>
                  <a:pt x="876" y="13334"/>
                </a:cubicBezTo>
                <a:lnTo>
                  <a:pt x="876" y="50708"/>
                </a:lnTo>
                <a:cubicBezTo>
                  <a:pt x="876" y="78190"/>
                  <a:pt x="23237" y="100540"/>
                  <a:pt x="50708" y="100540"/>
                </a:cubicBezTo>
                <a:lnTo>
                  <a:pt x="88081" y="100540"/>
                </a:lnTo>
                <a:cubicBezTo>
                  <a:pt x="94967" y="100540"/>
                  <a:pt x="100540" y="94967"/>
                  <a:pt x="100540" y="88081"/>
                </a:cubicBezTo>
                <a:cubicBezTo>
                  <a:pt x="100538" y="40001"/>
                  <a:pt x="61413" y="876"/>
                  <a:pt x="13334" y="87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5" name="Forma libre 354">
            <a:extLst>
              <a:ext uri="{FF2B5EF4-FFF2-40B4-BE49-F238E27FC236}">
                <a16:creationId xmlns:a16="http://schemas.microsoft.com/office/drawing/2014/main" id="{7FAF74A0-ED0F-0E4F-AFA3-B386047D81C6}"/>
              </a:ext>
            </a:extLst>
          </p:cNvPr>
          <p:cNvSpPr/>
          <p:nvPr/>
        </p:nvSpPr>
        <p:spPr>
          <a:xfrm>
            <a:off x="6806253" y="6006268"/>
            <a:ext cx="199462" cy="199462"/>
          </a:xfrm>
          <a:custGeom>
            <a:avLst/>
            <a:gdLst>
              <a:gd name="connsiteX0" fmla="*/ 88081 w 100441"/>
              <a:gd name="connsiteY0" fmla="*/ 876 h 100441"/>
              <a:gd name="connsiteX1" fmla="*/ 876 w 100441"/>
              <a:gd name="connsiteY1" fmla="*/ 88081 h 100441"/>
              <a:gd name="connsiteX2" fmla="*/ 13334 w 100441"/>
              <a:gd name="connsiteY2" fmla="*/ 100540 h 100441"/>
              <a:gd name="connsiteX3" fmla="*/ 50708 w 100441"/>
              <a:gd name="connsiteY3" fmla="*/ 100540 h 100441"/>
              <a:gd name="connsiteX4" fmla="*/ 100540 w 100441"/>
              <a:gd name="connsiteY4" fmla="*/ 50708 h 100441"/>
              <a:gd name="connsiteX5" fmla="*/ 100540 w 100441"/>
              <a:gd name="connsiteY5" fmla="*/ 13334 h 100441"/>
              <a:gd name="connsiteX6" fmla="*/ 88081 w 100441"/>
              <a:gd name="connsiteY6" fmla="*/ 876 h 100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441" h="100441">
                <a:moveTo>
                  <a:pt x="88081" y="876"/>
                </a:moveTo>
                <a:cubicBezTo>
                  <a:pt x="40001" y="876"/>
                  <a:pt x="876" y="40001"/>
                  <a:pt x="876" y="88081"/>
                </a:cubicBezTo>
                <a:cubicBezTo>
                  <a:pt x="876" y="94967"/>
                  <a:pt x="6448" y="100540"/>
                  <a:pt x="13334" y="100540"/>
                </a:cubicBezTo>
                <a:lnTo>
                  <a:pt x="50708" y="100540"/>
                </a:lnTo>
                <a:cubicBezTo>
                  <a:pt x="78179" y="100540"/>
                  <a:pt x="100540" y="78191"/>
                  <a:pt x="100540" y="50708"/>
                </a:cubicBezTo>
                <a:lnTo>
                  <a:pt x="100540" y="13334"/>
                </a:lnTo>
                <a:cubicBezTo>
                  <a:pt x="100540" y="6448"/>
                  <a:pt x="94967" y="876"/>
                  <a:pt x="88081" y="87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6" name="Forma libre 355">
            <a:extLst>
              <a:ext uri="{FF2B5EF4-FFF2-40B4-BE49-F238E27FC236}">
                <a16:creationId xmlns:a16="http://schemas.microsoft.com/office/drawing/2014/main" id="{C2846711-CEDC-224C-A94A-085D2F5FC11F}"/>
              </a:ext>
            </a:extLst>
          </p:cNvPr>
          <p:cNvSpPr/>
          <p:nvPr/>
        </p:nvSpPr>
        <p:spPr>
          <a:xfrm>
            <a:off x="5816671" y="5214599"/>
            <a:ext cx="1189820" cy="992676"/>
          </a:xfrm>
          <a:custGeom>
            <a:avLst/>
            <a:gdLst>
              <a:gd name="connsiteX0" fmla="*/ 586395 w 599144"/>
              <a:gd name="connsiteY0" fmla="*/ 200202 h 499871"/>
              <a:gd name="connsiteX1" fmla="*/ 474274 w 599144"/>
              <a:gd name="connsiteY1" fmla="*/ 88081 h 499871"/>
              <a:gd name="connsiteX2" fmla="*/ 461816 w 599144"/>
              <a:gd name="connsiteY2" fmla="*/ 75623 h 499871"/>
              <a:gd name="connsiteX3" fmla="*/ 424442 w 599144"/>
              <a:gd name="connsiteY3" fmla="*/ 75623 h 499871"/>
              <a:gd name="connsiteX4" fmla="*/ 424442 w 599144"/>
              <a:gd name="connsiteY4" fmla="*/ 50708 h 499871"/>
              <a:gd name="connsiteX5" fmla="*/ 374610 w 599144"/>
              <a:gd name="connsiteY5" fmla="*/ 876 h 499871"/>
              <a:gd name="connsiteX6" fmla="*/ 225117 w 599144"/>
              <a:gd name="connsiteY6" fmla="*/ 876 h 499871"/>
              <a:gd name="connsiteX7" fmla="*/ 175286 w 599144"/>
              <a:gd name="connsiteY7" fmla="*/ 50708 h 499871"/>
              <a:gd name="connsiteX8" fmla="*/ 175286 w 599144"/>
              <a:gd name="connsiteY8" fmla="*/ 75623 h 499871"/>
              <a:gd name="connsiteX9" fmla="*/ 137912 w 599144"/>
              <a:gd name="connsiteY9" fmla="*/ 75623 h 499871"/>
              <a:gd name="connsiteX10" fmla="*/ 125454 w 599144"/>
              <a:gd name="connsiteY10" fmla="*/ 88081 h 499871"/>
              <a:gd name="connsiteX11" fmla="*/ 13333 w 599144"/>
              <a:gd name="connsiteY11" fmla="*/ 200202 h 499871"/>
              <a:gd name="connsiteX12" fmla="*/ 876 w 599144"/>
              <a:gd name="connsiteY12" fmla="*/ 212660 h 499871"/>
              <a:gd name="connsiteX13" fmla="*/ 876 w 599144"/>
              <a:gd name="connsiteY13" fmla="*/ 362155 h 499871"/>
              <a:gd name="connsiteX14" fmla="*/ 13334 w 599144"/>
              <a:gd name="connsiteY14" fmla="*/ 374613 h 499871"/>
              <a:gd name="connsiteX15" fmla="*/ 125455 w 599144"/>
              <a:gd name="connsiteY15" fmla="*/ 486733 h 499871"/>
              <a:gd name="connsiteX16" fmla="*/ 137913 w 599144"/>
              <a:gd name="connsiteY16" fmla="*/ 499192 h 499871"/>
              <a:gd name="connsiteX17" fmla="*/ 461817 w 599144"/>
              <a:gd name="connsiteY17" fmla="*/ 499192 h 499871"/>
              <a:gd name="connsiteX18" fmla="*/ 474275 w 599144"/>
              <a:gd name="connsiteY18" fmla="*/ 486733 h 499871"/>
              <a:gd name="connsiteX19" fmla="*/ 586396 w 599144"/>
              <a:gd name="connsiteY19" fmla="*/ 374613 h 499871"/>
              <a:gd name="connsiteX20" fmla="*/ 598854 w 599144"/>
              <a:gd name="connsiteY20" fmla="*/ 362155 h 499871"/>
              <a:gd name="connsiteX21" fmla="*/ 598854 w 599144"/>
              <a:gd name="connsiteY21" fmla="*/ 212660 h 499871"/>
              <a:gd name="connsiteX22" fmla="*/ 586395 w 599144"/>
              <a:gd name="connsiteY22" fmla="*/ 200202 h 499871"/>
              <a:gd name="connsiteX23" fmla="*/ 293636 w 599144"/>
              <a:gd name="connsiteY23" fmla="*/ 287407 h 499871"/>
              <a:gd name="connsiteX24" fmla="*/ 306094 w 599144"/>
              <a:gd name="connsiteY24" fmla="*/ 287407 h 499871"/>
              <a:gd name="connsiteX25" fmla="*/ 349696 w 599144"/>
              <a:gd name="connsiteY25" fmla="*/ 331009 h 499871"/>
              <a:gd name="connsiteX26" fmla="*/ 312323 w 599144"/>
              <a:gd name="connsiteY26" fmla="*/ 373982 h 499871"/>
              <a:gd name="connsiteX27" fmla="*/ 312323 w 599144"/>
              <a:gd name="connsiteY27" fmla="*/ 387070 h 499871"/>
              <a:gd name="connsiteX28" fmla="*/ 299864 w 599144"/>
              <a:gd name="connsiteY28" fmla="*/ 399528 h 499871"/>
              <a:gd name="connsiteX29" fmla="*/ 287406 w 599144"/>
              <a:gd name="connsiteY29" fmla="*/ 387070 h 499871"/>
              <a:gd name="connsiteX30" fmla="*/ 287406 w 599144"/>
              <a:gd name="connsiteY30" fmla="*/ 374612 h 499871"/>
              <a:gd name="connsiteX31" fmla="*/ 262491 w 599144"/>
              <a:gd name="connsiteY31" fmla="*/ 374612 h 499871"/>
              <a:gd name="connsiteX32" fmla="*/ 250033 w 599144"/>
              <a:gd name="connsiteY32" fmla="*/ 362153 h 499871"/>
              <a:gd name="connsiteX33" fmla="*/ 262491 w 599144"/>
              <a:gd name="connsiteY33" fmla="*/ 349695 h 499871"/>
              <a:gd name="connsiteX34" fmla="*/ 306093 w 599144"/>
              <a:gd name="connsiteY34" fmla="*/ 349695 h 499871"/>
              <a:gd name="connsiteX35" fmla="*/ 324780 w 599144"/>
              <a:gd name="connsiteY35" fmla="*/ 331008 h 499871"/>
              <a:gd name="connsiteX36" fmla="*/ 306093 w 599144"/>
              <a:gd name="connsiteY36" fmla="*/ 312322 h 499871"/>
              <a:gd name="connsiteX37" fmla="*/ 293635 w 599144"/>
              <a:gd name="connsiteY37" fmla="*/ 312322 h 499871"/>
              <a:gd name="connsiteX38" fmla="*/ 250033 w 599144"/>
              <a:gd name="connsiteY38" fmla="*/ 268719 h 499871"/>
              <a:gd name="connsiteX39" fmla="*/ 287406 w 599144"/>
              <a:gd name="connsiteY39" fmla="*/ 225747 h 499871"/>
              <a:gd name="connsiteX40" fmla="*/ 287406 w 599144"/>
              <a:gd name="connsiteY40" fmla="*/ 212660 h 499871"/>
              <a:gd name="connsiteX41" fmla="*/ 299864 w 599144"/>
              <a:gd name="connsiteY41" fmla="*/ 200202 h 499871"/>
              <a:gd name="connsiteX42" fmla="*/ 312323 w 599144"/>
              <a:gd name="connsiteY42" fmla="*/ 212660 h 499871"/>
              <a:gd name="connsiteX43" fmla="*/ 312323 w 599144"/>
              <a:gd name="connsiteY43" fmla="*/ 225119 h 499871"/>
              <a:gd name="connsiteX44" fmla="*/ 337238 w 599144"/>
              <a:gd name="connsiteY44" fmla="*/ 225119 h 499871"/>
              <a:gd name="connsiteX45" fmla="*/ 349696 w 599144"/>
              <a:gd name="connsiteY45" fmla="*/ 237577 h 499871"/>
              <a:gd name="connsiteX46" fmla="*/ 337238 w 599144"/>
              <a:gd name="connsiteY46" fmla="*/ 250035 h 499871"/>
              <a:gd name="connsiteX47" fmla="*/ 293636 w 599144"/>
              <a:gd name="connsiteY47" fmla="*/ 250035 h 499871"/>
              <a:gd name="connsiteX48" fmla="*/ 274949 w 599144"/>
              <a:gd name="connsiteY48" fmla="*/ 268722 h 499871"/>
              <a:gd name="connsiteX49" fmla="*/ 293636 w 599144"/>
              <a:gd name="connsiteY49" fmla="*/ 287407 h 499871"/>
              <a:gd name="connsiteX50" fmla="*/ 374612 w 599144"/>
              <a:gd name="connsiteY50" fmla="*/ 75624 h 499871"/>
              <a:gd name="connsiteX51" fmla="*/ 225117 w 599144"/>
              <a:gd name="connsiteY51" fmla="*/ 75624 h 499871"/>
              <a:gd name="connsiteX52" fmla="*/ 225117 w 599144"/>
              <a:gd name="connsiteY52" fmla="*/ 50708 h 499871"/>
              <a:gd name="connsiteX53" fmla="*/ 374612 w 599144"/>
              <a:gd name="connsiteY53" fmla="*/ 50708 h 499871"/>
              <a:gd name="connsiteX54" fmla="*/ 374612 w 599144"/>
              <a:gd name="connsiteY54" fmla="*/ 75624 h 49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99144" h="499871">
                <a:moveTo>
                  <a:pt x="586395" y="200202"/>
                </a:moveTo>
                <a:cubicBezTo>
                  <a:pt x="524567" y="200202"/>
                  <a:pt x="474274" y="149908"/>
                  <a:pt x="474274" y="88081"/>
                </a:cubicBezTo>
                <a:cubicBezTo>
                  <a:pt x="474274" y="81195"/>
                  <a:pt x="468702" y="75623"/>
                  <a:pt x="461816" y="75623"/>
                </a:cubicBezTo>
                <a:lnTo>
                  <a:pt x="424442" y="75623"/>
                </a:lnTo>
                <a:lnTo>
                  <a:pt x="424442" y="50708"/>
                </a:lnTo>
                <a:cubicBezTo>
                  <a:pt x="424442" y="23225"/>
                  <a:pt x="402081" y="876"/>
                  <a:pt x="374610" y="876"/>
                </a:cubicBezTo>
                <a:lnTo>
                  <a:pt x="225117" y="876"/>
                </a:lnTo>
                <a:cubicBezTo>
                  <a:pt x="197647" y="876"/>
                  <a:pt x="175286" y="23224"/>
                  <a:pt x="175286" y="50708"/>
                </a:cubicBezTo>
                <a:lnTo>
                  <a:pt x="175286" y="75623"/>
                </a:lnTo>
                <a:lnTo>
                  <a:pt x="137912" y="75623"/>
                </a:lnTo>
                <a:cubicBezTo>
                  <a:pt x="131026" y="75623"/>
                  <a:pt x="125454" y="81195"/>
                  <a:pt x="125454" y="88081"/>
                </a:cubicBezTo>
                <a:cubicBezTo>
                  <a:pt x="125454" y="149909"/>
                  <a:pt x="75159" y="200202"/>
                  <a:pt x="13333" y="200202"/>
                </a:cubicBezTo>
                <a:cubicBezTo>
                  <a:pt x="6448" y="200202"/>
                  <a:pt x="876" y="205774"/>
                  <a:pt x="876" y="212660"/>
                </a:cubicBezTo>
                <a:lnTo>
                  <a:pt x="876" y="362155"/>
                </a:lnTo>
                <a:cubicBezTo>
                  <a:pt x="876" y="369041"/>
                  <a:pt x="6448" y="374613"/>
                  <a:pt x="13334" y="374613"/>
                </a:cubicBezTo>
                <a:cubicBezTo>
                  <a:pt x="75162" y="374613"/>
                  <a:pt x="125455" y="424907"/>
                  <a:pt x="125455" y="486733"/>
                </a:cubicBezTo>
                <a:cubicBezTo>
                  <a:pt x="125455" y="493620"/>
                  <a:pt x="131027" y="499192"/>
                  <a:pt x="137913" y="499192"/>
                </a:cubicBezTo>
                <a:lnTo>
                  <a:pt x="461817" y="499192"/>
                </a:lnTo>
                <a:cubicBezTo>
                  <a:pt x="468703" y="499192"/>
                  <a:pt x="474275" y="493620"/>
                  <a:pt x="474275" y="486733"/>
                </a:cubicBezTo>
                <a:cubicBezTo>
                  <a:pt x="474275" y="424906"/>
                  <a:pt x="524570" y="374613"/>
                  <a:pt x="586396" y="374613"/>
                </a:cubicBezTo>
                <a:cubicBezTo>
                  <a:pt x="593282" y="374613"/>
                  <a:pt x="598854" y="369041"/>
                  <a:pt x="598854" y="362155"/>
                </a:cubicBezTo>
                <a:lnTo>
                  <a:pt x="598854" y="212660"/>
                </a:lnTo>
                <a:cubicBezTo>
                  <a:pt x="598853" y="205774"/>
                  <a:pt x="593281" y="200202"/>
                  <a:pt x="586395" y="200202"/>
                </a:cubicBezTo>
                <a:close/>
                <a:moveTo>
                  <a:pt x="293636" y="287407"/>
                </a:moveTo>
                <a:lnTo>
                  <a:pt x="306094" y="287407"/>
                </a:lnTo>
                <a:cubicBezTo>
                  <a:pt x="330134" y="287407"/>
                  <a:pt x="349696" y="306970"/>
                  <a:pt x="349696" y="331009"/>
                </a:cubicBezTo>
                <a:cubicBezTo>
                  <a:pt x="349696" y="352917"/>
                  <a:pt x="333399" y="370929"/>
                  <a:pt x="312323" y="373982"/>
                </a:cubicBezTo>
                <a:lnTo>
                  <a:pt x="312323" y="387070"/>
                </a:lnTo>
                <a:cubicBezTo>
                  <a:pt x="312323" y="393956"/>
                  <a:pt x="306751" y="399528"/>
                  <a:pt x="299864" y="399528"/>
                </a:cubicBezTo>
                <a:cubicBezTo>
                  <a:pt x="292978" y="399528"/>
                  <a:pt x="287406" y="393956"/>
                  <a:pt x="287406" y="387070"/>
                </a:cubicBezTo>
                <a:lnTo>
                  <a:pt x="287406" y="374612"/>
                </a:lnTo>
                <a:lnTo>
                  <a:pt x="262491" y="374612"/>
                </a:lnTo>
                <a:cubicBezTo>
                  <a:pt x="255605" y="374612"/>
                  <a:pt x="250033" y="369039"/>
                  <a:pt x="250033" y="362153"/>
                </a:cubicBezTo>
                <a:cubicBezTo>
                  <a:pt x="250033" y="355267"/>
                  <a:pt x="255605" y="349695"/>
                  <a:pt x="262491" y="349695"/>
                </a:cubicBezTo>
                <a:lnTo>
                  <a:pt x="306093" y="349695"/>
                </a:lnTo>
                <a:cubicBezTo>
                  <a:pt x="316386" y="349695"/>
                  <a:pt x="324780" y="341313"/>
                  <a:pt x="324780" y="331008"/>
                </a:cubicBezTo>
                <a:cubicBezTo>
                  <a:pt x="324780" y="320704"/>
                  <a:pt x="316385" y="312322"/>
                  <a:pt x="306093" y="312322"/>
                </a:cubicBezTo>
                <a:lnTo>
                  <a:pt x="293635" y="312322"/>
                </a:lnTo>
                <a:cubicBezTo>
                  <a:pt x="269595" y="312322"/>
                  <a:pt x="250033" y="292759"/>
                  <a:pt x="250033" y="268719"/>
                </a:cubicBezTo>
                <a:cubicBezTo>
                  <a:pt x="250033" y="246812"/>
                  <a:pt x="266330" y="228800"/>
                  <a:pt x="287406" y="225747"/>
                </a:cubicBezTo>
                <a:lnTo>
                  <a:pt x="287406" y="212660"/>
                </a:lnTo>
                <a:cubicBezTo>
                  <a:pt x="287406" y="205774"/>
                  <a:pt x="292978" y="200202"/>
                  <a:pt x="299864" y="200202"/>
                </a:cubicBezTo>
                <a:cubicBezTo>
                  <a:pt x="306751" y="200202"/>
                  <a:pt x="312323" y="205774"/>
                  <a:pt x="312323" y="212660"/>
                </a:cubicBezTo>
                <a:lnTo>
                  <a:pt x="312323" y="225119"/>
                </a:lnTo>
                <a:lnTo>
                  <a:pt x="337238" y="225119"/>
                </a:lnTo>
                <a:cubicBezTo>
                  <a:pt x="344124" y="225119"/>
                  <a:pt x="349696" y="230691"/>
                  <a:pt x="349696" y="237577"/>
                </a:cubicBezTo>
                <a:cubicBezTo>
                  <a:pt x="349696" y="244463"/>
                  <a:pt x="344124" y="250035"/>
                  <a:pt x="337238" y="250035"/>
                </a:cubicBezTo>
                <a:lnTo>
                  <a:pt x="293636" y="250035"/>
                </a:lnTo>
                <a:cubicBezTo>
                  <a:pt x="283343" y="250035"/>
                  <a:pt x="274949" y="258417"/>
                  <a:pt x="274949" y="268722"/>
                </a:cubicBezTo>
                <a:cubicBezTo>
                  <a:pt x="274949" y="279026"/>
                  <a:pt x="283343" y="287407"/>
                  <a:pt x="293636" y="287407"/>
                </a:cubicBezTo>
                <a:close/>
                <a:moveTo>
                  <a:pt x="374612" y="75624"/>
                </a:moveTo>
                <a:lnTo>
                  <a:pt x="225117" y="75624"/>
                </a:lnTo>
                <a:lnTo>
                  <a:pt x="225117" y="50708"/>
                </a:lnTo>
                <a:lnTo>
                  <a:pt x="374612" y="50708"/>
                </a:lnTo>
                <a:lnTo>
                  <a:pt x="374612" y="7562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CEBB66-370F-EB4A-B7AB-DD71CA1D4F56}"/>
              </a:ext>
            </a:extLst>
          </p:cNvPr>
          <p:cNvSpPr/>
          <p:nvPr/>
        </p:nvSpPr>
        <p:spPr>
          <a:xfrm>
            <a:off x="6774722" y="7963440"/>
            <a:ext cx="3224182" cy="61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084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80732" y="1046901"/>
            <a:ext cx="102162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" name="Forma libre 118">
            <a:extLst>
              <a:ext uri="{FF2B5EF4-FFF2-40B4-BE49-F238E27FC236}">
                <a16:creationId xmlns:a16="http://schemas.microsoft.com/office/drawing/2014/main" id="{59368F7B-D52F-E847-B213-B98EE58935B5}"/>
              </a:ext>
            </a:extLst>
          </p:cNvPr>
          <p:cNvSpPr/>
          <p:nvPr/>
        </p:nvSpPr>
        <p:spPr>
          <a:xfrm>
            <a:off x="2668308" y="4224831"/>
            <a:ext cx="4221257" cy="4221426"/>
          </a:xfrm>
          <a:custGeom>
            <a:avLst/>
            <a:gdLst>
              <a:gd name="connsiteX0" fmla="*/ 187635 w 374689"/>
              <a:gd name="connsiteY0" fmla="*/ 531 h 374703"/>
              <a:gd name="connsiteX1" fmla="*/ 374746 w 374689"/>
              <a:gd name="connsiteY1" fmla="*/ 187649 h 374703"/>
              <a:gd name="connsiteX2" fmla="*/ 187635 w 374689"/>
              <a:gd name="connsiteY2" fmla="*/ 374789 h 374703"/>
              <a:gd name="connsiteX3" fmla="*/ 531 w 374689"/>
              <a:gd name="connsiteY3" fmla="*/ 187678 h 374703"/>
              <a:gd name="connsiteX4" fmla="*/ 187635 w 374689"/>
              <a:gd name="connsiteY4" fmla="*/ 531 h 374703"/>
              <a:gd name="connsiteX5" fmla="*/ 187635 w 374689"/>
              <a:gd name="connsiteY5" fmla="*/ 34956 h 374703"/>
              <a:gd name="connsiteX6" fmla="*/ 34954 w 374689"/>
              <a:gd name="connsiteY6" fmla="*/ 187649 h 374703"/>
              <a:gd name="connsiteX7" fmla="*/ 187635 w 374689"/>
              <a:gd name="connsiteY7" fmla="*/ 340336 h 374703"/>
              <a:gd name="connsiteX8" fmla="*/ 340322 w 374689"/>
              <a:gd name="connsiteY8" fmla="*/ 187649 h 374703"/>
              <a:gd name="connsiteX9" fmla="*/ 187635 w 374689"/>
              <a:gd name="connsiteY9" fmla="*/ 34956 h 37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4689" h="374703">
                <a:moveTo>
                  <a:pt x="187635" y="531"/>
                </a:moveTo>
                <a:cubicBezTo>
                  <a:pt x="290968" y="531"/>
                  <a:pt x="374746" y="84312"/>
                  <a:pt x="374746" y="187649"/>
                </a:cubicBezTo>
                <a:cubicBezTo>
                  <a:pt x="374746" y="290987"/>
                  <a:pt x="290975" y="374789"/>
                  <a:pt x="187635" y="374789"/>
                </a:cubicBezTo>
                <a:cubicBezTo>
                  <a:pt x="84294" y="374789"/>
                  <a:pt x="531" y="291015"/>
                  <a:pt x="531" y="187678"/>
                </a:cubicBezTo>
                <a:cubicBezTo>
                  <a:pt x="531" y="84340"/>
                  <a:pt x="84309" y="531"/>
                  <a:pt x="187635" y="531"/>
                </a:cubicBezTo>
                <a:close/>
                <a:moveTo>
                  <a:pt x="187635" y="34956"/>
                </a:moveTo>
                <a:cubicBezTo>
                  <a:pt x="103348" y="34956"/>
                  <a:pt x="34954" y="103316"/>
                  <a:pt x="34954" y="187649"/>
                </a:cubicBezTo>
                <a:cubicBezTo>
                  <a:pt x="34954" y="271983"/>
                  <a:pt x="103312" y="340336"/>
                  <a:pt x="187635" y="340336"/>
                </a:cubicBezTo>
                <a:cubicBezTo>
                  <a:pt x="271958" y="340336"/>
                  <a:pt x="340322" y="271976"/>
                  <a:pt x="340322" y="187649"/>
                </a:cubicBezTo>
                <a:cubicBezTo>
                  <a:pt x="340322" y="103323"/>
                  <a:pt x="271965" y="34956"/>
                  <a:pt x="187635" y="3495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" name="Forma libre 119">
            <a:extLst>
              <a:ext uri="{FF2B5EF4-FFF2-40B4-BE49-F238E27FC236}">
                <a16:creationId xmlns:a16="http://schemas.microsoft.com/office/drawing/2014/main" id="{819A36F2-7548-C14F-8DFC-AAE90C51407B}"/>
              </a:ext>
            </a:extLst>
          </p:cNvPr>
          <p:cNvSpPr/>
          <p:nvPr/>
        </p:nvSpPr>
        <p:spPr>
          <a:xfrm>
            <a:off x="3330075" y="4887161"/>
            <a:ext cx="2896631" cy="2896744"/>
          </a:xfrm>
          <a:custGeom>
            <a:avLst/>
            <a:gdLst>
              <a:gd name="connsiteX0" fmla="*/ 128896 w 257111"/>
              <a:gd name="connsiteY0" fmla="*/ 531 h 257121"/>
              <a:gd name="connsiteX1" fmla="*/ 257261 w 257111"/>
              <a:gd name="connsiteY1" fmla="*/ 128901 h 257121"/>
              <a:gd name="connsiteX2" fmla="*/ 128896 w 257111"/>
              <a:gd name="connsiteY2" fmla="*/ 257271 h 257121"/>
              <a:gd name="connsiteX3" fmla="*/ 531 w 257111"/>
              <a:gd name="connsiteY3" fmla="*/ 128901 h 257121"/>
              <a:gd name="connsiteX4" fmla="*/ 128896 w 257111"/>
              <a:gd name="connsiteY4" fmla="*/ 531 h 25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11" h="257121">
                <a:moveTo>
                  <a:pt x="128896" y="531"/>
                </a:moveTo>
                <a:cubicBezTo>
                  <a:pt x="199790" y="531"/>
                  <a:pt x="257261" y="58004"/>
                  <a:pt x="257261" y="128901"/>
                </a:cubicBezTo>
                <a:cubicBezTo>
                  <a:pt x="257261" y="199797"/>
                  <a:pt x="199790" y="257271"/>
                  <a:pt x="128896" y="257271"/>
                </a:cubicBezTo>
                <a:cubicBezTo>
                  <a:pt x="58002" y="257271"/>
                  <a:pt x="531" y="199797"/>
                  <a:pt x="531" y="128901"/>
                </a:cubicBezTo>
                <a:cubicBezTo>
                  <a:pt x="531" y="58004"/>
                  <a:pt x="58002" y="531"/>
                  <a:pt x="128896" y="53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" name="Forma libre 120">
            <a:extLst>
              <a:ext uri="{FF2B5EF4-FFF2-40B4-BE49-F238E27FC236}">
                <a16:creationId xmlns:a16="http://schemas.microsoft.com/office/drawing/2014/main" id="{403F8924-333B-8944-BC7D-22E880790C04}"/>
              </a:ext>
            </a:extLst>
          </p:cNvPr>
          <p:cNvSpPr/>
          <p:nvPr/>
        </p:nvSpPr>
        <p:spPr>
          <a:xfrm>
            <a:off x="3333308" y="8367034"/>
            <a:ext cx="2872691" cy="2034904"/>
          </a:xfrm>
          <a:custGeom>
            <a:avLst/>
            <a:gdLst>
              <a:gd name="connsiteX0" fmla="*/ 133687 w 254986"/>
              <a:gd name="connsiteY0" fmla="*/ 173311 h 180622"/>
              <a:gd name="connsiteX1" fmla="*/ 133687 w 254986"/>
              <a:gd name="connsiteY1" fmla="*/ 173764 h 180622"/>
              <a:gd name="connsiteX2" fmla="*/ 126895 w 254986"/>
              <a:gd name="connsiteY2" fmla="*/ 180557 h 180622"/>
              <a:gd name="connsiteX3" fmla="*/ 120102 w 254986"/>
              <a:gd name="connsiteY3" fmla="*/ 173764 h 180622"/>
              <a:gd name="connsiteX4" fmla="*/ 120102 w 254986"/>
              <a:gd name="connsiteY4" fmla="*/ 173311 h 180622"/>
              <a:gd name="connsiteX5" fmla="*/ 126895 w 254986"/>
              <a:gd name="connsiteY5" fmla="*/ 166518 h 180622"/>
              <a:gd name="connsiteX6" fmla="*/ 133687 w 254986"/>
              <a:gd name="connsiteY6" fmla="*/ 173311 h 180622"/>
              <a:gd name="connsiteX7" fmla="*/ 7419 w 254986"/>
              <a:gd name="connsiteY7" fmla="*/ 14278 h 180622"/>
              <a:gd name="connsiteX8" fmla="*/ 3566 w 254986"/>
              <a:gd name="connsiteY8" fmla="*/ 12996 h 180622"/>
              <a:gd name="connsiteX9" fmla="*/ 3169 w 254986"/>
              <a:gd name="connsiteY9" fmla="*/ 12698 h 180622"/>
              <a:gd name="connsiteX10" fmla="*/ 1950 w 254986"/>
              <a:gd name="connsiteY10" fmla="*/ 3170 h 180622"/>
              <a:gd name="connsiteX11" fmla="*/ 11322 w 254986"/>
              <a:gd name="connsiteY11" fmla="*/ 1833 h 180622"/>
              <a:gd name="connsiteX12" fmla="*/ 12880 w 254986"/>
              <a:gd name="connsiteY12" fmla="*/ 11459 h 180622"/>
              <a:gd name="connsiteX13" fmla="*/ 7419 w 254986"/>
              <a:gd name="connsiteY13" fmla="*/ 14292 h 180622"/>
              <a:gd name="connsiteX14" fmla="*/ 247617 w 254986"/>
              <a:gd name="connsiteY14" fmla="*/ 15808 h 180622"/>
              <a:gd name="connsiteX15" fmla="*/ 240829 w 254986"/>
              <a:gd name="connsiteY15" fmla="*/ 9010 h 180622"/>
              <a:gd name="connsiteX16" fmla="*/ 243572 w 254986"/>
              <a:gd name="connsiteY16" fmla="*/ 3561 h 180622"/>
              <a:gd name="connsiteX17" fmla="*/ 244026 w 254986"/>
              <a:gd name="connsiteY17" fmla="*/ 3228 h 180622"/>
              <a:gd name="connsiteX18" fmla="*/ 253535 w 254986"/>
              <a:gd name="connsiteY18" fmla="*/ 4589 h 180622"/>
              <a:gd name="connsiteX19" fmla="*/ 252174 w 254986"/>
              <a:gd name="connsiteY19" fmla="*/ 14098 h 180622"/>
              <a:gd name="connsiteX20" fmla="*/ 251923 w 254986"/>
              <a:gd name="connsiteY20" fmla="*/ 14278 h 180622"/>
              <a:gd name="connsiteX21" fmla="*/ 251654 w 254986"/>
              <a:gd name="connsiteY21" fmla="*/ 14476 h 180622"/>
              <a:gd name="connsiteX22" fmla="*/ 247617 w 254986"/>
              <a:gd name="connsiteY22" fmla="*/ 15808 h 180622"/>
              <a:gd name="connsiteX23" fmla="*/ 34859 w 254986"/>
              <a:gd name="connsiteY23" fmla="*/ 31313 h 180622"/>
              <a:gd name="connsiteX24" fmla="*/ 31664 w 254986"/>
              <a:gd name="connsiteY24" fmla="*/ 30513 h 180622"/>
              <a:gd name="connsiteX25" fmla="*/ 34866 w 254986"/>
              <a:gd name="connsiteY25" fmla="*/ 24528 h 180622"/>
              <a:gd name="connsiteX26" fmla="*/ 31501 w 254986"/>
              <a:gd name="connsiteY26" fmla="*/ 30421 h 180622"/>
              <a:gd name="connsiteX27" fmla="*/ 28349 w 254986"/>
              <a:gd name="connsiteY27" fmla="*/ 21354 h 180622"/>
              <a:gd name="connsiteX28" fmla="*/ 37416 w 254986"/>
              <a:gd name="connsiteY28" fmla="*/ 18202 h 180622"/>
              <a:gd name="connsiteX29" fmla="*/ 38060 w 254986"/>
              <a:gd name="connsiteY29" fmla="*/ 18535 h 180622"/>
              <a:gd name="connsiteX30" fmla="*/ 40753 w 254986"/>
              <a:gd name="connsiteY30" fmla="*/ 27757 h 180622"/>
              <a:gd name="connsiteX31" fmla="*/ 34859 w 254986"/>
              <a:gd name="connsiteY31" fmla="*/ 31285 h 180622"/>
              <a:gd name="connsiteX32" fmla="*/ 220185 w 254986"/>
              <a:gd name="connsiteY32" fmla="*/ 32446 h 180622"/>
              <a:gd name="connsiteX33" fmla="*/ 213350 w 254986"/>
              <a:gd name="connsiteY33" fmla="*/ 25710 h 180622"/>
              <a:gd name="connsiteX34" fmla="*/ 217075 w 254986"/>
              <a:gd name="connsiteY34" fmla="*/ 19604 h 180622"/>
              <a:gd name="connsiteX35" fmla="*/ 217550 w 254986"/>
              <a:gd name="connsiteY35" fmla="*/ 19357 h 180622"/>
              <a:gd name="connsiteX36" fmla="*/ 226604 w 254986"/>
              <a:gd name="connsiteY36" fmla="*/ 22565 h 180622"/>
              <a:gd name="connsiteX37" fmla="*/ 223627 w 254986"/>
              <a:gd name="connsiteY37" fmla="*/ 31505 h 180622"/>
              <a:gd name="connsiteX38" fmla="*/ 220588 w 254986"/>
              <a:gd name="connsiteY38" fmla="*/ 25434 h 180622"/>
              <a:gd name="connsiteX39" fmla="*/ 223301 w 254986"/>
              <a:gd name="connsiteY39" fmla="*/ 31667 h 180622"/>
              <a:gd name="connsiteX40" fmla="*/ 220192 w 254986"/>
              <a:gd name="connsiteY40" fmla="*/ 32425 h 180622"/>
              <a:gd name="connsiteX41" fmla="*/ 64451 w 254986"/>
              <a:gd name="connsiteY41" fmla="*/ 43780 h 180622"/>
              <a:gd name="connsiteX42" fmla="*/ 62326 w 254986"/>
              <a:gd name="connsiteY42" fmla="*/ 43432 h 180622"/>
              <a:gd name="connsiteX43" fmla="*/ 62015 w 254986"/>
              <a:gd name="connsiteY43" fmla="*/ 43333 h 180622"/>
              <a:gd name="connsiteX44" fmla="*/ 57563 w 254986"/>
              <a:gd name="connsiteY44" fmla="*/ 34830 h 180622"/>
              <a:gd name="connsiteX45" fmla="*/ 66066 w 254986"/>
              <a:gd name="connsiteY45" fmla="*/ 30378 h 180622"/>
              <a:gd name="connsiteX46" fmla="*/ 66626 w 254986"/>
              <a:gd name="connsiteY46" fmla="*/ 30555 h 180622"/>
              <a:gd name="connsiteX47" fmla="*/ 70922 w 254986"/>
              <a:gd name="connsiteY47" fmla="*/ 39136 h 180622"/>
              <a:gd name="connsiteX48" fmla="*/ 64501 w 254986"/>
              <a:gd name="connsiteY48" fmla="*/ 43780 h 180622"/>
              <a:gd name="connsiteX49" fmla="*/ 190486 w 254986"/>
              <a:gd name="connsiteY49" fmla="*/ 44524 h 180622"/>
              <a:gd name="connsiteX50" fmla="*/ 183680 w 254986"/>
              <a:gd name="connsiteY50" fmla="*/ 37757 h 180622"/>
              <a:gd name="connsiteX51" fmla="*/ 188240 w 254986"/>
              <a:gd name="connsiteY51" fmla="*/ 31328 h 180622"/>
              <a:gd name="connsiteX52" fmla="*/ 188949 w 254986"/>
              <a:gd name="connsiteY52" fmla="*/ 31122 h 180622"/>
              <a:gd name="connsiteX53" fmla="*/ 197409 w 254986"/>
              <a:gd name="connsiteY53" fmla="*/ 35651 h 180622"/>
              <a:gd name="connsiteX54" fmla="*/ 192880 w 254986"/>
              <a:gd name="connsiteY54" fmla="*/ 44112 h 180622"/>
              <a:gd name="connsiteX55" fmla="*/ 190918 w 254986"/>
              <a:gd name="connsiteY55" fmla="*/ 37617 h 180622"/>
              <a:gd name="connsiteX56" fmla="*/ 192696 w 254986"/>
              <a:gd name="connsiteY56" fmla="*/ 44176 h 180622"/>
              <a:gd name="connsiteX57" fmla="*/ 190521 w 254986"/>
              <a:gd name="connsiteY57" fmla="*/ 44524 h 180622"/>
              <a:gd name="connsiteX58" fmla="*/ 95602 w 254986"/>
              <a:gd name="connsiteY58" fmla="*/ 51479 h 180622"/>
              <a:gd name="connsiteX59" fmla="*/ 94618 w 254986"/>
              <a:gd name="connsiteY59" fmla="*/ 51408 h 180622"/>
              <a:gd name="connsiteX60" fmla="*/ 94271 w 254986"/>
              <a:gd name="connsiteY60" fmla="*/ 51359 h 180622"/>
              <a:gd name="connsiteX61" fmla="*/ 88548 w 254986"/>
              <a:gd name="connsiteY61" fmla="*/ 43567 h 180622"/>
              <a:gd name="connsiteX62" fmla="*/ 96176 w 254986"/>
              <a:gd name="connsiteY62" fmla="*/ 37901 h 180622"/>
              <a:gd name="connsiteX63" fmla="*/ 102104 w 254986"/>
              <a:gd name="connsiteY63" fmla="*/ 45657 h 180622"/>
              <a:gd name="connsiteX64" fmla="*/ 95602 w 254986"/>
              <a:gd name="connsiteY64" fmla="*/ 51472 h 180622"/>
              <a:gd name="connsiteX65" fmla="*/ 159158 w 254986"/>
              <a:gd name="connsiteY65" fmla="*/ 51869 h 180622"/>
              <a:gd name="connsiteX66" fmla="*/ 152378 w 254986"/>
              <a:gd name="connsiteY66" fmla="*/ 45063 h 180622"/>
              <a:gd name="connsiteX67" fmla="*/ 158145 w 254986"/>
              <a:gd name="connsiteY67" fmla="*/ 38361 h 180622"/>
              <a:gd name="connsiteX68" fmla="*/ 158626 w 254986"/>
              <a:gd name="connsiteY68" fmla="*/ 38290 h 180622"/>
              <a:gd name="connsiteX69" fmla="*/ 166340 w 254986"/>
              <a:gd name="connsiteY69" fmla="*/ 44034 h 180622"/>
              <a:gd name="connsiteX70" fmla="*/ 160596 w 254986"/>
              <a:gd name="connsiteY70" fmla="*/ 51748 h 180622"/>
              <a:gd name="connsiteX71" fmla="*/ 159618 w 254986"/>
              <a:gd name="connsiteY71" fmla="*/ 45026 h 180622"/>
              <a:gd name="connsiteX72" fmla="*/ 160185 w 254986"/>
              <a:gd name="connsiteY72" fmla="*/ 51805 h 180622"/>
              <a:gd name="connsiteX73" fmla="*/ 159158 w 254986"/>
              <a:gd name="connsiteY73" fmla="*/ 51883 h 180622"/>
              <a:gd name="connsiteX74" fmla="*/ 127596 w 254986"/>
              <a:gd name="connsiteY74" fmla="*/ 54135 h 180622"/>
              <a:gd name="connsiteX75" fmla="*/ 127121 w 254986"/>
              <a:gd name="connsiteY75" fmla="*/ 54135 h 180622"/>
              <a:gd name="connsiteX76" fmla="*/ 120329 w 254986"/>
              <a:gd name="connsiteY76" fmla="*/ 47343 h 180622"/>
              <a:gd name="connsiteX77" fmla="*/ 127121 w 254986"/>
              <a:gd name="connsiteY77" fmla="*/ 40550 h 180622"/>
              <a:gd name="connsiteX78" fmla="*/ 134141 w 254986"/>
              <a:gd name="connsiteY78" fmla="*/ 47343 h 180622"/>
              <a:gd name="connsiteX79" fmla="*/ 127719 w 254986"/>
              <a:gd name="connsiteY79" fmla="*/ 54133 h 180622"/>
              <a:gd name="connsiteX80" fmla="*/ 127575 w 254986"/>
              <a:gd name="connsiteY80" fmla="*/ 54135 h 180622"/>
              <a:gd name="connsiteX81" fmla="*/ 133687 w 254986"/>
              <a:gd name="connsiteY81" fmla="*/ 140827 h 180622"/>
              <a:gd name="connsiteX82" fmla="*/ 133687 w 254986"/>
              <a:gd name="connsiteY82" fmla="*/ 141280 h 180622"/>
              <a:gd name="connsiteX83" fmla="*/ 126895 w 254986"/>
              <a:gd name="connsiteY83" fmla="*/ 148073 h 180622"/>
              <a:gd name="connsiteX84" fmla="*/ 120102 w 254986"/>
              <a:gd name="connsiteY84" fmla="*/ 141280 h 180622"/>
              <a:gd name="connsiteX85" fmla="*/ 120102 w 254986"/>
              <a:gd name="connsiteY85" fmla="*/ 140827 h 180622"/>
              <a:gd name="connsiteX86" fmla="*/ 126895 w 254986"/>
              <a:gd name="connsiteY86" fmla="*/ 134035 h 180622"/>
              <a:gd name="connsiteX87" fmla="*/ 133687 w 254986"/>
              <a:gd name="connsiteY87" fmla="*/ 140827 h 180622"/>
              <a:gd name="connsiteX88" fmla="*/ 133687 w 254986"/>
              <a:gd name="connsiteY88" fmla="*/ 108336 h 180622"/>
              <a:gd name="connsiteX89" fmla="*/ 133687 w 254986"/>
              <a:gd name="connsiteY89" fmla="*/ 108797 h 180622"/>
              <a:gd name="connsiteX90" fmla="*/ 126895 w 254986"/>
              <a:gd name="connsiteY90" fmla="*/ 115589 h 180622"/>
              <a:gd name="connsiteX91" fmla="*/ 120102 w 254986"/>
              <a:gd name="connsiteY91" fmla="*/ 108797 h 180622"/>
              <a:gd name="connsiteX92" fmla="*/ 120102 w 254986"/>
              <a:gd name="connsiteY92" fmla="*/ 108336 h 180622"/>
              <a:gd name="connsiteX93" fmla="*/ 126895 w 254986"/>
              <a:gd name="connsiteY93" fmla="*/ 101544 h 180622"/>
              <a:gd name="connsiteX94" fmla="*/ 133687 w 254986"/>
              <a:gd name="connsiteY94" fmla="*/ 108336 h 180622"/>
              <a:gd name="connsiteX95" fmla="*/ 133687 w 254986"/>
              <a:gd name="connsiteY95" fmla="*/ 75839 h 180622"/>
              <a:gd name="connsiteX96" fmla="*/ 133687 w 254986"/>
              <a:gd name="connsiteY96" fmla="*/ 76306 h 180622"/>
              <a:gd name="connsiteX97" fmla="*/ 120102 w 254986"/>
              <a:gd name="connsiteY97" fmla="*/ 76306 h 180622"/>
              <a:gd name="connsiteX98" fmla="*/ 120102 w 254986"/>
              <a:gd name="connsiteY98" fmla="*/ 75839 h 180622"/>
              <a:gd name="connsiteX99" fmla="*/ 126895 w 254986"/>
              <a:gd name="connsiteY99" fmla="*/ 69046 h 180622"/>
              <a:gd name="connsiteX100" fmla="*/ 133687 w 254986"/>
              <a:gd name="connsiteY100" fmla="*/ 75839 h 180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254986" h="180622">
                <a:moveTo>
                  <a:pt x="133687" y="173311"/>
                </a:moveTo>
                <a:lnTo>
                  <a:pt x="133687" y="173764"/>
                </a:lnTo>
                <a:cubicBezTo>
                  <a:pt x="133687" y="177516"/>
                  <a:pt x="130646" y="180557"/>
                  <a:pt x="126895" y="180557"/>
                </a:cubicBezTo>
                <a:cubicBezTo>
                  <a:pt x="123143" y="180557"/>
                  <a:pt x="120102" y="177516"/>
                  <a:pt x="120102" y="173764"/>
                </a:cubicBezTo>
                <a:lnTo>
                  <a:pt x="120102" y="173311"/>
                </a:lnTo>
                <a:cubicBezTo>
                  <a:pt x="120102" y="169559"/>
                  <a:pt x="123143" y="166518"/>
                  <a:pt x="126895" y="166518"/>
                </a:cubicBezTo>
                <a:cubicBezTo>
                  <a:pt x="130646" y="166518"/>
                  <a:pt x="133687" y="169559"/>
                  <a:pt x="133687" y="173311"/>
                </a:cubicBezTo>
                <a:close/>
                <a:moveTo>
                  <a:pt x="7419" y="14278"/>
                </a:moveTo>
                <a:cubicBezTo>
                  <a:pt x="6030" y="14276"/>
                  <a:pt x="4679" y="13826"/>
                  <a:pt x="3566" y="12996"/>
                </a:cubicBezTo>
                <a:cubicBezTo>
                  <a:pt x="3566" y="12996"/>
                  <a:pt x="3184" y="12705"/>
                  <a:pt x="3169" y="12698"/>
                </a:cubicBezTo>
                <a:cubicBezTo>
                  <a:pt x="202" y="10404"/>
                  <a:pt x="-344" y="6137"/>
                  <a:pt x="1950" y="3170"/>
                </a:cubicBezTo>
                <a:cubicBezTo>
                  <a:pt x="4198" y="262"/>
                  <a:pt x="8351" y="-330"/>
                  <a:pt x="11322" y="1833"/>
                </a:cubicBezTo>
                <a:cubicBezTo>
                  <a:pt x="14363" y="4090"/>
                  <a:pt x="15054" y="8358"/>
                  <a:pt x="12880" y="11459"/>
                </a:cubicBezTo>
                <a:cubicBezTo>
                  <a:pt x="11611" y="13214"/>
                  <a:pt x="9585" y="14265"/>
                  <a:pt x="7419" y="14292"/>
                </a:cubicBezTo>
                <a:close/>
                <a:moveTo>
                  <a:pt x="247617" y="15808"/>
                </a:moveTo>
                <a:cubicBezTo>
                  <a:pt x="243865" y="15806"/>
                  <a:pt x="240826" y="12762"/>
                  <a:pt x="240829" y="9010"/>
                </a:cubicBezTo>
                <a:cubicBezTo>
                  <a:pt x="240830" y="6862"/>
                  <a:pt x="241848" y="4841"/>
                  <a:pt x="243572" y="3561"/>
                </a:cubicBezTo>
                <a:lnTo>
                  <a:pt x="244026" y="3228"/>
                </a:lnTo>
                <a:cubicBezTo>
                  <a:pt x="247027" y="978"/>
                  <a:pt x="251285" y="1587"/>
                  <a:pt x="253535" y="4589"/>
                </a:cubicBezTo>
                <a:cubicBezTo>
                  <a:pt x="255785" y="7590"/>
                  <a:pt x="255176" y="11848"/>
                  <a:pt x="252174" y="14098"/>
                </a:cubicBezTo>
                <a:cubicBezTo>
                  <a:pt x="252092" y="14160"/>
                  <a:pt x="252008" y="14220"/>
                  <a:pt x="251923" y="14278"/>
                </a:cubicBezTo>
                <a:lnTo>
                  <a:pt x="251654" y="14476"/>
                </a:lnTo>
                <a:cubicBezTo>
                  <a:pt x="250486" y="15342"/>
                  <a:pt x="249071" y="15809"/>
                  <a:pt x="247617" y="15808"/>
                </a:cubicBezTo>
                <a:close/>
                <a:moveTo>
                  <a:pt x="34859" y="31313"/>
                </a:moveTo>
                <a:cubicBezTo>
                  <a:pt x="33744" y="31314"/>
                  <a:pt x="32647" y="31039"/>
                  <a:pt x="31664" y="30513"/>
                </a:cubicBezTo>
                <a:lnTo>
                  <a:pt x="34866" y="24528"/>
                </a:lnTo>
                <a:lnTo>
                  <a:pt x="31501" y="30421"/>
                </a:lnTo>
                <a:cubicBezTo>
                  <a:pt x="28127" y="28788"/>
                  <a:pt x="26716" y="24728"/>
                  <a:pt x="28349" y="21354"/>
                </a:cubicBezTo>
                <a:cubicBezTo>
                  <a:pt x="29983" y="17980"/>
                  <a:pt x="34042" y="16569"/>
                  <a:pt x="37416" y="18202"/>
                </a:cubicBezTo>
                <a:lnTo>
                  <a:pt x="38060" y="18535"/>
                </a:lnTo>
                <a:cubicBezTo>
                  <a:pt x="41350" y="20338"/>
                  <a:pt x="42556" y="24466"/>
                  <a:pt x="40753" y="27757"/>
                </a:cubicBezTo>
                <a:cubicBezTo>
                  <a:pt x="39572" y="29913"/>
                  <a:pt x="37317" y="31263"/>
                  <a:pt x="34859" y="31285"/>
                </a:cubicBezTo>
                <a:close/>
                <a:moveTo>
                  <a:pt x="220185" y="32446"/>
                </a:moveTo>
                <a:cubicBezTo>
                  <a:pt x="216437" y="32473"/>
                  <a:pt x="213377" y="29457"/>
                  <a:pt x="213350" y="25710"/>
                </a:cubicBezTo>
                <a:cubicBezTo>
                  <a:pt x="213332" y="23132"/>
                  <a:pt x="214775" y="20767"/>
                  <a:pt x="217075" y="19604"/>
                </a:cubicBezTo>
                <a:lnTo>
                  <a:pt x="217550" y="19357"/>
                </a:lnTo>
                <a:cubicBezTo>
                  <a:pt x="220936" y="17742"/>
                  <a:pt x="224990" y="19179"/>
                  <a:pt x="226604" y="22565"/>
                </a:cubicBezTo>
                <a:cubicBezTo>
                  <a:pt x="228175" y="25861"/>
                  <a:pt x="226860" y="29809"/>
                  <a:pt x="223627" y="31505"/>
                </a:cubicBezTo>
                <a:lnTo>
                  <a:pt x="220588" y="25434"/>
                </a:lnTo>
                <a:lnTo>
                  <a:pt x="223301" y="31667"/>
                </a:lnTo>
                <a:cubicBezTo>
                  <a:pt x="222340" y="32166"/>
                  <a:pt x="221274" y="32426"/>
                  <a:pt x="220192" y="32425"/>
                </a:cubicBezTo>
                <a:close/>
                <a:moveTo>
                  <a:pt x="64451" y="43780"/>
                </a:moveTo>
                <a:cubicBezTo>
                  <a:pt x="63729" y="43776"/>
                  <a:pt x="63012" y="43659"/>
                  <a:pt x="62326" y="43432"/>
                </a:cubicBezTo>
                <a:lnTo>
                  <a:pt x="62015" y="43333"/>
                </a:lnTo>
                <a:cubicBezTo>
                  <a:pt x="58437" y="42215"/>
                  <a:pt x="56444" y="38407"/>
                  <a:pt x="57563" y="34830"/>
                </a:cubicBezTo>
                <a:cubicBezTo>
                  <a:pt x="58682" y="31252"/>
                  <a:pt x="62489" y="29259"/>
                  <a:pt x="66066" y="30378"/>
                </a:cubicBezTo>
                <a:lnTo>
                  <a:pt x="66626" y="30555"/>
                </a:lnTo>
                <a:cubicBezTo>
                  <a:pt x="70182" y="31738"/>
                  <a:pt x="72105" y="35580"/>
                  <a:pt x="70922" y="39136"/>
                </a:cubicBezTo>
                <a:cubicBezTo>
                  <a:pt x="70001" y="41903"/>
                  <a:pt x="67416" y="43772"/>
                  <a:pt x="64501" y="43780"/>
                </a:cubicBezTo>
                <a:close/>
                <a:moveTo>
                  <a:pt x="190486" y="44524"/>
                </a:moveTo>
                <a:cubicBezTo>
                  <a:pt x="186738" y="44534"/>
                  <a:pt x="183691" y="41505"/>
                  <a:pt x="183680" y="37757"/>
                </a:cubicBezTo>
                <a:cubicBezTo>
                  <a:pt x="183672" y="34861"/>
                  <a:pt x="185504" y="32278"/>
                  <a:pt x="188240" y="31328"/>
                </a:cubicBezTo>
                <a:lnTo>
                  <a:pt x="188949" y="31122"/>
                </a:lnTo>
                <a:cubicBezTo>
                  <a:pt x="192536" y="30036"/>
                  <a:pt x="196324" y="32064"/>
                  <a:pt x="197409" y="35651"/>
                </a:cubicBezTo>
                <a:cubicBezTo>
                  <a:pt x="198495" y="39239"/>
                  <a:pt x="196467" y="43027"/>
                  <a:pt x="192880" y="44112"/>
                </a:cubicBezTo>
                <a:lnTo>
                  <a:pt x="190918" y="37617"/>
                </a:lnTo>
                <a:lnTo>
                  <a:pt x="192696" y="44176"/>
                </a:lnTo>
                <a:cubicBezTo>
                  <a:pt x="191994" y="44408"/>
                  <a:pt x="191260" y="44525"/>
                  <a:pt x="190521" y="44524"/>
                </a:cubicBezTo>
                <a:close/>
                <a:moveTo>
                  <a:pt x="95602" y="51479"/>
                </a:moveTo>
                <a:cubicBezTo>
                  <a:pt x="95273" y="51484"/>
                  <a:pt x="94943" y="51460"/>
                  <a:pt x="94618" y="51408"/>
                </a:cubicBezTo>
                <a:lnTo>
                  <a:pt x="94271" y="51359"/>
                </a:lnTo>
                <a:cubicBezTo>
                  <a:pt x="90556" y="50759"/>
                  <a:pt x="88008" y="47291"/>
                  <a:pt x="88548" y="43567"/>
                </a:cubicBezTo>
                <a:cubicBezTo>
                  <a:pt x="89091" y="39897"/>
                  <a:pt x="92505" y="37360"/>
                  <a:pt x="96176" y="37901"/>
                </a:cubicBezTo>
                <a:cubicBezTo>
                  <a:pt x="99929" y="38450"/>
                  <a:pt x="102559" y="41891"/>
                  <a:pt x="102104" y="45657"/>
                </a:cubicBezTo>
                <a:cubicBezTo>
                  <a:pt x="101697" y="48949"/>
                  <a:pt x="98919" y="51434"/>
                  <a:pt x="95602" y="51472"/>
                </a:cubicBezTo>
                <a:close/>
                <a:moveTo>
                  <a:pt x="159158" y="51869"/>
                </a:moveTo>
                <a:cubicBezTo>
                  <a:pt x="155406" y="51861"/>
                  <a:pt x="152371" y="48814"/>
                  <a:pt x="152378" y="45063"/>
                </a:cubicBezTo>
                <a:cubicBezTo>
                  <a:pt x="152384" y="41712"/>
                  <a:pt x="154833" y="38867"/>
                  <a:pt x="158145" y="38361"/>
                </a:cubicBezTo>
                <a:lnTo>
                  <a:pt x="158626" y="38290"/>
                </a:lnTo>
                <a:cubicBezTo>
                  <a:pt x="162343" y="37746"/>
                  <a:pt x="165796" y="40318"/>
                  <a:pt x="166340" y="44034"/>
                </a:cubicBezTo>
                <a:cubicBezTo>
                  <a:pt x="166884" y="47751"/>
                  <a:pt x="164312" y="51205"/>
                  <a:pt x="160596" y="51748"/>
                </a:cubicBezTo>
                <a:lnTo>
                  <a:pt x="159618" y="45026"/>
                </a:lnTo>
                <a:lnTo>
                  <a:pt x="160185" y="51805"/>
                </a:lnTo>
                <a:cubicBezTo>
                  <a:pt x="159845" y="51855"/>
                  <a:pt x="159501" y="51881"/>
                  <a:pt x="159158" y="51883"/>
                </a:cubicBezTo>
                <a:close/>
                <a:moveTo>
                  <a:pt x="127596" y="54135"/>
                </a:moveTo>
                <a:lnTo>
                  <a:pt x="127121" y="54135"/>
                </a:lnTo>
                <a:cubicBezTo>
                  <a:pt x="123370" y="54135"/>
                  <a:pt x="120329" y="51094"/>
                  <a:pt x="120329" y="47343"/>
                </a:cubicBezTo>
                <a:cubicBezTo>
                  <a:pt x="120329" y="43591"/>
                  <a:pt x="123370" y="40550"/>
                  <a:pt x="127121" y="40550"/>
                </a:cubicBezTo>
                <a:cubicBezTo>
                  <a:pt x="130917" y="40533"/>
                  <a:pt x="134033" y="43548"/>
                  <a:pt x="134141" y="47343"/>
                </a:cubicBezTo>
                <a:cubicBezTo>
                  <a:pt x="134242" y="50991"/>
                  <a:pt x="131367" y="54031"/>
                  <a:pt x="127719" y="54133"/>
                </a:cubicBezTo>
                <a:cubicBezTo>
                  <a:pt x="127671" y="54134"/>
                  <a:pt x="127623" y="54135"/>
                  <a:pt x="127575" y="54135"/>
                </a:cubicBezTo>
                <a:close/>
                <a:moveTo>
                  <a:pt x="133687" y="140827"/>
                </a:moveTo>
                <a:lnTo>
                  <a:pt x="133687" y="141280"/>
                </a:lnTo>
                <a:cubicBezTo>
                  <a:pt x="133687" y="145032"/>
                  <a:pt x="130646" y="148073"/>
                  <a:pt x="126895" y="148073"/>
                </a:cubicBezTo>
                <a:cubicBezTo>
                  <a:pt x="123143" y="148073"/>
                  <a:pt x="120102" y="145032"/>
                  <a:pt x="120102" y="141280"/>
                </a:cubicBezTo>
                <a:lnTo>
                  <a:pt x="120102" y="140827"/>
                </a:lnTo>
                <a:cubicBezTo>
                  <a:pt x="120102" y="137076"/>
                  <a:pt x="123143" y="134035"/>
                  <a:pt x="126895" y="134035"/>
                </a:cubicBezTo>
                <a:cubicBezTo>
                  <a:pt x="130646" y="134035"/>
                  <a:pt x="133687" y="137076"/>
                  <a:pt x="133687" y="140827"/>
                </a:cubicBezTo>
                <a:close/>
                <a:moveTo>
                  <a:pt x="133687" y="108336"/>
                </a:moveTo>
                <a:lnTo>
                  <a:pt x="133687" y="108797"/>
                </a:lnTo>
                <a:cubicBezTo>
                  <a:pt x="133687" y="112548"/>
                  <a:pt x="130646" y="115589"/>
                  <a:pt x="126895" y="115589"/>
                </a:cubicBezTo>
                <a:cubicBezTo>
                  <a:pt x="123143" y="115589"/>
                  <a:pt x="120102" y="112548"/>
                  <a:pt x="120102" y="108797"/>
                </a:cubicBezTo>
                <a:lnTo>
                  <a:pt x="120102" y="108336"/>
                </a:lnTo>
                <a:cubicBezTo>
                  <a:pt x="120102" y="104585"/>
                  <a:pt x="123143" y="101544"/>
                  <a:pt x="126895" y="101544"/>
                </a:cubicBezTo>
                <a:cubicBezTo>
                  <a:pt x="130646" y="101544"/>
                  <a:pt x="133687" y="104585"/>
                  <a:pt x="133687" y="108336"/>
                </a:cubicBezTo>
                <a:close/>
                <a:moveTo>
                  <a:pt x="133687" y="75839"/>
                </a:moveTo>
                <a:lnTo>
                  <a:pt x="133687" y="76306"/>
                </a:lnTo>
                <a:cubicBezTo>
                  <a:pt x="133687" y="85231"/>
                  <a:pt x="120102" y="85238"/>
                  <a:pt x="120102" y="76306"/>
                </a:cubicBezTo>
                <a:lnTo>
                  <a:pt x="120102" y="75839"/>
                </a:lnTo>
                <a:cubicBezTo>
                  <a:pt x="120102" y="72087"/>
                  <a:pt x="123143" y="69046"/>
                  <a:pt x="126895" y="69046"/>
                </a:cubicBezTo>
                <a:cubicBezTo>
                  <a:pt x="130646" y="69046"/>
                  <a:pt x="133687" y="72087"/>
                  <a:pt x="133687" y="7583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" name="Forma libre 121">
            <a:extLst>
              <a:ext uri="{FF2B5EF4-FFF2-40B4-BE49-F238E27FC236}">
                <a16:creationId xmlns:a16="http://schemas.microsoft.com/office/drawing/2014/main" id="{536E055C-F031-FC4D-82FD-5B0574D300C2}"/>
              </a:ext>
            </a:extLst>
          </p:cNvPr>
          <p:cNvSpPr/>
          <p:nvPr/>
        </p:nvSpPr>
        <p:spPr>
          <a:xfrm>
            <a:off x="4479942" y="10553692"/>
            <a:ext cx="590498" cy="295260"/>
          </a:xfrm>
          <a:custGeom>
            <a:avLst/>
            <a:gdLst>
              <a:gd name="connsiteX0" fmla="*/ 531 w 52413"/>
              <a:gd name="connsiteY0" fmla="*/ 531 h 26208"/>
              <a:gd name="connsiteX1" fmla="*/ 26278 w 52413"/>
              <a:gd name="connsiteY1" fmla="*/ 26279 h 26208"/>
              <a:gd name="connsiteX2" fmla="*/ 52024 w 52413"/>
              <a:gd name="connsiteY2" fmla="*/ 531 h 26208"/>
              <a:gd name="connsiteX3" fmla="*/ 531 w 52413"/>
              <a:gd name="connsiteY3" fmla="*/ 531 h 26208"/>
              <a:gd name="connsiteX4" fmla="*/ 531 w 52413"/>
              <a:gd name="connsiteY4" fmla="*/ 531 h 2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13" h="26208">
                <a:moveTo>
                  <a:pt x="531" y="531"/>
                </a:moveTo>
                <a:lnTo>
                  <a:pt x="26278" y="26279"/>
                </a:lnTo>
                <a:lnTo>
                  <a:pt x="52024" y="531"/>
                </a:lnTo>
                <a:lnTo>
                  <a:pt x="531" y="531"/>
                </a:lnTo>
                <a:lnTo>
                  <a:pt x="531" y="53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" name="Forma libre 122">
            <a:extLst>
              <a:ext uri="{FF2B5EF4-FFF2-40B4-BE49-F238E27FC236}">
                <a16:creationId xmlns:a16="http://schemas.microsoft.com/office/drawing/2014/main" id="{1F0F0B10-5F10-104C-8DAB-E0FD40982213}"/>
              </a:ext>
            </a:extLst>
          </p:cNvPr>
          <p:cNvSpPr/>
          <p:nvPr/>
        </p:nvSpPr>
        <p:spPr>
          <a:xfrm>
            <a:off x="6491063" y="4224831"/>
            <a:ext cx="4221257" cy="4221426"/>
          </a:xfrm>
          <a:custGeom>
            <a:avLst/>
            <a:gdLst>
              <a:gd name="connsiteX0" fmla="*/ 187614 w 374689"/>
              <a:gd name="connsiteY0" fmla="*/ 531 h 374703"/>
              <a:gd name="connsiteX1" fmla="*/ 374717 w 374689"/>
              <a:gd name="connsiteY1" fmla="*/ 187649 h 374703"/>
              <a:gd name="connsiteX2" fmla="*/ 187614 w 374689"/>
              <a:gd name="connsiteY2" fmla="*/ 374789 h 374703"/>
              <a:gd name="connsiteX3" fmla="*/ 531 w 374689"/>
              <a:gd name="connsiteY3" fmla="*/ 187678 h 374703"/>
              <a:gd name="connsiteX4" fmla="*/ 187614 w 374689"/>
              <a:gd name="connsiteY4" fmla="*/ 531 h 374703"/>
              <a:gd name="connsiteX5" fmla="*/ 187614 w 374689"/>
              <a:gd name="connsiteY5" fmla="*/ 34956 h 374703"/>
              <a:gd name="connsiteX6" fmla="*/ 34926 w 374689"/>
              <a:gd name="connsiteY6" fmla="*/ 187649 h 374703"/>
              <a:gd name="connsiteX7" fmla="*/ 187614 w 374689"/>
              <a:gd name="connsiteY7" fmla="*/ 340336 h 374703"/>
              <a:gd name="connsiteX8" fmla="*/ 340301 w 374689"/>
              <a:gd name="connsiteY8" fmla="*/ 187649 h 374703"/>
              <a:gd name="connsiteX9" fmla="*/ 187614 w 374689"/>
              <a:gd name="connsiteY9" fmla="*/ 34956 h 37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4689" h="374703">
                <a:moveTo>
                  <a:pt x="187614" y="531"/>
                </a:moveTo>
                <a:cubicBezTo>
                  <a:pt x="290947" y="531"/>
                  <a:pt x="374717" y="84312"/>
                  <a:pt x="374717" y="187649"/>
                </a:cubicBezTo>
                <a:cubicBezTo>
                  <a:pt x="374717" y="290987"/>
                  <a:pt x="290933" y="374789"/>
                  <a:pt x="187614" y="374789"/>
                </a:cubicBezTo>
                <a:cubicBezTo>
                  <a:pt x="84294" y="374789"/>
                  <a:pt x="531" y="291015"/>
                  <a:pt x="531" y="187678"/>
                </a:cubicBezTo>
                <a:cubicBezTo>
                  <a:pt x="531" y="84340"/>
                  <a:pt x="84280" y="531"/>
                  <a:pt x="187614" y="531"/>
                </a:cubicBezTo>
                <a:close/>
                <a:moveTo>
                  <a:pt x="187614" y="34956"/>
                </a:moveTo>
                <a:cubicBezTo>
                  <a:pt x="103284" y="34956"/>
                  <a:pt x="34926" y="103316"/>
                  <a:pt x="34926" y="187649"/>
                </a:cubicBezTo>
                <a:cubicBezTo>
                  <a:pt x="34926" y="271983"/>
                  <a:pt x="103284" y="340336"/>
                  <a:pt x="187614" y="340336"/>
                </a:cubicBezTo>
                <a:cubicBezTo>
                  <a:pt x="271943" y="340336"/>
                  <a:pt x="340301" y="271976"/>
                  <a:pt x="340301" y="187649"/>
                </a:cubicBezTo>
                <a:cubicBezTo>
                  <a:pt x="340301" y="103323"/>
                  <a:pt x="271943" y="34956"/>
                  <a:pt x="187614" y="3495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" name="Forma libre 123">
            <a:extLst>
              <a:ext uri="{FF2B5EF4-FFF2-40B4-BE49-F238E27FC236}">
                <a16:creationId xmlns:a16="http://schemas.microsoft.com/office/drawing/2014/main" id="{DCC284A4-8801-0E45-B315-FEB03C301856}"/>
              </a:ext>
            </a:extLst>
          </p:cNvPr>
          <p:cNvSpPr/>
          <p:nvPr/>
        </p:nvSpPr>
        <p:spPr>
          <a:xfrm>
            <a:off x="7152582" y="4887161"/>
            <a:ext cx="2896631" cy="2896744"/>
          </a:xfrm>
          <a:custGeom>
            <a:avLst/>
            <a:gdLst>
              <a:gd name="connsiteX0" fmla="*/ 128896 w 257111"/>
              <a:gd name="connsiteY0" fmla="*/ 531 h 257121"/>
              <a:gd name="connsiteX1" fmla="*/ 257260 w 257111"/>
              <a:gd name="connsiteY1" fmla="*/ 128901 h 257121"/>
              <a:gd name="connsiteX2" fmla="*/ 128896 w 257111"/>
              <a:gd name="connsiteY2" fmla="*/ 257271 h 257121"/>
              <a:gd name="connsiteX3" fmla="*/ 531 w 257111"/>
              <a:gd name="connsiteY3" fmla="*/ 128901 h 257121"/>
              <a:gd name="connsiteX4" fmla="*/ 531 w 257111"/>
              <a:gd name="connsiteY4" fmla="*/ 128887 h 257121"/>
              <a:gd name="connsiteX5" fmla="*/ 128896 w 257111"/>
              <a:gd name="connsiteY5" fmla="*/ 531 h 25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11" h="257121">
                <a:moveTo>
                  <a:pt x="128896" y="531"/>
                </a:moveTo>
                <a:cubicBezTo>
                  <a:pt x="199790" y="531"/>
                  <a:pt x="257260" y="58004"/>
                  <a:pt x="257260" y="128901"/>
                </a:cubicBezTo>
                <a:cubicBezTo>
                  <a:pt x="257260" y="199797"/>
                  <a:pt x="199790" y="257271"/>
                  <a:pt x="128896" y="257271"/>
                </a:cubicBezTo>
                <a:cubicBezTo>
                  <a:pt x="58002" y="257271"/>
                  <a:pt x="531" y="199797"/>
                  <a:pt x="531" y="128901"/>
                </a:cubicBezTo>
                <a:cubicBezTo>
                  <a:pt x="531" y="128896"/>
                  <a:pt x="531" y="128892"/>
                  <a:pt x="531" y="128887"/>
                </a:cubicBezTo>
                <a:cubicBezTo>
                  <a:pt x="539" y="57996"/>
                  <a:pt x="58008" y="531"/>
                  <a:pt x="128896" y="53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" name="Forma libre 124">
            <a:extLst>
              <a:ext uri="{FF2B5EF4-FFF2-40B4-BE49-F238E27FC236}">
                <a16:creationId xmlns:a16="http://schemas.microsoft.com/office/drawing/2014/main" id="{426934F7-A0CF-FA4D-BBFA-AA2DB84E9648}"/>
              </a:ext>
            </a:extLst>
          </p:cNvPr>
          <p:cNvSpPr/>
          <p:nvPr/>
        </p:nvSpPr>
        <p:spPr>
          <a:xfrm>
            <a:off x="7153889" y="8365705"/>
            <a:ext cx="2872691" cy="2042880"/>
          </a:xfrm>
          <a:custGeom>
            <a:avLst/>
            <a:gdLst>
              <a:gd name="connsiteX0" fmla="*/ 133851 w 254986"/>
              <a:gd name="connsiteY0" fmla="*/ 173429 h 181331"/>
              <a:gd name="connsiteX1" fmla="*/ 133851 w 254986"/>
              <a:gd name="connsiteY1" fmla="*/ 173882 h 181331"/>
              <a:gd name="connsiteX2" fmla="*/ 127282 w 254986"/>
              <a:gd name="connsiteY2" fmla="*/ 180891 h 181331"/>
              <a:gd name="connsiteX3" fmla="*/ 120273 w 254986"/>
              <a:gd name="connsiteY3" fmla="*/ 174321 h 181331"/>
              <a:gd name="connsiteX4" fmla="*/ 120273 w 254986"/>
              <a:gd name="connsiteY4" fmla="*/ 173882 h 181331"/>
              <a:gd name="connsiteX5" fmla="*/ 120273 w 254986"/>
              <a:gd name="connsiteY5" fmla="*/ 173429 h 181331"/>
              <a:gd name="connsiteX6" fmla="*/ 126843 w 254986"/>
              <a:gd name="connsiteY6" fmla="*/ 166420 h 181331"/>
              <a:gd name="connsiteX7" fmla="*/ 133851 w 254986"/>
              <a:gd name="connsiteY7" fmla="*/ 172990 h 181331"/>
              <a:gd name="connsiteX8" fmla="*/ 133851 w 254986"/>
              <a:gd name="connsiteY8" fmla="*/ 173429 h 181331"/>
              <a:gd name="connsiteX9" fmla="*/ 7569 w 254986"/>
              <a:gd name="connsiteY9" fmla="*/ 14396 h 181331"/>
              <a:gd name="connsiteX10" fmla="*/ 3723 w 254986"/>
              <a:gd name="connsiteY10" fmla="*/ 13114 h 181331"/>
              <a:gd name="connsiteX11" fmla="*/ 3326 w 254986"/>
              <a:gd name="connsiteY11" fmla="*/ 12816 h 181331"/>
              <a:gd name="connsiteX12" fmla="*/ 1833 w 254986"/>
              <a:gd name="connsiteY12" fmla="*/ 3327 h 181331"/>
              <a:gd name="connsiteX13" fmla="*/ 11322 w 254986"/>
              <a:gd name="connsiteY13" fmla="*/ 1833 h 181331"/>
              <a:gd name="connsiteX14" fmla="*/ 11479 w 254986"/>
              <a:gd name="connsiteY14" fmla="*/ 1950 h 181331"/>
              <a:gd name="connsiteX15" fmla="*/ 13030 w 254986"/>
              <a:gd name="connsiteY15" fmla="*/ 11576 h 181331"/>
              <a:gd name="connsiteX16" fmla="*/ 7569 w 254986"/>
              <a:gd name="connsiteY16" fmla="*/ 14410 h 181331"/>
              <a:gd name="connsiteX17" fmla="*/ 247767 w 254986"/>
              <a:gd name="connsiteY17" fmla="*/ 15926 h 181331"/>
              <a:gd name="connsiteX18" fmla="*/ 240979 w 254986"/>
              <a:gd name="connsiteY18" fmla="*/ 9128 h 181331"/>
              <a:gd name="connsiteX19" fmla="*/ 243722 w 254986"/>
              <a:gd name="connsiteY19" fmla="*/ 3679 h 181331"/>
              <a:gd name="connsiteX20" fmla="*/ 244183 w 254986"/>
              <a:gd name="connsiteY20" fmla="*/ 3346 h 181331"/>
              <a:gd name="connsiteX21" fmla="*/ 253692 w 254986"/>
              <a:gd name="connsiteY21" fmla="*/ 4707 h 181331"/>
              <a:gd name="connsiteX22" fmla="*/ 252331 w 254986"/>
              <a:gd name="connsiteY22" fmla="*/ 14216 h 181331"/>
              <a:gd name="connsiteX23" fmla="*/ 252080 w 254986"/>
              <a:gd name="connsiteY23" fmla="*/ 14396 h 181331"/>
              <a:gd name="connsiteX24" fmla="*/ 251811 w 254986"/>
              <a:gd name="connsiteY24" fmla="*/ 14594 h 181331"/>
              <a:gd name="connsiteX25" fmla="*/ 247767 w 254986"/>
              <a:gd name="connsiteY25" fmla="*/ 15926 h 181331"/>
              <a:gd name="connsiteX26" fmla="*/ 35009 w 254986"/>
              <a:gd name="connsiteY26" fmla="*/ 31431 h 181331"/>
              <a:gd name="connsiteX27" fmla="*/ 31821 w 254986"/>
              <a:gd name="connsiteY27" fmla="*/ 30631 h 181331"/>
              <a:gd name="connsiteX28" fmla="*/ 35016 w 254986"/>
              <a:gd name="connsiteY28" fmla="*/ 24645 h 181331"/>
              <a:gd name="connsiteX29" fmla="*/ 31651 w 254986"/>
              <a:gd name="connsiteY29" fmla="*/ 30539 h 181331"/>
              <a:gd name="connsiteX30" fmla="*/ 28499 w 254986"/>
              <a:gd name="connsiteY30" fmla="*/ 21472 h 181331"/>
              <a:gd name="connsiteX31" fmla="*/ 37566 w 254986"/>
              <a:gd name="connsiteY31" fmla="*/ 18320 h 181331"/>
              <a:gd name="connsiteX32" fmla="*/ 38210 w 254986"/>
              <a:gd name="connsiteY32" fmla="*/ 18653 h 181331"/>
              <a:gd name="connsiteX33" fmla="*/ 40938 w 254986"/>
              <a:gd name="connsiteY33" fmla="*/ 27854 h 181331"/>
              <a:gd name="connsiteX34" fmla="*/ 35009 w 254986"/>
              <a:gd name="connsiteY34" fmla="*/ 31403 h 181331"/>
              <a:gd name="connsiteX35" fmla="*/ 220342 w 254986"/>
              <a:gd name="connsiteY35" fmla="*/ 32564 h 181331"/>
              <a:gd name="connsiteX36" fmla="*/ 213500 w 254986"/>
              <a:gd name="connsiteY36" fmla="*/ 25835 h 181331"/>
              <a:gd name="connsiteX37" fmla="*/ 217225 w 254986"/>
              <a:gd name="connsiteY37" fmla="*/ 19722 h 181331"/>
              <a:gd name="connsiteX38" fmla="*/ 217707 w 254986"/>
              <a:gd name="connsiteY38" fmla="*/ 19474 h 181331"/>
              <a:gd name="connsiteX39" fmla="*/ 226903 w 254986"/>
              <a:gd name="connsiteY39" fmla="*/ 22251 h 181331"/>
              <a:gd name="connsiteX40" fmla="*/ 224127 w 254986"/>
              <a:gd name="connsiteY40" fmla="*/ 31447 h 181331"/>
              <a:gd name="connsiteX41" fmla="*/ 223777 w 254986"/>
              <a:gd name="connsiteY41" fmla="*/ 31622 h 181331"/>
              <a:gd name="connsiteX42" fmla="*/ 220745 w 254986"/>
              <a:gd name="connsiteY42" fmla="*/ 25552 h 181331"/>
              <a:gd name="connsiteX43" fmla="*/ 223451 w 254986"/>
              <a:gd name="connsiteY43" fmla="*/ 31785 h 181331"/>
              <a:gd name="connsiteX44" fmla="*/ 220349 w 254986"/>
              <a:gd name="connsiteY44" fmla="*/ 32543 h 181331"/>
              <a:gd name="connsiteX45" fmla="*/ 64608 w 254986"/>
              <a:gd name="connsiteY45" fmla="*/ 43898 h 181331"/>
              <a:gd name="connsiteX46" fmla="*/ 62483 w 254986"/>
              <a:gd name="connsiteY46" fmla="*/ 43550 h 181331"/>
              <a:gd name="connsiteX47" fmla="*/ 62172 w 254986"/>
              <a:gd name="connsiteY47" fmla="*/ 43451 h 181331"/>
              <a:gd name="connsiteX48" fmla="*/ 57720 w 254986"/>
              <a:gd name="connsiteY48" fmla="*/ 34948 h 181331"/>
              <a:gd name="connsiteX49" fmla="*/ 66223 w 254986"/>
              <a:gd name="connsiteY49" fmla="*/ 30496 h 181331"/>
              <a:gd name="connsiteX50" fmla="*/ 66776 w 254986"/>
              <a:gd name="connsiteY50" fmla="*/ 30673 h 181331"/>
              <a:gd name="connsiteX51" fmla="*/ 71072 w 254986"/>
              <a:gd name="connsiteY51" fmla="*/ 39254 h 181331"/>
              <a:gd name="connsiteX52" fmla="*/ 64651 w 254986"/>
              <a:gd name="connsiteY52" fmla="*/ 43898 h 181331"/>
              <a:gd name="connsiteX53" fmla="*/ 190643 w 254986"/>
              <a:gd name="connsiteY53" fmla="*/ 44641 h 181331"/>
              <a:gd name="connsiteX54" fmla="*/ 183837 w 254986"/>
              <a:gd name="connsiteY54" fmla="*/ 37875 h 181331"/>
              <a:gd name="connsiteX55" fmla="*/ 188397 w 254986"/>
              <a:gd name="connsiteY55" fmla="*/ 31445 h 181331"/>
              <a:gd name="connsiteX56" fmla="*/ 189063 w 254986"/>
              <a:gd name="connsiteY56" fmla="*/ 31240 h 181331"/>
              <a:gd name="connsiteX57" fmla="*/ 197527 w 254986"/>
              <a:gd name="connsiteY57" fmla="*/ 35766 h 181331"/>
              <a:gd name="connsiteX58" fmla="*/ 193001 w 254986"/>
              <a:gd name="connsiteY58" fmla="*/ 44231 h 181331"/>
              <a:gd name="connsiteX59" fmla="*/ 191032 w 254986"/>
              <a:gd name="connsiteY59" fmla="*/ 37735 h 181331"/>
              <a:gd name="connsiteX60" fmla="*/ 192810 w 254986"/>
              <a:gd name="connsiteY60" fmla="*/ 44294 h 181331"/>
              <a:gd name="connsiteX61" fmla="*/ 190643 w 254986"/>
              <a:gd name="connsiteY61" fmla="*/ 44641 h 181331"/>
              <a:gd name="connsiteX62" fmla="*/ 95766 w 254986"/>
              <a:gd name="connsiteY62" fmla="*/ 51597 h 181331"/>
              <a:gd name="connsiteX63" fmla="*/ 94789 w 254986"/>
              <a:gd name="connsiteY63" fmla="*/ 51526 h 181331"/>
              <a:gd name="connsiteX64" fmla="*/ 94435 w 254986"/>
              <a:gd name="connsiteY64" fmla="*/ 51477 h 181331"/>
              <a:gd name="connsiteX65" fmla="*/ 88719 w 254986"/>
              <a:gd name="connsiteY65" fmla="*/ 43685 h 181331"/>
              <a:gd name="connsiteX66" fmla="*/ 96347 w 254986"/>
              <a:gd name="connsiteY66" fmla="*/ 38019 h 181331"/>
              <a:gd name="connsiteX67" fmla="*/ 102276 w 254986"/>
              <a:gd name="connsiteY67" fmla="*/ 45775 h 181331"/>
              <a:gd name="connsiteX68" fmla="*/ 95766 w 254986"/>
              <a:gd name="connsiteY68" fmla="*/ 51590 h 181331"/>
              <a:gd name="connsiteX69" fmla="*/ 159322 w 254986"/>
              <a:gd name="connsiteY69" fmla="*/ 51987 h 181331"/>
              <a:gd name="connsiteX70" fmla="*/ 152549 w 254986"/>
              <a:gd name="connsiteY70" fmla="*/ 45174 h 181331"/>
              <a:gd name="connsiteX71" fmla="*/ 158316 w 254986"/>
              <a:gd name="connsiteY71" fmla="*/ 38479 h 181331"/>
              <a:gd name="connsiteX72" fmla="*/ 158791 w 254986"/>
              <a:gd name="connsiteY72" fmla="*/ 38408 h 181331"/>
              <a:gd name="connsiteX73" fmla="*/ 166507 w 254986"/>
              <a:gd name="connsiteY73" fmla="*/ 44149 h 181331"/>
              <a:gd name="connsiteX74" fmla="*/ 160767 w 254986"/>
              <a:gd name="connsiteY74" fmla="*/ 51866 h 181331"/>
              <a:gd name="connsiteX75" fmla="*/ 159782 w 254986"/>
              <a:gd name="connsiteY75" fmla="*/ 45144 h 181331"/>
              <a:gd name="connsiteX76" fmla="*/ 160356 w 254986"/>
              <a:gd name="connsiteY76" fmla="*/ 51923 h 181331"/>
              <a:gd name="connsiteX77" fmla="*/ 159322 w 254986"/>
              <a:gd name="connsiteY77" fmla="*/ 52001 h 181331"/>
              <a:gd name="connsiteX78" fmla="*/ 127760 w 254986"/>
              <a:gd name="connsiteY78" fmla="*/ 54253 h 181331"/>
              <a:gd name="connsiteX79" fmla="*/ 127314 w 254986"/>
              <a:gd name="connsiteY79" fmla="*/ 54253 h 181331"/>
              <a:gd name="connsiteX80" fmla="*/ 120521 w 254986"/>
              <a:gd name="connsiteY80" fmla="*/ 47461 h 181331"/>
              <a:gd name="connsiteX81" fmla="*/ 127314 w 254986"/>
              <a:gd name="connsiteY81" fmla="*/ 40668 h 181331"/>
              <a:gd name="connsiteX82" fmla="*/ 134333 w 254986"/>
              <a:gd name="connsiteY82" fmla="*/ 47461 h 181331"/>
              <a:gd name="connsiteX83" fmla="*/ 127897 w 254986"/>
              <a:gd name="connsiteY83" fmla="*/ 54251 h 181331"/>
              <a:gd name="connsiteX84" fmla="*/ 127760 w 254986"/>
              <a:gd name="connsiteY84" fmla="*/ 54254 h 181331"/>
              <a:gd name="connsiteX85" fmla="*/ 133851 w 254986"/>
              <a:gd name="connsiteY85" fmla="*/ 140945 h 181331"/>
              <a:gd name="connsiteX86" fmla="*/ 133851 w 254986"/>
              <a:gd name="connsiteY86" fmla="*/ 141398 h 181331"/>
              <a:gd name="connsiteX87" fmla="*/ 127282 w 254986"/>
              <a:gd name="connsiteY87" fmla="*/ 148407 h 181331"/>
              <a:gd name="connsiteX88" fmla="*/ 120273 w 254986"/>
              <a:gd name="connsiteY88" fmla="*/ 141837 h 181331"/>
              <a:gd name="connsiteX89" fmla="*/ 120273 w 254986"/>
              <a:gd name="connsiteY89" fmla="*/ 141398 h 181331"/>
              <a:gd name="connsiteX90" fmla="*/ 120273 w 254986"/>
              <a:gd name="connsiteY90" fmla="*/ 140945 h 181331"/>
              <a:gd name="connsiteX91" fmla="*/ 127282 w 254986"/>
              <a:gd name="connsiteY91" fmla="*/ 134375 h 181331"/>
              <a:gd name="connsiteX92" fmla="*/ 133851 w 254986"/>
              <a:gd name="connsiteY92" fmla="*/ 140945 h 181331"/>
              <a:gd name="connsiteX93" fmla="*/ 133851 w 254986"/>
              <a:gd name="connsiteY93" fmla="*/ 108454 h 181331"/>
              <a:gd name="connsiteX94" fmla="*/ 133851 w 254986"/>
              <a:gd name="connsiteY94" fmla="*/ 108915 h 181331"/>
              <a:gd name="connsiteX95" fmla="*/ 126843 w 254986"/>
              <a:gd name="connsiteY95" fmla="*/ 115485 h 181331"/>
              <a:gd name="connsiteX96" fmla="*/ 120273 w 254986"/>
              <a:gd name="connsiteY96" fmla="*/ 108915 h 181331"/>
              <a:gd name="connsiteX97" fmla="*/ 120273 w 254986"/>
              <a:gd name="connsiteY97" fmla="*/ 108454 h 181331"/>
              <a:gd name="connsiteX98" fmla="*/ 126843 w 254986"/>
              <a:gd name="connsiteY98" fmla="*/ 101446 h 181331"/>
              <a:gd name="connsiteX99" fmla="*/ 133851 w 254986"/>
              <a:gd name="connsiteY99" fmla="*/ 108016 h 181331"/>
              <a:gd name="connsiteX100" fmla="*/ 133851 w 254986"/>
              <a:gd name="connsiteY100" fmla="*/ 108454 h 181331"/>
              <a:gd name="connsiteX101" fmla="*/ 133851 w 254986"/>
              <a:gd name="connsiteY101" fmla="*/ 75956 h 181331"/>
              <a:gd name="connsiteX102" fmla="*/ 133851 w 254986"/>
              <a:gd name="connsiteY102" fmla="*/ 76424 h 181331"/>
              <a:gd name="connsiteX103" fmla="*/ 120273 w 254986"/>
              <a:gd name="connsiteY103" fmla="*/ 76424 h 181331"/>
              <a:gd name="connsiteX104" fmla="*/ 120273 w 254986"/>
              <a:gd name="connsiteY104" fmla="*/ 75956 h 181331"/>
              <a:gd name="connsiteX105" fmla="*/ 127282 w 254986"/>
              <a:gd name="connsiteY105" fmla="*/ 69386 h 181331"/>
              <a:gd name="connsiteX106" fmla="*/ 133851 w 254986"/>
              <a:gd name="connsiteY106" fmla="*/ 75956 h 18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254986" h="181331">
                <a:moveTo>
                  <a:pt x="133851" y="173429"/>
                </a:moveTo>
                <a:lnTo>
                  <a:pt x="133851" y="173882"/>
                </a:lnTo>
                <a:cubicBezTo>
                  <a:pt x="133973" y="177632"/>
                  <a:pt x="131031" y="180770"/>
                  <a:pt x="127282" y="180891"/>
                </a:cubicBezTo>
                <a:cubicBezTo>
                  <a:pt x="123532" y="181012"/>
                  <a:pt x="120394" y="178070"/>
                  <a:pt x="120273" y="174321"/>
                </a:cubicBezTo>
                <a:cubicBezTo>
                  <a:pt x="120269" y="174175"/>
                  <a:pt x="120269" y="174028"/>
                  <a:pt x="120273" y="173882"/>
                </a:cubicBezTo>
                <a:lnTo>
                  <a:pt x="120273" y="173429"/>
                </a:lnTo>
                <a:cubicBezTo>
                  <a:pt x="120152" y="169679"/>
                  <a:pt x="123094" y="166541"/>
                  <a:pt x="126843" y="166420"/>
                </a:cubicBezTo>
                <a:cubicBezTo>
                  <a:pt x="130593" y="166299"/>
                  <a:pt x="133730" y="169241"/>
                  <a:pt x="133851" y="172990"/>
                </a:cubicBezTo>
                <a:cubicBezTo>
                  <a:pt x="133856" y="173137"/>
                  <a:pt x="133856" y="173283"/>
                  <a:pt x="133851" y="173429"/>
                </a:cubicBezTo>
                <a:close/>
                <a:moveTo>
                  <a:pt x="7569" y="14396"/>
                </a:moveTo>
                <a:cubicBezTo>
                  <a:pt x="6182" y="14394"/>
                  <a:pt x="4833" y="13945"/>
                  <a:pt x="3723" y="13114"/>
                </a:cubicBezTo>
                <a:lnTo>
                  <a:pt x="3326" y="12816"/>
                </a:lnTo>
                <a:cubicBezTo>
                  <a:pt x="294" y="10608"/>
                  <a:pt x="-375" y="6360"/>
                  <a:pt x="1833" y="3327"/>
                </a:cubicBezTo>
                <a:cubicBezTo>
                  <a:pt x="4041" y="294"/>
                  <a:pt x="8289" y="-375"/>
                  <a:pt x="11322" y="1833"/>
                </a:cubicBezTo>
                <a:cubicBezTo>
                  <a:pt x="11375" y="1871"/>
                  <a:pt x="11427" y="1911"/>
                  <a:pt x="11479" y="1950"/>
                </a:cubicBezTo>
                <a:cubicBezTo>
                  <a:pt x="14517" y="4210"/>
                  <a:pt x="15205" y="8477"/>
                  <a:pt x="13030" y="11576"/>
                </a:cubicBezTo>
                <a:cubicBezTo>
                  <a:pt x="11763" y="13335"/>
                  <a:pt x="9736" y="14387"/>
                  <a:pt x="7569" y="14410"/>
                </a:cubicBezTo>
                <a:close/>
                <a:moveTo>
                  <a:pt x="247767" y="15926"/>
                </a:moveTo>
                <a:cubicBezTo>
                  <a:pt x="244015" y="15924"/>
                  <a:pt x="240976" y="12880"/>
                  <a:pt x="240979" y="9128"/>
                </a:cubicBezTo>
                <a:cubicBezTo>
                  <a:pt x="240980" y="6980"/>
                  <a:pt x="241998" y="4959"/>
                  <a:pt x="243722" y="3679"/>
                </a:cubicBezTo>
                <a:lnTo>
                  <a:pt x="244183" y="3346"/>
                </a:lnTo>
                <a:cubicBezTo>
                  <a:pt x="247184" y="1096"/>
                  <a:pt x="251442" y="1705"/>
                  <a:pt x="253692" y="4707"/>
                </a:cubicBezTo>
                <a:cubicBezTo>
                  <a:pt x="255942" y="7708"/>
                  <a:pt x="255333" y="11966"/>
                  <a:pt x="252331" y="14216"/>
                </a:cubicBezTo>
                <a:cubicBezTo>
                  <a:pt x="252249" y="14278"/>
                  <a:pt x="252165" y="14338"/>
                  <a:pt x="252080" y="14396"/>
                </a:cubicBezTo>
                <a:lnTo>
                  <a:pt x="251811" y="14594"/>
                </a:lnTo>
                <a:cubicBezTo>
                  <a:pt x="250641" y="15461"/>
                  <a:pt x="249223" y="15928"/>
                  <a:pt x="247767" y="15926"/>
                </a:cubicBezTo>
                <a:close/>
                <a:moveTo>
                  <a:pt x="35009" y="31431"/>
                </a:moveTo>
                <a:cubicBezTo>
                  <a:pt x="33896" y="31432"/>
                  <a:pt x="32801" y="31157"/>
                  <a:pt x="31821" y="30631"/>
                </a:cubicBezTo>
                <a:lnTo>
                  <a:pt x="35016" y="24645"/>
                </a:lnTo>
                <a:lnTo>
                  <a:pt x="31651" y="30539"/>
                </a:lnTo>
                <a:cubicBezTo>
                  <a:pt x="28277" y="28905"/>
                  <a:pt x="26866" y="24846"/>
                  <a:pt x="28499" y="21472"/>
                </a:cubicBezTo>
                <a:cubicBezTo>
                  <a:pt x="30133" y="18098"/>
                  <a:pt x="34192" y="16687"/>
                  <a:pt x="37566" y="18320"/>
                </a:cubicBezTo>
                <a:lnTo>
                  <a:pt x="38210" y="18653"/>
                </a:lnTo>
                <a:cubicBezTo>
                  <a:pt x="41504" y="20440"/>
                  <a:pt x="42725" y="24560"/>
                  <a:pt x="40938" y="27854"/>
                </a:cubicBezTo>
                <a:cubicBezTo>
                  <a:pt x="39757" y="30030"/>
                  <a:pt x="37484" y="31390"/>
                  <a:pt x="35009" y="31403"/>
                </a:cubicBezTo>
                <a:close/>
                <a:moveTo>
                  <a:pt x="220342" y="32564"/>
                </a:moveTo>
                <a:cubicBezTo>
                  <a:pt x="216594" y="32595"/>
                  <a:pt x="213531" y="29583"/>
                  <a:pt x="213500" y="25835"/>
                </a:cubicBezTo>
                <a:cubicBezTo>
                  <a:pt x="213479" y="23255"/>
                  <a:pt x="214922" y="20886"/>
                  <a:pt x="217225" y="19722"/>
                </a:cubicBezTo>
                <a:lnTo>
                  <a:pt x="217707" y="19474"/>
                </a:lnTo>
                <a:cubicBezTo>
                  <a:pt x="221013" y="17702"/>
                  <a:pt x="225130" y="18945"/>
                  <a:pt x="226903" y="22251"/>
                </a:cubicBezTo>
                <a:cubicBezTo>
                  <a:pt x="228676" y="25557"/>
                  <a:pt x="227433" y="29674"/>
                  <a:pt x="224127" y="31447"/>
                </a:cubicBezTo>
                <a:cubicBezTo>
                  <a:pt x="224012" y="31509"/>
                  <a:pt x="223895" y="31567"/>
                  <a:pt x="223777" y="31622"/>
                </a:cubicBezTo>
                <a:lnTo>
                  <a:pt x="220745" y="25552"/>
                </a:lnTo>
                <a:lnTo>
                  <a:pt x="223451" y="31785"/>
                </a:lnTo>
                <a:cubicBezTo>
                  <a:pt x="222493" y="32284"/>
                  <a:pt x="221429" y="32544"/>
                  <a:pt x="220349" y="32543"/>
                </a:cubicBezTo>
                <a:close/>
                <a:moveTo>
                  <a:pt x="64608" y="43898"/>
                </a:moveTo>
                <a:cubicBezTo>
                  <a:pt x="63886" y="43895"/>
                  <a:pt x="63169" y="43778"/>
                  <a:pt x="62483" y="43550"/>
                </a:cubicBezTo>
                <a:lnTo>
                  <a:pt x="62172" y="43451"/>
                </a:lnTo>
                <a:cubicBezTo>
                  <a:pt x="58594" y="42332"/>
                  <a:pt x="56601" y="38525"/>
                  <a:pt x="57720" y="34948"/>
                </a:cubicBezTo>
                <a:cubicBezTo>
                  <a:pt x="58839" y="31370"/>
                  <a:pt x="62646" y="29377"/>
                  <a:pt x="66223" y="30496"/>
                </a:cubicBezTo>
                <a:lnTo>
                  <a:pt x="66776" y="30673"/>
                </a:lnTo>
                <a:cubicBezTo>
                  <a:pt x="70332" y="31856"/>
                  <a:pt x="72255" y="35698"/>
                  <a:pt x="71072" y="39254"/>
                </a:cubicBezTo>
                <a:cubicBezTo>
                  <a:pt x="70151" y="42021"/>
                  <a:pt x="67566" y="43890"/>
                  <a:pt x="64651" y="43898"/>
                </a:cubicBezTo>
                <a:close/>
                <a:moveTo>
                  <a:pt x="190643" y="44641"/>
                </a:moveTo>
                <a:cubicBezTo>
                  <a:pt x="186895" y="44652"/>
                  <a:pt x="183848" y="41623"/>
                  <a:pt x="183837" y="37875"/>
                </a:cubicBezTo>
                <a:cubicBezTo>
                  <a:pt x="183829" y="34978"/>
                  <a:pt x="185661" y="32396"/>
                  <a:pt x="188397" y="31445"/>
                </a:cubicBezTo>
                <a:lnTo>
                  <a:pt x="189063" y="31240"/>
                </a:lnTo>
                <a:cubicBezTo>
                  <a:pt x="192650" y="30152"/>
                  <a:pt x="196440" y="32179"/>
                  <a:pt x="197527" y="35766"/>
                </a:cubicBezTo>
                <a:cubicBezTo>
                  <a:pt x="198615" y="39353"/>
                  <a:pt x="196588" y="43143"/>
                  <a:pt x="193001" y="44231"/>
                </a:cubicBezTo>
                <a:lnTo>
                  <a:pt x="191032" y="37735"/>
                </a:lnTo>
                <a:lnTo>
                  <a:pt x="192810" y="44294"/>
                </a:lnTo>
                <a:cubicBezTo>
                  <a:pt x="192111" y="44526"/>
                  <a:pt x="191379" y="44643"/>
                  <a:pt x="190643" y="44641"/>
                </a:cubicBezTo>
                <a:close/>
                <a:moveTo>
                  <a:pt x="95766" y="51597"/>
                </a:moveTo>
                <a:cubicBezTo>
                  <a:pt x="95439" y="51602"/>
                  <a:pt x="95112" y="51578"/>
                  <a:pt x="94789" y="51526"/>
                </a:cubicBezTo>
                <a:lnTo>
                  <a:pt x="94435" y="51477"/>
                </a:lnTo>
                <a:cubicBezTo>
                  <a:pt x="90723" y="50874"/>
                  <a:pt x="88179" y="47407"/>
                  <a:pt x="88719" y="43685"/>
                </a:cubicBezTo>
                <a:cubicBezTo>
                  <a:pt x="89262" y="40015"/>
                  <a:pt x="92676" y="37478"/>
                  <a:pt x="96347" y="38019"/>
                </a:cubicBezTo>
                <a:cubicBezTo>
                  <a:pt x="100100" y="38567"/>
                  <a:pt x="102731" y="42009"/>
                  <a:pt x="102276" y="45775"/>
                </a:cubicBezTo>
                <a:cubicBezTo>
                  <a:pt x="101865" y="49068"/>
                  <a:pt x="99085" y="51552"/>
                  <a:pt x="95766" y="51590"/>
                </a:cubicBezTo>
                <a:close/>
                <a:moveTo>
                  <a:pt x="159322" y="51987"/>
                </a:moveTo>
                <a:cubicBezTo>
                  <a:pt x="155570" y="51975"/>
                  <a:pt x="152538" y="48925"/>
                  <a:pt x="152549" y="45174"/>
                </a:cubicBezTo>
                <a:cubicBezTo>
                  <a:pt x="152559" y="41826"/>
                  <a:pt x="155007" y="38984"/>
                  <a:pt x="158316" y="38479"/>
                </a:cubicBezTo>
                <a:lnTo>
                  <a:pt x="158791" y="38408"/>
                </a:lnTo>
                <a:cubicBezTo>
                  <a:pt x="162507" y="37862"/>
                  <a:pt x="165962" y="40433"/>
                  <a:pt x="166507" y="44149"/>
                </a:cubicBezTo>
                <a:cubicBezTo>
                  <a:pt x="167053" y="47865"/>
                  <a:pt x="164483" y="51320"/>
                  <a:pt x="160767" y="51866"/>
                </a:cubicBezTo>
                <a:lnTo>
                  <a:pt x="159782" y="45144"/>
                </a:lnTo>
                <a:lnTo>
                  <a:pt x="160356" y="51923"/>
                </a:lnTo>
                <a:cubicBezTo>
                  <a:pt x="160013" y="51973"/>
                  <a:pt x="159668" y="51999"/>
                  <a:pt x="159322" y="52001"/>
                </a:cubicBezTo>
                <a:close/>
                <a:moveTo>
                  <a:pt x="127760" y="54253"/>
                </a:moveTo>
                <a:lnTo>
                  <a:pt x="127314" y="54253"/>
                </a:lnTo>
                <a:cubicBezTo>
                  <a:pt x="123562" y="54253"/>
                  <a:pt x="120521" y="51212"/>
                  <a:pt x="120521" y="47461"/>
                </a:cubicBezTo>
                <a:cubicBezTo>
                  <a:pt x="120521" y="43709"/>
                  <a:pt x="123562" y="40668"/>
                  <a:pt x="127314" y="40668"/>
                </a:cubicBezTo>
                <a:cubicBezTo>
                  <a:pt x="131108" y="40655"/>
                  <a:pt x="134222" y="43668"/>
                  <a:pt x="134333" y="47461"/>
                </a:cubicBezTo>
                <a:cubicBezTo>
                  <a:pt x="134431" y="51113"/>
                  <a:pt x="131549" y="54153"/>
                  <a:pt x="127897" y="54251"/>
                </a:cubicBezTo>
                <a:cubicBezTo>
                  <a:pt x="127851" y="54253"/>
                  <a:pt x="127806" y="54253"/>
                  <a:pt x="127760" y="54254"/>
                </a:cubicBezTo>
                <a:close/>
                <a:moveTo>
                  <a:pt x="133851" y="140945"/>
                </a:moveTo>
                <a:lnTo>
                  <a:pt x="133851" y="141398"/>
                </a:lnTo>
                <a:cubicBezTo>
                  <a:pt x="133973" y="145148"/>
                  <a:pt x="131031" y="148286"/>
                  <a:pt x="127282" y="148407"/>
                </a:cubicBezTo>
                <a:cubicBezTo>
                  <a:pt x="123532" y="148528"/>
                  <a:pt x="120394" y="145586"/>
                  <a:pt x="120273" y="141837"/>
                </a:cubicBezTo>
                <a:cubicBezTo>
                  <a:pt x="120269" y="141691"/>
                  <a:pt x="120269" y="141544"/>
                  <a:pt x="120273" y="141398"/>
                </a:cubicBezTo>
                <a:lnTo>
                  <a:pt x="120273" y="140945"/>
                </a:lnTo>
                <a:cubicBezTo>
                  <a:pt x="120394" y="137196"/>
                  <a:pt x="123532" y="134254"/>
                  <a:pt x="127282" y="134375"/>
                </a:cubicBezTo>
                <a:cubicBezTo>
                  <a:pt x="130861" y="134491"/>
                  <a:pt x="133736" y="137366"/>
                  <a:pt x="133851" y="140945"/>
                </a:cubicBezTo>
                <a:close/>
                <a:moveTo>
                  <a:pt x="133851" y="108454"/>
                </a:moveTo>
                <a:lnTo>
                  <a:pt x="133851" y="108915"/>
                </a:lnTo>
                <a:cubicBezTo>
                  <a:pt x="133730" y="112664"/>
                  <a:pt x="130593" y="115606"/>
                  <a:pt x="126843" y="115485"/>
                </a:cubicBezTo>
                <a:cubicBezTo>
                  <a:pt x="123264" y="115369"/>
                  <a:pt x="120389" y="112494"/>
                  <a:pt x="120273" y="108915"/>
                </a:cubicBezTo>
                <a:lnTo>
                  <a:pt x="120273" y="108454"/>
                </a:lnTo>
                <a:cubicBezTo>
                  <a:pt x="120152" y="104705"/>
                  <a:pt x="123094" y="101567"/>
                  <a:pt x="126843" y="101446"/>
                </a:cubicBezTo>
                <a:cubicBezTo>
                  <a:pt x="130593" y="101325"/>
                  <a:pt x="133730" y="104266"/>
                  <a:pt x="133851" y="108016"/>
                </a:cubicBezTo>
                <a:cubicBezTo>
                  <a:pt x="133856" y="108162"/>
                  <a:pt x="133856" y="108308"/>
                  <a:pt x="133851" y="108454"/>
                </a:cubicBezTo>
                <a:close/>
                <a:moveTo>
                  <a:pt x="133851" y="75956"/>
                </a:moveTo>
                <a:lnTo>
                  <a:pt x="133851" y="76424"/>
                </a:lnTo>
                <a:cubicBezTo>
                  <a:pt x="133851" y="85349"/>
                  <a:pt x="120273" y="85356"/>
                  <a:pt x="120273" y="76424"/>
                </a:cubicBezTo>
                <a:lnTo>
                  <a:pt x="120273" y="75956"/>
                </a:lnTo>
                <a:cubicBezTo>
                  <a:pt x="120394" y="72207"/>
                  <a:pt x="123532" y="69265"/>
                  <a:pt x="127282" y="69386"/>
                </a:cubicBezTo>
                <a:cubicBezTo>
                  <a:pt x="130861" y="69502"/>
                  <a:pt x="133736" y="72377"/>
                  <a:pt x="133851" y="7595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" name="Forma libre 125">
            <a:extLst>
              <a:ext uri="{FF2B5EF4-FFF2-40B4-BE49-F238E27FC236}">
                <a16:creationId xmlns:a16="http://schemas.microsoft.com/office/drawing/2014/main" id="{02119EA3-6394-F443-9130-BD2F56B5E2E6}"/>
              </a:ext>
            </a:extLst>
          </p:cNvPr>
          <p:cNvSpPr/>
          <p:nvPr/>
        </p:nvSpPr>
        <p:spPr>
          <a:xfrm>
            <a:off x="8302460" y="10553692"/>
            <a:ext cx="590498" cy="295260"/>
          </a:xfrm>
          <a:custGeom>
            <a:avLst/>
            <a:gdLst>
              <a:gd name="connsiteX0" fmla="*/ 531 w 52413"/>
              <a:gd name="connsiteY0" fmla="*/ 531 h 26208"/>
              <a:gd name="connsiteX1" fmla="*/ 26278 w 52413"/>
              <a:gd name="connsiteY1" fmla="*/ 26279 h 26208"/>
              <a:gd name="connsiteX2" fmla="*/ 52024 w 52413"/>
              <a:gd name="connsiteY2" fmla="*/ 531 h 26208"/>
              <a:gd name="connsiteX3" fmla="*/ 531 w 52413"/>
              <a:gd name="connsiteY3" fmla="*/ 531 h 26208"/>
              <a:gd name="connsiteX4" fmla="*/ 531 w 52413"/>
              <a:gd name="connsiteY4" fmla="*/ 531 h 2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13" h="26208">
                <a:moveTo>
                  <a:pt x="531" y="531"/>
                </a:moveTo>
                <a:lnTo>
                  <a:pt x="26278" y="26279"/>
                </a:lnTo>
                <a:lnTo>
                  <a:pt x="52024" y="531"/>
                </a:lnTo>
                <a:lnTo>
                  <a:pt x="531" y="531"/>
                </a:lnTo>
                <a:lnTo>
                  <a:pt x="531" y="531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" name="Forma libre 126">
            <a:extLst>
              <a:ext uri="{FF2B5EF4-FFF2-40B4-BE49-F238E27FC236}">
                <a16:creationId xmlns:a16="http://schemas.microsoft.com/office/drawing/2014/main" id="{B3FAB045-7E5D-8943-A0DF-2D22047C6379}"/>
              </a:ext>
            </a:extLst>
          </p:cNvPr>
          <p:cNvSpPr/>
          <p:nvPr/>
        </p:nvSpPr>
        <p:spPr>
          <a:xfrm>
            <a:off x="10320758" y="4224831"/>
            <a:ext cx="4221257" cy="4221426"/>
          </a:xfrm>
          <a:custGeom>
            <a:avLst/>
            <a:gdLst>
              <a:gd name="connsiteX0" fmla="*/ 187642 w 374689"/>
              <a:gd name="connsiteY0" fmla="*/ 531 h 374703"/>
              <a:gd name="connsiteX1" fmla="*/ 374746 w 374689"/>
              <a:gd name="connsiteY1" fmla="*/ 187649 h 374703"/>
              <a:gd name="connsiteX2" fmla="*/ 187642 w 374689"/>
              <a:gd name="connsiteY2" fmla="*/ 374789 h 374703"/>
              <a:gd name="connsiteX3" fmla="*/ 531 w 374689"/>
              <a:gd name="connsiteY3" fmla="*/ 187678 h 374703"/>
              <a:gd name="connsiteX4" fmla="*/ 187642 w 374689"/>
              <a:gd name="connsiteY4" fmla="*/ 531 h 374703"/>
              <a:gd name="connsiteX5" fmla="*/ 187642 w 374689"/>
              <a:gd name="connsiteY5" fmla="*/ 34956 h 374703"/>
              <a:gd name="connsiteX6" fmla="*/ 34954 w 374689"/>
              <a:gd name="connsiteY6" fmla="*/ 187649 h 374703"/>
              <a:gd name="connsiteX7" fmla="*/ 187642 w 374689"/>
              <a:gd name="connsiteY7" fmla="*/ 340336 h 374703"/>
              <a:gd name="connsiteX8" fmla="*/ 340322 w 374689"/>
              <a:gd name="connsiteY8" fmla="*/ 187649 h 374703"/>
              <a:gd name="connsiteX9" fmla="*/ 187642 w 374689"/>
              <a:gd name="connsiteY9" fmla="*/ 34956 h 37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4689" h="374703">
                <a:moveTo>
                  <a:pt x="187642" y="531"/>
                </a:moveTo>
                <a:cubicBezTo>
                  <a:pt x="290968" y="531"/>
                  <a:pt x="374746" y="84312"/>
                  <a:pt x="374746" y="187649"/>
                </a:cubicBezTo>
                <a:cubicBezTo>
                  <a:pt x="374746" y="290987"/>
                  <a:pt x="290982" y="374789"/>
                  <a:pt x="187642" y="374789"/>
                </a:cubicBezTo>
                <a:cubicBezTo>
                  <a:pt x="84301" y="374789"/>
                  <a:pt x="531" y="291015"/>
                  <a:pt x="531" y="187678"/>
                </a:cubicBezTo>
                <a:cubicBezTo>
                  <a:pt x="531" y="84340"/>
                  <a:pt x="84301" y="531"/>
                  <a:pt x="187642" y="531"/>
                </a:cubicBezTo>
                <a:close/>
                <a:moveTo>
                  <a:pt x="187642" y="34956"/>
                </a:moveTo>
                <a:cubicBezTo>
                  <a:pt x="103312" y="34956"/>
                  <a:pt x="34954" y="103316"/>
                  <a:pt x="34954" y="187649"/>
                </a:cubicBezTo>
                <a:cubicBezTo>
                  <a:pt x="34954" y="271983"/>
                  <a:pt x="103312" y="340336"/>
                  <a:pt x="187642" y="340336"/>
                </a:cubicBezTo>
                <a:cubicBezTo>
                  <a:pt x="271972" y="340336"/>
                  <a:pt x="340322" y="271976"/>
                  <a:pt x="340322" y="187649"/>
                </a:cubicBezTo>
                <a:cubicBezTo>
                  <a:pt x="340322" y="103323"/>
                  <a:pt x="271965" y="34956"/>
                  <a:pt x="187642" y="3495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5" name="Forma libre 127">
            <a:extLst>
              <a:ext uri="{FF2B5EF4-FFF2-40B4-BE49-F238E27FC236}">
                <a16:creationId xmlns:a16="http://schemas.microsoft.com/office/drawing/2014/main" id="{2A188BA4-AE16-7347-95FE-CB4DCA84EFAC}"/>
              </a:ext>
            </a:extLst>
          </p:cNvPr>
          <p:cNvSpPr/>
          <p:nvPr/>
        </p:nvSpPr>
        <p:spPr>
          <a:xfrm>
            <a:off x="10982593" y="4887161"/>
            <a:ext cx="2896631" cy="2896744"/>
          </a:xfrm>
          <a:custGeom>
            <a:avLst/>
            <a:gdLst>
              <a:gd name="connsiteX0" fmla="*/ 128896 w 257111"/>
              <a:gd name="connsiteY0" fmla="*/ 531 h 257121"/>
              <a:gd name="connsiteX1" fmla="*/ 257253 w 257111"/>
              <a:gd name="connsiteY1" fmla="*/ 128901 h 257121"/>
              <a:gd name="connsiteX2" fmla="*/ 128896 w 257111"/>
              <a:gd name="connsiteY2" fmla="*/ 257271 h 257121"/>
              <a:gd name="connsiteX3" fmla="*/ 531 w 257111"/>
              <a:gd name="connsiteY3" fmla="*/ 128901 h 257121"/>
              <a:gd name="connsiteX4" fmla="*/ 128896 w 257111"/>
              <a:gd name="connsiteY4" fmla="*/ 531 h 25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11" h="257121">
                <a:moveTo>
                  <a:pt x="128896" y="531"/>
                </a:moveTo>
                <a:cubicBezTo>
                  <a:pt x="199782" y="531"/>
                  <a:pt x="257253" y="58005"/>
                  <a:pt x="257253" y="128901"/>
                </a:cubicBezTo>
                <a:cubicBezTo>
                  <a:pt x="257253" y="199797"/>
                  <a:pt x="199782" y="257271"/>
                  <a:pt x="128896" y="257271"/>
                </a:cubicBezTo>
                <a:cubicBezTo>
                  <a:pt x="58002" y="257271"/>
                  <a:pt x="531" y="199797"/>
                  <a:pt x="531" y="128901"/>
                </a:cubicBezTo>
                <a:cubicBezTo>
                  <a:pt x="531" y="58004"/>
                  <a:pt x="58002" y="531"/>
                  <a:pt x="128896" y="531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6" name="Forma libre 128">
            <a:extLst>
              <a:ext uri="{FF2B5EF4-FFF2-40B4-BE49-F238E27FC236}">
                <a16:creationId xmlns:a16="http://schemas.microsoft.com/office/drawing/2014/main" id="{CCBE9926-1864-2A4C-B07D-CBE943E048FA}"/>
              </a:ext>
            </a:extLst>
          </p:cNvPr>
          <p:cNvSpPr/>
          <p:nvPr/>
        </p:nvSpPr>
        <p:spPr>
          <a:xfrm>
            <a:off x="10984057" y="8365705"/>
            <a:ext cx="2872691" cy="2042880"/>
          </a:xfrm>
          <a:custGeom>
            <a:avLst/>
            <a:gdLst>
              <a:gd name="connsiteX0" fmla="*/ 133830 w 254986"/>
              <a:gd name="connsiteY0" fmla="*/ 173429 h 181331"/>
              <a:gd name="connsiteX1" fmla="*/ 133830 w 254986"/>
              <a:gd name="connsiteY1" fmla="*/ 173882 h 181331"/>
              <a:gd name="connsiteX2" fmla="*/ 127260 w 254986"/>
              <a:gd name="connsiteY2" fmla="*/ 180891 h 181331"/>
              <a:gd name="connsiteX3" fmla="*/ 120252 w 254986"/>
              <a:gd name="connsiteY3" fmla="*/ 174321 h 181331"/>
              <a:gd name="connsiteX4" fmla="*/ 120252 w 254986"/>
              <a:gd name="connsiteY4" fmla="*/ 173882 h 181331"/>
              <a:gd name="connsiteX5" fmla="*/ 120252 w 254986"/>
              <a:gd name="connsiteY5" fmla="*/ 173429 h 181331"/>
              <a:gd name="connsiteX6" fmla="*/ 126822 w 254986"/>
              <a:gd name="connsiteY6" fmla="*/ 166420 h 181331"/>
              <a:gd name="connsiteX7" fmla="*/ 133830 w 254986"/>
              <a:gd name="connsiteY7" fmla="*/ 172990 h 181331"/>
              <a:gd name="connsiteX8" fmla="*/ 133830 w 254986"/>
              <a:gd name="connsiteY8" fmla="*/ 173429 h 181331"/>
              <a:gd name="connsiteX9" fmla="*/ 7576 w 254986"/>
              <a:gd name="connsiteY9" fmla="*/ 14396 h 181331"/>
              <a:gd name="connsiteX10" fmla="*/ 3723 w 254986"/>
              <a:gd name="connsiteY10" fmla="*/ 13114 h 181331"/>
              <a:gd name="connsiteX11" fmla="*/ 3326 w 254986"/>
              <a:gd name="connsiteY11" fmla="*/ 12816 h 181331"/>
              <a:gd name="connsiteX12" fmla="*/ 1833 w 254986"/>
              <a:gd name="connsiteY12" fmla="*/ 3327 h 181331"/>
              <a:gd name="connsiteX13" fmla="*/ 11322 w 254986"/>
              <a:gd name="connsiteY13" fmla="*/ 1833 h 181331"/>
              <a:gd name="connsiteX14" fmla="*/ 11479 w 254986"/>
              <a:gd name="connsiteY14" fmla="*/ 1950 h 181331"/>
              <a:gd name="connsiteX15" fmla="*/ 13037 w 254986"/>
              <a:gd name="connsiteY15" fmla="*/ 11576 h 181331"/>
              <a:gd name="connsiteX16" fmla="*/ 7576 w 254986"/>
              <a:gd name="connsiteY16" fmla="*/ 14410 h 181331"/>
              <a:gd name="connsiteX17" fmla="*/ 247774 w 254986"/>
              <a:gd name="connsiteY17" fmla="*/ 15926 h 181331"/>
              <a:gd name="connsiteX18" fmla="*/ 240986 w 254986"/>
              <a:gd name="connsiteY18" fmla="*/ 9128 h 181331"/>
              <a:gd name="connsiteX19" fmla="*/ 243730 w 254986"/>
              <a:gd name="connsiteY19" fmla="*/ 3679 h 181331"/>
              <a:gd name="connsiteX20" fmla="*/ 244183 w 254986"/>
              <a:gd name="connsiteY20" fmla="*/ 3346 h 181331"/>
              <a:gd name="connsiteX21" fmla="*/ 253692 w 254986"/>
              <a:gd name="connsiteY21" fmla="*/ 4707 h 181331"/>
              <a:gd name="connsiteX22" fmla="*/ 252331 w 254986"/>
              <a:gd name="connsiteY22" fmla="*/ 14216 h 181331"/>
              <a:gd name="connsiteX23" fmla="*/ 252080 w 254986"/>
              <a:gd name="connsiteY23" fmla="*/ 14396 h 181331"/>
              <a:gd name="connsiteX24" fmla="*/ 251811 w 254986"/>
              <a:gd name="connsiteY24" fmla="*/ 14594 h 181331"/>
              <a:gd name="connsiteX25" fmla="*/ 247774 w 254986"/>
              <a:gd name="connsiteY25" fmla="*/ 15926 h 181331"/>
              <a:gd name="connsiteX26" fmla="*/ 35016 w 254986"/>
              <a:gd name="connsiteY26" fmla="*/ 31431 h 181331"/>
              <a:gd name="connsiteX27" fmla="*/ 31821 w 254986"/>
              <a:gd name="connsiteY27" fmla="*/ 30631 h 181331"/>
              <a:gd name="connsiteX28" fmla="*/ 35016 w 254986"/>
              <a:gd name="connsiteY28" fmla="*/ 24645 h 181331"/>
              <a:gd name="connsiteX29" fmla="*/ 31651 w 254986"/>
              <a:gd name="connsiteY29" fmla="*/ 30539 h 181331"/>
              <a:gd name="connsiteX30" fmla="*/ 28503 w 254986"/>
              <a:gd name="connsiteY30" fmla="*/ 21468 h 181331"/>
              <a:gd name="connsiteX31" fmla="*/ 37573 w 254986"/>
              <a:gd name="connsiteY31" fmla="*/ 18320 h 181331"/>
              <a:gd name="connsiteX32" fmla="*/ 38217 w 254986"/>
              <a:gd name="connsiteY32" fmla="*/ 18653 h 181331"/>
              <a:gd name="connsiteX33" fmla="*/ 40910 w 254986"/>
              <a:gd name="connsiteY33" fmla="*/ 27874 h 181331"/>
              <a:gd name="connsiteX34" fmla="*/ 35016 w 254986"/>
              <a:gd name="connsiteY34" fmla="*/ 31403 h 181331"/>
              <a:gd name="connsiteX35" fmla="*/ 220342 w 254986"/>
              <a:gd name="connsiteY35" fmla="*/ 32564 h 181331"/>
              <a:gd name="connsiteX36" fmla="*/ 213542 w 254986"/>
              <a:gd name="connsiteY36" fmla="*/ 25793 h 181331"/>
              <a:gd name="connsiteX37" fmla="*/ 217225 w 254986"/>
              <a:gd name="connsiteY37" fmla="*/ 19744 h 181331"/>
              <a:gd name="connsiteX38" fmla="*/ 217700 w 254986"/>
              <a:gd name="connsiteY38" fmla="*/ 19496 h 181331"/>
              <a:gd name="connsiteX39" fmla="*/ 226754 w 254986"/>
              <a:gd name="connsiteY39" fmla="*/ 22705 h 181331"/>
              <a:gd name="connsiteX40" fmla="*/ 223777 w 254986"/>
              <a:gd name="connsiteY40" fmla="*/ 31644 h 181331"/>
              <a:gd name="connsiteX41" fmla="*/ 220738 w 254986"/>
              <a:gd name="connsiteY41" fmla="*/ 25573 h 181331"/>
              <a:gd name="connsiteX42" fmla="*/ 223444 w 254986"/>
              <a:gd name="connsiteY42" fmla="*/ 31807 h 181331"/>
              <a:gd name="connsiteX43" fmla="*/ 220342 w 254986"/>
              <a:gd name="connsiteY43" fmla="*/ 32564 h 181331"/>
              <a:gd name="connsiteX44" fmla="*/ 64608 w 254986"/>
              <a:gd name="connsiteY44" fmla="*/ 43898 h 181331"/>
              <a:gd name="connsiteX45" fmla="*/ 62483 w 254986"/>
              <a:gd name="connsiteY45" fmla="*/ 43550 h 181331"/>
              <a:gd name="connsiteX46" fmla="*/ 62172 w 254986"/>
              <a:gd name="connsiteY46" fmla="*/ 43451 h 181331"/>
              <a:gd name="connsiteX47" fmla="*/ 57720 w 254986"/>
              <a:gd name="connsiteY47" fmla="*/ 34948 h 181331"/>
              <a:gd name="connsiteX48" fmla="*/ 66223 w 254986"/>
              <a:gd name="connsiteY48" fmla="*/ 30496 h 181331"/>
              <a:gd name="connsiteX49" fmla="*/ 66783 w 254986"/>
              <a:gd name="connsiteY49" fmla="*/ 30673 h 181331"/>
              <a:gd name="connsiteX50" fmla="*/ 71079 w 254986"/>
              <a:gd name="connsiteY50" fmla="*/ 39254 h 181331"/>
              <a:gd name="connsiteX51" fmla="*/ 64658 w 254986"/>
              <a:gd name="connsiteY51" fmla="*/ 43898 h 181331"/>
              <a:gd name="connsiteX52" fmla="*/ 190643 w 254986"/>
              <a:gd name="connsiteY52" fmla="*/ 44641 h 181331"/>
              <a:gd name="connsiteX53" fmla="*/ 183837 w 254986"/>
              <a:gd name="connsiteY53" fmla="*/ 37875 h 181331"/>
              <a:gd name="connsiteX54" fmla="*/ 188397 w 254986"/>
              <a:gd name="connsiteY54" fmla="*/ 31445 h 181331"/>
              <a:gd name="connsiteX55" fmla="*/ 189106 w 254986"/>
              <a:gd name="connsiteY55" fmla="*/ 31240 h 181331"/>
              <a:gd name="connsiteX56" fmla="*/ 197566 w 254986"/>
              <a:gd name="connsiteY56" fmla="*/ 35769 h 181331"/>
              <a:gd name="connsiteX57" fmla="*/ 193037 w 254986"/>
              <a:gd name="connsiteY57" fmla="*/ 44230 h 181331"/>
              <a:gd name="connsiteX58" fmla="*/ 191075 w 254986"/>
              <a:gd name="connsiteY58" fmla="*/ 37735 h 181331"/>
              <a:gd name="connsiteX59" fmla="*/ 192853 w 254986"/>
              <a:gd name="connsiteY59" fmla="*/ 44294 h 181331"/>
              <a:gd name="connsiteX60" fmla="*/ 190678 w 254986"/>
              <a:gd name="connsiteY60" fmla="*/ 44641 h 181331"/>
              <a:gd name="connsiteX61" fmla="*/ 95745 w 254986"/>
              <a:gd name="connsiteY61" fmla="*/ 51597 h 181331"/>
              <a:gd name="connsiteX62" fmla="*/ 94775 w 254986"/>
              <a:gd name="connsiteY62" fmla="*/ 51526 h 181331"/>
              <a:gd name="connsiteX63" fmla="*/ 94421 w 254986"/>
              <a:gd name="connsiteY63" fmla="*/ 51477 h 181331"/>
              <a:gd name="connsiteX64" fmla="*/ 88698 w 254986"/>
              <a:gd name="connsiteY64" fmla="*/ 43685 h 181331"/>
              <a:gd name="connsiteX65" fmla="*/ 96326 w 254986"/>
              <a:gd name="connsiteY65" fmla="*/ 38019 h 181331"/>
              <a:gd name="connsiteX66" fmla="*/ 102254 w 254986"/>
              <a:gd name="connsiteY66" fmla="*/ 45775 h 181331"/>
              <a:gd name="connsiteX67" fmla="*/ 95745 w 254986"/>
              <a:gd name="connsiteY67" fmla="*/ 51590 h 181331"/>
              <a:gd name="connsiteX68" fmla="*/ 159308 w 254986"/>
              <a:gd name="connsiteY68" fmla="*/ 51987 h 181331"/>
              <a:gd name="connsiteX69" fmla="*/ 152528 w 254986"/>
              <a:gd name="connsiteY69" fmla="*/ 45181 h 181331"/>
              <a:gd name="connsiteX70" fmla="*/ 158295 w 254986"/>
              <a:gd name="connsiteY70" fmla="*/ 38479 h 181331"/>
              <a:gd name="connsiteX71" fmla="*/ 158776 w 254986"/>
              <a:gd name="connsiteY71" fmla="*/ 38408 h 181331"/>
              <a:gd name="connsiteX72" fmla="*/ 166490 w 254986"/>
              <a:gd name="connsiteY72" fmla="*/ 44152 h 181331"/>
              <a:gd name="connsiteX73" fmla="*/ 160745 w 254986"/>
              <a:gd name="connsiteY73" fmla="*/ 51866 h 181331"/>
              <a:gd name="connsiteX74" fmla="*/ 159768 w 254986"/>
              <a:gd name="connsiteY74" fmla="*/ 45144 h 181331"/>
              <a:gd name="connsiteX75" fmla="*/ 160335 w 254986"/>
              <a:gd name="connsiteY75" fmla="*/ 51923 h 181331"/>
              <a:gd name="connsiteX76" fmla="*/ 159308 w 254986"/>
              <a:gd name="connsiteY76" fmla="*/ 52001 h 181331"/>
              <a:gd name="connsiteX77" fmla="*/ 127746 w 254986"/>
              <a:gd name="connsiteY77" fmla="*/ 54253 h 181331"/>
              <a:gd name="connsiteX78" fmla="*/ 127278 w 254986"/>
              <a:gd name="connsiteY78" fmla="*/ 54253 h 181331"/>
              <a:gd name="connsiteX79" fmla="*/ 120486 w 254986"/>
              <a:gd name="connsiteY79" fmla="*/ 47461 h 181331"/>
              <a:gd name="connsiteX80" fmla="*/ 127278 w 254986"/>
              <a:gd name="connsiteY80" fmla="*/ 40668 h 181331"/>
              <a:gd name="connsiteX81" fmla="*/ 134298 w 254986"/>
              <a:gd name="connsiteY81" fmla="*/ 47461 h 181331"/>
              <a:gd name="connsiteX82" fmla="*/ 127876 w 254986"/>
              <a:gd name="connsiteY82" fmla="*/ 54251 h 181331"/>
              <a:gd name="connsiteX83" fmla="*/ 127732 w 254986"/>
              <a:gd name="connsiteY83" fmla="*/ 54253 h 181331"/>
              <a:gd name="connsiteX84" fmla="*/ 133830 w 254986"/>
              <a:gd name="connsiteY84" fmla="*/ 140945 h 181331"/>
              <a:gd name="connsiteX85" fmla="*/ 133830 w 254986"/>
              <a:gd name="connsiteY85" fmla="*/ 141398 h 181331"/>
              <a:gd name="connsiteX86" fmla="*/ 127260 w 254986"/>
              <a:gd name="connsiteY86" fmla="*/ 148407 h 181331"/>
              <a:gd name="connsiteX87" fmla="*/ 120252 w 254986"/>
              <a:gd name="connsiteY87" fmla="*/ 141837 h 181331"/>
              <a:gd name="connsiteX88" fmla="*/ 120252 w 254986"/>
              <a:gd name="connsiteY88" fmla="*/ 141398 h 181331"/>
              <a:gd name="connsiteX89" fmla="*/ 120252 w 254986"/>
              <a:gd name="connsiteY89" fmla="*/ 140945 h 181331"/>
              <a:gd name="connsiteX90" fmla="*/ 127260 w 254986"/>
              <a:gd name="connsiteY90" fmla="*/ 134375 h 181331"/>
              <a:gd name="connsiteX91" fmla="*/ 133830 w 254986"/>
              <a:gd name="connsiteY91" fmla="*/ 140945 h 181331"/>
              <a:gd name="connsiteX92" fmla="*/ 133830 w 254986"/>
              <a:gd name="connsiteY92" fmla="*/ 108454 h 181331"/>
              <a:gd name="connsiteX93" fmla="*/ 133830 w 254986"/>
              <a:gd name="connsiteY93" fmla="*/ 108915 h 181331"/>
              <a:gd name="connsiteX94" fmla="*/ 126822 w 254986"/>
              <a:gd name="connsiteY94" fmla="*/ 115485 h 181331"/>
              <a:gd name="connsiteX95" fmla="*/ 120252 w 254986"/>
              <a:gd name="connsiteY95" fmla="*/ 108915 h 181331"/>
              <a:gd name="connsiteX96" fmla="*/ 120252 w 254986"/>
              <a:gd name="connsiteY96" fmla="*/ 108454 h 181331"/>
              <a:gd name="connsiteX97" fmla="*/ 126822 w 254986"/>
              <a:gd name="connsiteY97" fmla="*/ 101446 h 181331"/>
              <a:gd name="connsiteX98" fmla="*/ 133830 w 254986"/>
              <a:gd name="connsiteY98" fmla="*/ 108016 h 181331"/>
              <a:gd name="connsiteX99" fmla="*/ 133830 w 254986"/>
              <a:gd name="connsiteY99" fmla="*/ 108454 h 181331"/>
              <a:gd name="connsiteX100" fmla="*/ 133830 w 254986"/>
              <a:gd name="connsiteY100" fmla="*/ 75956 h 181331"/>
              <a:gd name="connsiteX101" fmla="*/ 133830 w 254986"/>
              <a:gd name="connsiteY101" fmla="*/ 76424 h 181331"/>
              <a:gd name="connsiteX102" fmla="*/ 120252 w 254986"/>
              <a:gd name="connsiteY102" fmla="*/ 76424 h 181331"/>
              <a:gd name="connsiteX103" fmla="*/ 120252 w 254986"/>
              <a:gd name="connsiteY103" fmla="*/ 75956 h 181331"/>
              <a:gd name="connsiteX104" fmla="*/ 127260 w 254986"/>
              <a:gd name="connsiteY104" fmla="*/ 69386 h 181331"/>
              <a:gd name="connsiteX105" fmla="*/ 133830 w 254986"/>
              <a:gd name="connsiteY105" fmla="*/ 75956 h 18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254986" h="181331">
                <a:moveTo>
                  <a:pt x="133830" y="173429"/>
                </a:moveTo>
                <a:lnTo>
                  <a:pt x="133830" y="173882"/>
                </a:lnTo>
                <a:cubicBezTo>
                  <a:pt x="133951" y="177632"/>
                  <a:pt x="131010" y="180770"/>
                  <a:pt x="127260" y="180891"/>
                </a:cubicBezTo>
                <a:cubicBezTo>
                  <a:pt x="123511" y="181012"/>
                  <a:pt x="120373" y="178070"/>
                  <a:pt x="120252" y="174321"/>
                </a:cubicBezTo>
                <a:cubicBezTo>
                  <a:pt x="120247" y="174175"/>
                  <a:pt x="120247" y="174028"/>
                  <a:pt x="120252" y="173882"/>
                </a:cubicBezTo>
                <a:lnTo>
                  <a:pt x="120252" y="173429"/>
                </a:lnTo>
                <a:cubicBezTo>
                  <a:pt x="120131" y="169679"/>
                  <a:pt x="123072" y="166541"/>
                  <a:pt x="126822" y="166420"/>
                </a:cubicBezTo>
                <a:cubicBezTo>
                  <a:pt x="130571" y="166299"/>
                  <a:pt x="133709" y="169241"/>
                  <a:pt x="133830" y="172990"/>
                </a:cubicBezTo>
                <a:cubicBezTo>
                  <a:pt x="133835" y="173137"/>
                  <a:pt x="133835" y="173283"/>
                  <a:pt x="133830" y="173429"/>
                </a:cubicBezTo>
                <a:close/>
                <a:moveTo>
                  <a:pt x="7576" y="14396"/>
                </a:moveTo>
                <a:cubicBezTo>
                  <a:pt x="6187" y="14394"/>
                  <a:pt x="4836" y="13945"/>
                  <a:pt x="3723" y="13114"/>
                </a:cubicBezTo>
                <a:cubicBezTo>
                  <a:pt x="3723" y="13114"/>
                  <a:pt x="3341" y="12823"/>
                  <a:pt x="3326" y="12816"/>
                </a:cubicBezTo>
                <a:cubicBezTo>
                  <a:pt x="294" y="10608"/>
                  <a:pt x="-375" y="6360"/>
                  <a:pt x="1833" y="3327"/>
                </a:cubicBezTo>
                <a:cubicBezTo>
                  <a:pt x="4041" y="294"/>
                  <a:pt x="8289" y="-375"/>
                  <a:pt x="11322" y="1833"/>
                </a:cubicBezTo>
                <a:cubicBezTo>
                  <a:pt x="11375" y="1871"/>
                  <a:pt x="11427" y="1911"/>
                  <a:pt x="11479" y="1950"/>
                </a:cubicBezTo>
                <a:cubicBezTo>
                  <a:pt x="14520" y="4207"/>
                  <a:pt x="15211" y="8475"/>
                  <a:pt x="13037" y="11576"/>
                </a:cubicBezTo>
                <a:cubicBezTo>
                  <a:pt x="11768" y="13332"/>
                  <a:pt x="9742" y="14383"/>
                  <a:pt x="7576" y="14410"/>
                </a:cubicBezTo>
                <a:close/>
                <a:moveTo>
                  <a:pt x="247774" y="15926"/>
                </a:moveTo>
                <a:cubicBezTo>
                  <a:pt x="244022" y="15924"/>
                  <a:pt x="240983" y="12880"/>
                  <a:pt x="240986" y="9128"/>
                </a:cubicBezTo>
                <a:cubicBezTo>
                  <a:pt x="240987" y="6980"/>
                  <a:pt x="242005" y="4959"/>
                  <a:pt x="243730" y="3679"/>
                </a:cubicBezTo>
                <a:lnTo>
                  <a:pt x="244183" y="3346"/>
                </a:lnTo>
                <a:cubicBezTo>
                  <a:pt x="247184" y="1096"/>
                  <a:pt x="251442" y="1705"/>
                  <a:pt x="253692" y="4707"/>
                </a:cubicBezTo>
                <a:cubicBezTo>
                  <a:pt x="255942" y="7708"/>
                  <a:pt x="255333" y="11966"/>
                  <a:pt x="252331" y="14216"/>
                </a:cubicBezTo>
                <a:cubicBezTo>
                  <a:pt x="252249" y="14278"/>
                  <a:pt x="252165" y="14338"/>
                  <a:pt x="252080" y="14396"/>
                </a:cubicBezTo>
                <a:lnTo>
                  <a:pt x="251811" y="14594"/>
                </a:lnTo>
                <a:cubicBezTo>
                  <a:pt x="250643" y="15460"/>
                  <a:pt x="249228" y="15927"/>
                  <a:pt x="247774" y="15926"/>
                </a:cubicBezTo>
                <a:close/>
                <a:moveTo>
                  <a:pt x="35016" y="31431"/>
                </a:moveTo>
                <a:cubicBezTo>
                  <a:pt x="33901" y="31432"/>
                  <a:pt x="32804" y="31157"/>
                  <a:pt x="31821" y="30631"/>
                </a:cubicBezTo>
                <a:lnTo>
                  <a:pt x="35016" y="24645"/>
                </a:lnTo>
                <a:lnTo>
                  <a:pt x="31651" y="30539"/>
                </a:lnTo>
                <a:cubicBezTo>
                  <a:pt x="28277" y="28903"/>
                  <a:pt x="26868" y="24843"/>
                  <a:pt x="28503" y="21468"/>
                </a:cubicBezTo>
                <a:cubicBezTo>
                  <a:pt x="30138" y="18094"/>
                  <a:pt x="34199" y="16685"/>
                  <a:pt x="37573" y="18320"/>
                </a:cubicBezTo>
                <a:lnTo>
                  <a:pt x="38217" y="18653"/>
                </a:lnTo>
                <a:cubicBezTo>
                  <a:pt x="41507" y="20456"/>
                  <a:pt x="42713" y="24584"/>
                  <a:pt x="40910" y="27874"/>
                </a:cubicBezTo>
                <a:cubicBezTo>
                  <a:pt x="39729" y="30031"/>
                  <a:pt x="37474" y="31380"/>
                  <a:pt x="35016" y="31403"/>
                </a:cubicBezTo>
                <a:close/>
                <a:moveTo>
                  <a:pt x="220342" y="32564"/>
                </a:moveTo>
                <a:cubicBezTo>
                  <a:pt x="216594" y="32572"/>
                  <a:pt x="213550" y="29540"/>
                  <a:pt x="213542" y="25793"/>
                </a:cubicBezTo>
                <a:cubicBezTo>
                  <a:pt x="213537" y="23245"/>
                  <a:pt x="214959" y="20909"/>
                  <a:pt x="217225" y="19744"/>
                </a:cubicBezTo>
                <a:lnTo>
                  <a:pt x="217700" y="19496"/>
                </a:lnTo>
                <a:cubicBezTo>
                  <a:pt x="221086" y="17881"/>
                  <a:pt x="225140" y="19318"/>
                  <a:pt x="226754" y="22705"/>
                </a:cubicBezTo>
                <a:cubicBezTo>
                  <a:pt x="228325" y="26001"/>
                  <a:pt x="227010" y="29949"/>
                  <a:pt x="223777" y="31644"/>
                </a:cubicBezTo>
                <a:lnTo>
                  <a:pt x="220738" y="25573"/>
                </a:lnTo>
                <a:lnTo>
                  <a:pt x="223444" y="31807"/>
                </a:lnTo>
                <a:cubicBezTo>
                  <a:pt x="222486" y="32306"/>
                  <a:pt x="221422" y="32566"/>
                  <a:pt x="220342" y="32564"/>
                </a:cubicBezTo>
                <a:close/>
                <a:moveTo>
                  <a:pt x="64608" y="43898"/>
                </a:moveTo>
                <a:cubicBezTo>
                  <a:pt x="63886" y="43894"/>
                  <a:pt x="63169" y="43777"/>
                  <a:pt x="62483" y="43550"/>
                </a:cubicBezTo>
                <a:lnTo>
                  <a:pt x="62172" y="43451"/>
                </a:lnTo>
                <a:cubicBezTo>
                  <a:pt x="58594" y="42332"/>
                  <a:pt x="56601" y="38525"/>
                  <a:pt x="57720" y="34948"/>
                </a:cubicBezTo>
                <a:cubicBezTo>
                  <a:pt x="58839" y="31370"/>
                  <a:pt x="62646" y="29377"/>
                  <a:pt x="66223" y="30496"/>
                </a:cubicBezTo>
                <a:lnTo>
                  <a:pt x="66783" y="30673"/>
                </a:lnTo>
                <a:cubicBezTo>
                  <a:pt x="70339" y="31856"/>
                  <a:pt x="72262" y="35698"/>
                  <a:pt x="71079" y="39254"/>
                </a:cubicBezTo>
                <a:cubicBezTo>
                  <a:pt x="70159" y="42021"/>
                  <a:pt x="67574" y="43890"/>
                  <a:pt x="64658" y="43898"/>
                </a:cubicBezTo>
                <a:close/>
                <a:moveTo>
                  <a:pt x="190643" y="44641"/>
                </a:moveTo>
                <a:cubicBezTo>
                  <a:pt x="186895" y="44652"/>
                  <a:pt x="183848" y="41623"/>
                  <a:pt x="183837" y="37875"/>
                </a:cubicBezTo>
                <a:cubicBezTo>
                  <a:pt x="183829" y="34978"/>
                  <a:pt x="185661" y="32396"/>
                  <a:pt x="188397" y="31445"/>
                </a:cubicBezTo>
                <a:lnTo>
                  <a:pt x="189106" y="31240"/>
                </a:lnTo>
                <a:cubicBezTo>
                  <a:pt x="192693" y="30154"/>
                  <a:pt x="196481" y="32182"/>
                  <a:pt x="197566" y="35769"/>
                </a:cubicBezTo>
                <a:cubicBezTo>
                  <a:pt x="198652" y="39357"/>
                  <a:pt x="196624" y="43145"/>
                  <a:pt x="193037" y="44230"/>
                </a:cubicBezTo>
                <a:lnTo>
                  <a:pt x="191075" y="37735"/>
                </a:lnTo>
                <a:lnTo>
                  <a:pt x="192853" y="44294"/>
                </a:lnTo>
                <a:cubicBezTo>
                  <a:pt x="192151" y="44526"/>
                  <a:pt x="191417" y="44643"/>
                  <a:pt x="190678" y="44641"/>
                </a:cubicBezTo>
                <a:close/>
                <a:moveTo>
                  <a:pt x="95745" y="51597"/>
                </a:moveTo>
                <a:cubicBezTo>
                  <a:pt x="95420" y="51601"/>
                  <a:pt x="95096" y="51578"/>
                  <a:pt x="94775" y="51526"/>
                </a:cubicBezTo>
                <a:lnTo>
                  <a:pt x="94421" y="51477"/>
                </a:lnTo>
                <a:cubicBezTo>
                  <a:pt x="90706" y="50877"/>
                  <a:pt x="88158" y="47409"/>
                  <a:pt x="88698" y="43685"/>
                </a:cubicBezTo>
                <a:cubicBezTo>
                  <a:pt x="89241" y="40015"/>
                  <a:pt x="92655" y="37478"/>
                  <a:pt x="96326" y="38019"/>
                </a:cubicBezTo>
                <a:cubicBezTo>
                  <a:pt x="100079" y="38567"/>
                  <a:pt x="102709" y="42009"/>
                  <a:pt x="102254" y="45775"/>
                </a:cubicBezTo>
                <a:cubicBezTo>
                  <a:pt x="101847" y="49070"/>
                  <a:pt x="99065" y="51555"/>
                  <a:pt x="95745" y="51590"/>
                </a:cubicBezTo>
                <a:close/>
                <a:moveTo>
                  <a:pt x="159308" y="51987"/>
                </a:moveTo>
                <a:cubicBezTo>
                  <a:pt x="155556" y="51979"/>
                  <a:pt x="152521" y="48932"/>
                  <a:pt x="152528" y="45181"/>
                </a:cubicBezTo>
                <a:cubicBezTo>
                  <a:pt x="152534" y="41830"/>
                  <a:pt x="154983" y="38985"/>
                  <a:pt x="158295" y="38479"/>
                </a:cubicBezTo>
                <a:lnTo>
                  <a:pt x="158776" y="38408"/>
                </a:lnTo>
                <a:cubicBezTo>
                  <a:pt x="162493" y="37864"/>
                  <a:pt x="165946" y="40436"/>
                  <a:pt x="166490" y="44152"/>
                </a:cubicBezTo>
                <a:cubicBezTo>
                  <a:pt x="167033" y="47869"/>
                  <a:pt x="164462" y="51322"/>
                  <a:pt x="160745" y="51866"/>
                </a:cubicBezTo>
                <a:lnTo>
                  <a:pt x="159768" y="45144"/>
                </a:lnTo>
                <a:lnTo>
                  <a:pt x="160335" y="51923"/>
                </a:lnTo>
                <a:cubicBezTo>
                  <a:pt x="159995" y="51973"/>
                  <a:pt x="159651" y="51999"/>
                  <a:pt x="159308" y="52001"/>
                </a:cubicBezTo>
                <a:close/>
                <a:moveTo>
                  <a:pt x="127746" y="54253"/>
                </a:moveTo>
                <a:lnTo>
                  <a:pt x="127278" y="54253"/>
                </a:lnTo>
                <a:cubicBezTo>
                  <a:pt x="123527" y="54253"/>
                  <a:pt x="120486" y="51212"/>
                  <a:pt x="120486" y="47461"/>
                </a:cubicBezTo>
                <a:cubicBezTo>
                  <a:pt x="120486" y="43709"/>
                  <a:pt x="123527" y="40668"/>
                  <a:pt x="127278" y="40668"/>
                </a:cubicBezTo>
                <a:cubicBezTo>
                  <a:pt x="131074" y="40651"/>
                  <a:pt x="134190" y="43666"/>
                  <a:pt x="134298" y="47461"/>
                </a:cubicBezTo>
                <a:cubicBezTo>
                  <a:pt x="134399" y="51109"/>
                  <a:pt x="131524" y="54149"/>
                  <a:pt x="127876" y="54251"/>
                </a:cubicBezTo>
                <a:cubicBezTo>
                  <a:pt x="127828" y="54252"/>
                  <a:pt x="127780" y="54253"/>
                  <a:pt x="127732" y="54253"/>
                </a:cubicBezTo>
                <a:close/>
                <a:moveTo>
                  <a:pt x="133830" y="140945"/>
                </a:moveTo>
                <a:lnTo>
                  <a:pt x="133830" y="141398"/>
                </a:lnTo>
                <a:cubicBezTo>
                  <a:pt x="133951" y="145148"/>
                  <a:pt x="131010" y="148286"/>
                  <a:pt x="127260" y="148407"/>
                </a:cubicBezTo>
                <a:cubicBezTo>
                  <a:pt x="123511" y="148528"/>
                  <a:pt x="120373" y="145586"/>
                  <a:pt x="120252" y="141837"/>
                </a:cubicBezTo>
                <a:cubicBezTo>
                  <a:pt x="120247" y="141691"/>
                  <a:pt x="120247" y="141544"/>
                  <a:pt x="120252" y="141398"/>
                </a:cubicBezTo>
                <a:lnTo>
                  <a:pt x="120252" y="140945"/>
                </a:lnTo>
                <a:cubicBezTo>
                  <a:pt x="120373" y="137196"/>
                  <a:pt x="123511" y="134254"/>
                  <a:pt x="127260" y="134375"/>
                </a:cubicBezTo>
                <a:cubicBezTo>
                  <a:pt x="130840" y="134491"/>
                  <a:pt x="133714" y="137366"/>
                  <a:pt x="133830" y="140945"/>
                </a:cubicBezTo>
                <a:close/>
                <a:moveTo>
                  <a:pt x="133830" y="108454"/>
                </a:moveTo>
                <a:lnTo>
                  <a:pt x="133830" y="108915"/>
                </a:lnTo>
                <a:cubicBezTo>
                  <a:pt x="133709" y="112664"/>
                  <a:pt x="130571" y="115606"/>
                  <a:pt x="126822" y="115485"/>
                </a:cubicBezTo>
                <a:cubicBezTo>
                  <a:pt x="123242" y="115369"/>
                  <a:pt x="120368" y="112494"/>
                  <a:pt x="120252" y="108915"/>
                </a:cubicBezTo>
                <a:lnTo>
                  <a:pt x="120252" y="108454"/>
                </a:lnTo>
                <a:cubicBezTo>
                  <a:pt x="120131" y="104705"/>
                  <a:pt x="123072" y="101567"/>
                  <a:pt x="126822" y="101446"/>
                </a:cubicBezTo>
                <a:cubicBezTo>
                  <a:pt x="130571" y="101325"/>
                  <a:pt x="133709" y="104266"/>
                  <a:pt x="133830" y="108016"/>
                </a:cubicBezTo>
                <a:cubicBezTo>
                  <a:pt x="133835" y="108162"/>
                  <a:pt x="133835" y="108308"/>
                  <a:pt x="133830" y="108454"/>
                </a:cubicBezTo>
                <a:close/>
                <a:moveTo>
                  <a:pt x="133830" y="75956"/>
                </a:moveTo>
                <a:lnTo>
                  <a:pt x="133830" y="76424"/>
                </a:lnTo>
                <a:cubicBezTo>
                  <a:pt x="133830" y="85349"/>
                  <a:pt x="120252" y="85356"/>
                  <a:pt x="120252" y="76424"/>
                </a:cubicBezTo>
                <a:lnTo>
                  <a:pt x="120252" y="75956"/>
                </a:lnTo>
                <a:cubicBezTo>
                  <a:pt x="120373" y="72207"/>
                  <a:pt x="123511" y="69265"/>
                  <a:pt x="127260" y="69386"/>
                </a:cubicBezTo>
                <a:cubicBezTo>
                  <a:pt x="130840" y="69502"/>
                  <a:pt x="133714" y="72377"/>
                  <a:pt x="133830" y="7595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17" name="Forma libre 129">
            <a:extLst>
              <a:ext uri="{FF2B5EF4-FFF2-40B4-BE49-F238E27FC236}">
                <a16:creationId xmlns:a16="http://schemas.microsoft.com/office/drawing/2014/main" id="{7A8065AD-58F2-6B4F-9D6C-9AA600219181}"/>
              </a:ext>
            </a:extLst>
          </p:cNvPr>
          <p:cNvSpPr/>
          <p:nvPr/>
        </p:nvSpPr>
        <p:spPr>
          <a:xfrm>
            <a:off x="12132392" y="10553692"/>
            <a:ext cx="590498" cy="295260"/>
          </a:xfrm>
          <a:custGeom>
            <a:avLst/>
            <a:gdLst>
              <a:gd name="connsiteX0" fmla="*/ 531 w 52413"/>
              <a:gd name="connsiteY0" fmla="*/ 531 h 26208"/>
              <a:gd name="connsiteX1" fmla="*/ 26278 w 52413"/>
              <a:gd name="connsiteY1" fmla="*/ 26279 h 26208"/>
              <a:gd name="connsiteX2" fmla="*/ 52024 w 52413"/>
              <a:gd name="connsiteY2" fmla="*/ 531 h 26208"/>
              <a:gd name="connsiteX3" fmla="*/ 531 w 52413"/>
              <a:gd name="connsiteY3" fmla="*/ 531 h 26208"/>
              <a:gd name="connsiteX4" fmla="*/ 531 w 52413"/>
              <a:gd name="connsiteY4" fmla="*/ 531 h 2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13" h="26208">
                <a:moveTo>
                  <a:pt x="531" y="531"/>
                </a:moveTo>
                <a:lnTo>
                  <a:pt x="26278" y="26279"/>
                </a:lnTo>
                <a:lnTo>
                  <a:pt x="52024" y="531"/>
                </a:lnTo>
                <a:lnTo>
                  <a:pt x="531" y="531"/>
                </a:lnTo>
                <a:lnTo>
                  <a:pt x="531" y="53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" name="Forma libre 130">
            <a:extLst>
              <a:ext uri="{FF2B5EF4-FFF2-40B4-BE49-F238E27FC236}">
                <a16:creationId xmlns:a16="http://schemas.microsoft.com/office/drawing/2014/main" id="{AD713E40-67E3-3E4E-A494-24F33900B9DA}"/>
              </a:ext>
            </a:extLst>
          </p:cNvPr>
          <p:cNvSpPr/>
          <p:nvPr/>
        </p:nvSpPr>
        <p:spPr>
          <a:xfrm>
            <a:off x="14143592" y="4224831"/>
            <a:ext cx="4221257" cy="4221426"/>
          </a:xfrm>
          <a:custGeom>
            <a:avLst/>
            <a:gdLst>
              <a:gd name="connsiteX0" fmla="*/ 187607 w 374689"/>
              <a:gd name="connsiteY0" fmla="*/ 531 h 374703"/>
              <a:gd name="connsiteX1" fmla="*/ 374710 w 374689"/>
              <a:gd name="connsiteY1" fmla="*/ 187649 h 374703"/>
              <a:gd name="connsiteX2" fmla="*/ 187607 w 374689"/>
              <a:gd name="connsiteY2" fmla="*/ 374789 h 374703"/>
              <a:gd name="connsiteX3" fmla="*/ 531 w 374689"/>
              <a:gd name="connsiteY3" fmla="*/ 187678 h 374703"/>
              <a:gd name="connsiteX4" fmla="*/ 187607 w 374689"/>
              <a:gd name="connsiteY4" fmla="*/ 531 h 374703"/>
              <a:gd name="connsiteX5" fmla="*/ 187607 w 374689"/>
              <a:gd name="connsiteY5" fmla="*/ 34956 h 374703"/>
              <a:gd name="connsiteX6" fmla="*/ 34919 w 374689"/>
              <a:gd name="connsiteY6" fmla="*/ 187649 h 374703"/>
              <a:gd name="connsiteX7" fmla="*/ 187607 w 374689"/>
              <a:gd name="connsiteY7" fmla="*/ 340336 h 374703"/>
              <a:gd name="connsiteX8" fmla="*/ 340294 w 374689"/>
              <a:gd name="connsiteY8" fmla="*/ 187649 h 374703"/>
              <a:gd name="connsiteX9" fmla="*/ 187607 w 374689"/>
              <a:gd name="connsiteY9" fmla="*/ 34956 h 37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4689" h="374703">
                <a:moveTo>
                  <a:pt x="187607" y="531"/>
                </a:moveTo>
                <a:cubicBezTo>
                  <a:pt x="290940" y="531"/>
                  <a:pt x="374710" y="84312"/>
                  <a:pt x="374710" y="187649"/>
                </a:cubicBezTo>
                <a:cubicBezTo>
                  <a:pt x="374710" y="290987"/>
                  <a:pt x="290933" y="374789"/>
                  <a:pt x="187607" y="374789"/>
                </a:cubicBezTo>
                <a:cubicBezTo>
                  <a:pt x="84280" y="374789"/>
                  <a:pt x="531" y="291015"/>
                  <a:pt x="531" y="187678"/>
                </a:cubicBezTo>
                <a:cubicBezTo>
                  <a:pt x="531" y="84340"/>
                  <a:pt x="84273" y="531"/>
                  <a:pt x="187607" y="531"/>
                </a:cubicBezTo>
                <a:close/>
                <a:moveTo>
                  <a:pt x="187607" y="34956"/>
                </a:moveTo>
                <a:cubicBezTo>
                  <a:pt x="103277" y="34956"/>
                  <a:pt x="34919" y="103316"/>
                  <a:pt x="34919" y="187649"/>
                </a:cubicBezTo>
                <a:cubicBezTo>
                  <a:pt x="34919" y="271983"/>
                  <a:pt x="103277" y="340336"/>
                  <a:pt x="187607" y="340336"/>
                </a:cubicBezTo>
                <a:cubicBezTo>
                  <a:pt x="271936" y="340336"/>
                  <a:pt x="340294" y="271976"/>
                  <a:pt x="340294" y="187649"/>
                </a:cubicBezTo>
                <a:cubicBezTo>
                  <a:pt x="340294" y="103323"/>
                  <a:pt x="271929" y="34956"/>
                  <a:pt x="187607" y="3495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9" name="Forma libre 131">
            <a:extLst>
              <a:ext uri="{FF2B5EF4-FFF2-40B4-BE49-F238E27FC236}">
                <a16:creationId xmlns:a16="http://schemas.microsoft.com/office/drawing/2014/main" id="{4F415445-3926-0F40-ABEA-B6186AA7EF2F}"/>
              </a:ext>
            </a:extLst>
          </p:cNvPr>
          <p:cNvSpPr/>
          <p:nvPr/>
        </p:nvSpPr>
        <p:spPr>
          <a:xfrm>
            <a:off x="14805032" y="4887161"/>
            <a:ext cx="2896631" cy="2896744"/>
          </a:xfrm>
          <a:custGeom>
            <a:avLst/>
            <a:gdLst>
              <a:gd name="connsiteX0" fmla="*/ 128896 w 257111"/>
              <a:gd name="connsiteY0" fmla="*/ 531 h 257121"/>
              <a:gd name="connsiteX1" fmla="*/ 257260 w 257111"/>
              <a:gd name="connsiteY1" fmla="*/ 128901 h 257121"/>
              <a:gd name="connsiteX2" fmla="*/ 128896 w 257111"/>
              <a:gd name="connsiteY2" fmla="*/ 257271 h 257121"/>
              <a:gd name="connsiteX3" fmla="*/ 531 w 257111"/>
              <a:gd name="connsiteY3" fmla="*/ 128901 h 257121"/>
              <a:gd name="connsiteX4" fmla="*/ 128896 w 257111"/>
              <a:gd name="connsiteY4" fmla="*/ 531 h 25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11" h="257121">
                <a:moveTo>
                  <a:pt x="128896" y="531"/>
                </a:moveTo>
                <a:cubicBezTo>
                  <a:pt x="199790" y="531"/>
                  <a:pt x="257260" y="58004"/>
                  <a:pt x="257260" y="128901"/>
                </a:cubicBezTo>
                <a:cubicBezTo>
                  <a:pt x="257260" y="199797"/>
                  <a:pt x="199790" y="257271"/>
                  <a:pt x="128896" y="257271"/>
                </a:cubicBezTo>
                <a:cubicBezTo>
                  <a:pt x="58002" y="257271"/>
                  <a:pt x="531" y="199797"/>
                  <a:pt x="531" y="128901"/>
                </a:cubicBezTo>
                <a:cubicBezTo>
                  <a:pt x="531" y="58004"/>
                  <a:pt x="58002" y="531"/>
                  <a:pt x="128896" y="53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" name="Forma libre 132">
            <a:extLst>
              <a:ext uri="{FF2B5EF4-FFF2-40B4-BE49-F238E27FC236}">
                <a16:creationId xmlns:a16="http://schemas.microsoft.com/office/drawing/2014/main" id="{AC114BC2-A07A-BE48-BFD2-44420025A435}"/>
              </a:ext>
            </a:extLst>
          </p:cNvPr>
          <p:cNvSpPr/>
          <p:nvPr/>
        </p:nvSpPr>
        <p:spPr>
          <a:xfrm>
            <a:off x="14806407" y="8365705"/>
            <a:ext cx="2872691" cy="2034904"/>
          </a:xfrm>
          <a:custGeom>
            <a:avLst/>
            <a:gdLst>
              <a:gd name="connsiteX0" fmla="*/ 133844 w 254986"/>
              <a:gd name="connsiteY0" fmla="*/ 173429 h 180622"/>
              <a:gd name="connsiteX1" fmla="*/ 133844 w 254986"/>
              <a:gd name="connsiteY1" fmla="*/ 173882 h 180622"/>
              <a:gd name="connsiteX2" fmla="*/ 127052 w 254986"/>
              <a:gd name="connsiteY2" fmla="*/ 180675 h 180622"/>
              <a:gd name="connsiteX3" fmla="*/ 120259 w 254986"/>
              <a:gd name="connsiteY3" fmla="*/ 173882 h 180622"/>
              <a:gd name="connsiteX4" fmla="*/ 120259 w 254986"/>
              <a:gd name="connsiteY4" fmla="*/ 173429 h 180622"/>
              <a:gd name="connsiteX5" fmla="*/ 127052 w 254986"/>
              <a:gd name="connsiteY5" fmla="*/ 166636 h 180622"/>
              <a:gd name="connsiteX6" fmla="*/ 133844 w 254986"/>
              <a:gd name="connsiteY6" fmla="*/ 173429 h 180622"/>
              <a:gd name="connsiteX7" fmla="*/ 7569 w 254986"/>
              <a:gd name="connsiteY7" fmla="*/ 14396 h 180622"/>
              <a:gd name="connsiteX8" fmla="*/ 3723 w 254986"/>
              <a:gd name="connsiteY8" fmla="*/ 13114 h 180622"/>
              <a:gd name="connsiteX9" fmla="*/ 3326 w 254986"/>
              <a:gd name="connsiteY9" fmla="*/ 12816 h 180622"/>
              <a:gd name="connsiteX10" fmla="*/ 1833 w 254986"/>
              <a:gd name="connsiteY10" fmla="*/ 3327 h 180622"/>
              <a:gd name="connsiteX11" fmla="*/ 11322 w 254986"/>
              <a:gd name="connsiteY11" fmla="*/ 1833 h 180622"/>
              <a:gd name="connsiteX12" fmla="*/ 11479 w 254986"/>
              <a:gd name="connsiteY12" fmla="*/ 1950 h 180622"/>
              <a:gd name="connsiteX13" fmla="*/ 13030 w 254986"/>
              <a:gd name="connsiteY13" fmla="*/ 11576 h 180622"/>
              <a:gd name="connsiteX14" fmla="*/ 7569 w 254986"/>
              <a:gd name="connsiteY14" fmla="*/ 14410 h 180622"/>
              <a:gd name="connsiteX15" fmla="*/ 247767 w 254986"/>
              <a:gd name="connsiteY15" fmla="*/ 15926 h 180622"/>
              <a:gd name="connsiteX16" fmla="*/ 240979 w 254986"/>
              <a:gd name="connsiteY16" fmla="*/ 9128 h 180622"/>
              <a:gd name="connsiteX17" fmla="*/ 243722 w 254986"/>
              <a:gd name="connsiteY17" fmla="*/ 3679 h 180622"/>
              <a:gd name="connsiteX18" fmla="*/ 244183 w 254986"/>
              <a:gd name="connsiteY18" fmla="*/ 3346 h 180622"/>
              <a:gd name="connsiteX19" fmla="*/ 253692 w 254986"/>
              <a:gd name="connsiteY19" fmla="*/ 4707 h 180622"/>
              <a:gd name="connsiteX20" fmla="*/ 252331 w 254986"/>
              <a:gd name="connsiteY20" fmla="*/ 14216 h 180622"/>
              <a:gd name="connsiteX21" fmla="*/ 252080 w 254986"/>
              <a:gd name="connsiteY21" fmla="*/ 14396 h 180622"/>
              <a:gd name="connsiteX22" fmla="*/ 251804 w 254986"/>
              <a:gd name="connsiteY22" fmla="*/ 14594 h 180622"/>
              <a:gd name="connsiteX23" fmla="*/ 247767 w 254986"/>
              <a:gd name="connsiteY23" fmla="*/ 15926 h 180622"/>
              <a:gd name="connsiteX24" fmla="*/ 35009 w 254986"/>
              <a:gd name="connsiteY24" fmla="*/ 31431 h 180622"/>
              <a:gd name="connsiteX25" fmla="*/ 31821 w 254986"/>
              <a:gd name="connsiteY25" fmla="*/ 30631 h 180622"/>
              <a:gd name="connsiteX26" fmla="*/ 35016 w 254986"/>
              <a:gd name="connsiteY26" fmla="*/ 24645 h 180622"/>
              <a:gd name="connsiteX27" fmla="*/ 31651 w 254986"/>
              <a:gd name="connsiteY27" fmla="*/ 30539 h 180622"/>
              <a:gd name="connsiteX28" fmla="*/ 28503 w 254986"/>
              <a:gd name="connsiteY28" fmla="*/ 21468 h 180622"/>
              <a:gd name="connsiteX29" fmla="*/ 37573 w 254986"/>
              <a:gd name="connsiteY29" fmla="*/ 18320 h 180622"/>
              <a:gd name="connsiteX30" fmla="*/ 38210 w 254986"/>
              <a:gd name="connsiteY30" fmla="*/ 18653 h 180622"/>
              <a:gd name="connsiteX31" fmla="*/ 40903 w 254986"/>
              <a:gd name="connsiteY31" fmla="*/ 27874 h 180622"/>
              <a:gd name="connsiteX32" fmla="*/ 35009 w 254986"/>
              <a:gd name="connsiteY32" fmla="*/ 31403 h 180622"/>
              <a:gd name="connsiteX33" fmla="*/ 220342 w 254986"/>
              <a:gd name="connsiteY33" fmla="*/ 32564 h 180622"/>
              <a:gd name="connsiteX34" fmla="*/ 213500 w 254986"/>
              <a:gd name="connsiteY34" fmla="*/ 25835 h 180622"/>
              <a:gd name="connsiteX35" fmla="*/ 217225 w 254986"/>
              <a:gd name="connsiteY35" fmla="*/ 19722 h 180622"/>
              <a:gd name="connsiteX36" fmla="*/ 217707 w 254986"/>
              <a:gd name="connsiteY36" fmla="*/ 19474 h 180622"/>
              <a:gd name="connsiteX37" fmla="*/ 226903 w 254986"/>
              <a:gd name="connsiteY37" fmla="*/ 22251 h 180622"/>
              <a:gd name="connsiteX38" fmla="*/ 224127 w 254986"/>
              <a:gd name="connsiteY38" fmla="*/ 31447 h 180622"/>
              <a:gd name="connsiteX39" fmla="*/ 223777 w 254986"/>
              <a:gd name="connsiteY39" fmla="*/ 31622 h 180622"/>
              <a:gd name="connsiteX40" fmla="*/ 220745 w 254986"/>
              <a:gd name="connsiteY40" fmla="*/ 25552 h 180622"/>
              <a:gd name="connsiteX41" fmla="*/ 223451 w 254986"/>
              <a:gd name="connsiteY41" fmla="*/ 31785 h 180622"/>
              <a:gd name="connsiteX42" fmla="*/ 220349 w 254986"/>
              <a:gd name="connsiteY42" fmla="*/ 32543 h 180622"/>
              <a:gd name="connsiteX43" fmla="*/ 64608 w 254986"/>
              <a:gd name="connsiteY43" fmla="*/ 43898 h 180622"/>
              <a:gd name="connsiteX44" fmla="*/ 62483 w 254986"/>
              <a:gd name="connsiteY44" fmla="*/ 43550 h 180622"/>
              <a:gd name="connsiteX45" fmla="*/ 62179 w 254986"/>
              <a:gd name="connsiteY45" fmla="*/ 43451 h 180622"/>
              <a:gd name="connsiteX46" fmla="*/ 57727 w 254986"/>
              <a:gd name="connsiteY46" fmla="*/ 34948 h 180622"/>
              <a:gd name="connsiteX47" fmla="*/ 66230 w 254986"/>
              <a:gd name="connsiteY47" fmla="*/ 30496 h 180622"/>
              <a:gd name="connsiteX48" fmla="*/ 66783 w 254986"/>
              <a:gd name="connsiteY48" fmla="*/ 30673 h 180622"/>
              <a:gd name="connsiteX49" fmla="*/ 71079 w 254986"/>
              <a:gd name="connsiteY49" fmla="*/ 39254 h 180622"/>
              <a:gd name="connsiteX50" fmla="*/ 64658 w 254986"/>
              <a:gd name="connsiteY50" fmla="*/ 43898 h 180622"/>
              <a:gd name="connsiteX51" fmla="*/ 190643 w 254986"/>
              <a:gd name="connsiteY51" fmla="*/ 44641 h 180622"/>
              <a:gd name="connsiteX52" fmla="*/ 183837 w 254986"/>
              <a:gd name="connsiteY52" fmla="*/ 37875 h 180622"/>
              <a:gd name="connsiteX53" fmla="*/ 188397 w 254986"/>
              <a:gd name="connsiteY53" fmla="*/ 31445 h 180622"/>
              <a:gd name="connsiteX54" fmla="*/ 189063 w 254986"/>
              <a:gd name="connsiteY54" fmla="*/ 31240 h 180622"/>
              <a:gd name="connsiteX55" fmla="*/ 197524 w 254986"/>
              <a:gd name="connsiteY55" fmla="*/ 35769 h 180622"/>
              <a:gd name="connsiteX56" fmla="*/ 192994 w 254986"/>
              <a:gd name="connsiteY56" fmla="*/ 44230 h 180622"/>
              <a:gd name="connsiteX57" fmla="*/ 191032 w 254986"/>
              <a:gd name="connsiteY57" fmla="*/ 37735 h 180622"/>
              <a:gd name="connsiteX58" fmla="*/ 192810 w 254986"/>
              <a:gd name="connsiteY58" fmla="*/ 44294 h 180622"/>
              <a:gd name="connsiteX59" fmla="*/ 190643 w 254986"/>
              <a:gd name="connsiteY59" fmla="*/ 44641 h 180622"/>
              <a:gd name="connsiteX60" fmla="*/ 95759 w 254986"/>
              <a:gd name="connsiteY60" fmla="*/ 51597 h 180622"/>
              <a:gd name="connsiteX61" fmla="*/ 94782 w 254986"/>
              <a:gd name="connsiteY61" fmla="*/ 51526 h 180622"/>
              <a:gd name="connsiteX62" fmla="*/ 94428 w 254986"/>
              <a:gd name="connsiteY62" fmla="*/ 51477 h 180622"/>
              <a:gd name="connsiteX63" fmla="*/ 88712 w 254986"/>
              <a:gd name="connsiteY63" fmla="*/ 43685 h 180622"/>
              <a:gd name="connsiteX64" fmla="*/ 96331 w 254986"/>
              <a:gd name="connsiteY64" fmla="*/ 38017 h 180622"/>
              <a:gd name="connsiteX65" fmla="*/ 96340 w 254986"/>
              <a:gd name="connsiteY65" fmla="*/ 38019 h 180622"/>
              <a:gd name="connsiteX66" fmla="*/ 102261 w 254986"/>
              <a:gd name="connsiteY66" fmla="*/ 45775 h 180622"/>
              <a:gd name="connsiteX67" fmla="*/ 95759 w 254986"/>
              <a:gd name="connsiteY67" fmla="*/ 51590 h 180622"/>
              <a:gd name="connsiteX68" fmla="*/ 159315 w 254986"/>
              <a:gd name="connsiteY68" fmla="*/ 51987 h 180622"/>
              <a:gd name="connsiteX69" fmla="*/ 152542 w 254986"/>
              <a:gd name="connsiteY69" fmla="*/ 45174 h 180622"/>
              <a:gd name="connsiteX70" fmla="*/ 158309 w 254986"/>
              <a:gd name="connsiteY70" fmla="*/ 38479 h 180622"/>
              <a:gd name="connsiteX71" fmla="*/ 158791 w 254986"/>
              <a:gd name="connsiteY71" fmla="*/ 38408 h 180622"/>
              <a:gd name="connsiteX72" fmla="*/ 166500 w 254986"/>
              <a:gd name="connsiteY72" fmla="*/ 44156 h 180622"/>
              <a:gd name="connsiteX73" fmla="*/ 160753 w 254986"/>
              <a:gd name="connsiteY73" fmla="*/ 51866 h 180622"/>
              <a:gd name="connsiteX74" fmla="*/ 159775 w 254986"/>
              <a:gd name="connsiteY74" fmla="*/ 45144 h 180622"/>
              <a:gd name="connsiteX75" fmla="*/ 160342 w 254986"/>
              <a:gd name="connsiteY75" fmla="*/ 51923 h 180622"/>
              <a:gd name="connsiteX76" fmla="*/ 159315 w 254986"/>
              <a:gd name="connsiteY76" fmla="*/ 52001 h 180622"/>
              <a:gd name="connsiteX77" fmla="*/ 127753 w 254986"/>
              <a:gd name="connsiteY77" fmla="*/ 54253 h 180622"/>
              <a:gd name="connsiteX78" fmla="*/ 127307 w 254986"/>
              <a:gd name="connsiteY78" fmla="*/ 54253 h 180622"/>
              <a:gd name="connsiteX79" fmla="*/ 120514 w 254986"/>
              <a:gd name="connsiteY79" fmla="*/ 47461 h 180622"/>
              <a:gd name="connsiteX80" fmla="*/ 127307 w 254986"/>
              <a:gd name="connsiteY80" fmla="*/ 40668 h 180622"/>
              <a:gd name="connsiteX81" fmla="*/ 134319 w 254986"/>
              <a:gd name="connsiteY81" fmla="*/ 47461 h 180622"/>
              <a:gd name="connsiteX82" fmla="*/ 127897 w 254986"/>
              <a:gd name="connsiteY82" fmla="*/ 54251 h 180622"/>
              <a:gd name="connsiteX83" fmla="*/ 127753 w 254986"/>
              <a:gd name="connsiteY83" fmla="*/ 54253 h 180622"/>
              <a:gd name="connsiteX84" fmla="*/ 133844 w 254986"/>
              <a:gd name="connsiteY84" fmla="*/ 140945 h 180622"/>
              <a:gd name="connsiteX85" fmla="*/ 133844 w 254986"/>
              <a:gd name="connsiteY85" fmla="*/ 141398 h 180622"/>
              <a:gd name="connsiteX86" fmla="*/ 127052 w 254986"/>
              <a:gd name="connsiteY86" fmla="*/ 148191 h 180622"/>
              <a:gd name="connsiteX87" fmla="*/ 120259 w 254986"/>
              <a:gd name="connsiteY87" fmla="*/ 141398 h 180622"/>
              <a:gd name="connsiteX88" fmla="*/ 120259 w 254986"/>
              <a:gd name="connsiteY88" fmla="*/ 140945 h 180622"/>
              <a:gd name="connsiteX89" fmla="*/ 127052 w 254986"/>
              <a:gd name="connsiteY89" fmla="*/ 134153 h 180622"/>
              <a:gd name="connsiteX90" fmla="*/ 133844 w 254986"/>
              <a:gd name="connsiteY90" fmla="*/ 140945 h 180622"/>
              <a:gd name="connsiteX91" fmla="*/ 133844 w 254986"/>
              <a:gd name="connsiteY91" fmla="*/ 108454 h 180622"/>
              <a:gd name="connsiteX92" fmla="*/ 133844 w 254986"/>
              <a:gd name="connsiteY92" fmla="*/ 108915 h 180622"/>
              <a:gd name="connsiteX93" fmla="*/ 127052 w 254986"/>
              <a:gd name="connsiteY93" fmla="*/ 115707 h 180622"/>
              <a:gd name="connsiteX94" fmla="*/ 120259 w 254986"/>
              <a:gd name="connsiteY94" fmla="*/ 108915 h 180622"/>
              <a:gd name="connsiteX95" fmla="*/ 120259 w 254986"/>
              <a:gd name="connsiteY95" fmla="*/ 108454 h 180622"/>
              <a:gd name="connsiteX96" fmla="*/ 127052 w 254986"/>
              <a:gd name="connsiteY96" fmla="*/ 101662 h 180622"/>
              <a:gd name="connsiteX97" fmla="*/ 133844 w 254986"/>
              <a:gd name="connsiteY97" fmla="*/ 108454 h 180622"/>
              <a:gd name="connsiteX98" fmla="*/ 133844 w 254986"/>
              <a:gd name="connsiteY98" fmla="*/ 75956 h 180622"/>
              <a:gd name="connsiteX99" fmla="*/ 133844 w 254986"/>
              <a:gd name="connsiteY99" fmla="*/ 76424 h 180622"/>
              <a:gd name="connsiteX100" fmla="*/ 120259 w 254986"/>
              <a:gd name="connsiteY100" fmla="*/ 76424 h 180622"/>
              <a:gd name="connsiteX101" fmla="*/ 120259 w 254986"/>
              <a:gd name="connsiteY101" fmla="*/ 75956 h 180622"/>
              <a:gd name="connsiteX102" fmla="*/ 127052 w 254986"/>
              <a:gd name="connsiteY102" fmla="*/ 69164 h 180622"/>
              <a:gd name="connsiteX103" fmla="*/ 133844 w 254986"/>
              <a:gd name="connsiteY103" fmla="*/ 75956 h 180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54986" h="180622">
                <a:moveTo>
                  <a:pt x="133844" y="173429"/>
                </a:moveTo>
                <a:lnTo>
                  <a:pt x="133844" y="173882"/>
                </a:lnTo>
                <a:cubicBezTo>
                  <a:pt x="133844" y="177634"/>
                  <a:pt x="130803" y="180675"/>
                  <a:pt x="127052" y="180675"/>
                </a:cubicBezTo>
                <a:cubicBezTo>
                  <a:pt x="123300" y="180675"/>
                  <a:pt x="120259" y="177634"/>
                  <a:pt x="120259" y="173882"/>
                </a:cubicBezTo>
                <a:lnTo>
                  <a:pt x="120259" y="173429"/>
                </a:lnTo>
                <a:cubicBezTo>
                  <a:pt x="120259" y="169677"/>
                  <a:pt x="123300" y="166636"/>
                  <a:pt x="127052" y="166636"/>
                </a:cubicBezTo>
                <a:cubicBezTo>
                  <a:pt x="130803" y="166636"/>
                  <a:pt x="133844" y="169677"/>
                  <a:pt x="133844" y="173429"/>
                </a:cubicBezTo>
                <a:close/>
                <a:moveTo>
                  <a:pt x="7569" y="14396"/>
                </a:moveTo>
                <a:cubicBezTo>
                  <a:pt x="6182" y="14394"/>
                  <a:pt x="4833" y="13945"/>
                  <a:pt x="3723" y="13114"/>
                </a:cubicBezTo>
                <a:lnTo>
                  <a:pt x="3326" y="12816"/>
                </a:lnTo>
                <a:cubicBezTo>
                  <a:pt x="294" y="10608"/>
                  <a:pt x="-375" y="6360"/>
                  <a:pt x="1833" y="3327"/>
                </a:cubicBezTo>
                <a:cubicBezTo>
                  <a:pt x="4041" y="294"/>
                  <a:pt x="8289" y="-375"/>
                  <a:pt x="11322" y="1833"/>
                </a:cubicBezTo>
                <a:cubicBezTo>
                  <a:pt x="11375" y="1871"/>
                  <a:pt x="11427" y="1911"/>
                  <a:pt x="11479" y="1950"/>
                </a:cubicBezTo>
                <a:cubicBezTo>
                  <a:pt x="14517" y="4210"/>
                  <a:pt x="15205" y="8477"/>
                  <a:pt x="13030" y="11576"/>
                </a:cubicBezTo>
                <a:cubicBezTo>
                  <a:pt x="11762" y="13333"/>
                  <a:pt x="9736" y="14384"/>
                  <a:pt x="7569" y="14410"/>
                </a:cubicBezTo>
                <a:close/>
                <a:moveTo>
                  <a:pt x="247767" y="15926"/>
                </a:moveTo>
                <a:cubicBezTo>
                  <a:pt x="244015" y="15924"/>
                  <a:pt x="240976" y="12880"/>
                  <a:pt x="240979" y="9128"/>
                </a:cubicBezTo>
                <a:cubicBezTo>
                  <a:pt x="240980" y="6980"/>
                  <a:pt x="241998" y="4959"/>
                  <a:pt x="243722" y="3679"/>
                </a:cubicBezTo>
                <a:lnTo>
                  <a:pt x="244183" y="3346"/>
                </a:lnTo>
                <a:cubicBezTo>
                  <a:pt x="247184" y="1096"/>
                  <a:pt x="251442" y="1705"/>
                  <a:pt x="253692" y="4707"/>
                </a:cubicBezTo>
                <a:cubicBezTo>
                  <a:pt x="255942" y="7708"/>
                  <a:pt x="255333" y="11966"/>
                  <a:pt x="252331" y="14216"/>
                </a:cubicBezTo>
                <a:cubicBezTo>
                  <a:pt x="252249" y="14278"/>
                  <a:pt x="252165" y="14338"/>
                  <a:pt x="252080" y="14396"/>
                </a:cubicBezTo>
                <a:lnTo>
                  <a:pt x="251804" y="14594"/>
                </a:lnTo>
                <a:cubicBezTo>
                  <a:pt x="250637" y="15462"/>
                  <a:pt x="249221" y="15929"/>
                  <a:pt x="247767" y="15926"/>
                </a:cubicBezTo>
                <a:close/>
                <a:moveTo>
                  <a:pt x="35009" y="31431"/>
                </a:moveTo>
                <a:cubicBezTo>
                  <a:pt x="33896" y="31432"/>
                  <a:pt x="32801" y="31157"/>
                  <a:pt x="31821" y="30631"/>
                </a:cubicBezTo>
                <a:lnTo>
                  <a:pt x="35016" y="24645"/>
                </a:lnTo>
                <a:lnTo>
                  <a:pt x="31651" y="30539"/>
                </a:lnTo>
                <a:cubicBezTo>
                  <a:pt x="28277" y="28903"/>
                  <a:pt x="26868" y="24843"/>
                  <a:pt x="28503" y="21468"/>
                </a:cubicBezTo>
                <a:cubicBezTo>
                  <a:pt x="30138" y="18094"/>
                  <a:pt x="34199" y="16685"/>
                  <a:pt x="37573" y="18320"/>
                </a:cubicBezTo>
                <a:lnTo>
                  <a:pt x="38210" y="18653"/>
                </a:lnTo>
                <a:cubicBezTo>
                  <a:pt x="41500" y="20456"/>
                  <a:pt x="42706" y="24584"/>
                  <a:pt x="40903" y="27874"/>
                </a:cubicBezTo>
                <a:cubicBezTo>
                  <a:pt x="39722" y="30031"/>
                  <a:pt x="37467" y="31380"/>
                  <a:pt x="35009" y="31403"/>
                </a:cubicBezTo>
                <a:close/>
                <a:moveTo>
                  <a:pt x="220342" y="32564"/>
                </a:moveTo>
                <a:cubicBezTo>
                  <a:pt x="216594" y="32595"/>
                  <a:pt x="213531" y="29583"/>
                  <a:pt x="213500" y="25835"/>
                </a:cubicBezTo>
                <a:cubicBezTo>
                  <a:pt x="213479" y="23255"/>
                  <a:pt x="214922" y="20886"/>
                  <a:pt x="217225" y="19722"/>
                </a:cubicBezTo>
                <a:lnTo>
                  <a:pt x="217707" y="19474"/>
                </a:lnTo>
                <a:cubicBezTo>
                  <a:pt x="221013" y="17702"/>
                  <a:pt x="225130" y="18945"/>
                  <a:pt x="226903" y="22251"/>
                </a:cubicBezTo>
                <a:cubicBezTo>
                  <a:pt x="228676" y="25557"/>
                  <a:pt x="227433" y="29674"/>
                  <a:pt x="224127" y="31447"/>
                </a:cubicBezTo>
                <a:cubicBezTo>
                  <a:pt x="224012" y="31509"/>
                  <a:pt x="223895" y="31567"/>
                  <a:pt x="223777" y="31622"/>
                </a:cubicBezTo>
                <a:lnTo>
                  <a:pt x="220745" y="25552"/>
                </a:lnTo>
                <a:lnTo>
                  <a:pt x="223451" y="31785"/>
                </a:lnTo>
                <a:cubicBezTo>
                  <a:pt x="222493" y="32284"/>
                  <a:pt x="221429" y="32544"/>
                  <a:pt x="220349" y="32543"/>
                </a:cubicBezTo>
                <a:close/>
                <a:moveTo>
                  <a:pt x="64608" y="43898"/>
                </a:moveTo>
                <a:cubicBezTo>
                  <a:pt x="63886" y="43893"/>
                  <a:pt x="63169" y="43776"/>
                  <a:pt x="62483" y="43550"/>
                </a:cubicBezTo>
                <a:lnTo>
                  <a:pt x="62179" y="43451"/>
                </a:lnTo>
                <a:cubicBezTo>
                  <a:pt x="58601" y="42332"/>
                  <a:pt x="56608" y="38525"/>
                  <a:pt x="57727" y="34948"/>
                </a:cubicBezTo>
                <a:cubicBezTo>
                  <a:pt x="58846" y="31370"/>
                  <a:pt x="62653" y="29377"/>
                  <a:pt x="66230" y="30496"/>
                </a:cubicBezTo>
                <a:lnTo>
                  <a:pt x="66783" y="30673"/>
                </a:lnTo>
                <a:cubicBezTo>
                  <a:pt x="70339" y="31856"/>
                  <a:pt x="72262" y="35698"/>
                  <a:pt x="71079" y="39254"/>
                </a:cubicBezTo>
                <a:cubicBezTo>
                  <a:pt x="70159" y="42021"/>
                  <a:pt x="67574" y="43890"/>
                  <a:pt x="64658" y="43898"/>
                </a:cubicBezTo>
                <a:close/>
                <a:moveTo>
                  <a:pt x="190643" y="44641"/>
                </a:moveTo>
                <a:cubicBezTo>
                  <a:pt x="186895" y="44652"/>
                  <a:pt x="183848" y="41623"/>
                  <a:pt x="183837" y="37875"/>
                </a:cubicBezTo>
                <a:cubicBezTo>
                  <a:pt x="183829" y="34978"/>
                  <a:pt x="185661" y="32396"/>
                  <a:pt x="188397" y="31445"/>
                </a:cubicBezTo>
                <a:lnTo>
                  <a:pt x="189063" y="31240"/>
                </a:lnTo>
                <a:cubicBezTo>
                  <a:pt x="192650" y="30154"/>
                  <a:pt x="196438" y="32182"/>
                  <a:pt x="197524" y="35769"/>
                </a:cubicBezTo>
                <a:cubicBezTo>
                  <a:pt x="198609" y="39357"/>
                  <a:pt x="196581" y="43145"/>
                  <a:pt x="192994" y="44230"/>
                </a:cubicBezTo>
                <a:lnTo>
                  <a:pt x="191032" y="37735"/>
                </a:lnTo>
                <a:lnTo>
                  <a:pt x="192810" y="44294"/>
                </a:lnTo>
                <a:cubicBezTo>
                  <a:pt x="192111" y="44526"/>
                  <a:pt x="191379" y="44643"/>
                  <a:pt x="190643" y="44641"/>
                </a:cubicBezTo>
                <a:close/>
                <a:moveTo>
                  <a:pt x="95759" y="51597"/>
                </a:moveTo>
                <a:cubicBezTo>
                  <a:pt x="95432" y="51602"/>
                  <a:pt x="95105" y="51578"/>
                  <a:pt x="94782" y="51526"/>
                </a:cubicBezTo>
                <a:lnTo>
                  <a:pt x="94428" y="51477"/>
                </a:lnTo>
                <a:cubicBezTo>
                  <a:pt x="90714" y="50878"/>
                  <a:pt x="88168" y="47408"/>
                  <a:pt x="88712" y="43685"/>
                </a:cubicBezTo>
                <a:cubicBezTo>
                  <a:pt x="89251" y="40016"/>
                  <a:pt x="92662" y="37478"/>
                  <a:pt x="96331" y="38017"/>
                </a:cubicBezTo>
                <a:cubicBezTo>
                  <a:pt x="96334" y="38018"/>
                  <a:pt x="96337" y="38018"/>
                  <a:pt x="96340" y="38019"/>
                </a:cubicBezTo>
                <a:cubicBezTo>
                  <a:pt x="100092" y="38567"/>
                  <a:pt x="102721" y="42010"/>
                  <a:pt x="102261" y="45775"/>
                </a:cubicBezTo>
                <a:cubicBezTo>
                  <a:pt x="101857" y="49068"/>
                  <a:pt x="99077" y="51555"/>
                  <a:pt x="95759" y="51590"/>
                </a:cubicBezTo>
                <a:close/>
                <a:moveTo>
                  <a:pt x="159315" y="51987"/>
                </a:moveTo>
                <a:cubicBezTo>
                  <a:pt x="155563" y="51975"/>
                  <a:pt x="152531" y="48925"/>
                  <a:pt x="152542" y="45174"/>
                </a:cubicBezTo>
                <a:cubicBezTo>
                  <a:pt x="152552" y="41826"/>
                  <a:pt x="154999" y="38984"/>
                  <a:pt x="158309" y="38479"/>
                </a:cubicBezTo>
                <a:lnTo>
                  <a:pt x="158791" y="38408"/>
                </a:lnTo>
                <a:cubicBezTo>
                  <a:pt x="162507" y="37866"/>
                  <a:pt x="165959" y="40440"/>
                  <a:pt x="166500" y="44156"/>
                </a:cubicBezTo>
                <a:cubicBezTo>
                  <a:pt x="167042" y="47873"/>
                  <a:pt x="164469" y="51325"/>
                  <a:pt x="160753" y="51866"/>
                </a:cubicBezTo>
                <a:lnTo>
                  <a:pt x="159775" y="45144"/>
                </a:lnTo>
                <a:lnTo>
                  <a:pt x="160342" y="51923"/>
                </a:lnTo>
                <a:cubicBezTo>
                  <a:pt x="160002" y="51973"/>
                  <a:pt x="159658" y="51999"/>
                  <a:pt x="159315" y="52001"/>
                </a:cubicBezTo>
                <a:close/>
                <a:moveTo>
                  <a:pt x="127753" y="54253"/>
                </a:moveTo>
                <a:lnTo>
                  <a:pt x="127307" y="54253"/>
                </a:lnTo>
                <a:cubicBezTo>
                  <a:pt x="123555" y="54253"/>
                  <a:pt x="120514" y="51212"/>
                  <a:pt x="120514" y="47461"/>
                </a:cubicBezTo>
                <a:cubicBezTo>
                  <a:pt x="120514" y="43709"/>
                  <a:pt x="123555" y="40668"/>
                  <a:pt x="127307" y="40668"/>
                </a:cubicBezTo>
                <a:cubicBezTo>
                  <a:pt x="131101" y="40651"/>
                  <a:pt x="134215" y="43668"/>
                  <a:pt x="134319" y="47461"/>
                </a:cubicBezTo>
                <a:cubicBezTo>
                  <a:pt x="134421" y="51109"/>
                  <a:pt x="131546" y="54149"/>
                  <a:pt x="127897" y="54251"/>
                </a:cubicBezTo>
                <a:cubicBezTo>
                  <a:pt x="127849" y="54252"/>
                  <a:pt x="127801" y="54253"/>
                  <a:pt x="127753" y="54253"/>
                </a:cubicBezTo>
                <a:close/>
                <a:moveTo>
                  <a:pt x="133844" y="140945"/>
                </a:moveTo>
                <a:lnTo>
                  <a:pt x="133844" y="141398"/>
                </a:lnTo>
                <a:cubicBezTo>
                  <a:pt x="133844" y="145150"/>
                  <a:pt x="130803" y="148191"/>
                  <a:pt x="127052" y="148191"/>
                </a:cubicBezTo>
                <a:cubicBezTo>
                  <a:pt x="123300" y="148191"/>
                  <a:pt x="120259" y="145150"/>
                  <a:pt x="120259" y="141398"/>
                </a:cubicBezTo>
                <a:lnTo>
                  <a:pt x="120259" y="140945"/>
                </a:lnTo>
                <a:cubicBezTo>
                  <a:pt x="120259" y="137194"/>
                  <a:pt x="123300" y="134153"/>
                  <a:pt x="127052" y="134153"/>
                </a:cubicBezTo>
                <a:cubicBezTo>
                  <a:pt x="130803" y="134153"/>
                  <a:pt x="133844" y="137194"/>
                  <a:pt x="133844" y="140945"/>
                </a:cubicBezTo>
                <a:close/>
                <a:moveTo>
                  <a:pt x="133844" y="108454"/>
                </a:moveTo>
                <a:lnTo>
                  <a:pt x="133844" y="108915"/>
                </a:lnTo>
                <a:cubicBezTo>
                  <a:pt x="133844" y="112666"/>
                  <a:pt x="130803" y="115707"/>
                  <a:pt x="127052" y="115707"/>
                </a:cubicBezTo>
                <a:cubicBezTo>
                  <a:pt x="123300" y="115707"/>
                  <a:pt x="120259" y="112666"/>
                  <a:pt x="120259" y="108915"/>
                </a:cubicBezTo>
                <a:lnTo>
                  <a:pt x="120259" y="108454"/>
                </a:lnTo>
                <a:cubicBezTo>
                  <a:pt x="120259" y="104703"/>
                  <a:pt x="123300" y="101662"/>
                  <a:pt x="127052" y="101662"/>
                </a:cubicBezTo>
                <a:cubicBezTo>
                  <a:pt x="130803" y="101662"/>
                  <a:pt x="133844" y="104703"/>
                  <a:pt x="133844" y="108454"/>
                </a:cubicBezTo>
                <a:close/>
                <a:moveTo>
                  <a:pt x="133844" y="75956"/>
                </a:moveTo>
                <a:lnTo>
                  <a:pt x="133844" y="76424"/>
                </a:lnTo>
                <a:cubicBezTo>
                  <a:pt x="133844" y="85349"/>
                  <a:pt x="120259" y="85356"/>
                  <a:pt x="120259" y="76424"/>
                </a:cubicBezTo>
                <a:lnTo>
                  <a:pt x="120259" y="75956"/>
                </a:lnTo>
                <a:cubicBezTo>
                  <a:pt x="120259" y="72205"/>
                  <a:pt x="123300" y="69164"/>
                  <a:pt x="127052" y="69164"/>
                </a:cubicBezTo>
                <a:cubicBezTo>
                  <a:pt x="130803" y="69164"/>
                  <a:pt x="133844" y="72205"/>
                  <a:pt x="133844" y="7595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" name="Forma libre 133">
            <a:extLst>
              <a:ext uri="{FF2B5EF4-FFF2-40B4-BE49-F238E27FC236}">
                <a16:creationId xmlns:a16="http://schemas.microsoft.com/office/drawing/2014/main" id="{1C1ED3DC-6FCA-4342-9A2C-9EBE8C1001E3}"/>
              </a:ext>
            </a:extLst>
          </p:cNvPr>
          <p:cNvSpPr/>
          <p:nvPr/>
        </p:nvSpPr>
        <p:spPr>
          <a:xfrm>
            <a:off x="15954821" y="10553692"/>
            <a:ext cx="590498" cy="295260"/>
          </a:xfrm>
          <a:custGeom>
            <a:avLst/>
            <a:gdLst>
              <a:gd name="connsiteX0" fmla="*/ 531 w 52413"/>
              <a:gd name="connsiteY0" fmla="*/ 531 h 26208"/>
              <a:gd name="connsiteX1" fmla="*/ 26285 w 52413"/>
              <a:gd name="connsiteY1" fmla="*/ 26279 h 26208"/>
              <a:gd name="connsiteX2" fmla="*/ 52024 w 52413"/>
              <a:gd name="connsiteY2" fmla="*/ 531 h 26208"/>
              <a:gd name="connsiteX3" fmla="*/ 531 w 52413"/>
              <a:gd name="connsiteY3" fmla="*/ 531 h 26208"/>
              <a:gd name="connsiteX4" fmla="*/ 531 w 52413"/>
              <a:gd name="connsiteY4" fmla="*/ 531 h 2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13" h="26208">
                <a:moveTo>
                  <a:pt x="531" y="531"/>
                </a:moveTo>
                <a:lnTo>
                  <a:pt x="26285" y="26279"/>
                </a:lnTo>
                <a:lnTo>
                  <a:pt x="52024" y="531"/>
                </a:lnTo>
                <a:lnTo>
                  <a:pt x="531" y="531"/>
                </a:lnTo>
                <a:lnTo>
                  <a:pt x="531" y="531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" name="Forma libre 134">
            <a:extLst>
              <a:ext uri="{FF2B5EF4-FFF2-40B4-BE49-F238E27FC236}">
                <a16:creationId xmlns:a16="http://schemas.microsoft.com/office/drawing/2014/main" id="{8F4ED463-AA12-9F4F-8D93-3206959D55E2}"/>
              </a:ext>
            </a:extLst>
          </p:cNvPr>
          <p:cNvSpPr/>
          <p:nvPr/>
        </p:nvSpPr>
        <p:spPr>
          <a:xfrm>
            <a:off x="17977276" y="4224831"/>
            <a:ext cx="4221257" cy="4221426"/>
          </a:xfrm>
          <a:custGeom>
            <a:avLst/>
            <a:gdLst>
              <a:gd name="connsiteX0" fmla="*/ 187635 w 374689"/>
              <a:gd name="connsiteY0" fmla="*/ 531 h 374703"/>
              <a:gd name="connsiteX1" fmla="*/ 374746 w 374689"/>
              <a:gd name="connsiteY1" fmla="*/ 187649 h 374703"/>
              <a:gd name="connsiteX2" fmla="*/ 187635 w 374689"/>
              <a:gd name="connsiteY2" fmla="*/ 374761 h 374703"/>
              <a:gd name="connsiteX3" fmla="*/ 531 w 374689"/>
              <a:gd name="connsiteY3" fmla="*/ 187649 h 374703"/>
              <a:gd name="connsiteX4" fmla="*/ 187635 w 374689"/>
              <a:gd name="connsiteY4" fmla="*/ 531 h 374703"/>
              <a:gd name="connsiteX5" fmla="*/ 187635 w 374689"/>
              <a:gd name="connsiteY5" fmla="*/ 34956 h 374703"/>
              <a:gd name="connsiteX6" fmla="*/ 34955 w 374689"/>
              <a:gd name="connsiteY6" fmla="*/ 187649 h 374703"/>
              <a:gd name="connsiteX7" fmla="*/ 187635 w 374689"/>
              <a:gd name="connsiteY7" fmla="*/ 340336 h 374703"/>
              <a:gd name="connsiteX8" fmla="*/ 340322 w 374689"/>
              <a:gd name="connsiteY8" fmla="*/ 187649 h 374703"/>
              <a:gd name="connsiteX9" fmla="*/ 187635 w 374689"/>
              <a:gd name="connsiteY9" fmla="*/ 34956 h 37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4689" h="374703">
                <a:moveTo>
                  <a:pt x="187635" y="531"/>
                </a:moveTo>
                <a:cubicBezTo>
                  <a:pt x="290968" y="531"/>
                  <a:pt x="374746" y="84312"/>
                  <a:pt x="374746" y="187649"/>
                </a:cubicBezTo>
                <a:cubicBezTo>
                  <a:pt x="374746" y="290987"/>
                  <a:pt x="290968" y="374761"/>
                  <a:pt x="187635" y="374761"/>
                </a:cubicBezTo>
                <a:cubicBezTo>
                  <a:pt x="84302" y="374761"/>
                  <a:pt x="531" y="290987"/>
                  <a:pt x="531" y="187649"/>
                </a:cubicBezTo>
                <a:cubicBezTo>
                  <a:pt x="531" y="84312"/>
                  <a:pt x="84309" y="531"/>
                  <a:pt x="187635" y="531"/>
                </a:cubicBezTo>
                <a:close/>
                <a:moveTo>
                  <a:pt x="187635" y="34956"/>
                </a:moveTo>
                <a:cubicBezTo>
                  <a:pt x="103305" y="34956"/>
                  <a:pt x="34955" y="103316"/>
                  <a:pt x="34955" y="187649"/>
                </a:cubicBezTo>
                <a:cubicBezTo>
                  <a:pt x="34955" y="271983"/>
                  <a:pt x="103312" y="340336"/>
                  <a:pt x="187635" y="340336"/>
                </a:cubicBezTo>
                <a:cubicBezTo>
                  <a:pt x="271958" y="340336"/>
                  <a:pt x="340322" y="271976"/>
                  <a:pt x="340322" y="187649"/>
                </a:cubicBezTo>
                <a:cubicBezTo>
                  <a:pt x="340322" y="103323"/>
                  <a:pt x="271965" y="34956"/>
                  <a:pt x="187635" y="34956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" name="Forma libre 135">
            <a:extLst>
              <a:ext uri="{FF2B5EF4-FFF2-40B4-BE49-F238E27FC236}">
                <a16:creationId xmlns:a16="http://schemas.microsoft.com/office/drawing/2014/main" id="{BE05CA49-9277-C54A-A14E-DE313837DE14}"/>
              </a:ext>
            </a:extLst>
          </p:cNvPr>
          <p:cNvSpPr/>
          <p:nvPr/>
        </p:nvSpPr>
        <p:spPr>
          <a:xfrm>
            <a:off x="18639031" y="4887161"/>
            <a:ext cx="2896631" cy="2896744"/>
          </a:xfrm>
          <a:custGeom>
            <a:avLst/>
            <a:gdLst>
              <a:gd name="connsiteX0" fmla="*/ 128896 w 257111"/>
              <a:gd name="connsiteY0" fmla="*/ 531 h 257121"/>
              <a:gd name="connsiteX1" fmla="*/ 257260 w 257111"/>
              <a:gd name="connsiteY1" fmla="*/ 128901 h 257121"/>
              <a:gd name="connsiteX2" fmla="*/ 128896 w 257111"/>
              <a:gd name="connsiteY2" fmla="*/ 257271 h 257121"/>
              <a:gd name="connsiteX3" fmla="*/ 531 w 257111"/>
              <a:gd name="connsiteY3" fmla="*/ 128901 h 257121"/>
              <a:gd name="connsiteX4" fmla="*/ 128896 w 257111"/>
              <a:gd name="connsiteY4" fmla="*/ 531 h 25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11" h="257121">
                <a:moveTo>
                  <a:pt x="128896" y="531"/>
                </a:moveTo>
                <a:cubicBezTo>
                  <a:pt x="199790" y="531"/>
                  <a:pt x="257260" y="58004"/>
                  <a:pt x="257260" y="128901"/>
                </a:cubicBezTo>
                <a:cubicBezTo>
                  <a:pt x="257260" y="199797"/>
                  <a:pt x="199790" y="257271"/>
                  <a:pt x="128896" y="257271"/>
                </a:cubicBezTo>
                <a:cubicBezTo>
                  <a:pt x="58002" y="257271"/>
                  <a:pt x="531" y="199797"/>
                  <a:pt x="531" y="128901"/>
                </a:cubicBezTo>
                <a:cubicBezTo>
                  <a:pt x="531" y="58004"/>
                  <a:pt x="58002" y="531"/>
                  <a:pt x="128896" y="531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4" name="Forma libre 136">
            <a:extLst>
              <a:ext uri="{FF2B5EF4-FFF2-40B4-BE49-F238E27FC236}">
                <a16:creationId xmlns:a16="http://schemas.microsoft.com/office/drawing/2014/main" id="{7DB323B9-4D26-0244-B518-3D17C2E3B449}"/>
              </a:ext>
            </a:extLst>
          </p:cNvPr>
          <p:cNvSpPr/>
          <p:nvPr/>
        </p:nvSpPr>
        <p:spPr>
          <a:xfrm>
            <a:off x="18640259" y="8366021"/>
            <a:ext cx="2872691" cy="2034904"/>
          </a:xfrm>
          <a:custGeom>
            <a:avLst/>
            <a:gdLst>
              <a:gd name="connsiteX0" fmla="*/ 133866 w 254986"/>
              <a:gd name="connsiteY0" fmla="*/ 173401 h 180622"/>
              <a:gd name="connsiteX1" fmla="*/ 133866 w 254986"/>
              <a:gd name="connsiteY1" fmla="*/ 173854 h 180622"/>
              <a:gd name="connsiteX2" fmla="*/ 127073 w 254986"/>
              <a:gd name="connsiteY2" fmla="*/ 180647 h 180622"/>
              <a:gd name="connsiteX3" fmla="*/ 120280 w 254986"/>
              <a:gd name="connsiteY3" fmla="*/ 173854 h 180622"/>
              <a:gd name="connsiteX4" fmla="*/ 120281 w 254986"/>
              <a:gd name="connsiteY4" fmla="*/ 173401 h 180622"/>
              <a:gd name="connsiteX5" fmla="*/ 127073 w 254986"/>
              <a:gd name="connsiteY5" fmla="*/ 166608 h 180622"/>
              <a:gd name="connsiteX6" fmla="*/ 133866 w 254986"/>
              <a:gd name="connsiteY6" fmla="*/ 173401 h 180622"/>
              <a:gd name="connsiteX7" fmla="*/ 7576 w 254986"/>
              <a:gd name="connsiteY7" fmla="*/ 14396 h 180622"/>
              <a:gd name="connsiteX8" fmla="*/ 3730 w 254986"/>
              <a:gd name="connsiteY8" fmla="*/ 13114 h 180622"/>
              <a:gd name="connsiteX9" fmla="*/ 3326 w 254986"/>
              <a:gd name="connsiteY9" fmla="*/ 12816 h 180622"/>
              <a:gd name="connsiteX10" fmla="*/ 1833 w 254986"/>
              <a:gd name="connsiteY10" fmla="*/ 3327 h 180622"/>
              <a:gd name="connsiteX11" fmla="*/ 11322 w 254986"/>
              <a:gd name="connsiteY11" fmla="*/ 1833 h 180622"/>
              <a:gd name="connsiteX12" fmla="*/ 11479 w 254986"/>
              <a:gd name="connsiteY12" fmla="*/ 1950 h 180622"/>
              <a:gd name="connsiteX13" fmla="*/ 13037 w 254986"/>
              <a:gd name="connsiteY13" fmla="*/ 11576 h 180622"/>
              <a:gd name="connsiteX14" fmla="*/ 7576 w 254986"/>
              <a:gd name="connsiteY14" fmla="*/ 14410 h 180622"/>
              <a:gd name="connsiteX15" fmla="*/ 247767 w 254986"/>
              <a:gd name="connsiteY15" fmla="*/ 15926 h 180622"/>
              <a:gd name="connsiteX16" fmla="*/ 240986 w 254986"/>
              <a:gd name="connsiteY16" fmla="*/ 9121 h 180622"/>
              <a:gd name="connsiteX17" fmla="*/ 243730 w 254986"/>
              <a:gd name="connsiteY17" fmla="*/ 3679 h 180622"/>
              <a:gd name="connsiteX18" fmla="*/ 244190 w 254986"/>
              <a:gd name="connsiteY18" fmla="*/ 3346 h 180622"/>
              <a:gd name="connsiteX19" fmla="*/ 253660 w 254986"/>
              <a:gd name="connsiteY19" fmla="*/ 4925 h 180622"/>
              <a:gd name="connsiteX20" fmla="*/ 252080 w 254986"/>
              <a:gd name="connsiteY20" fmla="*/ 14396 h 180622"/>
              <a:gd name="connsiteX21" fmla="*/ 251811 w 254986"/>
              <a:gd name="connsiteY21" fmla="*/ 14594 h 180622"/>
              <a:gd name="connsiteX22" fmla="*/ 247767 w 254986"/>
              <a:gd name="connsiteY22" fmla="*/ 15926 h 180622"/>
              <a:gd name="connsiteX23" fmla="*/ 35016 w 254986"/>
              <a:gd name="connsiteY23" fmla="*/ 31431 h 180622"/>
              <a:gd name="connsiteX24" fmla="*/ 31821 w 254986"/>
              <a:gd name="connsiteY24" fmla="*/ 30631 h 180622"/>
              <a:gd name="connsiteX25" fmla="*/ 35023 w 254986"/>
              <a:gd name="connsiteY25" fmla="*/ 24645 h 180622"/>
              <a:gd name="connsiteX26" fmla="*/ 31658 w 254986"/>
              <a:gd name="connsiteY26" fmla="*/ 30539 h 180622"/>
              <a:gd name="connsiteX27" fmla="*/ 28506 w 254986"/>
              <a:gd name="connsiteY27" fmla="*/ 21472 h 180622"/>
              <a:gd name="connsiteX28" fmla="*/ 37573 w 254986"/>
              <a:gd name="connsiteY28" fmla="*/ 18320 h 180622"/>
              <a:gd name="connsiteX29" fmla="*/ 38217 w 254986"/>
              <a:gd name="connsiteY29" fmla="*/ 18653 h 180622"/>
              <a:gd name="connsiteX30" fmla="*/ 40910 w 254986"/>
              <a:gd name="connsiteY30" fmla="*/ 27874 h 180622"/>
              <a:gd name="connsiteX31" fmla="*/ 35016 w 254986"/>
              <a:gd name="connsiteY31" fmla="*/ 31403 h 180622"/>
              <a:gd name="connsiteX32" fmla="*/ 220342 w 254986"/>
              <a:gd name="connsiteY32" fmla="*/ 32564 h 180622"/>
              <a:gd name="connsiteX33" fmla="*/ 213557 w 254986"/>
              <a:gd name="connsiteY33" fmla="*/ 25764 h 180622"/>
              <a:gd name="connsiteX34" fmla="*/ 217218 w 254986"/>
              <a:gd name="connsiteY34" fmla="*/ 19744 h 180622"/>
              <a:gd name="connsiteX35" fmla="*/ 217700 w 254986"/>
              <a:gd name="connsiteY35" fmla="*/ 19496 h 180622"/>
              <a:gd name="connsiteX36" fmla="*/ 226896 w 254986"/>
              <a:gd name="connsiteY36" fmla="*/ 22272 h 180622"/>
              <a:gd name="connsiteX37" fmla="*/ 224120 w 254986"/>
              <a:gd name="connsiteY37" fmla="*/ 31469 h 180622"/>
              <a:gd name="connsiteX38" fmla="*/ 223770 w 254986"/>
              <a:gd name="connsiteY38" fmla="*/ 31644 h 180622"/>
              <a:gd name="connsiteX39" fmla="*/ 220738 w 254986"/>
              <a:gd name="connsiteY39" fmla="*/ 25573 h 180622"/>
              <a:gd name="connsiteX40" fmla="*/ 223451 w 254986"/>
              <a:gd name="connsiteY40" fmla="*/ 31807 h 180622"/>
              <a:gd name="connsiteX41" fmla="*/ 220342 w 254986"/>
              <a:gd name="connsiteY41" fmla="*/ 32564 h 180622"/>
              <a:gd name="connsiteX42" fmla="*/ 64608 w 254986"/>
              <a:gd name="connsiteY42" fmla="*/ 43898 h 180622"/>
              <a:gd name="connsiteX43" fmla="*/ 62483 w 254986"/>
              <a:gd name="connsiteY43" fmla="*/ 43550 h 180622"/>
              <a:gd name="connsiteX44" fmla="*/ 62172 w 254986"/>
              <a:gd name="connsiteY44" fmla="*/ 43451 h 180622"/>
              <a:gd name="connsiteX45" fmla="*/ 57720 w 254986"/>
              <a:gd name="connsiteY45" fmla="*/ 34948 h 180622"/>
              <a:gd name="connsiteX46" fmla="*/ 66223 w 254986"/>
              <a:gd name="connsiteY46" fmla="*/ 30496 h 180622"/>
              <a:gd name="connsiteX47" fmla="*/ 66783 w 254986"/>
              <a:gd name="connsiteY47" fmla="*/ 30673 h 180622"/>
              <a:gd name="connsiteX48" fmla="*/ 71079 w 254986"/>
              <a:gd name="connsiteY48" fmla="*/ 39254 h 180622"/>
              <a:gd name="connsiteX49" fmla="*/ 64658 w 254986"/>
              <a:gd name="connsiteY49" fmla="*/ 43898 h 180622"/>
              <a:gd name="connsiteX50" fmla="*/ 190643 w 254986"/>
              <a:gd name="connsiteY50" fmla="*/ 44641 h 180622"/>
              <a:gd name="connsiteX51" fmla="*/ 183837 w 254986"/>
              <a:gd name="connsiteY51" fmla="*/ 37875 h 180622"/>
              <a:gd name="connsiteX52" fmla="*/ 188397 w 254986"/>
              <a:gd name="connsiteY52" fmla="*/ 31445 h 180622"/>
              <a:gd name="connsiteX53" fmla="*/ 189070 w 254986"/>
              <a:gd name="connsiteY53" fmla="*/ 31240 h 180622"/>
              <a:gd name="connsiteX54" fmla="*/ 197531 w 254986"/>
              <a:gd name="connsiteY54" fmla="*/ 35769 h 180622"/>
              <a:gd name="connsiteX55" fmla="*/ 193001 w 254986"/>
              <a:gd name="connsiteY55" fmla="*/ 44230 h 180622"/>
              <a:gd name="connsiteX56" fmla="*/ 191039 w 254986"/>
              <a:gd name="connsiteY56" fmla="*/ 37735 h 180622"/>
              <a:gd name="connsiteX57" fmla="*/ 192810 w 254986"/>
              <a:gd name="connsiteY57" fmla="*/ 44294 h 180622"/>
              <a:gd name="connsiteX58" fmla="*/ 190643 w 254986"/>
              <a:gd name="connsiteY58" fmla="*/ 44641 h 180622"/>
              <a:gd name="connsiteX59" fmla="*/ 95788 w 254986"/>
              <a:gd name="connsiteY59" fmla="*/ 51569 h 180622"/>
              <a:gd name="connsiteX60" fmla="*/ 94803 w 254986"/>
              <a:gd name="connsiteY60" fmla="*/ 51498 h 180622"/>
              <a:gd name="connsiteX61" fmla="*/ 94456 w 254986"/>
              <a:gd name="connsiteY61" fmla="*/ 51448 h 180622"/>
              <a:gd name="connsiteX62" fmla="*/ 88740 w 254986"/>
              <a:gd name="connsiteY62" fmla="*/ 43657 h 180622"/>
              <a:gd name="connsiteX63" fmla="*/ 96360 w 254986"/>
              <a:gd name="connsiteY63" fmla="*/ 37990 h 180622"/>
              <a:gd name="connsiteX64" fmla="*/ 96361 w 254986"/>
              <a:gd name="connsiteY64" fmla="*/ 37990 h 180622"/>
              <a:gd name="connsiteX65" fmla="*/ 102290 w 254986"/>
              <a:gd name="connsiteY65" fmla="*/ 45746 h 180622"/>
              <a:gd name="connsiteX66" fmla="*/ 95788 w 254986"/>
              <a:gd name="connsiteY66" fmla="*/ 51569 h 180622"/>
              <a:gd name="connsiteX67" fmla="*/ 159336 w 254986"/>
              <a:gd name="connsiteY67" fmla="*/ 51958 h 180622"/>
              <a:gd name="connsiteX68" fmla="*/ 152563 w 254986"/>
              <a:gd name="connsiteY68" fmla="*/ 45145 h 180622"/>
              <a:gd name="connsiteX69" fmla="*/ 158330 w 254986"/>
              <a:gd name="connsiteY69" fmla="*/ 38450 h 180622"/>
              <a:gd name="connsiteX70" fmla="*/ 158812 w 254986"/>
              <a:gd name="connsiteY70" fmla="*/ 38380 h 180622"/>
              <a:gd name="connsiteX71" fmla="*/ 166525 w 254986"/>
              <a:gd name="connsiteY71" fmla="*/ 44124 h 180622"/>
              <a:gd name="connsiteX72" fmla="*/ 160781 w 254986"/>
              <a:gd name="connsiteY72" fmla="*/ 51838 h 180622"/>
              <a:gd name="connsiteX73" fmla="*/ 159796 w 254986"/>
              <a:gd name="connsiteY73" fmla="*/ 45116 h 180622"/>
              <a:gd name="connsiteX74" fmla="*/ 160370 w 254986"/>
              <a:gd name="connsiteY74" fmla="*/ 51895 h 180622"/>
              <a:gd name="connsiteX75" fmla="*/ 159336 w 254986"/>
              <a:gd name="connsiteY75" fmla="*/ 51972 h 180622"/>
              <a:gd name="connsiteX76" fmla="*/ 127781 w 254986"/>
              <a:gd name="connsiteY76" fmla="*/ 54225 h 180622"/>
              <a:gd name="connsiteX77" fmla="*/ 127328 w 254986"/>
              <a:gd name="connsiteY77" fmla="*/ 54225 h 180622"/>
              <a:gd name="connsiteX78" fmla="*/ 120535 w 254986"/>
              <a:gd name="connsiteY78" fmla="*/ 47432 h 180622"/>
              <a:gd name="connsiteX79" fmla="*/ 127328 w 254986"/>
              <a:gd name="connsiteY79" fmla="*/ 40640 h 180622"/>
              <a:gd name="connsiteX80" fmla="*/ 134347 w 254986"/>
              <a:gd name="connsiteY80" fmla="*/ 47432 h 180622"/>
              <a:gd name="connsiteX81" fmla="*/ 127911 w 254986"/>
              <a:gd name="connsiteY81" fmla="*/ 54223 h 180622"/>
              <a:gd name="connsiteX82" fmla="*/ 127781 w 254986"/>
              <a:gd name="connsiteY82" fmla="*/ 54225 h 180622"/>
              <a:gd name="connsiteX83" fmla="*/ 133873 w 254986"/>
              <a:gd name="connsiteY83" fmla="*/ 140917 h 180622"/>
              <a:gd name="connsiteX84" fmla="*/ 133873 w 254986"/>
              <a:gd name="connsiteY84" fmla="*/ 141370 h 180622"/>
              <a:gd name="connsiteX85" fmla="*/ 127080 w 254986"/>
              <a:gd name="connsiteY85" fmla="*/ 148163 h 180622"/>
              <a:gd name="connsiteX86" fmla="*/ 120287 w 254986"/>
              <a:gd name="connsiteY86" fmla="*/ 141370 h 180622"/>
              <a:gd name="connsiteX87" fmla="*/ 120288 w 254986"/>
              <a:gd name="connsiteY87" fmla="*/ 140917 h 180622"/>
              <a:gd name="connsiteX88" fmla="*/ 127080 w 254986"/>
              <a:gd name="connsiteY88" fmla="*/ 134124 h 180622"/>
              <a:gd name="connsiteX89" fmla="*/ 133873 w 254986"/>
              <a:gd name="connsiteY89" fmla="*/ 140917 h 180622"/>
              <a:gd name="connsiteX90" fmla="*/ 133873 w 254986"/>
              <a:gd name="connsiteY90" fmla="*/ 108426 h 180622"/>
              <a:gd name="connsiteX91" fmla="*/ 133873 w 254986"/>
              <a:gd name="connsiteY91" fmla="*/ 108886 h 180622"/>
              <a:gd name="connsiteX92" fmla="*/ 127080 w 254986"/>
              <a:gd name="connsiteY92" fmla="*/ 115679 h 180622"/>
              <a:gd name="connsiteX93" fmla="*/ 120287 w 254986"/>
              <a:gd name="connsiteY93" fmla="*/ 108886 h 180622"/>
              <a:gd name="connsiteX94" fmla="*/ 120288 w 254986"/>
              <a:gd name="connsiteY94" fmla="*/ 108426 h 180622"/>
              <a:gd name="connsiteX95" fmla="*/ 127080 w 254986"/>
              <a:gd name="connsiteY95" fmla="*/ 101633 h 180622"/>
              <a:gd name="connsiteX96" fmla="*/ 133873 w 254986"/>
              <a:gd name="connsiteY96" fmla="*/ 108426 h 180622"/>
              <a:gd name="connsiteX97" fmla="*/ 133873 w 254986"/>
              <a:gd name="connsiteY97" fmla="*/ 75928 h 180622"/>
              <a:gd name="connsiteX98" fmla="*/ 133873 w 254986"/>
              <a:gd name="connsiteY98" fmla="*/ 76395 h 180622"/>
              <a:gd name="connsiteX99" fmla="*/ 120288 w 254986"/>
              <a:gd name="connsiteY99" fmla="*/ 76395 h 180622"/>
              <a:gd name="connsiteX100" fmla="*/ 120288 w 254986"/>
              <a:gd name="connsiteY100" fmla="*/ 75928 h 180622"/>
              <a:gd name="connsiteX101" fmla="*/ 127080 w 254986"/>
              <a:gd name="connsiteY101" fmla="*/ 69135 h 180622"/>
              <a:gd name="connsiteX102" fmla="*/ 133873 w 254986"/>
              <a:gd name="connsiteY102" fmla="*/ 75928 h 180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54986" h="180622">
                <a:moveTo>
                  <a:pt x="133866" y="173401"/>
                </a:moveTo>
                <a:lnTo>
                  <a:pt x="133866" y="173854"/>
                </a:lnTo>
                <a:cubicBezTo>
                  <a:pt x="133866" y="177606"/>
                  <a:pt x="130824" y="180647"/>
                  <a:pt x="127073" y="180647"/>
                </a:cubicBezTo>
                <a:cubicBezTo>
                  <a:pt x="123322" y="180647"/>
                  <a:pt x="120280" y="177606"/>
                  <a:pt x="120280" y="173854"/>
                </a:cubicBezTo>
                <a:lnTo>
                  <a:pt x="120281" y="173401"/>
                </a:lnTo>
                <a:cubicBezTo>
                  <a:pt x="120281" y="169649"/>
                  <a:pt x="123322" y="166608"/>
                  <a:pt x="127073" y="166608"/>
                </a:cubicBezTo>
                <a:cubicBezTo>
                  <a:pt x="130825" y="166608"/>
                  <a:pt x="133866" y="169649"/>
                  <a:pt x="133866" y="173401"/>
                </a:cubicBezTo>
                <a:close/>
                <a:moveTo>
                  <a:pt x="7576" y="14396"/>
                </a:moveTo>
                <a:cubicBezTo>
                  <a:pt x="6189" y="14396"/>
                  <a:pt x="4840" y="13946"/>
                  <a:pt x="3730" y="13114"/>
                </a:cubicBezTo>
                <a:lnTo>
                  <a:pt x="3326" y="12816"/>
                </a:lnTo>
                <a:cubicBezTo>
                  <a:pt x="294" y="10608"/>
                  <a:pt x="-375" y="6360"/>
                  <a:pt x="1833" y="3327"/>
                </a:cubicBezTo>
                <a:cubicBezTo>
                  <a:pt x="4041" y="294"/>
                  <a:pt x="8289" y="-375"/>
                  <a:pt x="11322" y="1833"/>
                </a:cubicBezTo>
                <a:cubicBezTo>
                  <a:pt x="11375" y="1871"/>
                  <a:pt x="11427" y="1911"/>
                  <a:pt x="11479" y="1950"/>
                </a:cubicBezTo>
                <a:cubicBezTo>
                  <a:pt x="14516" y="4210"/>
                  <a:pt x="15207" y="8474"/>
                  <a:pt x="13037" y="11576"/>
                </a:cubicBezTo>
                <a:cubicBezTo>
                  <a:pt x="11768" y="13332"/>
                  <a:pt x="9742" y="14383"/>
                  <a:pt x="7576" y="14410"/>
                </a:cubicBezTo>
                <a:close/>
                <a:moveTo>
                  <a:pt x="247767" y="15926"/>
                </a:moveTo>
                <a:cubicBezTo>
                  <a:pt x="244015" y="15919"/>
                  <a:pt x="240980" y="12873"/>
                  <a:pt x="240986" y="9121"/>
                </a:cubicBezTo>
                <a:cubicBezTo>
                  <a:pt x="240990" y="6976"/>
                  <a:pt x="242007" y="4958"/>
                  <a:pt x="243730" y="3679"/>
                </a:cubicBezTo>
                <a:lnTo>
                  <a:pt x="244190" y="3346"/>
                </a:lnTo>
                <a:cubicBezTo>
                  <a:pt x="247241" y="1167"/>
                  <a:pt x="251481" y="1874"/>
                  <a:pt x="253660" y="4925"/>
                </a:cubicBezTo>
                <a:cubicBezTo>
                  <a:pt x="255839" y="7977"/>
                  <a:pt x="255132" y="12217"/>
                  <a:pt x="252080" y="14396"/>
                </a:cubicBezTo>
                <a:lnTo>
                  <a:pt x="251811" y="14594"/>
                </a:lnTo>
                <a:cubicBezTo>
                  <a:pt x="250641" y="15461"/>
                  <a:pt x="249223" y="15928"/>
                  <a:pt x="247767" y="15926"/>
                </a:cubicBezTo>
                <a:close/>
                <a:moveTo>
                  <a:pt x="35016" y="31431"/>
                </a:moveTo>
                <a:cubicBezTo>
                  <a:pt x="33901" y="31432"/>
                  <a:pt x="32804" y="31157"/>
                  <a:pt x="31821" y="30631"/>
                </a:cubicBezTo>
                <a:lnTo>
                  <a:pt x="35023" y="24645"/>
                </a:lnTo>
                <a:lnTo>
                  <a:pt x="31658" y="30539"/>
                </a:lnTo>
                <a:cubicBezTo>
                  <a:pt x="28284" y="28905"/>
                  <a:pt x="26873" y="24846"/>
                  <a:pt x="28506" y="21472"/>
                </a:cubicBezTo>
                <a:cubicBezTo>
                  <a:pt x="30140" y="18098"/>
                  <a:pt x="34199" y="16687"/>
                  <a:pt x="37573" y="18320"/>
                </a:cubicBezTo>
                <a:lnTo>
                  <a:pt x="38217" y="18653"/>
                </a:lnTo>
                <a:cubicBezTo>
                  <a:pt x="41507" y="20455"/>
                  <a:pt x="42713" y="24584"/>
                  <a:pt x="40910" y="27874"/>
                </a:cubicBezTo>
                <a:cubicBezTo>
                  <a:pt x="39729" y="30031"/>
                  <a:pt x="37474" y="31380"/>
                  <a:pt x="35016" y="31403"/>
                </a:cubicBezTo>
                <a:close/>
                <a:moveTo>
                  <a:pt x="220342" y="32564"/>
                </a:moveTo>
                <a:cubicBezTo>
                  <a:pt x="216590" y="32560"/>
                  <a:pt x="213553" y="29515"/>
                  <a:pt x="213557" y="25764"/>
                </a:cubicBezTo>
                <a:cubicBezTo>
                  <a:pt x="213560" y="23232"/>
                  <a:pt x="214971" y="20911"/>
                  <a:pt x="217218" y="19744"/>
                </a:cubicBezTo>
                <a:lnTo>
                  <a:pt x="217700" y="19496"/>
                </a:lnTo>
                <a:cubicBezTo>
                  <a:pt x="221006" y="17723"/>
                  <a:pt x="225123" y="18966"/>
                  <a:pt x="226896" y="22272"/>
                </a:cubicBezTo>
                <a:cubicBezTo>
                  <a:pt x="228669" y="25578"/>
                  <a:pt x="227426" y="29696"/>
                  <a:pt x="224120" y="31469"/>
                </a:cubicBezTo>
                <a:cubicBezTo>
                  <a:pt x="224005" y="31530"/>
                  <a:pt x="223888" y="31589"/>
                  <a:pt x="223770" y="31644"/>
                </a:cubicBezTo>
                <a:lnTo>
                  <a:pt x="220738" y="25573"/>
                </a:lnTo>
                <a:lnTo>
                  <a:pt x="223451" y="31807"/>
                </a:lnTo>
                <a:cubicBezTo>
                  <a:pt x="222490" y="32305"/>
                  <a:pt x="221424" y="32565"/>
                  <a:pt x="220342" y="32564"/>
                </a:cubicBezTo>
                <a:close/>
                <a:moveTo>
                  <a:pt x="64608" y="43898"/>
                </a:moveTo>
                <a:cubicBezTo>
                  <a:pt x="63886" y="43894"/>
                  <a:pt x="63169" y="43777"/>
                  <a:pt x="62483" y="43550"/>
                </a:cubicBezTo>
                <a:lnTo>
                  <a:pt x="62172" y="43451"/>
                </a:lnTo>
                <a:cubicBezTo>
                  <a:pt x="58595" y="42332"/>
                  <a:pt x="56601" y="38525"/>
                  <a:pt x="57720" y="34948"/>
                </a:cubicBezTo>
                <a:cubicBezTo>
                  <a:pt x="58839" y="31370"/>
                  <a:pt x="62646" y="29377"/>
                  <a:pt x="66223" y="30496"/>
                </a:cubicBezTo>
                <a:lnTo>
                  <a:pt x="66783" y="30673"/>
                </a:lnTo>
                <a:cubicBezTo>
                  <a:pt x="70339" y="31856"/>
                  <a:pt x="72262" y="35698"/>
                  <a:pt x="71079" y="39254"/>
                </a:cubicBezTo>
                <a:cubicBezTo>
                  <a:pt x="70159" y="42021"/>
                  <a:pt x="67573" y="43890"/>
                  <a:pt x="64658" y="43898"/>
                </a:cubicBezTo>
                <a:close/>
                <a:moveTo>
                  <a:pt x="190643" y="44641"/>
                </a:moveTo>
                <a:cubicBezTo>
                  <a:pt x="186895" y="44652"/>
                  <a:pt x="183848" y="41623"/>
                  <a:pt x="183837" y="37875"/>
                </a:cubicBezTo>
                <a:cubicBezTo>
                  <a:pt x="183829" y="34978"/>
                  <a:pt x="185661" y="32396"/>
                  <a:pt x="188397" y="31445"/>
                </a:cubicBezTo>
                <a:lnTo>
                  <a:pt x="189070" y="31240"/>
                </a:lnTo>
                <a:cubicBezTo>
                  <a:pt x="192657" y="30154"/>
                  <a:pt x="196445" y="32182"/>
                  <a:pt x="197531" y="35769"/>
                </a:cubicBezTo>
                <a:cubicBezTo>
                  <a:pt x="198616" y="39357"/>
                  <a:pt x="196588" y="43145"/>
                  <a:pt x="193001" y="44230"/>
                </a:cubicBezTo>
                <a:lnTo>
                  <a:pt x="191039" y="37735"/>
                </a:lnTo>
                <a:lnTo>
                  <a:pt x="192810" y="44294"/>
                </a:lnTo>
                <a:cubicBezTo>
                  <a:pt x="192111" y="44526"/>
                  <a:pt x="191379" y="44643"/>
                  <a:pt x="190643" y="44641"/>
                </a:cubicBezTo>
                <a:close/>
                <a:moveTo>
                  <a:pt x="95788" y="51569"/>
                </a:moveTo>
                <a:cubicBezTo>
                  <a:pt x="95458" y="51573"/>
                  <a:pt x="95129" y="51550"/>
                  <a:pt x="94803" y="51498"/>
                </a:cubicBezTo>
                <a:lnTo>
                  <a:pt x="94456" y="51448"/>
                </a:lnTo>
                <a:cubicBezTo>
                  <a:pt x="90740" y="50853"/>
                  <a:pt x="88193" y="47381"/>
                  <a:pt x="88740" y="43657"/>
                </a:cubicBezTo>
                <a:cubicBezTo>
                  <a:pt x="89279" y="39988"/>
                  <a:pt x="92691" y="37451"/>
                  <a:pt x="96360" y="37990"/>
                </a:cubicBezTo>
                <a:cubicBezTo>
                  <a:pt x="96360" y="37990"/>
                  <a:pt x="96361" y="37990"/>
                  <a:pt x="96361" y="37990"/>
                </a:cubicBezTo>
                <a:cubicBezTo>
                  <a:pt x="100114" y="38539"/>
                  <a:pt x="102745" y="41981"/>
                  <a:pt x="102290" y="45746"/>
                </a:cubicBezTo>
                <a:cubicBezTo>
                  <a:pt x="101883" y="49040"/>
                  <a:pt x="99106" y="51527"/>
                  <a:pt x="95788" y="51569"/>
                </a:cubicBezTo>
                <a:close/>
                <a:moveTo>
                  <a:pt x="159336" y="51958"/>
                </a:moveTo>
                <a:cubicBezTo>
                  <a:pt x="155585" y="51947"/>
                  <a:pt x="152552" y="48897"/>
                  <a:pt x="152563" y="45145"/>
                </a:cubicBezTo>
                <a:cubicBezTo>
                  <a:pt x="152573" y="41797"/>
                  <a:pt x="155021" y="38956"/>
                  <a:pt x="158330" y="38450"/>
                </a:cubicBezTo>
                <a:lnTo>
                  <a:pt x="158812" y="38380"/>
                </a:lnTo>
                <a:cubicBezTo>
                  <a:pt x="162528" y="37836"/>
                  <a:pt x="165981" y="40408"/>
                  <a:pt x="166525" y="44124"/>
                </a:cubicBezTo>
                <a:cubicBezTo>
                  <a:pt x="167069" y="47840"/>
                  <a:pt x="164497" y="51294"/>
                  <a:pt x="160781" y="51838"/>
                </a:cubicBezTo>
                <a:lnTo>
                  <a:pt x="159796" y="45116"/>
                </a:lnTo>
                <a:lnTo>
                  <a:pt x="160370" y="51895"/>
                </a:lnTo>
                <a:cubicBezTo>
                  <a:pt x="160028" y="51945"/>
                  <a:pt x="159682" y="51971"/>
                  <a:pt x="159336" y="51972"/>
                </a:cubicBezTo>
                <a:close/>
                <a:moveTo>
                  <a:pt x="127781" y="54225"/>
                </a:moveTo>
                <a:lnTo>
                  <a:pt x="127328" y="54225"/>
                </a:lnTo>
                <a:cubicBezTo>
                  <a:pt x="123577" y="54225"/>
                  <a:pt x="120535" y="51184"/>
                  <a:pt x="120535" y="47432"/>
                </a:cubicBezTo>
                <a:cubicBezTo>
                  <a:pt x="120535" y="43681"/>
                  <a:pt x="123577" y="40640"/>
                  <a:pt x="127328" y="40640"/>
                </a:cubicBezTo>
                <a:cubicBezTo>
                  <a:pt x="131124" y="40623"/>
                  <a:pt x="134240" y="43638"/>
                  <a:pt x="134347" y="47432"/>
                </a:cubicBezTo>
                <a:cubicBezTo>
                  <a:pt x="134445" y="51085"/>
                  <a:pt x="131564" y="54125"/>
                  <a:pt x="127911" y="54223"/>
                </a:cubicBezTo>
                <a:cubicBezTo>
                  <a:pt x="127868" y="54224"/>
                  <a:pt x="127825" y="54225"/>
                  <a:pt x="127781" y="54225"/>
                </a:cubicBezTo>
                <a:close/>
                <a:moveTo>
                  <a:pt x="133873" y="140917"/>
                </a:moveTo>
                <a:lnTo>
                  <a:pt x="133873" y="141370"/>
                </a:lnTo>
                <a:cubicBezTo>
                  <a:pt x="133873" y="145122"/>
                  <a:pt x="130831" y="148163"/>
                  <a:pt x="127080" y="148163"/>
                </a:cubicBezTo>
                <a:cubicBezTo>
                  <a:pt x="123329" y="148163"/>
                  <a:pt x="120287" y="145122"/>
                  <a:pt x="120287" y="141370"/>
                </a:cubicBezTo>
                <a:lnTo>
                  <a:pt x="120288" y="140917"/>
                </a:lnTo>
                <a:cubicBezTo>
                  <a:pt x="120288" y="137165"/>
                  <a:pt x="123329" y="134124"/>
                  <a:pt x="127080" y="134124"/>
                </a:cubicBezTo>
                <a:cubicBezTo>
                  <a:pt x="130832" y="134124"/>
                  <a:pt x="133873" y="137165"/>
                  <a:pt x="133873" y="140917"/>
                </a:cubicBezTo>
                <a:close/>
                <a:moveTo>
                  <a:pt x="133873" y="108426"/>
                </a:moveTo>
                <a:lnTo>
                  <a:pt x="133873" y="108886"/>
                </a:lnTo>
                <a:cubicBezTo>
                  <a:pt x="133873" y="112638"/>
                  <a:pt x="130831" y="115679"/>
                  <a:pt x="127080" y="115679"/>
                </a:cubicBezTo>
                <a:cubicBezTo>
                  <a:pt x="123329" y="115679"/>
                  <a:pt x="120287" y="112638"/>
                  <a:pt x="120287" y="108886"/>
                </a:cubicBezTo>
                <a:lnTo>
                  <a:pt x="120288" y="108426"/>
                </a:lnTo>
                <a:cubicBezTo>
                  <a:pt x="120288" y="104674"/>
                  <a:pt x="123329" y="101633"/>
                  <a:pt x="127080" y="101633"/>
                </a:cubicBezTo>
                <a:cubicBezTo>
                  <a:pt x="130832" y="101633"/>
                  <a:pt x="133873" y="104674"/>
                  <a:pt x="133873" y="108426"/>
                </a:cubicBezTo>
                <a:close/>
                <a:moveTo>
                  <a:pt x="133873" y="75928"/>
                </a:moveTo>
                <a:lnTo>
                  <a:pt x="133873" y="76395"/>
                </a:lnTo>
                <a:cubicBezTo>
                  <a:pt x="133873" y="85320"/>
                  <a:pt x="120288" y="85328"/>
                  <a:pt x="120288" y="76395"/>
                </a:cubicBezTo>
                <a:lnTo>
                  <a:pt x="120288" y="75928"/>
                </a:lnTo>
                <a:cubicBezTo>
                  <a:pt x="120288" y="72177"/>
                  <a:pt x="123329" y="69135"/>
                  <a:pt x="127080" y="69135"/>
                </a:cubicBezTo>
                <a:cubicBezTo>
                  <a:pt x="130832" y="69135"/>
                  <a:pt x="133873" y="72177"/>
                  <a:pt x="133873" y="7592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" name="Forma libre 137">
            <a:extLst>
              <a:ext uri="{FF2B5EF4-FFF2-40B4-BE49-F238E27FC236}">
                <a16:creationId xmlns:a16="http://schemas.microsoft.com/office/drawing/2014/main" id="{C7F84C3F-4E94-AC4E-A171-D8422B3FECEF}"/>
              </a:ext>
            </a:extLst>
          </p:cNvPr>
          <p:cNvSpPr/>
          <p:nvPr/>
        </p:nvSpPr>
        <p:spPr>
          <a:xfrm>
            <a:off x="19788898" y="10553692"/>
            <a:ext cx="590498" cy="295260"/>
          </a:xfrm>
          <a:custGeom>
            <a:avLst/>
            <a:gdLst>
              <a:gd name="connsiteX0" fmla="*/ 531 w 52413"/>
              <a:gd name="connsiteY0" fmla="*/ 531 h 26208"/>
              <a:gd name="connsiteX1" fmla="*/ 26278 w 52413"/>
              <a:gd name="connsiteY1" fmla="*/ 26279 h 26208"/>
              <a:gd name="connsiteX2" fmla="*/ 52024 w 52413"/>
              <a:gd name="connsiteY2" fmla="*/ 531 h 26208"/>
              <a:gd name="connsiteX3" fmla="*/ 531 w 52413"/>
              <a:gd name="connsiteY3" fmla="*/ 531 h 26208"/>
              <a:gd name="connsiteX4" fmla="*/ 531 w 52413"/>
              <a:gd name="connsiteY4" fmla="*/ 531 h 2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13" h="26208">
                <a:moveTo>
                  <a:pt x="531" y="531"/>
                </a:moveTo>
                <a:lnTo>
                  <a:pt x="26278" y="26279"/>
                </a:lnTo>
                <a:lnTo>
                  <a:pt x="52024" y="531"/>
                </a:lnTo>
                <a:lnTo>
                  <a:pt x="531" y="531"/>
                </a:lnTo>
                <a:lnTo>
                  <a:pt x="531" y="531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F2FDA8-890B-5242-A127-5F406885452B}"/>
              </a:ext>
            </a:extLst>
          </p:cNvPr>
          <p:cNvSpPr txBox="1"/>
          <p:nvPr/>
        </p:nvSpPr>
        <p:spPr>
          <a:xfrm>
            <a:off x="3313742" y="11003858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A69AF2-02B1-FA48-959D-B6E1BEAC3767}"/>
              </a:ext>
            </a:extLst>
          </p:cNvPr>
          <p:cNvSpPr/>
          <p:nvPr/>
        </p:nvSpPr>
        <p:spPr>
          <a:xfrm>
            <a:off x="3322831" y="5961567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9F28E9-58E8-0C46-88A8-40214D7924EF}"/>
              </a:ext>
            </a:extLst>
          </p:cNvPr>
          <p:cNvSpPr/>
          <p:nvPr/>
        </p:nvSpPr>
        <p:spPr>
          <a:xfrm>
            <a:off x="7158231" y="5961567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Knowledge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365E06-F5A9-D64F-B1AD-F97FA6001BE9}"/>
              </a:ext>
            </a:extLst>
          </p:cNvPr>
          <p:cNvSpPr/>
          <p:nvPr/>
        </p:nvSpPr>
        <p:spPr>
          <a:xfrm>
            <a:off x="11044431" y="5961567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Monitoring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41463D-B3DF-7347-985E-0962F24CF362}"/>
              </a:ext>
            </a:extLst>
          </p:cNvPr>
          <p:cNvSpPr/>
          <p:nvPr/>
        </p:nvSpPr>
        <p:spPr>
          <a:xfrm>
            <a:off x="14854431" y="5961567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Desire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F80ADA-011F-C140-99C5-9E0B27FAD69E}"/>
              </a:ext>
            </a:extLst>
          </p:cNvPr>
          <p:cNvSpPr/>
          <p:nvPr/>
        </p:nvSpPr>
        <p:spPr>
          <a:xfrm>
            <a:off x="18664431" y="5961567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Produce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6C80DC-B88A-6542-82E8-61935AEBC960}"/>
              </a:ext>
            </a:extLst>
          </p:cNvPr>
          <p:cNvSpPr txBox="1"/>
          <p:nvPr/>
        </p:nvSpPr>
        <p:spPr>
          <a:xfrm>
            <a:off x="7149142" y="11003858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D44385-F73E-BD48-A0B3-B1F870E611D2}"/>
              </a:ext>
            </a:extLst>
          </p:cNvPr>
          <p:cNvSpPr txBox="1"/>
          <p:nvPr/>
        </p:nvSpPr>
        <p:spPr>
          <a:xfrm>
            <a:off x="10959142" y="11003858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D397A7-F4A0-B246-8A69-B2C46326F948}"/>
              </a:ext>
            </a:extLst>
          </p:cNvPr>
          <p:cNvSpPr txBox="1"/>
          <p:nvPr/>
        </p:nvSpPr>
        <p:spPr>
          <a:xfrm>
            <a:off x="14794542" y="11003858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D47C03-F6D6-6449-A749-9E18B0CF0C21}"/>
              </a:ext>
            </a:extLst>
          </p:cNvPr>
          <p:cNvSpPr txBox="1"/>
          <p:nvPr/>
        </p:nvSpPr>
        <p:spPr>
          <a:xfrm>
            <a:off x="18579142" y="11003858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415121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80732" y="1046901"/>
            <a:ext cx="102162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3" name="Forma libre 85">
            <a:extLst>
              <a:ext uri="{FF2B5EF4-FFF2-40B4-BE49-F238E27FC236}">
                <a16:creationId xmlns:a16="http://schemas.microsoft.com/office/drawing/2014/main" id="{BBC85624-3B3D-B643-BD4B-9F6E70F711DF}"/>
              </a:ext>
            </a:extLst>
          </p:cNvPr>
          <p:cNvSpPr/>
          <p:nvPr/>
        </p:nvSpPr>
        <p:spPr>
          <a:xfrm>
            <a:off x="8997065" y="4309909"/>
            <a:ext cx="8359195" cy="8359190"/>
          </a:xfrm>
          <a:custGeom>
            <a:avLst/>
            <a:gdLst>
              <a:gd name="connsiteX0" fmla="*/ 125786 w 124615"/>
              <a:gd name="connsiteY0" fmla="*/ 62893 h 124616"/>
              <a:gd name="connsiteX1" fmla="*/ 62893 w 124615"/>
              <a:gd name="connsiteY1" fmla="*/ 125786 h 124616"/>
              <a:gd name="connsiteX2" fmla="*/ 0 w 124615"/>
              <a:gd name="connsiteY2" fmla="*/ 62893 h 124616"/>
              <a:gd name="connsiteX3" fmla="*/ 62893 w 124615"/>
              <a:gd name="connsiteY3" fmla="*/ 0 h 124616"/>
              <a:gd name="connsiteX4" fmla="*/ 125786 w 124615"/>
              <a:gd name="connsiteY4" fmla="*/ 62893 h 12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15" h="124616">
                <a:moveTo>
                  <a:pt x="125786" y="62893"/>
                </a:moveTo>
                <a:cubicBezTo>
                  <a:pt x="125786" y="97628"/>
                  <a:pt x="97628" y="125786"/>
                  <a:pt x="62893" y="125786"/>
                </a:cubicBezTo>
                <a:cubicBezTo>
                  <a:pt x="28158" y="125786"/>
                  <a:pt x="0" y="97628"/>
                  <a:pt x="0" y="62893"/>
                </a:cubicBezTo>
                <a:cubicBezTo>
                  <a:pt x="0" y="28158"/>
                  <a:pt x="28158" y="0"/>
                  <a:pt x="62893" y="0"/>
                </a:cubicBezTo>
                <a:cubicBezTo>
                  <a:pt x="97627" y="0"/>
                  <a:pt x="125786" y="28158"/>
                  <a:pt x="125786" y="6289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3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14" name="Forma libre 85">
            <a:extLst>
              <a:ext uri="{FF2B5EF4-FFF2-40B4-BE49-F238E27FC236}">
                <a16:creationId xmlns:a16="http://schemas.microsoft.com/office/drawing/2014/main" id="{AB8D6C33-3B34-B74B-AB47-8BFE08D5468A}"/>
              </a:ext>
            </a:extLst>
          </p:cNvPr>
          <p:cNvSpPr/>
          <p:nvPr/>
        </p:nvSpPr>
        <p:spPr>
          <a:xfrm>
            <a:off x="12013610" y="7442477"/>
            <a:ext cx="4582090" cy="4582088"/>
          </a:xfrm>
          <a:custGeom>
            <a:avLst/>
            <a:gdLst>
              <a:gd name="connsiteX0" fmla="*/ 125786 w 124615"/>
              <a:gd name="connsiteY0" fmla="*/ 62893 h 124616"/>
              <a:gd name="connsiteX1" fmla="*/ 62893 w 124615"/>
              <a:gd name="connsiteY1" fmla="*/ 125786 h 124616"/>
              <a:gd name="connsiteX2" fmla="*/ 0 w 124615"/>
              <a:gd name="connsiteY2" fmla="*/ 62893 h 124616"/>
              <a:gd name="connsiteX3" fmla="*/ 62893 w 124615"/>
              <a:gd name="connsiteY3" fmla="*/ 0 h 124616"/>
              <a:gd name="connsiteX4" fmla="*/ 125786 w 124615"/>
              <a:gd name="connsiteY4" fmla="*/ 62893 h 12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15" h="124616">
                <a:moveTo>
                  <a:pt x="125786" y="62893"/>
                </a:moveTo>
                <a:cubicBezTo>
                  <a:pt x="125786" y="97628"/>
                  <a:pt x="97628" y="125786"/>
                  <a:pt x="62893" y="125786"/>
                </a:cubicBezTo>
                <a:cubicBezTo>
                  <a:pt x="28158" y="125786"/>
                  <a:pt x="0" y="97628"/>
                  <a:pt x="0" y="62893"/>
                </a:cubicBezTo>
                <a:cubicBezTo>
                  <a:pt x="0" y="28158"/>
                  <a:pt x="28158" y="0"/>
                  <a:pt x="62893" y="0"/>
                </a:cubicBezTo>
                <a:cubicBezTo>
                  <a:pt x="97627" y="0"/>
                  <a:pt x="125786" y="28158"/>
                  <a:pt x="125786" y="62893"/>
                </a:cubicBezTo>
                <a:close/>
              </a:path>
            </a:pathLst>
          </a:custGeom>
          <a:solidFill>
            <a:schemeClr val="accent1"/>
          </a:solidFill>
          <a:ln w="2543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15" name="Forma libre 85">
            <a:extLst>
              <a:ext uri="{FF2B5EF4-FFF2-40B4-BE49-F238E27FC236}">
                <a16:creationId xmlns:a16="http://schemas.microsoft.com/office/drawing/2014/main" id="{F192A0CF-E0FD-844F-AECE-7833035AA4C2}"/>
              </a:ext>
            </a:extLst>
          </p:cNvPr>
          <p:cNvSpPr/>
          <p:nvPr/>
        </p:nvSpPr>
        <p:spPr>
          <a:xfrm>
            <a:off x="9573940" y="6273523"/>
            <a:ext cx="2842162" cy="2842161"/>
          </a:xfrm>
          <a:custGeom>
            <a:avLst/>
            <a:gdLst>
              <a:gd name="connsiteX0" fmla="*/ 125786 w 124615"/>
              <a:gd name="connsiteY0" fmla="*/ 62893 h 124616"/>
              <a:gd name="connsiteX1" fmla="*/ 62893 w 124615"/>
              <a:gd name="connsiteY1" fmla="*/ 125786 h 124616"/>
              <a:gd name="connsiteX2" fmla="*/ 0 w 124615"/>
              <a:gd name="connsiteY2" fmla="*/ 62893 h 124616"/>
              <a:gd name="connsiteX3" fmla="*/ 62893 w 124615"/>
              <a:gd name="connsiteY3" fmla="*/ 0 h 124616"/>
              <a:gd name="connsiteX4" fmla="*/ 125786 w 124615"/>
              <a:gd name="connsiteY4" fmla="*/ 62893 h 12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15" h="124616">
                <a:moveTo>
                  <a:pt x="125786" y="62893"/>
                </a:moveTo>
                <a:cubicBezTo>
                  <a:pt x="125786" y="97628"/>
                  <a:pt x="97628" y="125786"/>
                  <a:pt x="62893" y="125786"/>
                </a:cubicBezTo>
                <a:cubicBezTo>
                  <a:pt x="28158" y="125786"/>
                  <a:pt x="0" y="97628"/>
                  <a:pt x="0" y="62893"/>
                </a:cubicBezTo>
                <a:cubicBezTo>
                  <a:pt x="0" y="28158"/>
                  <a:pt x="28158" y="0"/>
                  <a:pt x="62893" y="0"/>
                </a:cubicBezTo>
                <a:cubicBezTo>
                  <a:pt x="97627" y="0"/>
                  <a:pt x="125786" y="28158"/>
                  <a:pt x="125786" y="62893"/>
                </a:cubicBezTo>
                <a:close/>
              </a:path>
            </a:pathLst>
          </a:custGeom>
          <a:solidFill>
            <a:schemeClr val="accent2"/>
          </a:solidFill>
          <a:ln w="2543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16" name="Forma libre 85">
            <a:extLst>
              <a:ext uri="{FF2B5EF4-FFF2-40B4-BE49-F238E27FC236}">
                <a16:creationId xmlns:a16="http://schemas.microsoft.com/office/drawing/2014/main" id="{D8616F72-99AD-E348-B1F3-B2758E565A41}"/>
              </a:ext>
            </a:extLst>
          </p:cNvPr>
          <p:cNvSpPr/>
          <p:nvPr/>
        </p:nvSpPr>
        <p:spPr>
          <a:xfrm>
            <a:off x="12230998" y="5645743"/>
            <a:ext cx="1828266" cy="1828265"/>
          </a:xfrm>
          <a:custGeom>
            <a:avLst/>
            <a:gdLst>
              <a:gd name="connsiteX0" fmla="*/ 125786 w 124615"/>
              <a:gd name="connsiteY0" fmla="*/ 62893 h 124616"/>
              <a:gd name="connsiteX1" fmla="*/ 62893 w 124615"/>
              <a:gd name="connsiteY1" fmla="*/ 125786 h 124616"/>
              <a:gd name="connsiteX2" fmla="*/ 0 w 124615"/>
              <a:gd name="connsiteY2" fmla="*/ 62893 h 124616"/>
              <a:gd name="connsiteX3" fmla="*/ 62893 w 124615"/>
              <a:gd name="connsiteY3" fmla="*/ 0 h 124616"/>
              <a:gd name="connsiteX4" fmla="*/ 125786 w 124615"/>
              <a:gd name="connsiteY4" fmla="*/ 62893 h 12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15" h="124616">
                <a:moveTo>
                  <a:pt x="125786" y="62893"/>
                </a:moveTo>
                <a:cubicBezTo>
                  <a:pt x="125786" y="97628"/>
                  <a:pt x="97628" y="125786"/>
                  <a:pt x="62893" y="125786"/>
                </a:cubicBezTo>
                <a:cubicBezTo>
                  <a:pt x="28158" y="125786"/>
                  <a:pt x="0" y="97628"/>
                  <a:pt x="0" y="62893"/>
                </a:cubicBezTo>
                <a:cubicBezTo>
                  <a:pt x="0" y="28158"/>
                  <a:pt x="28158" y="0"/>
                  <a:pt x="62893" y="0"/>
                </a:cubicBezTo>
                <a:cubicBezTo>
                  <a:pt x="97627" y="0"/>
                  <a:pt x="125786" y="28158"/>
                  <a:pt x="125786" y="62893"/>
                </a:cubicBezTo>
                <a:close/>
              </a:path>
            </a:pathLst>
          </a:custGeom>
          <a:solidFill>
            <a:schemeClr val="accent3"/>
          </a:solidFill>
          <a:ln w="2543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FADB1B-07BE-F84F-BED1-ECB0F707BDBB}"/>
              </a:ext>
            </a:extLst>
          </p:cNvPr>
          <p:cNvCxnSpPr>
            <a:cxnSpLocks/>
          </p:cNvCxnSpPr>
          <p:nvPr/>
        </p:nvCxnSpPr>
        <p:spPr>
          <a:xfrm flipH="1">
            <a:off x="14420059" y="6243680"/>
            <a:ext cx="7851227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0CBAC9-33C1-F346-86DC-ECCA3CB27FE3}"/>
              </a:ext>
            </a:extLst>
          </p:cNvPr>
          <p:cNvCxnSpPr>
            <a:cxnSpLocks/>
          </p:cNvCxnSpPr>
          <p:nvPr/>
        </p:nvCxnSpPr>
        <p:spPr>
          <a:xfrm>
            <a:off x="2245321" y="7695260"/>
            <a:ext cx="7643929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467884-3A75-774E-8BF5-AB5160049117}"/>
              </a:ext>
            </a:extLst>
          </p:cNvPr>
          <p:cNvCxnSpPr>
            <a:cxnSpLocks/>
          </p:cNvCxnSpPr>
          <p:nvPr/>
        </p:nvCxnSpPr>
        <p:spPr>
          <a:xfrm flipH="1">
            <a:off x="14420059" y="11257114"/>
            <a:ext cx="7851227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61AEC1C-0781-4742-9317-94DCB82613F5}"/>
              </a:ext>
            </a:extLst>
          </p:cNvPr>
          <p:cNvSpPr txBox="1"/>
          <p:nvPr/>
        </p:nvSpPr>
        <p:spPr>
          <a:xfrm>
            <a:off x="19186700" y="4939542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688712-97CA-1143-8D84-E7FF6730860F}"/>
              </a:ext>
            </a:extLst>
          </p:cNvPr>
          <p:cNvSpPr/>
          <p:nvPr/>
        </p:nvSpPr>
        <p:spPr>
          <a:xfrm>
            <a:off x="19115443" y="4398553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Knowledge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A2B245-43CC-8744-9374-72CA4CE1AF3F}"/>
              </a:ext>
            </a:extLst>
          </p:cNvPr>
          <p:cNvSpPr txBox="1"/>
          <p:nvPr/>
        </p:nvSpPr>
        <p:spPr>
          <a:xfrm>
            <a:off x="19186700" y="10110631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2C83AE-D87E-1E40-961E-0E0AF8DAD742}"/>
              </a:ext>
            </a:extLst>
          </p:cNvPr>
          <p:cNvSpPr/>
          <p:nvPr/>
        </p:nvSpPr>
        <p:spPr>
          <a:xfrm>
            <a:off x="19115443" y="9569642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Desire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9550EA-D49B-B242-A03A-30984B796468}"/>
              </a:ext>
            </a:extLst>
          </p:cNvPr>
          <p:cNvSpPr txBox="1"/>
          <p:nvPr/>
        </p:nvSpPr>
        <p:spPr>
          <a:xfrm>
            <a:off x="2286065" y="6389969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31B3B5-8F4A-4648-B2AD-36415B5ABA9D}"/>
              </a:ext>
            </a:extLst>
          </p:cNvPr>
          <p:cNvSpPr/>
          <p:nvPr/>
        </p:nvSpPr>
        <p:spPr>
          <a:xfrm>
            <a:off x="2214808" y="5848980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A75E83-B9F8-E445-902D-F41A34DD88B1}"/>
              </a:ext>
            </a:extLst>
          </p:cNvPr>
          <p:cNvSpPr/>
          <p:nvPr/>
        </p:nvSpPr>
        <p:spPr>
          <a:xfrm>
            <a:off x="13462069" y="9569641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5CDF4E-0E70-4C45-9E39-0ABCF4D004AD}"/>
              </a:ext>
            </a:extLst>
          </p:cNvPr>
          <p:cNvSpPr/>
          <p:nvPr/>
        </p:nvSpPr>
        <p:spPr>
          <a:xfrm>
            <a:off x="10056718" y="7362469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B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B14373-6C83-EE4E-A162-014F958CFD39}"/>
              </a:ext>
            </a:extLst>
          </p:cNvPr>
          <p:cNvSpPr/>
          <p:nvPr/>
        </p:nvSpPr>
        <p:spPr>
          <a:xfrm>
            <a:off x="12232359" y="6195821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50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80732" y="1046901"/>
            <a:ext cx="102162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" name="Freeform 39">
            <a:extLst>
              <a:ext uri="{FF2B5EF4-FFF2-40B4-BE49-F238E27FC236}">
                <a16:creationId xmlns:a16="http://schemas.microsoft.com/office/drawing/2014/main" id="{E282BEB6-EE1B-9E4E-B085-9D597A342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280" y="4063999"/>
            <a:ext cx="4732352" cy="3552315"/>
          </a:xfrm>
          <a:custGeom>
            <a:avLst/>
            <a:gdLst>
              <a:gd name="T0" fmla="*/ 1518 w 5129"/>
              <a:gd name="T1" fmla="*/ 3554 h 3851"/>
              <a:gd name="T2" fmla="*/ 1518 w 5129"/>
              <a:gd name="T3" fmla="*/ 3554 h 3851"/>
              <a:gd name="T4" fmla="*/ 1499 w 5129"/>
              <a:gd name="T5" fmla="*/ 3610 h 3851"/>
              <a:gd name="T6" fmla="*/ 2258 w 5129"/>
              <a:gd name="T7" fmla="*/ 3850 h 3851"/>
              <a:gd name="T8" fmla="*/ 2814 w 5129"/>
              <a:gd name="T9" fmla="*/ 2999 h 3851"/>
              <a:gd name="T10" fmla="*/ 2777 w 5129"/>
              <a:gd name="T11" fmla="*/ 2962 h 3851"/>
              <a:gd name="T12" fmla="*/ 2777 w 5129"/>
              <a:gd name="T13" fmla="*/ 2962 h 3851"/>
              <a:gd name="T14" fmla="*/ 2480 w 5129"/>
              <a:gd name="T15" fmla="*/ 2814 h 3851"/>
              <a:gd name="T16" fmla="*/ 2425 w 5129"/>
              <a:gd name="T17" fmla="*/ 2499 h 3851"/>
              <a:gd name="T18" fmla="*/ 2628 w 5129"/>
              <a:gd name="T19" fmla="*/ 2221 h 3851"/>
              <a:gd name="T20" fmla="*/ 2925 w 5129"/>
              <a:gd name="T21" fmla="*/ 2129 h 3851"/>
              <a:gd name="T22" fmla="*/ 3240 w 5129"/>
              <a:gd name="T23" fmla="*/ 2277 h 3851"/>
              <a:gd name="T24" fmla="*/ 3276 w 5129"/>
              <a:gd name="T25" fmla="*/ 2610 h 3851"/>
              <a:gd name="T26" fmla="*/ 3295 w 5129"/>
              <a:gd name="T27" fmla="*/ 2629 h 3851"/>
              <a:gd name="T28" fmla="*/ 4369 w 5129"/>
              <a:gd name="T29" fmla="*/ 2369 h 3851"/>
              <a:gd name="T30" fmla="*/ 4369 w 5129"/>
              <a:gd name="T31" fmla="*/ 1500 h 3851"/>
              <a:gd name="T32" fmla="*/ 4535 w 5129"/>
              <a:gd name="T33" fmla="*/ 1500 h 3851"/>
              <a:gd name="T34" fmla="*/ 4795 w 5129"/>
              <a:gd name="T35" fmla="*/ 1666 h 3851"/>
              <a:gd name="T36" fmla="*/ 5128 w 5129"/>
              <a:gd name="T37" fmla="*/ 1278 h 3851"/>
              <a:gd name="T38" fmla="*/ 4795 w 5129"/>
              <a:gd name="T39" fmla="*/ 870 h 3851"/>
              <a:gd name="T40" fmla="*/ 4535 w 5129"/>
              <a:gd name="T41" fmla="*/ 1037 h 3851"/>
              <a:gd name="T42" fmla="*/ 4369 w 5129"/>
              <a:gd name="T43" fmla="*/ 1037 h 3851"/>
              <a:gd name="T44" fmla="*/ 4369 w 5129"/>
              <a:gd name="T45" fmla="*/ 0 h 3851"/>
              <a:gd name="T46" fmla="*/ 0 w 5129"/>
              <a:gd name="T47" fmla="*/ 3110 h 3851"/>
              <a:gd name="T48" fmla="*/ 925 w 5129"/>
              <a:gd name="T49" fmla="*/ 3406 h 3851"/>
              <a:gd name="T50" fmla="*/ 944 w 5129"/>
              <a:gd name="T51" fmla="*/ 3351 h 3851"/>
              <a:gd name="T52" fmla="*/ 870 w 5129"/>
              <a:gd name="T53" fmla="*/ 3017 h 3851"/>
              <a:gd name="T54" fmla="*/ 1277 w 5129"/>
              <a:gd name="T55" fmla="*/ 2759 h 3851"/>
              <a:gd name="T56" fmla="*/ 1444 w 5129"/>
              <a:gd name="T57" fmla="*/ 2795 h 3851"/>
              <a:gd name="T58" fmla="*/ 1777 w 5129"/>
              <a:gd name="T59" fmla="*/ 3314 h 3851"/>
              <a:gd name="T60" fmla="*/ 1518 w 5129"/>
              <a:gd name="T61" fmla="*/ 3554 h 3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129" h="3851">
                <a:moveTo>
                  <a:pt x="1518" y="3554"/>
                </a:moveTo>
                <a:lnTo>
                  <a:pt x="1518" y="3554"/>
                </a:lnTo>
                <a:cubicBezTo>
                  <a:pt x="1499" y="3610"/>
                  <a:pt x="1499" y="3610"/>
                  <a:pt x="1499" y="3610"/>
                </a:cubicBezTo>
                <a:cubicBezTo>
                  <a:pt x="2258" y="3850"/>
                  <a:pt x="2258" y="3850"/>
                  <a:pt x="2258" y="3850"/>
                </a:cubicBezTo>
                <a:cubicBezTo>
                  <a:pt x="2370" y="3517"/>
                  <a:pt x="2554" y="3240"/>
                  <a:pt x="2814" y="2999"/>
                </a:cubicBezTo>
                <a:cubicBezTo>
                  <a:pt x="2777" y="2962"/>
                  <a:pt x="2777" y="2962"/>
                  <a:pt x="2777" y="2962"/>
                </a:cubicBezTo>
                <a:lnTo>
                  <a:pt x="2777" y="2962"/>
                </a:lnTo>
                <a:cubicBezTo>
                  <a:pt x="2647" y="2962"/>
                  <a:pt x="2536" y="2907"/>
                  <a:pt x="2480" y="2814"/>
                </a:cubicBezTo>
                <a:cubicBezTo>
                  <a:pt x="2406" y="2740"/>
                  <a:pt x="2388" y="2629"/>
                  <a:pt x="2425" y="2499"/>
                </a:cubicBezTo>
                <a:cubicBezTo>
                  <a:pt x="2462" y="2407"/>
                  <a:pt x="2536" y="2295"/>
                  <a:pt x="2628" y="2221"/>
                </a:cubicBezTo>
                <a:cubicBezTo>
                  <a:pt x="2721" y="2166"/>
                  <a:pt x="2832" y="2129"/>
                  <a:pt x="2925" y="2129"/>
                </a:cubicBezTo>
                <a:cubicBezTo>
                  <a:pt x="3054" y="2129"/>
                  <a:pt x="3166" y="2185"/>
                  <a:pt x="3240" y="2277"/>
                </a:cubicBezTo>
                <a:cubicBezTo>
                  <a:pt x="3314" y="2369"/>
                  <a:pt x="3314" y="2499"/>
                  <a:pt x="3276" y="2610"/>
                </a:cubicBezTo>
                <a:cubicBezTo>
                  <a:pt x="3295" y="2629"/>
                  <a:pt x="3295" y="2629"/>
                  <a:pt x="3295" y="2629"/>
                </a:cubicBezTo>
                <a:cubicBezTo>
                  <a:pt x="3610" y="2462"/>
                  <a:pt x="3980" y="2369"/>
                  <a:pt x="4369" y="2369"/>
                </a:cubicBezTo>
                <a:cubicBezTo>
                  <a:pt x="4369" y="1500"/>
                  <a:pt x="4369" y="1500"/>
                  <a:pt x="4369" y="1500"/>
                </a:cubicBezTo>
                <a:cubicBezTo>
                  <a:pt x="4535" y="1500"/>
                  <a:pt x="4535" y="1500"/>
                  <a:pt x="4535" y="1500"/>
                </a:cubicBezTo>
                <a:cubicBezTo>
                  <a:pt x="4609" y="1611"/>
                  <a:pt x="4702" y="1666"/>
                  <a:pt x="4795" y="1666"/>
                </a:cubicBezTo>
                <a:cubicBezTo>
                  <a:pt x="4980" y="1666"/>
                  <a:pt x="5128" y="1500"/>
                  <a:pt x="5128" y="1278"/>
                </a:cubicBezTo>
                <a:cubicBezTo>
                  <a:pt x="5128" y="1056"/>
                  <a:pt x="4980" y="870"/>
                  <a:pt x="4795" y="870"/>
                </a:cubicBezTo>
                <a:cubicBezTo>
                  <a:pt x="4702" y="870"/>
                  <a:pt x="4609" y="944"/>
                  <a:pt x="4535" y="1037"/>
                </a:cubicBezTo>
                <a:cubicBezTo>
                  <a:pt x="4369" y="1037"/>
                  <a:pt x="4369" y="1037"/>
                  <a:pt x="4369" y="1037"/>
                </a:cubicBezTo>
                <a:cubicBezTo>
                  <a:pt x="4369" y="0"/>
                  <a:pt x="4369" y="0"/>
                  <a:pt x="4369" y="0"/>
                </a:cubicBezTo>
                <a:cubicBezTo>
                  <a:pt x="2351" y="0"/>
                  <a:pt x="648" y="1222"/>
                  <a:pt x="0" y="3110"/>
                </a:cubicBezTo>
                <a:cubicBezTo>
                  <a:pt x="925" y="3406"/>
                  <a:pt x="925" y="3406"/>
                  <a:pt x="925" y="3406"/>
                </a:cubicBezTo>
                <a:cubicBezTo>
                  <a:pt x="944" y="3351"/>
                  <a:pt x="944" y="3351"/>
                  <a:pt x="944" y="3351"/>
                </a:cubicBezTo>
                <a:cubicBezTo>
                  <a:pt x="870" y="3258"/>
                  <a:pt x="851" y="3129"/>
                  <a:pt x="870" y="3017"/>
                </a:cubicBezTo>
                <a:cubicBezTo>
                  <a:pt x="925" y="2869"/>
                  <a:pt x="1092" y="2759"/>
                  <a:pt x="1277" y="2759"/>
                </a:cubicBezTo>
                <a:cubicBezTo>
                  <a:pt x="1333" y="2759"/>
                  <a:pt x="1389" y="2777"/>
                  <a:pt x="1444" y="2795"/>
                </a:cubicBezTo>
                <a:cubicBezTo>
                  <a:pt x="1685" y="2869"/>
                  <a:pt x="1833" y="3110"/>
                  <a:pt x="1777" y="3314"/>
                </a:cubicBezTo>
                <a:cubicBezTo>
                  <a:pt x="1740" y="3425"/>
                  <a:pt x="1648" y="3499"/>
                  <a:pt x="1518" y="35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" name="Freeform 40">
            <a:extLst>
              <a:ext uri="{FF2B5EF4-FFF2-40B4-BE49-F238E27FC236}">
                <a16:creationId xmlns:a16="http://schemas.microsoft.com/office/drawing/2014/main" id="{486CB667-2848-574A-BD8E-5EA66CF48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1399" y="6639732"/>
            <a:ext cx="3332587" cy="5090434"/>
          </a:xfrm>
          <a:custGeom>
            <a:avLst/>
            <a:gdLst>
              <a:gd name="T0" fmla="*/ 2961 w 3610"/>
              <a:gd name="T1" fmla="*/ 2796 h 5518"/>
              <a:gd name="T2" fmla="*/ 2961 w 3610"/>
              <a:gd name="T3" fmla="*/ 2796 h 5518"/>
              <a:gd name="T4" fmla="*/ 2925 w 3610"/>
              <a:gd name="T5" fmla="*/ 2814 h 5518"/>
              <a:gd name="T6" fmla="*/ 2702 w 3610"/>
              <a:gd name="T7" fmla="*/ 3054 h 5518"/>
              <a:gd name="T8" fmla="*/ 2591 w 3610"/>
              <a:gd name="T9" fmla="*/ 3073 h 5518"/>
              <a:gd name="T10" fmla="*/ 2184 w 3610"/>
              <a:gd name="T11" fmla="*/ 2722 h 5518"/>
              <a:gd name="T12" fmla="*/ 2406 w 3610"/>
              <a:gd name="T13" fmla="*/ 2166 h 5518"/>
              <a:gd name="T14" fmla="*/ 2517 w 3610"/>
              <a:gd name="T15" fmla="*/ 2148 h 5518"/>
              <a:gd name="T16" fmla="*/ 2739 w 3610"/>
              <a:gd name="T17" fmla="*/ 2222 h 5518"/>
              <a:gd name="T18" fmla="*/ 2776 w 3610"/>
              <a:gd name="T19" fmla="*/ 2222 h 5518"/>
              <a:gd name="T20" fmla="*/ 2739 w 3610"/>
              <a:gd name="T21" fmla="*/ 1833 h 5518"/>
              <a:gd name="T22" fmla="*/ 2851 w 3610"/>
              <a:gd name="T23" fmla="*/ 1111 h 5518"/>
              <a:gd name="T24" fmla="*/ 2036 w 3610"/>
              <a:gd name="T25" fmla="*/ 852 h 5518"/>
              <a:gd name="T26" fmla="*/ 2092 w 3610"/>
              <a:gd name="T27" fmla="*/ 685 h 5518"/>
              <a:gd name="T28" fmla="*/ 2332 w 3610"/>
              <a:gd name="T29" fmla="*/ 500 h 5518"/>
              <a:gd name="T30" fmla="*/ 2054 w 3610"/>
              <a:gd name="T31" fmla="*/ 74 h 5518"/>
              <a:gd name="T32" fmla="*/ 1573 w 3610"/>
              <a:gd name="T33" fmla="*/ 260 h 5518"/>
              <a:gd name="T34" fmla="*/ 1647 w 3610"/>
              <a:gd name="T35" fmla="*/ 556 h 5518"/>
              <a:gd name="T36" fmla="*/ 1592 w 3610"/>
              <a:gd name="T37" fmla="*/ 704 h 5518"/>
              <a:gd name="T38" fmla="*/ 611 w 3610"/>
              <a:gd name="T39" fmla="*/ 389 h 5518"/>
              <a:gd name="T40" fmla="*/ 2240 w 3610"/>
              <a:gd name="T41" fmla="*/ 5517 h 5518"/>
              <a:gd name="T42" fmla="*/ 2795 w 3610"/>
              <a:gd name="T43" fmla="*/ 4721 h 5518"/>
              <a:gd name="T44" fmla="*/ 2758 w 3610"/>
              <a:gd name="T45" fmla="*/ 4683 h 5518"/>
              <a:gd name="T46" fmla="*/ 2628 w 3610"/>
              <a:gd name="T47" fmla="*/ 4702 h 5518"/>
              <a:gd name="T48" fmla="*/ 2406 w 3610"/>
              <a:gd name="T49" fmla="*/ 4647 h 5518"/>
              <a:gd name="T50" fmla="*/ 2277 w 3610"/>
              <a:gd name="T51" fmla="*/ 4369 h 5518"/>
              <a:gd name="T52" fmla="*/ 2369 w 3610"/>
              <a:gd name="T53" fmla="*/ 4036 h 5518"/>
              <a:gd name="T54" fmla="*/ 2758 w 3610"/>
              <a:gd name="T55" fmla="*/ 3814 h 5518"/>
              <a:gd name="T56" fmla="*/ 2961 w 3610"/>
              <a:gd name="T57" fmla="*/ 3888 h 5518"/>
              <a:gd name="T58" fmla="*/ 3109 w 3610"/>
              <a:gd name="T59" fmla="*/ 4202 h 5518"/>
              <a:gd name="T60" fmla="*/ 3165 w 3610"/>
              <a:gd name="T61" fmla="*/ 4239 h 5518"/>
              <a:gd name="T62" fmla="*/ 3609 w 3610"/>
              <a:gd name="T63" fmla="*/ 3610 h 5518"/>
              <a:gd name="T64" fmla="*/ 2961 w 3610"/>
              <a:gd name="T65" fmla="*/ 2796 h 5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610" h="5518">
                <a:moveTo>
                  <a:pt x="2961" y="2796"/>
                </a:moveTo>
                <a:lnTo>
                  <a:pt x="2961" y="2796"/>
                </a:lnTo>
                <a:cubicBezTo>
                  <a:pt x="2925" y="2814"/>
                  <a:pt x="2925" y="2814"/>
                  <a:pt x="2925" y="2814"/>
                </a:cubicBezTo>
                <a:cubicBezTo>
                  <a:pt x="2887" y="2925"/>
                  <a:pt x="2813" y="3018"/>
                  <a:pt x="2702" y="3054"/>
                </a:cubicBezTo>
                <a:cubicBezTo>
                  <a:pt x="2665" y="3054"/>
                  <a:pt x="2628" y="3073"/>
                  <a:pt x="2591" y="3073"/>
                </a:cubicBezTo>
                <a:cubicBezTo>
                  <a:pt x="2406" y="3073"/>
                  <a:pt x="2240" y="2925"/>
                  <a:pt x="2184" y="2722"/>
                </a:cubicBezTo>
                <a:cubicBezTo>
                  <a:pt x="2110" y="2481"/>
                  <a:pt x="2202" y="2222"/>
                  <a:pt x="2406" y="2166"/>
                </a:cubicBezTo>
                <a:cubicBezTo>
                  <a:pt x="2443" y="2148"/>
                  <a:pt x="2480" y="2148"/>
                  <a:pt x="2517" y="2148"/>
                </a:cubicBezTo>
                <a:cubicBezTo>
                  <a:pt x="2591" y="2148"/>
                  <a:pt x="2684" y="2166"/>
                  <a:pt x="2739" y="2222"/>
                </a:cubicBezTo>
                <a:cubicBezTo>
                  <a:pt x="2776" y="2222"/>
                  <a:pt x="2776" y="2222"/>
                  <a:pt x="2776" y="2222"/>
                </a:cubicBezTo>
                <a:cubicBezTo>
                  <a:pt x="2758" y="2092"/>
                  <a:pt x="2739" y="1963"/>
                  <a:pt x="2739" y="1833"/>
                </a:cubicBezTo>
                <a:cubicBezTo>
                  <a:pt x="2739" y="1574"/>
                  <a:pt x="2776" y="1333"/>
                  <a:pt x="2851" y="1111"/>
                </a:cubicBezTo>
                <a:cubicBezTo>
                  <a:pt x="2036" y="852"/>
                  <a:pt x="2036" y="852"/>
                  <a:pt x="2036" y="852"/>
                </a:cubicBezTo>
                <a:cubicBezTo>
                  <a:pt x="2092" y="685"/>
                  <a:pt x="2092" y="685"/>
                  <a:pt x="2092" y="685"/>
                </a:cubicBezTo>
                <a:cubicBezTo>
                  <a:pt x="2202" y="667"/>
                  <a:pt x="2295" y="593"/>
                  <a:pt x="2332" y="500"/>
                </a:cubicBezTo>
                <a:cubicBezTo>
                  <a:pt x="2388" y="334"/>
                  <a:pt x="2258" y="130"/>
                  <a:pt x="2054" y="74"/>
                </a:cubicBezTo>
                <a:cubicBezTo>
                  <a:pt x="1851" y="0"/>
                  <a:pt x="1628" y="74"/>
                  <a:pt x="1573" y="260"/>
                </a:cubicBezTo>
                <a:cubicBezTo>
                  <a:pt x="1536" y="352"/>
                  <a:pt x="1573" y="463"/>
                  <a:pt x="1647" y="556"/>
                </a:cubicBezTo>
                <a:cubicBezTo>
                  <a:pt x="1592" y="704"/>
                  <a:pt x="1592" y="704"/>
                  <a:pt x="1592" y="704"/>
                </a:cubicBezTo>
                <a:cubicBezTo>
                  <a:pt x="611" y="389"/>
                  <a:pt x="611" y="389"/>
                  <a:pt x="611" y="389"/>
                </a:cubicBezTo>
                <a:cubicBezTo>
                  <a:pt x="0" y="2314"/>
                  <a:pt x="629" y="4295"/>
                  <a:pt x="2240" y="5517"/>
                </a:cubicBezTo>
                <a:cubicBezTo>
                  <a:pt x="2795" y="4721"/>
                  <a:pt x="2795" y="4721"/>
                  <a:pt x="2795" y="4721"/>
                </a:cubicBezTo>
                <a:cubicBezTo>
                  <a:pt x="2758" y="4683"/>
                  <a:pt x="2758" y="4683"/>
                  <a:pt x="2758" y="4683"/>
                </a:cubicBezTo>
                <a:cubicBezTo>
                  <a:pt x="2702" y="4702"/>
                  <a:pt x="2665" y="4702"/>
                  <a:pt x="2628" y="4702"/>
                </a:cubicBezTo>
                <a:cubicBezTo>
                  <a:pt x="2536" y="4702"/>
                  <a:pt x="2480" y="4683"/>
                  <a:pt x="2406" y="4647"/>
                </a:cubicBezTo>
                <a:cubicBezTo>
                  <a:pt x="2332" y="4591"/>
                  <a:pt x="2277" y="4480"/>
                  <a:pt x="2277" y="4369"/>
                </a:cubicBezTo>
                <a:cubicBezTo>
                  <a:pt x="2258" y="4258"/>
                  <a:pt x="2295" y="4128"/>
                  <a:pt x="2369" y="4036"/>
                </a:cubicBezTo>
                <a:cubicBezTo>
                  <a:pt x="2462" y="3906"/>
                  <a:pt x="2610" y="3814"/>
                  <a:pt x="2758" y="3814"/>
                </a:cubicBezTo>
                <a:cubicBezTo>
                  <a:pt x="2832" y="3814"/>
                  <a:pt x="2906" y="3851"/>
                  <a:pt x="2961" y="3888"/>
                </a:cubicBezTo>
                <a:cubicBezTo>
                  <a:pt x="3054" y="3962"/>
                  <a:pt x="3109" y="4073"/>
                  <a:pt x="3109" y="4202"/>
                </a:cubicBezTo>
                <a:cubicBezTo>
                  <a:pt x="3165" y="4239"/>
                  <a:pt x="3165" y="4239"/>
                  <a:pt x="3165" y="4239"/>
                </a:cubicBezTo>
                <a:cubicBezTo>
                  <a:pt x="3609" y="3610"/>
                  <a:pt x="3609" y="3610"/>
                  <a:pt x="3609" y="3610"/>
                </a:cubicBezTo>
                <a:cubicBezTo>
                  <a:pt x="3332" y="3388"/>
                  <a:pt x="3109" y="3110"/>
                  <a:pt x="2961" y="279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" name="Freeform 41">
            <a:extLst>
              <a:ext uri="{FF2B5EF4-FFF2-40B4-BE49-F238E27FC236}">
                <a16:creationId xmlns:a16="http://schemas.microsoft.com/office/drawing/2014/main" id="{6C9763AA-37BE-4D40-9590-7CA0AB70F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397" y="10004872"/>
            <a:ext cx="4956153" cy="2868708"/>
          </a:xfrm>
          <a:custGeom>
            <a:avLst/>
            <a:gdLst>
              <a:gd name="T0" fmla="*/ 4739 w 5369"/>
              <a:gd name="T1" fmla="*/ 1203 h 3111"/>
              <a:gd name="T2" fmla="*/ 4739 w 5369"/>
              <a:gd name="T3" fmla="*/ 1203 h 3111"/>
              <a:gd name="T4" fmla="*/ 4591 w 5369"/>
              <a:gd name="T5" fmla="*/ 1500 h 3111"/>
              <a:gd name="T6" fmla="*/ 4387 w 5369"/>
              <a:gd name="T7" fmla="*/ 1574 h 3111"/>
              <a:gd name="T8" fmla="*/ 3998 w 5369"/>
              <a:gd name="T9" fmla="*/ 1352 h 3111"/>
              <a:gd name="T10" fmla="*/ 3906 w 5369"/>
              <a:gd name="T11" fmla="*/ 1036 h 3111"/>
              <a:gd name="T12" fmla="*/ 4054 w 5369"/>
              <a:gd name="T13" fmla="*/ 740 h 3111"/>
              <a:gd name="T14" fmla="*/ 4258 w 5369"/>
              <a:gd name="T15" fmla="*/ 685 h 3111"/>
              <a:gd name="T16" fmla="*/ 4387 w 5369"/>
              <a:gd name="T17" fmla="*/ 704 h 3111"/>
              <a:gd name="T18" fmla="*/ 4443 w 5369"/>
              <a:gd name="T19" fmla="*/ 666 h 3111"/>
              <a:gd name="T20" fmla="*/ 3980 w 5369"/>
              <a:gd name="T21" fmla="*/ 37 h 3111"/>
              <a:gd name="T22" fmla="*/ 3017 w 5369"/>
              <a:gd name="T23" fmla="*/ 407 h 3111"/>
              <a:gd name="T24" fmla="*/ 3017 w 5369"/>
              <a:gd name="T25" fmla="*/ 444 h 3111"/>
              <a:gd name="T26" fmla="*/ 3184 w 5369"/>
              <a:gd name="T27" fmla="*/ 740 h 3111"/>
              <a:gd name="T28" fmla="*/ 2703 w 5369"/>
              <a:gd name="T29" fmla="*/ 1129 h 3111"/>
              <a:gd name="T30" fmla="*/ 2703 w 5369"/>
              <a:gd name="T31" fmla="*/ 1129 h 3111"/>
              <a:gd name="T32" fmla="*/ 2240 w 5369"/>
              <a:gd name="T33" fmla="*/ 740 h 3111"/>
              <a:gd name="T34" fmla="*/ 2407 w 5369"/>
              <a:gd name="T35" fmla="*/ 426 h 3111"/>
              <a:gd name="T36" fmla="*/ 2407 w 5369"/>
              <a:gd name="T37" fmla="*/ 426 h 3111"/>
              <a:gd name="T38" fmla="*/ 1370 w 5369"/>
              <a:gd name="T39" fmla="*/ 0 h 3111"/>
              <a:gd name="T40" fmla="*/ 888 w 5369"/>
              <a:gd name="T41" fmla="*/ 685 h 3111"/>
              <a:gd name="T42" fmla="*/ 740 w 5369"/>
              <a:gd name="T43" fmla="*/ 592 h 3111"/>
              <a:gd name="T44" fmla="*/ 630 w 5369"/>
              <a:gd name="T45" fmla="*/ 296 h 3111"/>
              <a:gd name="T46" fmla="*/ 130 w 5369"/>
              <a:gd name="T47" fmla="*/ 426 h 3111"/>
              <a:gd name="T48" fmla="*/ 167 w 5369"/>
              <a:gd name="T49" fmla="*/ 944 h 3111"/>
              <a:gd name="T50" fmla="*/ 463 w 5369"/>
              <a:gd name="T51" fmla="*/ 962 h 3111"/>
              <a:gd name="T52" fmla="*/ 611 w 5369"/>
              <a:gd name="T53" fmla="*/ 1055 h 3111"/>
              <a:gd name="T54" fmla="*/ 0 w 5369"/>
              <a:gd name="T55" fmla="*/ 1907 h 3111"/>
              <a:gd name="T56" fmla="*/ 5368 w 5369"/>
              <a:gd name="T57" fmla="*/ 1944 h 3111"/>
              <a:gd name="T58" fmla="*/ 4794 w 5369"/>
              <a:gd name="T59" fmla="*/ 1166 h 3111"/>
              <a:gd name="T60" fmla="*/ 4739 w 5369"/>
              <a:gd name="T61" fmla="*/ 1203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369" h="3111">
                <a:moveTo>
                  <a:pt x="4739" y="1203"/>
                </a:moveTo>
                <a:lnTo>
                  <a:pt x="4739" y="1203"/>
                </a:lnTo>
                <a:cubicBezTo>
                  <a:pt x="4739" y="1333"/>
                  <a:pt x="4684" y="1444"/>
                  <a:pt x="4591" y="1500"/>
                </a:cubicBezTo>
                <a:cubicBezTo>
                  <a:pt x="4536" y="1555"/>
                  <a:pt x="4461" y="1574"/>
                  <a:pt x="4387" y="1574"/>
                </a:cubicBezTo>
                <a:cubicBezTo>
                  <a:pt x="4239" y="1574"/>
                  <a:pt x="4091" y="1500"/>
                  <a:pt x="3998" y="1352"/>
                </a:cubicBezTo>
                <a:cubicBezTo>
                  <a:pt x="3924" y="1259"/>
                  <a:pt x="3888" y="1148"/>
                  <a:pt x="3906" y="1036"/>
                </a:cubicBezTo>
                <a:cubicBezTo>
                  <a:pt x="3906" y="907"/>
                  <a:pt x="3962" y="814"/>
                  <a:pt x="4054" y="740"/>
                </a:cubicBezTo>
                <a:cubicBezTo>
                  <a:pt x="4110" y="704"/>
                  <a:pt x="4184" y="685"/>
                  <a:pt x="4258" y="685"/>
                </a:cubicBezTo>
                <a:cubicBezTo>
                  <a:pt x="4294" y="685"/>
                  <a:pt x="4332" y="685"/>
                  <a:pt x="4387" y="704"/>
                </a:cubicBezTo>
                <a:cubicBezTo>
                  <a:pt x="4443" y="666"/>
                  <a:pt x="4443" y="666"/>
                  <a:pt x="4443" y="666"/>
                </a:cubicBezTo>
                <a:cubicBezTo>
                  <a:pt x="3980" y="37"/>
                  <a:pt x="3980" y="37"/>
                  <a:pt x="3980" y="37"/>
                </a:cubicBezTo>
                <a:cubicBezTo>
                  <a:pt x="3702" y="241"/>
                  <a:pt x="3369" y="370"/>
                  <a:pt x="3017" y="407"/>
                </a:cubicBezTo>
                <a:cubicBezTo>
                  <a:pt x="3017" y="444"/>
                  <a:pt x="3017" y="444"/>
                  <a:pt x="3017" y="444"/>
                </a:cubicBezTo>
                <a:cubicBezTo>
                  <a:pt x="3110" y="518"/>
                  <a:pt x="3184" y="630"/>
                  <a:pt x="3184" y="740"/>
                </a:cubicBezTo>
                <a:cubicBezTo>
                  <a:pt x="3184" y="944"/>
                  <a:pt x="2962" y="1129"/>
                  <a:pt x="2703" y="1129"/>
                </a:cubicBezTo>
                <a:lnTo>
                  <a:pt x="2703" y="1129"/>
                </a:lnTo>
                <a:cubicBezTo>
                  <a:pt x="2443" y="1129"/>
                  <a:pt x="2240" y="944"/>
                  <a:pt x="2240" y="740"/>
                </a:cubicBezTo>
                <a:cubicBezTo>
                  <a:pt x="2240" y="611"/>
                  <a:pt x="2295" y="500"/>
                  <a:pt x="2407" y="426"/>
                </a:cubicBezTo>
                <a:lnTo>
                  <a:pt x="2407" y="426"/>
                </a:lnTo>
                <a:cubicBezTo>
                  <a:pt x="2018" y="370"/>
                  <a:pt x="1666" y="222"/>
                  <a:pt x="1370" y="0"/>
                </a:cubicBezTo>
                <a:cubicBezTo>
                  <a:pt x="888" y="685"/>
                  <a:pt x="888" y="685"/>
                  <a:pt x="888" y="685"/>
                </a:cubicBezTo>
                <a:cubicBezTo>
                  <a:pt x="740" y="592"/>
                  <a:pt x="740" y="592"/>
                  <a:pt x="740" y="592"/>
                </a:cubicBezTo>
                <a:cubicBezTo>
                  <a:pt x="759" y="463"/>
                  <a:pt x="722" y="370"/>
                  <a:pt x="630" y="296"/>
                </a:cubicBezTo>
                <a:cubicBezTo>
                  <a:pt x="481" y="204"/>
                  <a:pt x="259" y="259"/>
                  <a:pt x="130" y="426"/>
                </a:cubicBezTo>
                <a:cubicBezTo>
                  <a:pt x="0" y="611"/>
                  <a:pt x="19" y="833"/>
                  <a:pt x="167" y="944"/>
                </a:cubicBezTo>
                <a:cubicBezTo>
                  <a:pt x="241" y="1000"/>
                  <a:pt x="370" y="1000"/>
                  <a:pt x="463" y="962"/>
                </a:cubicBezTo>
                <a:cubicBezTo>
                  <a:pt x="611" y="1055"/>
                  <a:pt x="611" y="1055"/>
                  <a:pt x="611" y="1055"/>
                </a:cubicBezTo>
                <a:cubicBezTo>
                  <a:pt x="0" y="1907"/>
                  <a:pt x="0" y="1907"/>
                  <a:pt x="0" y="1907"/>
                </a:cubicBezTo>
                <a:cubicBezTo>
                  <a:pt x="1629" y="3091"/>
                  <a:pt x="3721" y="3110"/>
                  <a:pt x="5368" y="1944"/>
                </a:cubicBezTo>
                <a:cubicBezTo>
                  <a:pt x="4794" y="1166"/>
                  <a:pt x="4794" y="1166"/>
                  <a:pt x="4794" y="1166"/>
                </a:cubicBezTo>
                <a:lnTo>
                  <a:pt x="4739" y="120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9" name="Freeform 42">
            <a:extLst>
              <a:ext uri="{FF2B5EF4-FFF2-40B4-BE49-F238E27FC236}">
                <a16:creationId xmlns:a16="http://schemas.microsoft.com/office/drawing/2014/main" id="{B8C6F69D-A6F4-F745-A757-3BA8FD5B1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164" y="7066988"/>
            <a:ext cx="3487210" cy="4699799"/>
          </a:xfrm>
          <a:custGeom>
            <a:avLst/>
            <a:gdLst>
              <a:gd name="T0" fmla="*/ 3184 w 3777"/>
              <a:gd name="T1" fmla="*/ 0 h 5092"/>
              <a:gd name="T2" fmla="*/ 3184 w 3777"/>
              <a:gd name="T3" fmla="*/ 0 h 5092"/>
              <a:gd name="T4" fmla="*/ 2240 w 3777"/>
              <a:gd name="T5" fmla="*/ 296 h 5092"/>
              <a:gd name="T6" fmla="*/ 2258 w 3777"/>
              <a:gd name="T7" fmla="*/ 352 h 5092"/>
              <a:gd name="T8" fmla="*/ 2518 w 3777"/>
              <a:gd name="T9" fmla="*/ 592 h 5092"/>
              <a:gd name="T10" fmla="*/ 2462 w 3777"/>
              <a:gd name="T11" fmla="*/ 907 h 5092"/>
              <a:gd name="T12" fmla="*/ 2184 w 3777"/>
              <a:gd name="T13" fmla="*/ 1111 h 5092"/>
              <a:gd name="T14" fmla="*/ 2018 w 3777"/>
              <a:gd name="T15" fmla="*/ 1130 h 5092"/>
              <a:gd name="T16" fmla="*/ 2018 w 3777"/>
              <a:gd name="T17" fmla="*/ 1130 h 5092"/>
              <a:gd name="T18" fmla="*/ 1629 w 3777"/>
              <a:gd name="T19" fmla="*/ 888 h 5092"/>
              <a:gd name="T20" fmla="*/ 1684 w 3777"/>
              <a:gd name="T21" fmla="*/ 537 h 5092"/>
              <a:gd name="T22" fmla="*/ 1666 w 3777"/>
              <a:gd name="T23" fmla="*/ 482 h 5092"/>
              <a:gd name="T24" fmla="*/ 925 w 3777"/>
              <a:gd name="T25" fmla="*/ 722 h 5092"/>
              <a:gd name="T26" fmla="*/ 1018 w 3777"/>
              <a:gd name="T27" fmla="*/ 1370 h 5092"/>
              <a:gd name="T28" fmla="*/ 999 w 3777"/>
              <a:gd name="T29" fmla="*/ 1740 h 5092"/>
              <a:gd name="T30" fmla="*/ 1018 w 3777"/>
              <a:gd name="T31" fmla="*/ 1740 h 5092"/>
              <a:gd name="T32" fmla="*/ 1258 w 3777"/>
              <a:gd name="T33" fmla="*/ 1666 h 5092"/>
              <a:gd name="T34" fmla="*/ 1351 w 3777"/>
              <a:gd name="T35" fmla="*/ 1685 h 5092"/>
              <a:gd name="T36" fmla="*/ 1592 w 3777"/>
              <a:gd name="T37" fmla="*/ 1907 h 5092"/>
              <a:gd name="T38" fmla="*/ 1592 w 3777"/>
              <a:gd name="T39" fmla="*/ 2259 h 5092"/>
              <a:gd name="T40" fmla="*/ 1166 w 3777"/>
              <a:gd name="T41" fmla="*/ 2591 h 5092"/>
              <a:gd name="T42" fmla="*/ 1074 w 3777"/>
              <a:gd name="T43" fmla="*/ 2573 h 5092"/>
              <a:gd name="T44" fmla="*/ 833 w 3777"/>
              <a:gd name="T45" fmla="*/ 2333 h 5092"/>
              <a:gd name="T46" fmla="*/ 815 w 3777"/>
              <a:gd name="T47" fmla="*/ 2314 h 5092"/>
              <a:gd name="T48" fmla="*/ 93 w 3777"/>
              <a:gd name="T49" fmla="*/ 3184 h 5092"/>
              <a:gd name="T50" fmla="*/ 593 w 3777"/>
              <a:gd name="T51" fmla="*/ 3869 h 5092"/>
              <a:gd name="T52" fmla="*/ 444 w 3777"/>
              <a:gd name="T53" fmla="*/ 3980 h 5092"/>
              <a:gd name="T54" fmla="*/ 148 w 3777"/>
              <a:gd name="T55" fmla="*/ 3998 h 5092"/>
              <a:gd name="T56" fmla="*/ 111 w 3777"/>
              <a:gd name="T57" fmla="*/ 4498 h 5092"/>
              <a:gd name="T58" fmla="*/ 611 w 3777"/>
              <a:gd name="T59" fmla="*/ 4628 h 5092"/>
              <a:gd name="T60" fmla="*/ 722 w 3777"/>
              <a:gd name="T61" fmla="*/ 4350 h 5092"/>
              <a:gd name="T62" fmla="*/ 870 w 3777"/>
              <a:gd name="T63" fmla="*/ 4239 h 5092"/>
              <a:gd name="T64" fmla="*/ 1480 w 3777"/>
              <a:gd name="T65" fmla="*/ 5091 h 5092"/>
              <a:gd name="T66" fmla="*/ 3184 w 3777"/>
              <a:gd name="T67" fmla="*/ 0 h 5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77" h="5092">
                <a:moveTo>
                  <a:pt x="3184" y="0"/>
                </a:moveTo>
                <a:lnTo>
                  <a:pt x="3184" y="0"/>
                </a:lnTo>
                <a:cubicBezTo>
                  <a:pt x="2240" y="296"/>
                  <a:pt x="2240" y="296"/>
                  <a:pt x="2240" y="296"/>
                </a:cubicBezTo>
                <a:cubicBezTo>
                  <a:pt x="2258" y="352"/>
                  <a:pt x="2258" y="352"/>
                  <a:pt x="2258" y="352"/>
                </a:cubicBezTo>
                <a:cubicBezTo>
                  <a:pt x="2388" y="389"/>
                  <a:pt x="2480" y="482"/>
                  <a:pt x="2518" y="592"/>
                </a:cubicBezTo>
                <a:cubicBezTo>
                  <a:pt x="2554" y="685"/>
                  <a:pt x="2536" y="796"/>
                  <a:pt x="2462" y="907"/>
                </a:cubicBezTo>
                <a:cubicBezTo>
                  <a:pt x="2406" y="1000"/>
                  <a:pt x="2314" y="1074"/>
                  <a:pt x="2184" y="1111"/>
                </a:cubicBezTo>
                <a:cubicBezTo>
                  <a:pt x="2129" y="1130"/>
                  <a:pt x="2073" y="1130"/>
                  <a:pt x="2018" y="1130"/>
                </a:cubicBezTo>
                <a:lnTo>
                  <a:pt x="2018" y="1130"/>
                </a:lnTo>
                <a:cubicBezTo>
                  <a:pt x="1832" y="1130"/>
                  <a:pt x="1666" y="1037"/>
                  <a:pt x="1629" y="888"/>
                </a:cubicBezTo>
                <a:cubicBezTo>
                  <a:pt x="1592" y="778"/>
                  <a:pt x="1610" y="648"/>
                  <a:pt x="1684" y="537"/>
                </a:cubicBezTo>
                <a:cubicBezTo>
                  <a:pt x="1666" y="482"/>
                  <a:pt x="1666" y="482"/>
                  <a:pt x="1666" y="482"/>
                </a:cubicBezTo>
                <a:cubicBezTo>
                  <a:pt x="925" y="722"/>
                  <a:pt x="925" y="722"/>
                  <a:pt x="925" y="722"/>
                </a:cubicBezTo>
                <a:cubicBezTo>
                  <a:pt x="999" y="926"/>
                  <a:pt x="1018" y="1148"/>
                  <a:pt x="1018" y="1370"/>
                </a:cubicBezTo>
                <a:cubicBezTo>
                  <a:pt x="1018" y="1481"/>
                  <a:pt x="1018" y="1611"/>
                  <a:pt x="999" y="1740"/>
                </a:cubicBezTo>
                <a:cubicBezTo>
                  <a:pt x="1018" y="1740"/>
                  <a:pt x="1018" y="1740"/>
                  <a:pt x="1018" y="1740"/>
                </a:cubicBezTo>
                <a:cubicBezTo>
                  <a:pt x="1092" y="1685"/>
                  <a:pt x="1184" y="1666"/>
                  <a:pt x="1258" y="1666"/>
                </a:cubicBezTo>
                <a:cubicBezTo>
                  <a:pt x="1296" y="1666"/>
                  <a:pt x="1332" y="1666"/>
                  <a:pt x="1351" y="1685"/>
                </a:cubicBezTo>
                <a:cubicBezTo>
                  <a:pt x="1462" y="1722"/>
                  <a:pt x="1536" y="1796"/>
                  <a:pt x="1592" y="1907"/>
                </a:cubicBezTo>
                <a:cubicBezTo>
                  <a:pt x="1629" y="2018"/>
                  <a:pt x="1629" y="2129"/>
                  <a:pt x="1592" y="2259"/>
                </a:cubicBezTo>
                <a:cubicBezTo>
                  <a:pt x="1518" y="2443"/>
                  <a:pt x="1351" y="2591"/>
                  <a:pt x="1166" y="2591"/>
                </a:cubicBezTo>
                <a:cubicBezTo>
                  <a:pt x="1129" y="2591"/>
                  <a:pt x="1092" y="2591"/>
                  <a:pt x="1074" y="2573"/>
                </a:cubicBezTo>
                <a:cubicBezTo>
                  <a:pt x="963" y="2536"/>
                  <a:pt x="870" y="2443"/>
                  <a:pt x="833" y="2333"/>
                </a:cubicBezTo>
                <a:cubicBezTo>
                  <a:pt x="815" y="2314"/>
                  <a:pt x="815" y="2314"/>
                  <a:pt x="815" y="2314"/>
                </a:cubicBezTo>
                <a:cubicBezTo>
                  <a:pt x="648" y="2666"/>
                  <a:pt x="407" y="2962"/>
                  <a:pt x="93" y="3184"/>
                </a:cubicBezTo>
                <a:cubicBezTo>
                  <a:pt x="593" y="3869"/>
                  <a:pt x="593" y="3869"/>
                  <a:pt x="593" y="3869"/>
                </a:cubicBezTo>
                <a:cubicBezTo>
                  <a:pt x="444" y="3980"/>
                  <a:pt x="444" y="3980"/>
                  <a:pt x="444" y="3980"/>
                </a:cubicBezTo>
                <a:cubicBezTo>
                  <a:pt x="351" y="3924"/>
                  <a:pt x="241" y="3924"/>
                  <a:pt x="148" y="3998"/>
                </a:cubicBezTo>
                <a:cubicBezTo>
                  <a:pt x="0" y="4091"/>
                  <a:pt x="0" y="4332"/>
                  <a:pt x="111" y="4498"/>
                </a:cubicBezTo>
                <a:cubicBezTo>
                  <a:pt x="241" y="4684"/>
                  <a:pt x="463" y="4739"/>
                  <a:pt x="611" y="4628"/>
                </a:cubicBezTo>
                <a:cubicBezTo>
                  <a:pt x="703" y="4572"/>
                  <a:pt x="741" y="4462"/>
                  <a:pt x="722" y="4350"/>
                </a:cubicBezTo>
                <a:cubicBezTo>
                  <a:pt x="870" y="4239"/>
                  <a:pt x="870" y="4239"/>
                  <a:pt x="870" y="4239"/>
                </a:cubicBezTo>
                <a:cubicBezTo>
                  <a:pt x="1480" y="5091"/>
                  <a:pt x="1480" y="5091"/>
                  <a:pt x="1480" y="5091"/>
                </a:cubicBezTo>
                <a:cubicBezTo>
                  <a:pt x="3110" y="3906"/>
                  <a:pt x="3776" y="1925"/>
                  <a:pt x="318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0" name="Freeform 43">
            <a:extLst>
              <a:ext uri="{FF2B5EF4-FFF2-40B4-BE49-F238E27FC236}">
                <a16:creationId xmlns:a16="http://schemas.microsoft.com/office/drawing/2014/main" id="{0053C17E-0E26-CE49-9219-57EC02FCA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854" y="4063999"/>
            <a:ext cx="3979571" cy="4032468"/>
          </a:xfrm>
          <a:custGeom>
            <a:avLst/>
            <a:gdLst>
              <a:gd name="T0" fmla="*/ 3369 w 4314"/>
              <a:gd name="T1" fmla="*/ 3684 h 4370"/>
              <a:gd name="T2" fmla="*/ 3369 w 4314"/>
              <a:gd name="T3" fmla="*/ 3684 h 4370"/>
              <a:gd name="T4" fmla="*/ 3313 w 4314"/>
              <a:gd name="T5" fmla="*/ 3517 h 4370"/>
              <a:gd name="T6" fmla="*/ 4313 w 4314"/>
              <a:gd name="T7" fmla="*/ 3184 h 4370"/>
              <a:gd name="T8" fmla="*/ 0 w 4314"/>
              <a:gd name="T9" fmla="*/ 0 h 4370"/>
              <a:gd name="T10" fmla="*/ 0 w 4314"/>
              <a:gd name="T11" fmla="*/ 963 h 4370"/>
              <a:gd name="T12" fmla="*/ 56 w 4314"/>
              <a:gd name="T13" fmla="*/ 963 h 4370"/>
              <a:gd name="T14" fmla="*/ 352 w 4314"/>
              <a:gd name="T15" fmla="*/ 796 h 4370"/>
              <a:gd name="T16" fmla="*/ 759 w 4314"/>
              <a:gd name="T17" fmla="*/ 1278 h 4370"/>
              <a:gd name="T18" fmla="*/ 352 w 4314"/>
              <a:gd name="T19" fmla="*/ 1740 h 4370"/>
              <a:gd name="T20" fmla="*/ 56 w 4314"/>
              <a:gd name="T21" fmla="*/ 1574 h 4370"/>
              <a:gd name="T22" fmla="*/ 0 w 4314"/>
              <a:gd name="T23" fmla="*/ 1574 h 4370"/>
              <a:gd name="T24" fmla="*/ 0 w 4314"/>
              <a:gd name="T25" fmla="*/ 2369 h 4370"/>
              <a:gd name="T26" fmla="*/ 981 w 4314"/>
              <a:gd name="T27" fmla="*/ 2610 h 4370"/>
              <a:gd name="T28" fmla="*/ 999 w 4314"/>
              <a:gd name="T29" fmla="*/ 2592 h 4370"/>
              <a:gd name="T30" fmla="*/ 1036 w 4314"/>
              <a:gd name="T31" fmla="*/ 2240 h 4370"/>
              <a:gd name="T32" fmla="*/ 1351 w 4314"/>
              <a:gd name="T33" fmla="*/ 2111 h 4370"/>
              <a:gd name="T34" fmla="*/ 1647 w 4314"/>
              <a:gd name="T35" fmla="*/ 2203 h 4370"/>
              <a:gd name="T36" fmla="*/ 1795 w 4314"/>
              <a:gd name="T37" fmla="*/ 2795 h 4370"/>
              <a:gd name="T38" fmla="*/ 1499 w 4314"/>
              <a:gd name="T39" fmla="*/ 2943 h 4370"/>
              <a:gd name="T40" fmla="*/ 1481 w 4314"/>
              <a:gd name="T41" fmla="*/ 2943 h 4370"/>
              <a:gd name="T42" fmla="*/ 1481 w 4314"/>
              <a:gd name="T43" fmla="*/ 2962 h 4370"/>
              <a:gd name="T44" fmla="*/ 2073 w 4314"/>
              <a:gd name="T45" fmla="*/ 3906 h 4370"/>
              <a:gd name="T46" fmla="*/ 2888 w 4314"/>
              <a:gd name="T47" fmla="*/ 3647 h 4370"/>
              <a:gd name="T48" fmla="*/ 2943 w 4314"/>
              <a:gd name="T49" fmla="*/ 3814 h 4370"/>
              <a:gd name="T50" fmla="*/ 2850 w 4314"/>
              <a:gd name="T51" fmla="*/ 4110 h 4370"/>
              <a:gd name="T52" fmla="*/ 3332 w 4314"/>
              <a:gd name="T53" fmla="*/ 4295 h 4370"/>
              <a:gd name="T54" fmla="*/ 3610 w 4314"/>
              <a:gd name="T55" fmla="*/ 3869 h 4370"/>
              <a:gd name="T56" fmla="*/ 3369 w 4314"/>
              <a:gd name="T57" fmla="*/ 3684 h 4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314" h="4370">
                <a:moveTo>
                  <a:pt x="3369" y="3684"/>
                </a:moveTo>
                <a:lnTo>
                  <a:pt x="3369" y="3684"/>
                </a:lnTo>
                <a:cubicBezTo>
                  <a:pt x="3313" y="3517"/>
                  <a:pt x="3313" y="3517"/>
                  <a:pt x="3313" y="3517"/>
                </a:cubicBezTo>
                <a:cubicBezTo>
                  <a:pt x="4313" y="3184"/>
                  <a:pt x="4313" y="3184"/>
                  <a:pt x="4313" y="3184"/>
                </a:cubicBezTo>
                <a:cubicBezTo>
                  <a:pt x="3702" y="1278"/>
                  <a:pt x="2017" y="19"/>
                  <a:pt x="0" y="0"/>
                </a:cubicBezTo>
                <a:cubicBezTo>
                  <a:pt x="0" y="963"/>
                  <a:pt x="0" y="963"/>
                  <a:pt x="0" y="963"/>
                </a:cubicBezTo>
                <a:cubicBezTo>
                  <a:pt x="56" y="963"/>
                  <a:pt x="56" y="963"/>
                  <a:pt x="56" y="963"/>
                </a:cubicBezTo>
                <a:cubicBezTo>
                  <a:pt x="130" y="870"/>
                  <a:pt x="240" y="796"/>
                  <a:pt x="352" y="796"/>
                </a:cubicBezTo>
                <a:cubicBezTo>
                  <a:pt x="574" y="796"/>
                  <a:pt x="759" y="1018"/>
                  <a:pt x="759" y="1278"/>
                </a:cubicBezTo>
                <a:cubicBezTo>
                  <a:pt x="759" y="1537"/>
                  <a:pt x="574" y="1740"/>
                  <a:pt x="352" y="1740"/>
                </a:cubicBezTo>
                <a:cubicBezTo>
                  <a:pt x="240" y="1740"/>
                  <a:pt x="130" y="1685"/>
                  <a:pt x="56" y="1574"/>
                </a:cubicBezTo>
                <a:cubicBezTo>
                  <a:pt x="0" y="1574"/>
                  <a:pt x="0" y="1574"/>
                  <a:pt x="0" y="1574"/>
                </a:cubicBezTo>
                <a:cubicBezTo>
                  <a:pt x="0" y="2369"/>
                  <a:pt x="0" y="2369"/>
                  <a:pt x="0" y="2369"/>
                </a:cubicBezTo>
                <a:cubicBezTo>
                  <a:pt x="352" y="2369"/>
                  <a:pt x="685" y="2462"/>
                  <a:pt x="981" y="2610"/>
                </a:cubicBezTo>
                <a:cubicBezTo>
                  <a:pt x="999" y="2592"/>
                  <a:pt x="999" y="2592"/>
                  <a:pt x="999" y="2592"/>
                </a:cubicBezTo>
                <a:cubicBezTo>
                  <a:pt x="962" y="2462"/>
                  <a:pt x="981" y="2333"/>
                  <a:pt x="1036" y="2240"/>
                </a:cubicBezTo>
                <a:cubicBezTo>
                  <a:pt x="1111" y="2147"/>
                  <a:pt x="1221" y="2111"/>
                  <a:pt x="1351" y="2111"/>
                </a:cubicBezTo>
                <a:cubicBezTo>
                  <a:pt x="1443" y="2111"/>
                  <a:pt x="1555" y="2147"/>
                  <a:pt x="1647" y="2203"/>
                </a:cubicBezTo>
                <a:cubicBezTo>
                  <a:pt x="1869" y="2369"/>
                  <a:pt x="1925" y="2629"/>
                  <a:pt x="1795" y="2795"/>
                </a:cubicBezTo>
                <a:cubicBezTo>
                  <a:pt x="1740" y="2888"/>
                  <a:pt x="1629" y="2943"/>
                  <a:pt x="1499" y="2943"/>
                </a:cubicBezTo>
                <a:cubicBezTo>
                  <a:pt x="1499" y="2943"/>
                  <a:pt x="1499" y="2943"/>
                  <a:pt x="1481" y="2943"/>
                </a:cubicBezTo>
                <a:cubicBezTo>
                  <a:pt x="1481" y="2962"/>
                  <a:pt x="1481" y="2962"/>
                  <a:pt x="1481" y="2962"/>
                </a:cubicBezTo>
                <a:cubicBezTo>
                  <a:pt x="1740" y="3221"/>
                  <a:pt x="1962" y="3554"/>
                  <a:pt x="2073" y="3906"/>
                </a:cubicBezTo>
                <a:cubicBezTo>
                  <a:pt x="2888" y="3647"/>
                  <a:pt x="2888" y="3647"/>
                  <a:pt x="2888" y="3647"/>
                </a:cubicBezTo>
                <a:cubicBezTo>
                  <a:pt x="2943" y="3814"/>
                  <a:pt x="2943" y="3814"/>
                  <a:pt x="2943" y="3814"/>
                </a:cubicBezTo>
                <a:cubicBezTo>
                  <a:pt x="2850" y="3906"/>
                  <a:pt x="2832" y="4017"/>
                  <a:pt x="2850" y="4110"/>
                </a:cubicBezTo>
                <a:cubicBezTo>
                  <a:pt x="2906" y="4276"/>
                  <a:pt x="3128" y="4369"/>
                  <a:pt x="3332" y="4295"/>
                </a:cubicBezTo>
                <a:cubicBezTo>
                  <a:pt x="3536" y="4221"/>
                  <a:pt x="3665" y="4036"/>
                  <a:pt x="3610" y="3869"/>
                </a:cubicBezTo>
                <a:cubicBezTo>
                  <a:pt x="3572" y="3776"/>
                  <a:pt x="3480" y="3702"/>
                  <a:pt x="3369" y="36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" name="Freeform 44">
            <a:extLst>
              <a:ext uri="{FF2B5EF4-FFF2-40B4-BE49-F238E27FC236}">
                <a16:creationId xmlns:a16="http://schemas.microsoft.com/office/drawing/2014/main" id="{08D976D3-32F9-9F47-80DE-42848075F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600" y="6041577"/>
            <a:ext cx="5212504" cy="4935806"/>
          </a:xfrm>
          <a:custGeom>
            <a:avLst/>
            <a:gdLst>
              <a:gd name="T0" fmla="*/ 5386 w 5647"/>
              <a:gd name="T1" fmla="*/ 2870 h 5351"/>
              <a:gd name="T2" fmla="*/ 5386 w 5647"/>
              <a:gd name="T3" fmla="*/ 2870 h 5351"/>
              <a:gd name="T4" fmla="*/ 5091 w 5647"/>
              <a:gd name="T5" fmla="*/ 2944 h 5351"/>
              <a:gd name="T6" fmla="*/ 4943 w 5647"/>
              <a:gd name="T7" fmla="*/ 2888 h 5351"/>
              <a:gd name="T8" fmla="*/ 4979 w 5647"/>
              <a:gd name="T9" fmla="*/ 2481 h 5351"/>
              <a:gd name="T10" fmla="*/ 4239 w 5647"/>
              <a:gd name="T11" fmla="*/ 852 h 5351"/>
              <a:gd name="T12" fmla="*/ 4350 w 5647"/>
              <a:gd name="T13" fmla="*/ 722 h 5351"/>
              <a:gd name="T14" fmla="*/ 4628 w 5647"/>
              <a:gd name="T15" fmla="*/ 612 h 5351"/>
              <a:gd name="T16" fmla="*/ 4498 w 5647"/>
              <a:gd name="T17" fmla="*/ 130 h 5351"/>
              <a:gd name="T18" fmla="*/ 3999 w 5647"/>
              <a:gd name="T19" fmla="*/ 148 h 5351"/>
              <a:gd name="T20" fmla="*/ 3961 w 5647"/>
              <a:gd name="T21" fmla="*/ 445 h 5351"/>
              <a:gd name="T22" fmla="*/ 3869 w 5647"/>
              <a:gd name="T23" fmla="*/ 593 h 5351"/>
              <a:gd name="T24" fmla="*/ 2814 w 5647"/>
              <a:gd name="T25" fmla="*/ 315 h 5351"/>
              <a:gd name="T26" fmla="*/ 1740 w 5647"/>
              <a:gd name="T27" fmla="*/ 612 h 5351"/>
              <a:gd name="T28" fmla="*/ 1647 w 5647"/>
              <a:gd name="T29" fmla="*/ 482 h 5351"/>
              <a:gd name="T30" fmla="*/ 1629 w 5647"/>
              <a:gd name="T31" fmla="*/ 167 h 5351"/>
              <a:gd name="T32" fmla="*/ 1111 w 5647"/>
              <a:gd name="T33" fmla="*/ 148 h 5351"/>
              <a:gd name="T34" fmla="*/ 981 w 5647"/>
              <a:gd name="T35" fmla="*/ 630 h 5351"/>
              <a:gd name="T36" fmla="*/ 1259 w 5647"/>
              <a:gd name="T37" fmla="*/ 741 h 5351"/>
              <a:gd name="T38" fmla="*/ 1370 w 5647"/>
              <a:gd name="T39" fmla="*/ 889 h 5351"/>
              <a:gd name="T40" fmla="*/ 667 w 5647"/>
              <a:gd name="T41" fmla="*/ 2481 h 5351"/>
              <a:gd name="T42" fmla="*/ 703 w 5647"/>
              <a:gd name="T43" fmla="*/ 2907 h 5351"/>
              <a:gd name="T44" fmla="*/ 537 w 5647"/>
              <a:gd name="T45" fmla="*/ 2962 h 5351"/>
              <a:gd name="T46" fmla="*/ 241 w 5647"/>
              <a:gd name="T47" fmla="*/ 2870 h 5351"/>
              <a:gd name="T48" fmla="*/ 74 w 5647"/>
              <a:gd name="T49" fmla="*/ 3351 h 5351"/>
              <a:gd name="T50" fmla="*/ 481 w 5647"/>
              <a:gd name="T51" fmla="*/ 3628 h 5351"/>
              <a:gd name="T52" fmla="*/ 685 w 5647"/>
              <a:gd name="T53" fmla="*/ 3388 h 5351"/>
              <a:gd name="T54" fmla="*/ 851 w 5647"/>
              <a:gd name="T55" fmla="*/ 3351 h 5351"/>
              <a:gd name="T56" fmla="*/ 2592 w 5647"/>
              <a:gd name="T57" fmla="*/ 4628 h 5351"/>
              <a:gd name="T58" fmla="*/ 2592 w 5647"/>
              <a:gd name="T59" fmla="*/ 4776 h 5351"/>
              <a:gd name="T60" fmla="*/ 2425 w 5647"/>
              <a:gd name="T61" fmla="*/ 5035 h 5351"/>
              <a:gd name="T62" fmla="*/ 2814 w 5647"/>
              <a:gd name="T63" fmla="*/ 5350 h 5351"/>
              <a:gd name="T64" fmla="*/ 3221 w 5647"/>
              <a:gd name="T65" fmla="*/ 5035 h 5351"/>
              <a:gd name="T66" fmla="*/ 3054 w 5647"/>
              <a:gd name="T67" fmla="*/ 4776 h 5351"/>
              <a:gd name="T68" fmla="*/ 3054 w 5647"/>
              <a:gd name="T69" fmla="*/ 4628 h 5351"/>
              <a:gd name="T70" fmla="*/ 4813 w 5647"/>
              <a:gd name="T71" fmla="*/ 3332 h 5351"/>
              <a:gd name="T72" fmla="*/ 4943 w 5647"/>
              <a:gd name="T73" fmla="*/ 3370 h 5351"/>
              <a:gd name="T74" fmla="*/ 5146 w 5647"/>
              <a:gd name="T75" fmla="*/ 3610 h 5351"/>
              <a:gd name="T76" fmla="*/ 5572 w 5647"/>
              <a:gd name="T77" fmla="*/ 3332 h 5351"/>
              <a:gd name="T78" fmla="*/ 5386 w 5647"/>
              <a:gd name="T79" fmla="*/ 2870 h 5351"/>
              <a:gd name="T80" fmla="*/ 2814 w 5647"/>
              <a:gd name="T81" fmla="*/ 4110 h 5351"/>
              <a:gd name="T82" fmla="*/ 2814 w 5647"/>
              <a:gd name="T83" fmla="*/ 4110 h 5351"/>
              <a:gd name="T84" fmla="*/ 1166 w 5647"/>
              <a:gd name="T85" fmla="*/ 2463 h 5351"/>
              <a:gd name="T86" fmla="*/ 2814 w 5647"/>
              <a:gd name="T87" fmla="*/ 815 h 5351"/>
              <a:gd name="T88" fmla="*/ 4461 w 5647"/>
              <a:gd name="T89" fmla="*/ 2463 h 5351"/>
              <a:gd name="T90" fmla="*/ 2814 w 5647"/>
              <a:gd name="T91" fmla="*/ 4110 h 5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647" h="5351">
                <a:moveTo>
                  <a:pt x="5386" y="2870"/>
                </a:moveTo>
                <a:lnTo>
                  <a:pt x="5386" y="2870"/>
                </a:lnTo>
                <a:cubicBezTo>
                  <a:pt x="5294" y="2833"/>
                  <a:pt x="5183" y="2870"/>
                  <a:pt x="5091" y="2944"/>
                </a:cubicBezTo>
                <a:cubicBezTo>
                  <a:pt x="4943" y="2888"/>
                  <a:pt x="4943" y="2888"/>
                  <a:pt x="4943" y="2888"/>
                </a:cubicBezTo>
                <a:cubicBezTo>
                  <a:pt x="4961" y="2759"/>
                  <a:pt x="4979" y="2611"/>
                  <a:pt x="4979" y="2481"/>
                </a:cubicBezTo>
                <a:cubicBezTo>
                  <a:pt x="4979" y="1833"/>
                  <a:pt x="4702" y="1241"/>
                  <a:pt x="4239" y="852"/>
                </a:cubicBezTo>
                <a:cubicBezTo>
                  <a:pt x="4350" y="722"/>
                  <a:pt x="4350" y="722"/>
                  <a:pt x="4350" y="722"/>
                </a:cubicBezTo>
                <a:cubicBezTo>
                  <a:pt x="4461" y="741"/>
                  <a:pt x="4572" y="704"/>
                  <a:pt x="4628" y="612"/>
                </a:cubicBezTo>
                <a:cubicBezTo>
                  <a:pt x="4739" y="463"/>
                  <a:pt x="4665" y="241"/>
                  <a:pt x="4498" y="130"/>
                </a:cubicBezTo>
                <a:cubicBezTo>
                  <a:pt x="4313" y="0"/>
                  <a:pt x="4091" y="0"/>
                  <a:pt x="3999" y="148"/>
                </a:cubicBezTo>
                <a:cubicBezTo>
                  <a:pt x="3924" y="222"/>
                  <a:pt x="3924" y="352"/>
                  <a:pt x="3961" y="445"/>
                </a:cubicBezTo>
                <a:cubicBezTo>
                  <a:pt x="3869" y="593"/>
                  <a:pt x="3869" y="593"/>
                  <a:pt x="3869" y="593"/>
                </a:cubicBezTo>
                <a:cubicBezTo>
                  <a:pt x="3554" y="408"/>
                  <a:pt x="3202" y="315"/>
                  <a:pt x="2814" y="315"/>
                </a:cubicBezTo>
                <a:cubicBezTo>
                  <a:pt x="2425" y="315"/>
                  <a:pt x="2055" y="426"/>
                  <a:pt x="1740" y="612"/>
                </a:cubicBezTo>
                <a:cubicBezTo>
                  <a:pt x="1647" y="482"/>
                  <a:pt x="1647" y="482"/>
                  <a:pt x="1647" y="482"/>
                </a:cubicBezTo>
                <a:cubicBezTo>
                  <a:pt x="1685" y="371"/>
                  <a:pt x="1685" y="260"/>
                  <a:pt x="1629" y="167"/>
                </a:cubicBezTo>
                <a:cubicBezTo>
                  <a:pt x="1518" y="19"/>
                  <a:pt x="1296" y="19"/>
                  <a:pt x="1111" y="148"/>
                </a:cubicBezTo>
                <a:cubicBezTo>
                  <a:pt x="944" y="278"/>
                  <a:pt x="870" y="482"/>
                  <a:pt x="981" y="630"/>
                </a:cubicBezTo>
                <a:cubicBezTo>
                  <a:pt x="1037" y="722"/>
                  <a:pt x="1148" y="760"/>
                  <a:pt x="1259" y="741"/>
                </a:cubicBezTo>
                <a:cubicBezTo>
                  <a:pt x="1370" y="889"/>
                  <a:pt x="1370" y="889"/>
                  <a:pt x="1370" y="889"/>
                </a:cubicBezTo>
                <a:cubicBezTo>
                  <a:pt x="925" y="1278"/>
                  <a:pt x="667" y="1851"/>
                  <a:pt x="667" y="2481"/>
                </a:cubicBezTo>
                <a:cubicBezTo>
                  <a:pt x="667" y="2629"/>
                  <a:pt x="667" y="2759"/>
                  <a:pt x="703" y="2907"/>
                </a:cubicBezTo>
                <a:cubicBezTo>
                  <a:pt x="537" y="2962"/>
                  <a:pt x="537" y="2962"/>
                  <a:pt x="537" y="2962"/>
                </a:cubicBezTo>
                <a:cubicBezTo>
                  <a:pt x="463" y="2888"/>
                  <a:pt x="352" y="2851"/>
                  <a:pt x="241" y="2870"/>
                </a:cubicBezTo>
                <a:cubicBezTo>
                  <a:pt x="74" y="2925"/>
                  <a:pt x="0" y="3147"/>
                  <a:pt x="74" y="3351"/>
                </a:cubicBezTo>
                <a:cubicBezTo>
                  <a:pt x="130" y="3554"/>
                  <a:pt x="315" y="3684"/>
                  <a:pt x="481" y="3628"/>
                </a:cubicBezTo>
                <a:cubicBezTo>
                  <a:pt x="592" y="3592"/>
                  <a:pt x="667" y="3499"/>
                  <a:pt x="685" y="3388"/>
                </a:cubicBezTo>
                <a:cubicBezTo>
                  <a:pt x="851" y="3351"/>
                  <a:pt x="851" y="3351"/>
                  <a:pt x="851" y="3351"/>
                </a:cubicBezTo>
                <a:cubicBezTo>
                  <a:pt x="1148" y="4036"/>
                  <a:pt x="1814" y="4536"/>
                  <a:pt x="2592" y="4628"/>
                </a:cubicBezTo>
                <a:cubicBezTo>
                  <a:pt x="2592" y="4776"/>
                  <a:pt x="2592" y="4776"/>
                  <a:pt x="2592" y="4776"/>
                </a:cubicBezTo>
                <a:cubicBezTo>
                  <a:pt x="2499" y="4832"/>
                  <a:pt x="2425" y="4925"/>
                  <a:pt x="2425" y="5035"/>
                </a:cubicBezTo>
                <a:cubicBezTo>
                  <a:pt x="2425" y="5202"/>
                  <a:pt x="2592" y="5350"/>
                  <a:pt x="2814" y="5350"/>
                </a:cubicBezTo>
                <a:cubicBezTo>
                  <a:pt x="3036" y="5350"/>
                  <a:pt x="3221" y="5202"/>
                  <a:pt x="3221" y="5035"/>
                </a:cubicBezTo>
                <a:cubicBezTo>
                  <a:pt x="3221" y="4925"/>
                  <a:pt x="3147" y="4832"/>
                  <a:pt x="3054" y="4776"/>
                </a:cubicBezTo>
                <a:cubicBezTo>
                  <a:pt x="3054" y="4628"/>
                  <a:pt x="3054" y="4628"/>
                  <a:pt x="3054" y="4628"/>
                </a:cubicBezTo>
                <a:cubicBezTo>
                  <a:pt x="3832" y="4536"/>
                  <a:pt x="4498" y="4036"/>
                  <a:pt x="4813" y="3332"/>
                </a:cubicBezTo>
                <a:cubicBezTo>
                  <a:pt x="4943" y="3370"/>
                  <a:pt x="4943" y="3370"/>
                  <a:pt x="4943" y="3370"/>
                </a:cubicBezTo>
                <a:cubicBezTo>
                  <a:pt x="4979" y="3480"/>
                  <a:pt x="5035" y="3573"/>
                  <a:pt x="5146" y="3610"/>
                </a:cubicBezTo>
                <a:cubicBezTo>
                  <a:pt x="5312" y="3666"/>
                  <a:pt x="5498" y="3554"/>
                  <a:pt x="5572" y="3332"/>
                </a:cubicBezTo>
                <a:cubicBezTo>
                  <a:pt x="5646" y="3129"/>
                  <a:pt x="5553" y="2925"/>
                  <a:pt x="5386" y="2870"/>
                </a:cubicBezTo>
                <a:close/>
                <a:moveTo>
                  <a:pt x="2814" y="4110"/>
                </a:moveTo>
                <a:lnTo>
                  <a:pt x="2814" y="4110"/>
                </a:lnTo>
                <a:cubicBezTo>
                  <a:pt x="1907" y="4110"/>
                  <a:pt x="1166" y="3370"/>
                  <a:pt x="1166" y="2463"/>
                </a:cubicBezTo>
                <a:cubicBezTo>
                  <a:pt x="1166" y="1555"/>
                  <a:pt x="1907" y="815"/>
                  <a:pt x="2814" y="815"/>
                </a:cubicBezTo>
                <a:cubicBezTo>
                  <a:pt x="3721" y="815"/>
                  <a:pt x="4461" y="1555"/>
                  <a:pt x="4461" y="2463"/>
                </a:cubicBezTo>
                <a:cubicBezTo>
                  <a:pt x="4461" y="3370"/>
                  <a:pt x="3721" y="4110"/>
                  <a:pt x="2814" y="41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A2CAED-4B71-0E4E-9F4F-14F2E9DEC4D3}"/>
              </a:ext>
            </a:extLst>
          </p:cNvPr>
          <p:cNvSpPr txBox="1"/>
          <p:nvPr/>
        </p:nvSpPr>
        <p:spPr>
          <a:xfrm>
            <a:off x="15521812" y="4827458"/>
            <a:ext cx="523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CAE3D5-FF42-A14A-8651-3EF4A7E67B64}"/>
              </a:ext>
            </a:extLst>
          </p:cNvPr>
          <p:cNvSpPr/>
          <p:nvPr/>
        </p:nvSpPr>
        <p:spPr>
          <a:xfrm>
            <a:off x="15516469" y="4279866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FD573A-CF10-8B41-97AF-4FE0E859D8C1}"/>
              </a:ext>
            </a:extLst>
          </p:cNvPr>
          <p:cNvSpPr txBox="1"/>
          <p:nvPr/>
        </p:nvSpPr>
        <p:spPr>
          <a:xfrm>
            <a:off x="15521812" y="6467231"/>
            <a:ext cx="523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DBD6A9-8DCC-444D-BA0B-74B27C81393E}"/>
              </a:ext>
            </a:extLst>
          </p:cNvPr>
          <p:cNvSpPr/>
          <p:nvPr/>
        </p:nvSpPr>
        <p:spPr>
          <a:xfrm>
            <a:off x="15516469" y="5921840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Knowledge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EC9014-58B5-2143-A3A6-12F50A704472}"/>
              </a:ext>
            </a:extLst>
          </p:cNvPr>
          <p:cNvSpPr txBox="1"/>
          <p:nvPr/>
        </p:nvSpPr>
        <p:spPr>
          <a:xfrm>
            <a:off x="15521812" y="8104058"/>
            <a:ext cx="523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5C653E-2397-0944-B71E-87412F74FC92}"/>
              </a:ext>
            </a:extLst>
          </p:cNvPr>
          <p:cNvSpPr/>
          <p:nvPr/>
        </p:nvSpPr>
        <p:spPr>
          <a:xfrm>
            <a:off x="15516469" y="7581866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Monitoring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5AB2C-C513-F04B-B433-396A27291E20}"/>
              </a:ext>
            </a:extLst>
          </p:cNvPr>
          <p:cNvSpPr txBox="1"/>
          <p:nvPr/>
        </p:nvSpPr>
        <p:spPr>
          <a:xfrm>
            <a:off x="15521812" y="9794631"/>
            <a:ext cx="523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633028-5657-A745-8C5A-11CA8B1811A0}"/>
              </a:ext>
            </a:extLst>
          </p:cNvPr>
          <p:cNvSpPr/>
          <p:nvPr/>
        </p:nvSpPr>
        <p:spPr>
          <a:xfrm>
            <a:off x="15516469" y="9249240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Desire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EC16BD-8A11-6146-B1B0-140DCAA3098C}"/>
              </a:ext>
            </a:extLst>
          </p:cNvPr>
          <p:cNvSpPr txBox="1"/>
          <p:nvPr/>
        </p:nvSpPr>
        <p:spPr>
          <a:xfrm>
            <a:off x="15521812" y="11572631"/>
            <a:ext cx="523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A36D79-322D-AC47-A7AC-9B1E699222E4}"/>
              </a:ext>
            </a:extLst>
          </p:cNvPr>
          <p:cNvSpPr/>
          <p:nvPr/>
        </p:nvSpPr>
        <p:spPr>
          <a:xfrm>
            <a:off x="15516469" y="11027240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Produce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88600EF-FDEA-534E-A895-C6E91E133800}"/>
              </a:ext>
            </a:extLst>
          </p:cNvPr>
          <p:cNvSpPr/>
          <p:nvPr/>
        </p:nvSpPr>
        <p:spPr>
          <a:xfrm>
            <a:off x="9584022" y="5051165"/>
            <a:ext cx="132796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49CF8F-9BBB-1449-8017-7F518E986D34}"/>
              </a:ext>
            </a:extLst>
          </p:cNvPr>
          <p:cNvSpPr/>
          <p:nvPr/>
        </p:nvSpPr>
        <p:spPr>
          <a:xfrm>
            <a:off x="10637652" y="8998357"/>
            <a:ext cx="132796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705453C-8506-8A4D-889A-404C2990876F}"/>
              </a:ext>
            </a:extLst>
          </p:cNvPr>
          <p:cNvSpPr/>
          <p:nvPr/>
        </p:nvSpPr>
        <p:spPr>
          <a:xfrm>
            <a:off x="7344314" y="11172605"/>
            <a:ext cx="132796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C659DD-B1A3-BB4E-AEAF-BE4CFE71120B}"/>
              </a:ext>
            </a:extLst>
          </p:cNvPr>
          <p:cNvSpPr/>
          <p:nvPr/>
        </p:nvSpPr>
        <p:spPr>
          <a:xfrm>
            <a:off x="4228146" y="8732885"/>
            <a:ext cx="132796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6BEE83D-1472-0245-85BD-8FE17BD66061}"/>
              </a:ext>
            </a:extLst>
          </p:cNvPr>
          <p:cNvSpPr/>
          <p:nvPr/>
        </p:nvSpPr>
        <p:spPr>
          <a:xfrm>
            <a:off x="5359494" y="5051165"/>
            <a:ext cx="132796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1</a:t>
            </a:r>
          </a:p>
        </p:txBody>
      </p:sp>
      <p:sp>
        <p:nvSpPr>
          <p:cNvPr id="49" name="Gráfico 216">
            <a:extLst>
              <a:ext uri="{FF2B5EF4-FFF2-40B4-BE49-F238E27FC236}">
                <a16:creationId xmlns:a16="http://schemas.microsoft.com/office/drawing/2014/main" id="{7D89AFD2-C981-BB48-BCF4-C2C7C61FB8BD}"/>
              </a:ext>
            </a:extLst>
          </p:cNvPr>
          <p:cNvSpPr/>
          <p:nvPr/>
        </p:nvSpPr>
        <p:spPr>
          <a:xfrm>
            <a:off x="13552085" y="4356552"/>
            <a:ext cx="1183113" cy="887360"/>
          </a:xfrm>
          <a:custGeom>
            <a:avLst/>
            <a:gdLst>
              <a:gd name="connsiteX0" fmla="*/ 564374 w 570829"/>
              <a:gd name="connsiteY0" fmla="*/ 203505 h 428134"/>
              <a:gd name="connsiteX1" fmla="*/ 171927 w 570829"/>
              <a:gd name="connsiteY1" fmla="*/ 1336 h 428134"/>
              <a:gd name="connsiteX2" fmla="*/ 162798 w 570829"/>
              <a:gd name="connsiteY2" fmla="*/ 604 h 428134"/>
              <a:gd name="connsiteX3" fmla="*/ 155854 w 570829"/>
              <a:gd name="connsiteY3" fmla="*/ 6586 h 428134"/>
              <a:gd name="connsiteX4" fmla="*/ 72608 w 570829"/>
              <a:gd name="connsiteY4" fmla="*/ 173077 h 428134"/>
              <a:gd name="connsiteX5" fmla="*/ 77765 w 570829"/>
              <a:gd name="connsiteY5" fmla="*/ 188953 h 428134"/>
              <a:gd name="connsiteX6" fmla="*/ 171008 w 570829"/>
              <a:gd name="connsiteY6" fmla="*/ 237431 h 428134"/>
              <a:gd name="connsiteX7" fmla="*/ 166492 w 570829"/>
              <a:gd name="connsiteY7" fmla="*/ 261642 h 428134"/>
              <a:gd name="connsiteX8" fmla="*/ 180244 w 570829"/>
              <a:gd name="connsiteY8" fmla="*/ 303389 h 428134"/>
              <a:gd name="connsiteX9" fmla="*/ 167096 w 570829"/>
              <a:gd name="connsiteY9" fmla="*/ 332996 h 428134"/>
              <a:gd name="connsiteX10" fmla="*/ 59206 w 570829"/>
              <a:gd name="connsiteY10" fmla="*/ 332996 h 428134"/>
              <a:gd name="connsiteX11" fmla="*/ 11892 w 570829"/>
              <a:gd name="connsiteY11" fmla="*/ 309212 h 428134"/>
              <a:gd name="connsiteX12" fmla="*/ 0 w 570829"/>
              <a:gd name="connsiteY12" fmla="*/ 321104 h 428134"/>
              <a:gd name="connsiteX13" fmla="*/ 0 w 570829"/>
              <a:gd name="connsiteY13" fmla="*/ 416242 h 428134"/>
              <a:gd name="connsiteX14" fmla="*/ 11893 w 570829"/>
              <a:gd name="connsiteY14" fmla="*/ 428134 h 428134"/>
              <a:gd name="connsiteX15" fmla="*/ 59207 w 570829"/>
              <a:gd name="connsiteY15" fmla="*/ 404350 h 428134"/>
              <a:gd name="connsiteX16" fmla="*/ 190278 w 570829"/>
              <a:gd name="connsiteY16" fmla="*/ 404350 h 428134"/>
              <a:gd name="connsiteX17" fmla="*/ 222889 w 570829"/>
              <a:gd name="connsiteY17" fmla="*/ 383167 h 428134"/>
              <a:gd name="connsiteX18" fmla="*/ 245538 w 570829"/>
              <a:gd name="connsiteY18" fmla="*/ 332219 h 428134"/>
              <a:gd name="connsiteX19" fmla="*/ 296164 w 570829"/>
              <a:gd name="connsiteY19" fmla="*/ 302521 h 428134"/>
              <a:gd name="connsiteX20" fmla="*/ 375074 w 570829"/>
              <a:gd name="connsiteY20" fmla="*/ 343552 h 428134"/>
              <a:gd name="connsiteX21" fmla="*/ 380556 w 570829"/>
              <a:gd name="connsiteY21" fmla="*/ 344888 h 428134"/>
              <a:gd name="connsiteX22" fmla="*/ 387153 w 570829"/>
              <a:gd name="connsiteY22" fmla="*/ 342890 h 428134"/>
              <a:gd name="connsiteX23" fmla="*/ 415342 w 570829"/>
              <a:gd name="connsiteY23" fmla="*/ 324098 h 428134"/>
              <a:gd name="connsiteX24" fmla="*/ 469795 w 570829"/>
              <a:gd name="connsiteY24" fmla="*/ 355213 h 428134"/>
              <a:gd name="connsiteX25" fmla="*/ 475695 w 570829"/>
              <a:gd name="connsiteY25" fmla="*/ 356780 h 428134"/>
              <a:gd name="connsiteX26" fmla="*/ 485381 w 570829"/>
              <a:gd name="connsiteY26" fmla="*/ 351798 h 428134"/>
              <a:gd name="connsiteX27" fmla="*/ 544843 w 570829"/>
              <a:gd name="connsiteY27" fmla="*/ 268551 h 428134"/>
              <a:gd name="connsiteX28" fmla="*/ 546794 w 570829"/>
              <a:gd name="connsiteY28" fmla="*/ 259225 h 428134"/>
              <a:gd name="connsiteX29" fmla="*/ 541266 w 570829"/>
              <a:gd name="connsiteY29" fmla="*/ 251444 h 428134"/>
              <a:gd name="connsiteX30" fmla="*/ 532350 w 570829"/>
              <a:gd name="connsiteY30" fmla="*/ 246094 h 428134"/>
              <a:gd name="connsiteX31" fmla="*/ 565539 w 570829"/>
              <a:gd name="connsiteY31" fmla="*/ 223967 h 428134"/>
              <a:gd name="connsiteX32" fmla="*/ 570811 w 570829"/>
              <a:gd name="connsiteY32" fmla="*/ 213410 h 428134"/>
              <a:gd name="connsiteX33" fmla="*/ 564374 w 570829"/>
              <a:gd name="connsiteY33" fmla="*/ 203505 h 42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70829" h="428134">
                <a:moveTo>
                  <a:pt x="564374" y="203505"/>
                </a:moveTo>
                <a:lnTo>
                  <a:pt x="171927" y="1336"/>
                </a:lnTo>
                <a:cubicBezTo>
                  <a:pt x="169093" y="-139"/>
                  <a:pt x="165819" y="-407"/>
                  <a:pt x="162798" y="604"/>
                </a:cubicBezTo>
                <a:cubicBezTo>
                  <a:pt x="159779" y="1591"/>
                  <a:pt x="157271" y="3740"/>
                  <a:pt x="155854" y="6586"/>
                </a:cubicBezTo>
                <a:lnTo>
                  <a:pt x="72608" y="173077"/>
                </a:lnTo>
                <a:cubicBezTo>
                  <a:pt x="69705" y="178883"/>
                  <a:pt x="72004" y="185956"/>
                  <a:pt x="77765" y="188953"/>
                </a:cubicBezTo>
                <a:lnTo>
                  <a:pt x="171008" y="237431"/>
                </a:lnTo>
                <a:cubicBezTo>
                  <a:pt x="168247" y="245025"/>
                  <a:pt x="166492" y="253106"/>
                  <a:pt x="166492" y="261642"/>
                </a:cubicBezTo>
                <a:cubicBezTo>
                  <a:pt x="166492" y="277271"/>
                  <a:pt x="171689" y="291621"/>
                  <a:pt x="180244" y="303389"/>
                </a:cubicBezTo>
                <a:lnTo>
                  <a:pt x="167096" y="332996"/>
                </a:lnTo>
                <a:lnTo>
                  <a:pt x="59206" y="332996"/>
                </a:lnTo>
                <a:cubicBezTo>
                  <a:pt x="48033" y="318177"/>
                  <a:pt x="30474" y="309212"/>
                  <a:pt x="11892" y="309212"/>
                </a:cubicBezTo>
                <a:cubicBezTo>
                  <a:pt x="5319" y="309211"/>
                  <a:pt x="0" y="314530"/>
                  <a:pt x="0" y="321104"/>
                </a:cubicBezTo>
                <a:lnTo>
                  <a:pt x="0" y="416242"/>
                </a:lnTo>
                <a:cubicBezTo>
                  <a:pt x="0" y="422815"/>
                  <a:pt x="5319" y="428134"/>
                  <a:pt x="11893" y="428134"/>
                </a:cubicBezTo>
                <a:cubicBezTo>
                  <a:pt x="30475" y="428134"/>
                  <a:pt x="48035" y="419168"/>
                  <a:pt x="59207" y="404350"/>
                </a:cubicBezTo>
                <a:lnTo>
                  <a:pt x="190278" y="404350"/>
                </a:lnTo>
                <a:cubicBezTo>
                  <a:pt x="204331" y="404350"/>
                  <a:pt x="217129" y="396046"/>
                  <a:pt x="222889" y="383167"/>
                </a:cubicBezTo>
                <a:lnTo>
                  <a:pt x="245538" y="332219"/>
                </a:lnTo>
                <a:cubicBezTo>
                  <a:pt x="266428" y="329940"/>
                  <a:pt x="284655" y="318888"/>
                  <a:pt x="296164" y="302521"/>
                </a:cubicBezTo>
                <a:lnTo>
                  <a:pt x="375074" y="343552"/>
                </a:lnTo>
                <a:cubicBezTo>
                  <a:pt x="376793" y="344446"/>
                  <a:pt x="378674" y="344888"/>
                  <a:pt x="380556" y="344888"/>
                </a:cubicBezTo>
                <a:cubicBezTo>
                  <a:pt x="382856" y="344888"/>
                  <a:pt x="385155" y="344214"/>
                  <a:pt x="387153" y="342890"/>
                </a:cubicBezTo>
                <a:lnTo>
                  <a:pt x="415342" y="324098"/>
                </a:lnTo>
                <a:lnTo>
                  <a:pt x="469795" y="355213"/>
                </a:lnTo>
                <a:cubicBezTo>
                  <a:pt x="471654" y="356270"/>
                  <a:pt x="473674" y="356780"/>
                  <a:pt x="475695" y="356780"/>
                </a:cubicBezTo>
                <a:cubicBezTo>
                  <a:pt x="479411" y="356780"/>
                  <a:pt x="483058" y="355027"/>
                  <a:pt x="485381" y="351798"/>
                </a:cubicBezTo>
                <a:lnTo>
                  <a:pt x="544843" y="268551"/>
                </a:lnTo>
                <a:cubicBezTo>
                  <a:pt x="546770" y="265857"/>
                  <a:pt x="547467" y="262466"/>
                  <a:pt x="546794" y="259225"/>
                </a:cubicBezTo>
                <a:cubicBezTo>
                  <a:pt x="546120" y="255973"/>
                  <a:pt x="544122" y="253151"/>
                  <a:pt x="541266" y="251444"/>
                </a:cubicBezTo>
                <a:lnTo>
                  <a:pt x="532350" y="246094"/>
                </a:lnTo>
                <a:lnTo>
                  <a:pt x="565539" y="223967"/>
                </a:lnTo>
                <a:cubicBezTo>
                  <a:pt x="569046" y="221633"/>
                  <a:pt x="571044" y="217615"/>
                  <a:pt x="570811" y="213410"/>
                </a:cubicBezTo>
                <a:cubicBezTo>
                  <a:pt x="570576" y="209195"/>
                  <a:pt x="568136" y="205432"/>
                  <a:pt x="564374" y="203505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Forma libre 198">
            <a:extLst>
              <a:ext uri="{FF2B5EF4-FFF2-40B4-BE49-F238E27FC236}">
                <a16:creationId xmlns:a16="http://schemas.microsoft.com/office/drawing/2014/main" id="{90F60231-6441-0048-9611-D29B8F4EDE90}"/>
              </a:ext>
            </a:extLst>
          </p:cNvPr>
          <p:cNvSpPr/>
          <p:nvPr/>
        </p:nvSpPr>
        <p:spPr>
          <a:xfrm>
            <a:off x="13742729" y="6647864"/>
            <a:ext cx="808278" cy="252586"/>
          </a:xfrm>
          <a:custGeom>
            <a:avLst/>
            <a:gdLst>
              <a:gd name="connsiteX0" fmla="*/ 12983 w 415445"/>
              <a:gd name="connsiteY0" fmla="*/ 129827 h 129826"/>
              <a:gd name="connsiteX1" fmla="*/ 402463 w 415445"/>
              <a:gd name="connsiteY1" fmla="*/ 129827 h 129826"/>
              <a:gd name="connsiteX2" fmla="*/ 415446 w 415445"/>
              <a:gd name="connsiteY2" fmla="*/ 116844 h 129826"/>
              <a:gd name="connsiteX3" fmla="*/ 402463 w 415445"/>
              <a:gd name="connsiteY3" fmla="*/ 103861 h 129826"/>
              <a:gd name="connsiteX4" fmla="*/ 389480 w 415445"/>
              <a:gd name="connsiteY4" fmla="*/ 103861 h 129826"/>
              <a:gd name="connsiteX5" fmla="*/ 389480 w 415445"/>
              <a:gd name="connsiteY5" fmla="*/ 38948 h 129826"/>
              <a:gd name="connsiteX6" fmla="*/ 376497 w 415445"/>
              <a:gd name="connsiteY6" fmla="*/ 25965 h 129826"/>
              <a:gd name="connsiteX7" fmla="*/ 298601 w 415445"/>
              <a:gd name="connsiteY7" fmla="*/ 25965 h 129826"/>
              <a:gd name="connsiteX8" fmla="*/ 285618 w 415445"/>
              <a:gd name="connsiteY8" fmla="*/ 38948 h 129826"/>
              <a:gd name="connsiteX9" fmla="*/ 285618 w 415445"/>
              <a:gd name="connsiteY9" fmla="*/ 103862 h 129826"/>
              <a:gd name="connsiteX10" fmla="*/ 272636 w 415445"/>
              <a:gd name="connsiteY10" fmla="*/ 103862 h 129826"/>
              <a:gd name="connsiteX11" fmla="*/ 272636 w 415445"/>
              <a:gd name="connsiteY11" fmla="*/ 12983 h 129826"/>
              <a:gd name="connsiteX12" fmla="*/ 259653 w 415445"/>
              <a:gd name="connsiteY12" fmla="*/ 0 h 129826"/>
              <a:gd name="connsiteX13" fmla="*/ 155792 w 415445"/>
              <a:gd name="connsiteY13" fmla="*/ 0 h 129826"/>
              <a:gd name="connsiteX14" fmla="*/ 142809 w 415445"/>
              <a:gd name="connsiteY14" fmla="*/ 12983 h 129826"/>
              <a:gd name="connsiteX15" fmla="*/ 142809 w 415445"/>
              <a:gd name="connsiteY15" fmla="*/ 103862 h 129826"/>
              <a:gd name="connsiteX16" fmla="*/ 129826 w 415445"/>
              <a:gd name="connsiteY16" fmla="*/ 103862 h 129826"/>
              <a:gd name="connsiteX17" fmla="*/ 129826 w 415445"/>
              <a:gd name="connsiteY17" fmla="*/ 64914 h 129826"/>
              <a:gd name="connsiteX18" fmla="*/ 116843 w 415445"/>
              <a:gd name="connsiteY18" fmla="*/ 51931 h 129826"/>
              <a:gd name="connsiteX19" fmla="*/ 38948 w 415445"/>
              <a:gd name="connsiteY19" fmla="*/ 51931 h 129826"/>
              <a:gd name="connsiteX20" fmla="*/ 25965 w 415445"/>
              <a:gd name="connsiteY20" fmla="*/ 64914 h 129826"/>
              <a:gd name="connsiteX21" fmla="*/ 25965 w 415445"/>
              <a:gd name="connsiteY21" fmla="*/ 103862 h 129826"/>
              <a:gd name="connsiteX22" fmla="*/ 12983 w 415445"/>
              <a:gd name="connsiteY22" fmla="*/ 103862 h 129826"/>
              <a:gd name="connsiteX23" fmla="*/ 0 w 415445"/>
              <a:gd name="connsiteY23" fmla="*/ 116845 h 129826"/>
              <a:gd name="connsiteX24" fmla="*/ 12983 w 415445"/>
              <a:gd name="connsiteY24" fmla="*/ 129827 h 12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15445" h="129826">
                <a:moveTo>
                  <a:pt x="12983" y="129827"/>
                </a:moveTo>
                <a:lnTo>
                  <a:pt x="402463" y="129827"/>
                </a:lnTo>
                <a:cubicBezTo>
                  <a:pt x="409639" y="129827"/>
                  <a:pt x="415446" y="124020"/>
                  <a:pt x="415446" y="116844"/>
                </a:cubicBezTo>
                <a:cubicBezTo>
                  <a:pt x="415446" y="109668"/>
                  <a:pt x="409639" y="103861"/>
                  <a:pt x="402463" y="103861"/>
                </a:cubicBezTo>
                <a:lnTo>
                  <a:pt x="389480" y="103861"/>
                </a:lnTo>
                <a:lnTo>
                  <a:pt x="389480" y="38948"/>
                </a:lnTo>
                <a:cubicBezTo>
                  <a:pt x="389480" y="31772"/>
                  <a:pt x="383673" y="25965"/>
                  <a:pt x="376497" y="25965"/>
                </a:cubicBezTo>
                <a:lnTo>
                  <a:pt x="298601" y="25965"/>
                </a:lnTo>
                <a:cubicBezTo>
                  <a:pt x="291424" y="25965"/>
                  <a:pt x="285618" y="31772"/>
                  <a:pt x="285618" y="38948"/>
                </a:cubicBezTo>
                <a:lnTo>
                  <a:pt x="285618" y="103862"/>
                </a:lnTo>
                <a:lnTo>
                  <a:pt x="272636" y="103862"/>
                </a:lnTo>
                <a:lnTo>
                  <a:pt x="272636" y="12983"/>
                </a:lnTo>
                <a:cubicBezTo>
                  <a:pt x="272636" y="5807"/>
                  <a:pt x="266829" y="0"/>
                  <a:pt x="259653" y="0"/>
                </a:cubicBezTo>
                <a:lnTo>
                  <a:pt x="155792" y="0"/>
                </a:lnTo>
                <a:cubicBezTo>
                  <a:pt x="148616" y="0"/>
                  <a:pt x="142809" y="5807"/>
                  <a:pt x="142809" y="12983"/>
                </a:cubicBezTo>
                <a:lnTo>
                  <a:pt x="142809" y="103862"/>
                </a:lnTo>
                <a:lnTo>
                  <a:pt x="129826" y="103862"/>
                </a:lnTo>
                <a:lnTo>
                  <a:pt x="129826" y="64914"/>
                </a:lnTo>
                <a:cubicBezTo>
                  <a:pt x="129826" y="57738"/>
                  <a:pt x="124019" y="51931"/>
                  <a:pt x="116843" y="51931"/>
                </a:cubicBezTo>
                <a:lnTo>
                  <a:pt x="38948" y="51931"/>
                </a:lnTo>
                <a:cubicBezTo>
                  <a:pt x="31772" y="51931"/>
                  <a:pt x="25965" y="57738"/>
                  <a:pt x="25965" y="64914"/>
                </a:cubicBezTo>
                <a:lnTo>
                  <a:pt x="25965" y="103862"/>
                </a:lnTo>
                <a:lnTo>
                  <a:pt x="12983" y="103862"/>
                </a:lnTo>
                <a:cubicBezTo>
                  <a:pt x="5807" y="103862"/>
                  <a:pt x="0" y="109669"/>
                  <a:pt x="0" y="116845"/>
                </a:cubicBezTo>
                <a:cubicBezTo>
                  <a:pt x="0" y="124021"/>
                  <a:pt x="5807" y="129827"/>
                  <a:pt x="12983" y="129827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orma libre 199">
            <a:extLst>
              <a:ext uri="{FF2B5EF4-FFF2-40B4-BE49-F238E27FC236}">
                <a16:creationId xmlns:a16="http://schemas.microsoft.com/office/drawing/2014/main" id="{48E74F0F-E528-2B4D-9A2B-C01A35D3FFE8}"/>
              </a:ext>
            </a:extLst>
          </p:cNvPr>
          <p:cNvSpPr/>
          <p:nvPr/>
        </p:nvSpPr>
        <p:spPr>
          <a:xfrm>
            <a:off x="13970056" y="6246137"/>
            <a:ext cx="353602" cy="351211"/>
          </a:xfrm>
          <a:custGeom>
            <a:avLst/>
            <a:gdLst>
              <a:gd name="connsiteX0" fmla="*/ 6644 w 181747"/>
              <a:gd name="connsiteY0" fmla="*/ 86065 h 180518"/>
              <a:gd name="connsiteX1" fmla="*/ 39937 w 181747"/>
              <a:gd name="connsiteY1" fmla="*/ 114616 h 180518"/>
              <a:gd name="connsiteX2" fmla="*/ 30403 w 181747"/>
              <a:gd name="connsiteY2" fmla="*/ 157456 h 180518"/>
              <a:gd name="connsiteX3" fmla="*/ 38544 w 181747"/>
              <a:gd name="connsiteY3" fmla="*/ 177438 h 180518"/>
              <a:gd name="connsiteX4" fmla="*/ 59970 w 181747"/>
              <a:gd name="connsiteY4" fmla="*/ 176981 h 180518"/>
              <a:gd name="connsiteX5" fmla="*/ 90880 w 181747"/>
              <a:gd name="connsiteY5" fmla="*/ 154895 h 180518"/>
              <a:gd name="connsiteX6" fmla="*/ 121840 w 181747"/>
              <a:gd name="connsiteY6" fmla="*/ 177019 h 180518"/>
              <a:gd name="connsiteX7" fmla="*/ 132820 w 181747"/>
              <a:gd name="connsiteY7" fmla="*/ 180518 h 180518"/>
              <a:gd name="connsiteX8" fmla="*/ 143343 w 181747"/>
              <a:gd name="connsiteY8" fmla="*/ 177349 h 180518"/>
              <a:gd name="connsiteX9" fmla="*/ 151355 w 181747"/>
              <a:gd name="connsiteY9" fmla="*/ 157431 h 180518"/>
              <a:gd name="connsiteX10" fmla="*/ 141821 w 181747"/>
              <a:gd name="connsiteY10" fmla="*/ 114616 h 180518"/>
              <a:gd name="connsiteX11" fmla="*/ 175115 w 181747"/>
              <a:gd name="connsiteY11" fmla="*/ 86089 h 180518"/>
              <a:gd name="connsiteX12" fmla="*/ 180922 w 181747"/>
              <a:gd name="connsiteY12" fmla="*/ 66044 h 180518"/>
              <a:gd name="connsiteX13" fmla="*/ 164870 w 181747"/>
              <a:gd name="connsiteY13" fmla="*/ 52796 h 180518"/>
              <a:gd name="connsiteX14" fmla="*/ 122524 w 181747"/>
              <a:gd name="connsiteY14" fmla="*/ 48105 h 180518"/>
              <a:gd name="connsiteX15" fmla="*/ 108628 w 181747"/>
              <a:gd name="connsiteY15" fmla="*/ 11008 h 180518"/>
              <a:gd name="connsiteX16" fmla="*/ 73128 w 181747"/>
              <a:gd name="connsiteY16" fmla="*/ 11072 h 180518"/>
              <a:gd name="connsiteX17" fmla="*/ 59232 w 181747"/>
              <a:gd name="connsiteY17" fmla="*/ 48105 h 180518"/>
              <a:gd name="connsiteX18" fmla="*/ 16861 w 181747"/>
              <a:gd name="connsiteY18" fmla="*/ 52796 h 180518"/>
              <a:gd name="connsiteX19" fmla="*/ 809 w 181747"/>
              <a:gd name="connsiteY19" fmla="*/ 66172 h 180518"/>
              <a:gd name="connsiteX20" fmla="*/ 6644 w 181747"/>
              <a:gd name="connsiteY20" fmla="*/ 86065 h 18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1747" h="180518">
                <a:moveTo>
                  <a:pt x="6644" y="86065"/>
                </a:moveTo>
                <a:lnTo>
                  <a:pt x="39937" y="114616"/>
                </a:lnTo>
                <a:lnTo>
                  <a:pt x="30403" y="157456"/>
                </a:lnTo>
                <a:cubicBezTo>
                  <a:pt x="28730" y="165051"/>
                  <a:pt x="31950" y="173038"/>
                  <a:pt x="38544" y="177438"/>
                </a:cubicBezTo>
                <a:cubicBezTo>
                  <a:pt x="44934" y="181583"/>
                  <a:pt x="53580" y="181508"/>
                  <a:pt x="59970" y="176981"/>
                </a:cubicBezTo>
                <a:lnTo>
                  <a:pt x="90880" y="154895"/>
                </a:lnTo>
                <a:lnTo>
                  <a:pt x="121840" y="177019"/>
                </a:lnTo>
                <a:cubicBezTo>
                  <a:pt x="125086" y="179313"/>
                  <a:pt x="128889" y="180518"/>
                  <a:pt x="132820" y="180518"/>
                </a:cubicBezTo>
                <a:cubicBezTo>
                  <a:pt x="136522" y="180518"/>
                  <a:pt x="140122" y="179453"/>
                  <a:pt x="143343" y="177349"/>
                </a:cubicBezTo>
                <a:cubicBezTo>
                  <a:pt x="149809" y="173038"/>
                  <a:pt x="153029" y="165051"/>
                  <a:pt x="151355" y="157431"/>
                </a:cubicBezTo>
                <a:lnTo>
                  <a:pt x="141821" y="114616"/>
                </a:lnTo>
                <a:lnTo>
                  <a:pt x="175115" y="86089"/>
                </a:lnTo>
                <a:cubicBezTo>
                  <a:pt x="180820" y="81195"/>
                  <a:pt x="183127" y="73385"/>
                  <a:pt x="180922" y="66044"/>
                </a:cubicBezTo>
                <a:cubicBezTo>
                  <a:pt x="178691" y="58842"/>
                  <a:pt x="172402" y="53644"/>
                  <a:pt x="164870" y="52796"/>
                </a:cubicBezTo>
                <a:lnTo>
                  <a:pt x="122524" y="48105"/>
                </a:lnTo>
                <a:lnTo>
                  <a:pt x="108628" y="11008"/>
                </a:lnTo>
                <a:cubicBezTo>
                  <a:pt x="103050" y="-3648"/>
                  <a:pt x="78707" y="-3712"/>
                  <a:pt x="73128" y="11072"/>
                </a:cubicBezTo>
                <a:lnTo>
                  <a:pt x="59232" y="48105"/>
                </a:lnTo>
                <a:lnTo>
                  <a:pt x="16861" y="52796"/>
                </a:lnTo>
                <a:cubicBezTo>
                  <a:pt x="9355" y="53645"/>
                  <a:pt x="3067" y="58844"/>
                  <a:pt x="809" y="66172"/>
                </a:cubicBezTo>
                <a:cubicBezTo>
                  <a:pt x="-1368" y="73386"/>
                  <a:pt x="939" y="81196"/>
                  <a:pt x="6644" y="86065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200">
            <a:extLst>
              <a:ext uri="{FF2B5EF4-FFF2-40B4-BE49-F238E27FC236}">
                <a16:creationId xmlns:a16="http://schemas.microsoft.com/office/drawing/2014/main" id="{946A84A8-089F-D34A-AB2A-A0A244B56774}"/>
              </a:ext>
            </a:extLst>
          </p:cNvPr>
          <p:cNvSpPr/>
          <p:nvPr/>
        </p:nvSpPr>
        <p:spPr>
          <a:xfrm>
            <a:off x="13591179" y="5940624"/>
            <a:ext cx="1111382" cy="1111382"/>
          </a:xfrm>
          <a:custGeom>
            <a:avLst/>
            <a:gdLst>
              <a:gd name="connsiteX0" fmla="*/ 519307 w 571237"/>
              <a:gd name="connsiteY0" fmla="*/ 0 h 571237"/>
              <a:gd name="connsiteX1" fmla="*/ 51931 w 571237"/>
              <a:gd name="connsiteY1" fmla="*/ 0 h 571237"/>
              <a:gd name="connsiteX2" fmla="*/ 0 w 571237"/>
              <a:gd name="connsiteY2" fmla="*/ 51931 h 571237"/>
              <a:gd name="connsiteX3" fmla="*/ 0 w 571237"/>
              <a:gd name="connsiteY3" fmla="*/ 519307 h 571237"/>
              <a:gd name="connsiteX4" fmla="*/ 51931 w 571237"/>
              <a:gd name="connsiteY4" fmla="*/ 571238 h 571237"/>
              <a:gd name="connsiteX5" fmla="*/ 519307 w 571237"/>
              <a:gd name="connsiteY5" fmla="*/ 571238 h 571237"/>
              <a:gd name="connsiteX6" fmla="*/ 571238 w 571237"/>
              <a:gd name="connsiteY6" fmla="*/ 519307 h 571237"/>
              <a:gd name="connsiteX7" fmla="*/ 571238 w 571237"/>
              <a:gd name="connsiteY7" fmla="*/ 51931 h 571237"/>
              <a:gd name="connsiteX8" fmla="*/ 519307 w 571237"/>
              <a:gd name="connsiteY8" fmla="*/ 0 h 571237"/>
              <a:gd name="connsiteX9" fmla="*/ 168775 w 571237"/>
              <a:gd name="connsiteY9" fmla="*/ 51931 h 571237"/>
              <a:gd name="connsiteX10" fmla="*/ 181758 w 571237"/>
              <a:gd name="connsiteY10" fmla="*/ 64914 h 571237"/>
              <a:gd name="connsiteX11" fmla="*/ 168775 w 571237"/>
              <a:gd name="connsiteY11" fmla="*/ 77897 h 571237"/>
              <a:gd name="connsiteX12" fmla="*/ 155792 w 571237"/>
              <a:gd name="connsiteY12" fmla="*/ 64913 h 571237"/>
              <a:gd name="connsiteX13" fmla="*/ 168775 w 571237"/>
              <a:gd name="connsiteY13" fmla="*/ 51931 h 571237"/>
              <a:gd name="connsiteX14" fmla="*/ 116844 w 571237"/>
              <a:gd name="connsiteY14" fmla="*/ 51931 h 571237"/>
              <a:gd name="connsiteX15" fmla="*/ 129827 w 571237"/>
              <a:gd name="connsiteY15" fmla="*/ 64914 h 571237"/>
              <a:gd name="connsiteX16" fmla="*/ 116844 w 571237"/>
              <a:gd name="connsiteY16" fmla="*/ 77896 h 571237"/>
              <a:gd name="connsiteX17" fmla="*/ 103861 w 571237"/>
              <a:gd name="connsiteY17" fmla="*/ 64913 h 571237"/>
              <a:gd name="connsiteX18" fmla="*/ 116844 w 571237"/>
              <a:gd name="connsiteY18" fmla="*/ 51931 h 571237"/>
              <a:gd name="connsiteX19" fmla="*/ 64913 w 571237"/>
              <a:gd name="connsiteY19" fmla="*/ 51931 h 571237"/>
              <a:gd name="connsiteX20" fmla="*/ 77896 w 571237"/>
              <a:gd name="connsiteY20" fmla="*/ 64913 h 571237"/>
              <a:gd name="connsiteX21" fmla="*/ 64913 w 571237"/>
              <a:gd name="connsiteY21" fmla="*/ 77896 h 571237"/>
              <a:gd name="connsiteX22" fmla="*/ 51930 w 571237"/>
              <a:gd name="connsiteY22" fmla="*/ 64913 h 571237"/>
              <a:gd name="connsiteX23" fmla="*/ 64913 w 571237"/>
              <a:gd name="connsiteY23" fmla="*/ 51931 h 571237"/>
              <a:gd name="connsiteX24" fmla="*/ 519307 w 571237"/>
              <a:gd name="connsiteY24" fmla="*/ 519307 h 571237"/>
              <a:gd name="connsiteX25" fmla="*/ 51931 w 571237"/>
              <a:gd name="connsiteY25" fmla="*/ 519307 h 571237"/>
              <a:gd name="connsiteX26" fmla="*/ 51931 w 571237"/>
              <a:gd name="connsiteY26" fmla="*/ 129827 h 571237"/>
              <a:gd name="connsiteX27" fmla="*/ 519307 w 571237"/>
              <a:gd name="connsiteY27" fmla="*/ 129827 h 571237"/>
              <a:gd name="connsiteX28" fmla="*/ 519307 w 571237"/>
              <a:gd name="connsiteY28" fmla="*/ 519307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71237" h="571237">
                <a:moveTo>
                  <a:pt x="519307" y="0"/>
                </a:moveTo>
                <a:lnTo>
                  <a:pt x="51931" y="0"/>
                </a:lnTo>
                <a:cubicBezTo>
                  <a:pt x="23303" y="0"/>
                  <a:pt x="0" y="23290"/>
                  <a:pt x="0" y="51931"/>
                </a:cubicBezTo>
                <a:lnTo>
                  <a:pt x="0" y="519307"/>
                </a:lnTo>
                <a:cubicBezTo>
                  <a:pt x="0" y="547947"/>
                  <a:pt x="23303" y="571238"/>
                  <a:pt x="51931" y="571238"/>
                </a:cubicBezTo>
                <a:lnTo>
                  <a:pt x="519307" y="571238"/>
                </a:lnTo>
                <a:cubicBezTo>
                  <a:pt x="547934" y="571238"/>
                  <a:pt x="571238" y="547948"/>
                  <a:pt x="571238" y="519307"/>
                </a:cubicBezTo>
                <a:lnTo>
                  <a:pt x="571238" y="51931"/>
                </a:lnTo>
                <a:cubicBezTo>
                  <a:pt x="571236" y="23290"/>
                  <a:pt x="547934" y="0"/>
                  <a:pt x="519307" y="0"/>
                </a:cubicBezTo>
                <a:close/>
                <a:moveTo>
                  <a:pt x="168775" y="51931"/>
                </a:moveTo>
                <a:cubicBezTo>
                  <a:pt x="175945" y="51931"/>
                  <a:pt x="181758" y="57743"/>
                  <a:pt x="181758" y="64914"/>
                </a:cubicBezTo>
                <a:cubicBezTo>
                  <a:pt x="181758" y="72084"/>
                  <a:pt x="175945" y="77897"/>
                  <a:pt x="168775" y="77897"/>
                </a:cubicBezTo>
                <a:cubicBezTo>
                  <a:pt x="161605" y="77897"/>
                  <a:pt x="155792" y="72083"/>
                  <a:pt x="155792" y="64913"/>
                </a:cubicBezTo>
                <a:cubicBezTo>
                  <a:pt x="155792" y="57742"/>
                  <a:pt x="161605" y="51931"/>
                  <a:pt x="168775" y="51931"/>
                </a:cubicBezTo>
                <a:close/>
                <a:moveTo>
                  <a:pt x="116844" y="51931"/>
                </a:moveTo>
                <a:cubicBezTo>
                  <a:pt x="124014" y="51931"/>
                  <a:pt x="129827" y="57743"/>
                  <a:pt x="129827" y="64914"/>
                </a:cubicBezTo>
                <a:cubicBezTo>
                  <a:pt x="129827" y="72083"/>
                  <a:pt x="124014" y="77896"/>
                  <a:pt x="116844" y="77896"/>
                </a:cubicBezTo>
                <a:cubicBezTo>
                  <a:pt x="109674" y="77896"/>
                  <a:pt x="103861" y="72083"/>
                  <a:pt x="103861" y="64913"/>
                </a:cubicBezTo>
                <a:cubicBezTo>
                  <a:pt x="103861" y="57742"/>
                  <a:pt x="109674" y="51931"/>
                  <a:pt x="116844" y="51931"/>
                </a:cubicBezTo>
                <a:close/>
                <a:moveTo>
                  <a:pt x="64913" y="51931"/>
                </a:moveTo>
                <a:cubicBezTo>
                  <a:pt x="72083" y="51931"/>
                  <a:pt x="77896" y="57742"/>
                  <a:pt x="77896" y="64913"/>
                </a:cubicBezTo>
                <a:cubicBezTo>
                  <a:pt x="77896" y="72083"/>
                  <a:pt x="72083" y="77896"/>
                  <a:pt x="64913" y="77896"/>
                </a:cubicBezTo>
                <a:cubicBezTo>
                  <a:pt x="57743" y="77896"/>
                  <a:pt x="51930" y="72083"/>
                  <a:pt x="51930" y="64913"/>
                </a:cubicBezTo>
                <a:cubicBezTo>
                  <a:pt x="51931" y="57742"/>
                  <a:pt x="57744" y="51931"/>
                  <a:pt x="64913" y="51931"/>
                </a:cubicBezTo>
                <a:close/>
                <a:moveTo>
                  <a:pt x="519307" y="519307"/>
                </a:moveTo>
                <a:lnTo>
                  <a:pt x="51931" y="519307"/>
                </a:lnTo>
                <a:lnTo>
                  <a:pt x="51931" y="129827"/>
                </a:lnTo>
                <a:lnTo>
                  <a:pt x="519307" y="129827"/>
                </a:lnTo>
                <a:lnTo>
                  <a:pt x="519307" y="519307"/>
                </a:ln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137">
            <a:extLst>
              <a:ext uri="{FF2B5EF4-FFF2-40B4-BE49-F238E27FC236}">
                <a16:creationId xmlns:a16="http://schemas.microsoft.com/office/drawing/2014/main" id="{2EE03C1B-700C-D143-B651-1F45B2468E60}"/>
              </a:ext>
            </a:extLst>
          </p:cNvPr>
          <p:cNvSpPr/>
          <p:nvPr/>
        </p:nvSpPr>
        <p:spPr>
          <a:xfrm>
            <a:off x="13555298" y="8105533"/>
            <a:ext cx="1183151" cy="443679"/>
          </a:xfrm>
          <a:custGeom>
            <a:avLst/>
            <a:gdLst>
              <a:gd name="connsiteX0" fmla="*/ 558938 w 570832"/>
              <a:gd name="connsiteY0" fmla="*/ 0 h 214061"/>
              <a:gd name="connsiteX1" fmla="*/ 11893 w 570832"/>
              <a:gd name="connsiteY1" fmla="*/ 0 h 214061"/>
              <a:gd name="connsiteX2" fmla="*/ 0 w 570832"/>
              <a:gd name="connsiteY2" fmla="*/ 11892 h 214061"/>
              <a:gd name="connsiteX3" fmla="*/ 0 w 570832"/>
              <a:gd name="connsiteY3" fmla="*/ 35676 h 214061"/>
              <a:gd name="connsiteX4" fmla="*/ 11893 w 570832"/>
              <a:gd name="connsiteY4" fmla="*/ 47569 h 214061"/>
              <a:gd name="connsiteX5" fmla="*/ 67762 w 570832"/>
              <a:gd name="connsiteY5" fmla="*/ 47569 h 214061"/>
              <a:gd name="connsiteX6" fmla="*/ 261631 w 570832"/>
              <a:gd name="connsiteY6" fmla="*/ 188374 h 214061"/>
              <a:gd name="connsiteX7" fmla="*/ 261631 w 570832"/>
              <a:gd name="connsiteY7" fmla="*/ 202169 h 214061"/>
              <a:gd name="connsiteX8" fmla="*/ 273524 w 570832"/>
              <a:gd name="connsiteY8" fmla="*/ 214062 h 214061"/>
              <a:gd name="connsiteX9" fmla="*/ 297308 w 570832"/>
              <a:gd name="connsiteY9" fmla="*/ 214062 h 214061"/>
              <a:gd name="connsiteX10" fmla="*/ 309201 w 570832"/>
              <a:gd name="connsiteY10" fmla="*/ 202169 h 214061"/>
              <a:gd name="connsiteX11" fmla="*/ 309201 w 570832"/>
              <a:gd name="connsiteY11" fmla="*/ 188375 h 214061"/>
              <a:gd name="connsiteX12" fmla="*/ 503070 w 570832"/>
              <a:gd name="connsiteY12" fmla="*/ 47570 h 214061"/>
              <a:gd name="connsiteX13" fmla="*/ 558939 w 570832"/>
              <a:gd name="connsiteY13" fmla="*/ 47570 h 214061"/>
              <a:gd name="connsiteX14" fmla="*/ 570832 w 570832"/>
              <a:gd name="connsiteY14" fmla="*/ 35677 h 214061"/>
              <a:gd name="connsiteX15" fmla="*/ 570832 w 570832"/>
              <a:gd name="connsiteY15" fmla="*/ 11893 h 214061"/>
              <a:gd name="connsiteX16" fmla="*/ 558938 w 570832"/>
              <a:gd name="connsiteY16" fmla="*/ 0 h 214061"/>
              <a:gd name="connsiteX17" fmla="*/ 309200 w 570832"/>
              <a:gd name="connsiteY17" fmla="*/ 140277 h 214061"/>
              <a:gd name="connsiteX18" fmla="*/ 309200 w 570832"/>
              <a:gd name="connsiteY18" fmla="*/ 130815 h 214061"/>
              <a:gd name="connsiteX19" fmla="*/ 297307 w 570832"/>
              <a:gd name="connsiteY19" fmla="*/ 118922 h 214061"/>
              <a:gd name="connsiteX20" fmla="*/ 285416 w 570832"/>
              <a:gd name="connsiteY20" fmla="*/ 118922 h 214061"/>
              <a:gd name="connsiteX21" fmla="*/ 273523 w 570832"/>
              <a:gd name="connsiteY21" fmla="*/ 118922 h 214061"/>
              <a:gd name="connsiteX22" fmla="*/ 261630 w 570832"/>
              <a:gd name="connsiteY22" fmla="*/ 130815 h 214061"/>
              <a:gd name="connsiteX23" fmla="*/ 261630 w 570832"/>
              <a:gd name="connsiteY23" fmla="*/ 140277 h 214061"/>
              <a:gd name="connsiteX24" fmla="*/ 120987 w 570832"/>
              <a:gd name="connsiteY24" fmla="*/ 47569 h 214061"/>
              <a:gd name="connsiteX25" fmla="*/ 193654 w 570832"/>
              <a:gd name="connsiteY25" fmla="*/ 47569 h 214061"/>
              <a:gd name="connsiteX26" fmla="*/ 285414 w 570832"/>
              <a:gd name="connsiteY26" fmla="*/ 118922 h 214061"/>
              <a:gd name="connsiteX27" fmla="*/ 377174 w 570832"/>
              <a:gd name="connsiteY27" fmla="*/ 47569 h 214061"/>
              <a:gd name="connsiteX28" fmla="*/ 449842 w 570832"/>
              <a:gd name="connsiteY28" fmla="*/ 47569 h 214061"/>
              <a:gd name="connsiteX29" fmla="*/ 309200 w 570832"/>
              <a:gd name="connsiteY29" fmla="*/ 140277 h 21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0832" h="214061">
                <a:moveTo>
                  <a:pt x="558938" y="0"/>
                </a:moveTo>
                <a:lnTo>
                  <a:pt x="11893" y="0"/>
                </a:lnTo>
                <a:cubicBezTo>
                  <a:pt x="5319" y="0"/>
                  <a:pt x="0" y="5319"/>
                  <a:pt x="0" y="11892"/>
                </a:cubicBezTo>
                <a:lnTo>
                  <a:pt x="0" y="35676"/>
                </a:lnTo>
                <a:cubicBezTo>
                  <a:pt x="0" y="42249"/>
                  <a:pt x="5319" y="47569"/>
                  <a:pt x="11893" y="47569"/>
                </a:cubicBezTo>
                <a:lnTo>
                  <a:pt x="67762" y="47569"/>
                </a:lnTo>
                <a:cubicBezTo>
                  <a:pt x="101849" y="126437"/>
                  <a:pt x="176058" y="179820"/>
                  <a:pt x="261631" y="188374"/>
                </a:cubicBezTo>
                <a:lnTo>
                  <a:pt x="261631" y="202169"/>
                </a:lnTo>
                <a:cubicBezTo>
                  <a:pt x="261631" y="208737"/>
                  <a:pt x="266956" y="214062"/>
                  <a:pt x="273524" y="214062"/>
                </a:cubicBezTo>
                <a:lnTo>
                  <a:pt x="297308" y="214062"/>
                </a:lnTo>
                <a:cubicBezTo>
                  <a:pt x="303876" y="214062"/>
                  <a:pt x="309201" y="208737"/>
                  <a:pt x="309201" y="202169"/>
                </a:cubicBezTo>
                <a:lnTo>
                  <a:pt x="309201" y="188375"/>
                </a:lnTo>
                <a:cubicBezTo>
                  <a:pt x="394774" y="179821"/>
                  <a:pt x="468983" y="126437"/>
                  <a:pt x="503070" y="47570"/>
                </a:cubicBezTo>
                <a:lnTo>
                  <a:pt x="558939" y="47570"/>
                </a:lnTo>
                <a:cubicBezTo>
                  <a:pt x="565513" y="47570"/>
                  <a:pt x="570832" y="42250"/>
                  <a:pt x="570832" y="35677"/>
                </a:cubicBezTo>
                <a:lnTo>
                  <a:pt x="570832" y="11893"/>
                </a:lnTo>
                <a:cubicBezTo>
                  <a:pt x="570831" y="5319"/>
                  <a:pt x="565512" y="0"/>
                  <a:pt x="558938" y="0"/>
                </a:cubicBezTo>
                <a:close/>
                <a:moveTo>
                  <a:pt x="309200" y="140277"/>
                </a:moveTo>
                <a:lnTo>
                  <a:pt x="309200" y="130815"/>
                </a:lnTo>
                <a:cubicBezTo>
                  <a:pt x="309200" y="124246"/>
                  <a:pt x="303875" y="118922"/>
                  <a:pt x="297307" y="118922"/>
                </a:cubicBezTo>
                <a:lnTo>
                  <a:pt x="285416" y="118922"/>
                </a:lnTo>
                <a:lnTo>
                  <a:pt x="273523" y="118922"/>
                </a:lnTo>
                <a:cubicBezTo>
                  <a:pt x="266955" y="118922"/>
                  <a:pt x="261630" y="124246"/>
                  <a:pt x="261630" y="130815"/>
                </a:cubicBezTo>
                <a:lnTo>
                  <a:pt x="261630" y="140277"/>
                </a:lnTo>
                <a:cubicBezTo>
                  <a:pt x="202782" y="132781"/>
                  <a:pt x="150399" y="98599"/>
                  <a:pt x="120987" y="47569"/>
                </a:cubicBezTo>
                <a:lnTo>
                  <a:pt x="193654" y="47569"/>
                </a:lnTo>
                <a:cubicBezTo>
                  <a:pt x="204293" y="88484"/>
                  <a:pt x="241216" y="118922"/>
                  <a:pt x="285414" y="118922"/>
                </a:cubicBezTo>
                <a:cubicBezTo>
                  <a:pt x="329613" y="118922"/>
                  <a:pt x="366537" y="88484"/>
                  <a:pt x="377174" y="47569"/>
                </a:cubicBezTo>
                <a:lnTo>
                  <a:pt x="449842" y="47569"/>
                </a:lnTo>
                <a:cubicBezTo>
                  <a:pt x="420430" y="98599"/>
                  <a:pt x="368048" y="132781"/>
                  <a:pt x="309200" y="140277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138">
            <a:extLst>
              <a:ext uri="{FF2B5EF4-FFF2-40B4-BE49-F238E27FC236}">
                <a16:creationId xmlns:a16="http://schemas.microsoft.com/office/drawing/2014/main" id="{09098335-F57F-5F43-9552-346614B5DB46}"/>
              </a:ext>
            </a:extLst>
          </p:cNvPr>
          <p:cNvSpPr/>
          <p:nvPr/>
        </p:nvSpPr>
        <p:spPr>
          <a:xfrm>
            <a:off x="14001724" y="7957639"/>
            <a:ext cx="290293" cy="98593"/>
          </a:xfrm>
          <a:custGeom>
            <a:avLst/>
            <a:gdLst>
              <a:gd name="connsiteX0" fmla="*/ 881 w 140057"/>
              <a:gd name="connsiteY0" fmla="*/ 40171 h 47568"/>
              <a:gd name="connsiteX1" fmla="*/ 11891 w 140057"/>
              <a:gd name="connsiteY1" fmla="*/ 47568 h 47568"/>
              <a:gd name="connsiteX2" fmla="*/ 128166 w 140057"/>
              <a:gd name="connsiteY2" fmla="*/ 47568 h 47568"/>
              <a:gd name="connsiteX3" fmla="*/ 139176 w 140057"/>
              <a:gd name="connsiteY3" fmla="*/ 40171 h 47568"/>
              <a:gd name="connsiteX4" fmla="*/ 136481 w 140057"/>
              <a:gd name="connsiteY4" fmla="*/ 27176 h 47568"/>
              <a:gd name="connsiteX5" fmla="*/ 70029 w 140057"/>
              <a:gd name="connsiteY5" fmla="*/ 0 h 47568"/>
              <a:gd name="connsiteX6" fmla="*/ 3576 w 140057"/>
              <a:gd name="connsiteY6" fmla="*/ 27176 h 47568"/>
              <a:gd name="connsiteX7" fmla="*/ 881 w 140057"/>
              <a:gd name="connsiteY7" fmla="*/ 40171 h 4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57" h="47568">
                <a:moveTo>
                  <a:pt x="881" y="40171"/>
                </a:moveTo>
                <a:cubicBezTo>
                  <a:pt x="2704" y="44642"/>
                  <a:pt x="7060" y="47568"/>
                  <a:pt x="11891" y="47568"/>
                </a:cubicBezTo>
                <a:lnTo>
                  <a:pt x="128166" y="47568"/>
                </a:lnTo>
                <a:cubicBezTo>
                  <a:pt x="132997" y="47568"/>
                  <a:pt x="137353" y="44642"/>
                  <a:pt x="139176" y="40171"/>
                </a:cubicBezTo>
                <a:cubicBezTo>
                  <a:pt x="140999" y="35688"/>
                  <a:pt x="139943" y="30555"/>
                  <a:pt x="136481" y="27176"/>
                </a:cubicBezTo>
                <a:cubicBezTo>
                  <a:pt x="118577" y="9655"/>
                  <a:pt x="94294" y="4"/>
                  <a:pt x="70029" y="0"/>
                </a:cubicBezTo>
                <a:cubicBezTo>
                  <a:pt x="45750" y="-4"/>
                  <a:pt x="21488" y="9646"/>
                  <a:pt x="3576" y="27176"/>
                </a:cubicBezTo>
                <a:cubicBezTo>
                  <a:pt x="115" y="30555"/>
                  <a:pt x="-942" y="35688"/>
                  <a:pt x="881" y="40171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Forma libre 139">
            <a:extLst>
              <a:ext uri="{FF2B5EF4-FFF2-40B4-BE49-F238E27FC236}">
                <a16:creationId xmlns:a16="http://schemas.microsoft.com/office/drawing/2014/main" id="{F6BBEA50-BEB9-E243-8002-E8608A9A80EC}"/>
              </a:ext>
            </a:extLst>
          </p:cNvPr>
          <p:cNvSpPr/>
          <p:nvPr/>
        </p:nvSpPr>
        <p:spPr>
          <a:xfrm>
            <a:off x="13740566" y="7760447"/>
            <a:ext cx="812608" cy="295788"/>
          </a:xfrm>
          <a:custGeom>
            <a:avLst/>
            <a:gdLst>
              <a:gd name="connsiteX0" fmla="*/ 2164 w 392057"/>
              <a:gd name="connsiteY0" fmla="*/ 123975 h 142708"/>
              <a:gd name="connsiteX1" fmla="*/ 1338 w 392057"/>
              <a:gd name="connsiteY1" fmla="*/ 136297 h 142708"/>
              <a:gd name="connsiteX2" fmla="*/ 11896 w 392057"/>
              <a:gd name="connsiteY2" fmla="*/ 142708 h 142708"/>
              <a:gd name="connsiteX3" fmla="*/ 42474 w 392057"/>
              <a:gd name="connsiteY3" fmla="*/ 142708 h 142708"/>
              <a:gd name="connsiteX4" fmla="*/ 51544 w 392057"/>
              <a:gd name="connsiteY4" fmla="*/ 138503 h 142708"/>
              <a:gd name="connsiteX5" fmla="*/ 172243 w 392057"/>
              <a:gd name="connsiteY5" fmla="*/ 73355 h 142708"/>
              <a:gd name="connsiteX6" fmla="*/ 172243 w 392057"/>
              <a:gd name="connsiteY6" fmla="*/ 83247 h 142708"/>
              <a:gd name="connsiteX7" fmla="*/ 184136 w 392057"/>
              <a:gd name="connsiteY7" fmla="*/ 95139 h 142708"/>
              <a:gd name="connsiteX8" fmla="*/ 196029 w 392057"/>
              <a:gd name="connsiteY8" fmla="*/ 95139 h 142708"/>
              <a:gd name="connsiteX9" fmla="*/ 207921 w 392057"/>
              <a:gd name="connsiteY9" fmla="*/ 95139 h 142708"/>
              <a:gd name="connsiteX10" fmla="*/ 219814 w 392057"/>
              <a:gd name="connsiteY10" fmla="*/ 83247 h 142708"/>
              <a:gd name="connsiteX11" fmla="*/ 219814 w 392057"/>
              <a:gd name="connsiteY11" fmla="*/ 73356 h 142708"/>
              <a:gd name="connsiteX12" fmla="*/ 340514 w 392057"/>
              <a:gd name="connsiteY12" fmla="*/ 138505 h 142708"/>
              <a:gd name="connsiteX13" fmla="*/ 349583 w 392057"/>
              <a:gd name="connsiteY13" fmla="*/ 142709 h 142708"/>
              <a:gd name="connsiteX14" fmla="*/ 380162 w 392057"/>
              <a:gd name="connsiteY14" fmla="*/ 142709 h 142708"/>
              <a:gd name="connsiteX15" fmla="*/ 390719 w 392057"/>
              <a:gd name="connsiteY15" fmla="*/ 136298 h 142708"/>
              <a:gd name="connsiteX16" fmla="*/ 389894 w 392057"/>
              <a:gd name="connsiteY16" fmla="*/ 123976 h 142708"/>
              <a:gd name="connsiteX17" fmla="*/ 219813 w 392057"/>
              <a:gd name="connsiteY17" fmla="*/ 25707 h 142708"/>
              <a:gd name="connsiteX18" fmla="*/ 219813 w 392057"/>
              <a:gd name="connsiteY18" fmla="*/ 11893 h 142708"/>
              <a:gd name="connsiteX19" fmla="*/ 207920 w 392057"/>
              <a:gd name="connsiteY19" fmla="*/ 0 h 142708"/>
              <a:gd name="connsiteX20" fmla="*/ 184136 w 392057"/>
              <a:gd name="connsiteY20" fmla="*/ 0 h 142708"/>
              <a:gd name="connsiteX21" fmla="*/ 172243 w 392057"/>
              <a:gd name="connsiteY21" fmla="*/ 11893 h 142708"/>
              <a:gd name="connsiteX22" fmla="*/ 172243 w 392057"/>
              <a:gd name="connsiteY22" fmla="*/ 25707 h 142708"/>
              <a:gd name="connsiteX23" fmla="*/ 2164 w 392057"/>
              <a:gd name="connsiteY23" fmla="*/ 123975 h 14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2057" h="142708">
                <a:moveTo>
                  <a:pt x="2164" y="123975"/>
                </a:moveTo>
                <a:cubicBezTo>
                  <a:pt x="-392" y="127610"/>
                  <a:pt x="-705" y="132360"/>
                  <a:pt x="1338" y="136297"/>
                </a:cubicBezTo>
                <a:cubicBezTo>
                  <a:pt x="3382" y="140234"/>
                  <a:pt x="7459" y="142708"/>
                  <a:pt x="11896" y="142708"/>
                </a:cubicBezTo>
                <a:lnTo>
                  <a:pt x="42474" y="142708"/>
                </a:lnTo>
                <a:cubicBezTo>
                  <a:pt x="45969" y="142708"/>
                  <a:pt x="49292" y="141175"/>
                  <a:pt x="51544" y="138503"/>
                </a:cubicBezTo>
                <a:cubicBezTo>
                  <a:pt x="82488" y="101985"/>
                  <a:pt x="125598" y="79252"/>
                  <a:pt x="172243" y="73355"/>
                </a:cubicBezTo>
                <a:lnTo>
                  <a:pt x="172243" y="83247"/>
                </a:lnTo>
                <a:cubicBezTo>
                  <a:pt x="172243" y="89814"/>
                  <a:pt x="177568" y="95139"/>
                  <a:pt x="184136" y="95139"/>
                </a:cubicBezTo>
                <a:lnTo>
                  <a:pt x="196029" y="95139"/>
                </a:lnTo>
                <a:lnTo>
                  <a:pt x="207921" y="95139"/>
                </a:lnTo>
                <a:cubicBezTo>
                  <a:pt x="214489" y="95139"/>
                  <a:pt x="219814" y="89814"/>
                  <a:pt x="219814" y="83247"/>
                </a:cubicBezTo>
                <a:lnTo>
                  <a:pt x="219814" y="73356"/>
                </a:lnTo>
                <a:cubicBezTo>
                  <a:pt x="266461" y="79253"/>
                  <a:pt x="309569" y="101985"/>
                  <a:pt x="340514" y="138505"/>
                </a:cubicBezTo>
                <a:cubicBezTo>
                  <a:pt x="342767" y="141176"/>
                  <a:pt x="346088" y="142709"/>
                  <a:pt x="349583" y="142709"/>
                </a:cubicBezTo>
                <a:lnTo>
                  <a:pt x="380162" y="142709"/>
                </a:lnTo>
                <a:cubicBezTo>
                  <a:pt x="384598" y="142709"/>
                  <a:pt x="388674" y="140235"/>
                  <a:pt x="390719" y="136298"/>
                </a:cubicBezTo>
                <a:cubicBezTo>
                  <a:pt x="392762" y="132361"/>
                  <a:pt x="392449" y="127611"/>
                  <a:pt x="389894" y="123976"/>
                </a:cubicBezTo>
                <a:cubicBezTo>
                  <a:pt x="349767" y="66870"/>
                  <a:pt x="288587" y="32330"/>
                  <a:pt x="219813" y="25707"/>
                </a:cubicBezTo>
                <a:lnTo>
                  <a:pt x="219813" y="11893"/>
                </a:lnTo>
                <a:cubicBezTo>
                  <a:pt x="219813" y="5324"/>
                  <a:pt x="214488" y="0"/>
                  <a:pt x="207920" y="0"/>
                </a:cubicBezTo>
                <a:lnTo>
                  <a:pt x="184136" y="0"/>
                </a:lnTo>
                <a:cubicBezTo>
                  <a:pt x="177568" y="0"/>
                  <a:pt x="172243" y="5324"/>
                  <a:pt x="172243" y="11893"/>
                </a:cubicBezTo>
                <a:lnTo>
                  <a:pt x="172243" y="25707"/>
                </a:lnTo>
                <a:cubicBezTo>
                  <a:pt x="103469" y="32330"/>
                  <a:pt x="42289" y="66869"/>
                  <a:pt x="2164" y="123975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Forma libre 140">
            <a:extLst>
              <a:ext uri="{FF2B5EF4-FFF2-40B4-BE49-F238E27FC236}">
                <a16:creationId xmlns:a16="http://schemas.microsoft.com/office/drawing/2014/main" id="{A1F14AC1-E290-0040-8A59-EA03A66430C3}"/>
              </a:ext>
            </a:extLst>
          </p:cNvPr>
          <p:cNvSpPr/>
          <p:nvPr/>
        </p:nvSpPr>
        <p:spPr>
          <a:xfrm>
            <a:off x="13555298" y="7711148"/>
            <a:ext cx="246489" cy="246489"/>
          </a:xfrm>
          <a:custGeom>
            <a:avLst/>
            <a:gdLst>
              <a:gd name="connsiteX0" fmla="*/ 12356 w 118923"/>
              <a:gd name="connsiteY0" fmla="*/ 118924 h 118923"/>
              <a:gd name="connsiteX1" fmla="*/ 36141 w 118923"/>
              <a:gd name="connsiteY1" fmla="*/ 118924 h 118923"/>
              <a:gd name="connsiteX2" fmla="*/ 48033 w 118923"/>
              <a:gd name="connsiteY2" fmla="*/ 107031 h 118923"/>
              <a:gd name="connsiteX3" fmla="*/ 47569 w 118923"/>
              <a:gd name="connsiteY3" fmla="*/ 47570 h 118923"/>
              <a:gd name="connsiteX4" fmla="*/ 107031 w 118923"/>
              <a:gd name="connsiteY4" fmla="*/ 47570 h 118923"/>
              <a:gd name="connsiteX5" fmla="*/ 118924 w 118923"/>
              <a:gd name="connsiteY5" fmla="*/ 35677 h 118923"/>
              <a:gd name="connsiteX6" fmla="*/ 118924 w 118923"/>
              <a:gd name="connsiteY6" fmla="*/ 11893 h 118923"/>
              <a:gd name="connsiteX7" fmla="*/ 107031 w 118923"/>
              <a:gd name="connsiteY7" fmla="*/ 0 h 118923"/>
              <a:gd name="connsiteX8" fmla="*/ 47570 w 118923"/>
              <a:gd name="connsiteY8" fmla="*/ 0 h 118923"/>
              <a:gd name="connsiteX9" fmla="*/ 0 w 118923"/>
              <a:gd name="connsiteY9" fmla="*/ 47570 h 118923"/>
              <a:gd name="connsiteX10" fmla="*/ 465 w 118923"/>
              <a:gd name="connsiteY10" fmla="*/ 107031 h 118923"/>
              <a:gd name="connsiteX11" fmla="*/ 12356 w 118923"/>
              <a:gd name="connsiteY11" fmla="*/ 118924 h 11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923" h="118923">
                <a:moveTo>
                  <a:pt x="12356" y="118924"/>
                </a:moveTo>
                <a:lnTo>
                  <a:pt x="36141" y="118924"/>
                </a:lnTo>
                <a:cubicBezTo>
                  <a:pt x="42709" y="118924"/>
                  <a:pt x="48033" y="113599"/>
                  <a:pt x="48033" y="107031"/>
                </a:cubicBezTo>
                <a:lnTo>
                  <a:pt x="47569" y="47570"/>
                </a:lnTo>
                <a:lnTo>
                  <a:pt x="107031" y="47570"/>
                </a:lnTo>
                <a:cubicBezTo>
                  <a:pt x="113599" y="47570"/>
                  <a:pt x="118924" y="42245"/>
                  <a:pt x="118924" y="35677"/>
                </a:cubicBezTo>
                <a:lnTo>
                  <a:pt x="118924" y="11893"/>
                </a:lnTo>
                <a:cubicBezTo>
                  <a:pt x="118924" y="5324"/>
                  <a:pt x="113599" y="0"/>
                  <a:pt x="107031" y="0"/>
                </a:cubicBezTo>
                <a:lnTo>
                  <a:pt x="47570" y="0"/>
                </a:lnTo>
                <a:cubicBezTo>
                  <a:pt x="21298" y="0"/>
                  <a:pt x="0" y="21297"/>
                  <a:pt x="0" y="47570"/>
                </a:cubicBezTo>
                <a:lnTo>
                  <a:pt x="465" y="107031"/>
                </a:lnTo>
                <a:cubicBezTo>
                  <a:pt x="465" y="113599"/>
                  <a:pt x="5787" y="118924"/>
                  <a:pt x="12356" y="118924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orma libre 141">
            <a:extLst>
              <a:ext uri="{FF2B5EF4-FFF2-40B4-BE49-F238E27FC236}">
                <a16:creationId xmlns:a16="http://schemas.microsoft.com/office/drawing/2014/main" id="{4071367C-6E95-764A-8656-479BED6D7D84}"/>
              </a:ext>
            </a:extLst>
          </p:cNvPr>
          <p:cNvSpPr/>
          <p:nvPr/>
        </p:nvSpPr>
        <p:spPr>
          <a:xfrm>
            <a:off x="14491956" y="7711148"/>
            <a:ext cx="246489" cy="246489"/>
          </a:xfrm>
          <a:custGeom>
            <a:avLst/>
            <a:gdLst>
              <a:gd name="connsiteX0" fmla="*/ 71354 w 118923"/>
              <a:gd name="connsiteY0" fmla="*/ 0 h 118923"/>
              <a:gd name="connsiteX1" fmla="*/ 11893 w 118923"/>
              <a:gd name="connsiteY1" fmla="*/ 0 h 118923"/>
              <a:gd name="connsiteX2" fmla="*/ 0 w 118923"/>
              <a:gd name="connsiteY2" fmla="*/ 11893 h 118923"/>
              <a:gd name="connsiteX3" fmla="*/ 0 w 118923"/>
              <a:gd name="connsiteY3" fmla="*/ 35677 h 118923"/>
              <a:gd name="connsiteX4" fmla="*/ 11893 w 118923"/>
              <a:gd name="connsiteY4" fmla="*/ 47570 h 118923"/>
              <a:gd name="connsiteX5" fmla="*/ 71354 w 118923"/>
              <a:gd name="connsiteY5" fmla="*/ 47570 h 118923"/>
              <a:gd name="connsiteX6" fmla="*/ 71354 w 118923"/>
              <a:gd name="connsiteY6" fmla="*/ 107031 h 118923"/>
              <a:gd name="connsiteX7" fmla="*/ 83247 w 118923"/>
              <a:gd name="connsiteY7" fmla="*/ 118924 h 118923"/>
              <a:gd name="connsiteX8" fmla="*/ 107031 w 118923"/>
              <a:gd name="connsiteY8" fmla="*/ 118924 h 118923"/>
              <a:gd name="connsiteX9" fmla="*/ 118923 w 118923"/>
              <a:gd name="connsiteY9" fmla="*/ 107031 h 118923"/>
              <a:gd name="connsiteX10" fmla="*/ 118923 w 118923"/>
              <a:gd name="connsiteY10" fmla="*/ 47570 h 118923"/>
              <a:gd name="connsiteX11" fmla="*/ 71354 w 118923"/>
              <a:gd name="connsiteY11" fmla="*/ 0 h 11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923" h="118923">
                <a:moveTo>
                  <a:pt x="71354" y="0"/>
                </a:moveTo>
                <a:lnTo>
                  <a:pt x="11893" y="0"/>
                </a:lnTo>
                <a:cubicBezTo>
                  <a:pt x="5325" y="0"/>
                  <a:pt x="0" y="5324"/>
                  <a:pt x="0" y="11893"/>
                </a:cubicBezTo>
                <a:lnTo>
                  <a:pt x="0" y="35677"/>
                </a:lnTo>
                <a:cubicBezTo>
                  <a:pt x="0" y="42245"/>
                  <a:pt x="5325" y="47570"/>
                  <a:pt x="11893" y="47570"/>
                </a:cubicBezTo>
                <a:lnTo>
                  <a:pt x="71354" y="47570"/>
                </a:lnTo>
                <a:lnTo>
                  <a:pt x="71354" y="107031"/>
                </a:lnTo>
                <a:cubicBezTo>
                  <a:pt x="71354" y="113599"/>
                  <a:pt x="76679" y="118924"/>
                  <a:pt x="83247" y="118924"/>
                </a:cubicBezTo>
                <a:lnTo>
                  <a:pt x="107031" y="118924"/>
                </a:lnTo>
                <a:cubicBezTo>
                  <a:pt x="113599" y="118924"/>
                  <a:pt x="118923" y="113599"/>
                  <a:pt x="118923" y="107031"/>
                </a:cubicBezTo>
                <a:lnTo>
                  <a:pt x="118923" y="47570"/>
                </a:lnTo>
                <a:cubicBezTo>
                  <a:pt x="118923" y="21297"/>
                  <a:pt x="97625" y="0"/>
                  <a:pt x="71354" y="0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Forma libre 142">
            <a:extLst>
              <a:ext uri="{FF2B5EF4-FFF2-40B4-BE49-F238E27FC236}">
                <a16:creationId xmlns:a16="http://schemas.microsoft.com/office/drawing/2014/main" id="{FD8CD601-83A8-D440-BE20-F43C85E4C29C}"/>
              </a:ext>
            </a:extLst>
          </p:cNvPr>
          <p:cNvSpPr/>
          <p:nvPr/>
        </p:nvSpPr>
        <p:spPr>
          <a:xfrm>
            <a:off x="14491956" y="8352020"/>
            <a:ext cx="246489" cy="246489"/>
          </a:xfrm>
          <a:custGeom>
            <a:avLst/>
            <a:gdLst>
              <a:gd name="connsiteX0" fmla="*/ 106567 w 118923"/>
              <a:gd name="connsiteY0" fmla="*/ 0 h 118923"/>
              <a:gd name="connsiteX1" fmla="*/ 82783 w 118923"/>
              <a:gd name="connsiteY1" fmla="*/ 0 h 118923"/>
              <a:gd name="connsiteX2" fmla="*/ 70890 w 118923"/>
              <a:gd name="connsiteY2" fmla="*/ 11893 h 118923"/>
              <a:gd name="connsiteX3" fmla="*/ 71355 w 118923"/>
              <a:gd name="connsiteY3" fmla="*/ 71354 h 118923"/>
              <a:gd name="connsiteX4" fmla="*/ 11893 w 118923"/>
              <a:gd name="connsiteY4" fmla="*/ 71354 h 118923"/>
              <a:gd name="connsiteX5" fmla="*/ 0 w 118923"/>
              <a:gd name="connsiteY5" fmla="*/ 83247 h 118923"/>
              <a:gd name="connsiteX6" fmla="*/ 0 w 118923"/>
              <a:gd name="connsiteY6" fmla="*/ 107031 h 118923"/>
              <a:gd name="connsiteX7" fmla="*/ 11893 w 118923"/>
              <a:gd name="connsiteY7" fmla="*/ 118923 h 118923"/>
              <a:gd name="connsiteX8" fmla="*/ 71354 w 118923"/>
              <a:gd name="connsiteY8" fmla="*/ 118923 h 118923"/>
              <a:gd name="connsiteX9" fmla="*/ 118923 w 118923"/>
              <a:gd name="connsiteY9" fmla="*/ 71354 h 118923"/>
              <a:gd name="connsiteX10" fmla="*/ 118459 w 118923"/>
              <a:gd name="connsiteY10" fmla="*/ 11893 h 118923"/>
              <a:gd name="connsiteX11" fmla="*/ 106567 w 118923"/>
              <a:gd name="connsiteY11" fmla="*/ 0 h 11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923" h="118923">
                <a:moveTo>
                  <a:pt x="106567" y="0"/>
                </a:moveTo>
                <a:lnTo>
                  <a:pt x="82783" y="0"/>
                </a:lnTo>
                <a:cubicBezTo>
                  <a:pt x="76215" y="0"/>
                  <a:pt x="70890" y="5324"/>
                  <a:pt x="70890" y="11893"/>
                </a:cubicBezTo>
                <a:lnTo>
                  <a:pt x="71355" y="71354"/>
                </a:lnTo>
                <a:lnTo>
                  <a:pt x="11893" y="71354"/>
                </a:lnTo>
                <a:cubicBezTo>
                  <a:pt x="5325" y="71354"/>
                  <a:pt x="0" y="76678"/>
                  <a:pt x="0" y="83247"/>
                </a:cubicBezTo>
                <a:lnTo>
                  <a:pt x="0" y="107031"/>
                </a:lnTo>
                <a:cubicBezTo>
                  <a:pt x="0" y="113599"/>
                  <a:pt x="5325" y="118923"/>
                  <a:pt x="11893" y="118923"/>
                </a:cubicBezTo>
                <a:lnTo>
                  <a:pt x="71354" y="118923"/>
                </a:lnTo>
                <a:cubicBezTo>
                  <a:pt x="97625" y="118923"/>
                  <a:pt x="118923" y="97625"/>
                  <a:pt x="118923" y="71354"/>
                </a:cubicBezTo>
                <a:lnTo>
                  <a:pt x="118459" y="11893"/>
                </a:lnTo>
                <a:cubicBezTo>
                  <a:pt x="118459" y="5324"/>
                  <a:pt x="113136" y="0"/>
                  <a:pt x="106567" y="0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1" name="Forma libre 143">
            <a:extLst>
              <a:ext uri="{FF2B5EF4-FFF2-40B4-BE49-F238E27FC236}">
                <a16:creationId xmlns:a16="http://schemas.microsoft.com/office/drawing/2014/main" id="{34A6E2EF-83AF-054A-A468-889BB282AEA6}"/>
              </a:ext>
            </a:extLst>
          </p:cNvPr>
          <p:cNvSpPr/>
          <p:nvPr/>
        </p:nvSpPr>
        <p:spPr>
          <a:xfrm>
            <a:off x="13555298" y="8352020"/>
            <a:ext cx="246489" cy="246489"/>
          </a:xfrm>
          <a:custGeom>
            <a:avLst/>
            <a:gdLst>
              <a:gd name="connsiteX0" fmla="*/ 107031 w 118923"/>
              <a:gd name="connsiteY0" fmla="*/ 71354 h 118923"/>
              <a:gd name="connsiteX1" fmla="*/ 47570 w 118923"/>
              <a:gd name="connsiteY1" fmla="*/ 71354 h 118923"/>
              <a:gd name="connsiteX2" fmla="*/ 47570 w 118923"/>
              <a:gd name="connsiteY2" fmla="*/ 11893 h 118923"/>
              <a:gd name="connsiteX3" fmla="*/ 35677 w 118923"/>
              <a:gd name="connsiteY3" fmla="*/ 0 h 118923"/>
              <a:gd name="connsiteX4" fmla="*/ 11893 w 118923"/>
              <a:gd name="connsiteY4" fmla="*/ 0 h 118923"/>
              <a:gd name="connsiteX5" fmla="*/ 0 w 118923"/>
              <a:gd name="connsiteY5" fmla="*/ 11893 h 118923"/>
              <a:gd name="connsiteX6" fmla="*/ 0 w 118923"/>
              <a:gd name="connsiteY6" fmla="*/ 71354 h 118923"/>
              <a:gd name="connsiteX7" fmla="*/ 47570 w 118923"/>
              <a:gd name="connsiteY7" fmla="*/ 118923 h 118923"/>
              <a:gd name="connsiteX8" fmla="*/ 107031 w 118923"/>
              <a:gd name="connsiteY8" fmla="*/ 118923 h 118923"/>
              <a:gd name="connsiteX9" fmla="*/ 118924 w 118923"/>
              <a:gd name="connsiteY9" fmla="*/ 107031 h 118923"/>
              <a:gd name="connsiteX10" fmla="*/ 118924 w 118923"/>
              <a:gd name="connsiteY10" fmla="*/ 83247 h 118923"/>
              <a:gd name="connsiteX11" fmla="*/ 107031 w 118923"/>
              <a:gd name="connsiteY11" fmla="*/ 71354 h 11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923" h="118923">
                <a:moveTo>
                  <a:pt x="107031" y="71354"/>
                </a:moveTo>
                <a:lnTo>
                  <a:pt x="47570" y="71354"/>
                </a:lnTo>
                <a:lnTo>
                  <a:pt x="47570" y="11893"/>
                </a:lnTo>
                <a:cubicBezTo>
                  <a:pt x="47570" y="5324"/>
                  <a:pt x="42245" y="0"/>
                  <a:pt x="35677" y="0"/>
                </a:cubicBezTo>
                <a:lnTo>
                  <a:pt x="11893" y="0"/>
                </a:lnTo>
                <a:cubicBezTo>
                  <a:pt x="5325" y="0"/>
                  <a:pt x="0" y="5324"/>
                  <a:pt x="0" y="11893"/>
                </a:cubicBezTo>
                <a:lnTo>
                  <a:pt x="0" y="71354"/>
                </a:lnTo>
                <a:cubicBezTo>
                  <a:pt x="0" y="97625"/>
                  <a:pt x="21298" y="118923"/>
                  <a:pt x="47570" y="118923"/>
                </a:cubicBezTo>
                <a:lnTo>
                  <a:pt x="107031" y="118923"/>
                </a:lnTo>
                <a:cubicBezTo>
                  <a:pt x="113599" y="118923"/>
                  <a:pt x="118924" y="113599"/>
                  <a:pt x="118924" y="107031"/>
                </a:cubicBezTo>
                <a:lnTo>
                  <a:pt x="118924" y="83247"/>
                </a:lnTo>
                <a:cubicBezTo>
                  <a:pt x="118924" y="76678"/>
                  <a:pt x="113599" y="71354"/>
                  <a:pt x="107031" y="71354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3" name="Forma libre 114">
            <a:extLst>
              <a:ext uri="{FF2B5EF4-FFF2-40B4-BE49-F238E27FC236}">
                <a16:creationId xmlns:a16="http://schemas.microsoft.com/office/drawing/2014/main" id="{7DDECBDE-67B7-774B-B520-B44B6EF69EDD}"/>
              </a:ext>
            </a:extLst>
          </p:cNvPr>
          <p:cNvSpPr/>
          <p:nvPr/>
        </p:nvSpPr>
        <p:spPr>
          <a:xfrm>
            <a:off x="14069478" y="9473298"/>
            <a:ext cx="600519" cy="600520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4" name="Forma libre 115">
            <a:extLst>
              <a:ext uri="{FF2B5EF4-FFF2-40B4-BE49-F238E27FC236}">
                <a16:creationId xmlns:a16="http://schemas.microsoft.com/office/drawing/2014/main" id="{D82B8D55-5862-EB46-A7A2-6D388F07F501}"/>
              </a:ext>
            </a:extLst>
          </p:cNvPr>
          <p:cNvSpPr/>
          <p:nvPr/>
        </p:nvSpPr>
        <p:spPr>
          <a:xfrm>
            <a:off x="13769220" y="9173040"/>
            <a:ext cx="700578" cy="1201039"/>
          </a:xfrm>
          <a:custGeom>
            <a:avLst/>
            <a:gdLst>
              <a:gd name="connsiteX0" fmla="*/ 328003 w 332972"/>
              <a:gd name="connsiteY0" fmla="*/ 442501 h 570832"/>
              <a:gd name="connsiteX1" fmla="*/ 292315 w 332972"/>
              <a:gd name="connsiteY1" fmla="*/ 417009 h 570832"/>
              <a:gd name="connsiteX2" fmla="*/ 278494 w 332972"/>
              <a:gd name="connsiteY2" fmla="*/ 417009 h 570832"/>
              <a:gd name="connsiteX3" fmla="*/ 241563 w 332972"/>
              <a:gd name="connsiteY3" fmla="*/ 443383 h 570832"/>
              <a:gd name="connsiteX4" fmla="*/ 193993 w 332972"/>
              <a:gd name="connsiteY4" fmla="*/ 446166 h 570832"/>
              <a:gd name="connsiteX5" fmla="*/ 180404 w 332972"/>
              <a:gd name="connsiteY5" fmla="*/ 435712 h 570832"/>
              <a:gd name="connsiteX6" fmla="*/ 170313 w 332972"/>
              <a:gd name="connsiteY6" fmla="*/ 396233 h 570832"/>
              <a:gd name="connsiteX7" fmla="*/ 170324 w 332972"/>
              <a:gd name="connsiteY7" fmla="*/ 396221 h 570832"/>
              <a:gd name="connsiteX8" fmla="*/ 182948 w 332972"/>
              <a:gd name="connsiteY8" fmla="*/ 339430 h 570832"/>
              <a:gd name="connsiteX9" fmla="*/ 179069 w 332972"/>
              <a:gd name="connsiteY9" fmla="*/ 327816 h 570832"/>
              <a:gd name="connsiteX10" fmla="*/ 134868 w 332972"/>
              <a:gd name="connsiteY10" fmla="*/ 289944 h 570832"/>
              <a:gd name="connsiteX11" fmla="*/ 120908 w 332972"/>
              <a:gd name="connsiteY11" fmla="*/ 241853 h 570832"/>
              <a:gd name="connsiteX12" fmla="*/ 159570 w 332972"/>
              <a:gd name="connsiteY12" fmla="*/ 209765 h 570832"/>
              <a:gd name="connsiteX13" fmla="*/ 215001 w 332972"/>
              <a:gd name="connsiteY13" fmla="*/ 203609 h 570832"/>
              <a:gd name="connsiteX14" fmla="*/ 224827 w 332972"/>
              <a:gd name="connsiteY14" fmla="*/ 195968 h 570832"/>
              <a:gd name="connsiteX15" fmla="*/ 242596 w 332972"/>
              <a:gd name="connsiteY15" fmla="*/ 148608 h 570832"/>
              <a:gd name="connsiteX16" fmla="*/ 285404 w 332972"/>
              <a:gd name="connsiteY16" fmla="*/ 118924 h 570832"/>
              <a:gd name="connsiteX17" fmla="*/ 313706 w 332972"/>
              <a:gd name="connsiteY17" fmla="*/ 129016 h 570832"/>
              <a:gd name="connsiteX18" fmla="*/ 326272 w 332972"/>
              <a:gd name="connsiteY18" fmla="*/ 130398 h 570832"/>
              <a:gd name="connsiteX19" fmla="*/ 332973 w 332972"/>
              <a:gd name="connsiteY19" fmla="*/ 119691 h 570832"/>
              <a:gd name="connsiteX20" fmla="*/ 332973 w 332972"/>
              <a:gd name="connsiteY20" fmla="*/ 47570 h 570832"/>
              <a:gd name="connsiteX21" fmla="*/ 285416 w 332972"/>
              <a:gd name="connsiteY21" fmla="*/ 0 h 570832"/>
              <a:gd name="connsiteX22" fmla="*/ 47570 w 332972"/>
              <a:gd name="connsiteY22" fmla="*/ 0 h 570832"/>
              <a:gd name="connsiteX23" fmla="*/ 0 w 332972"/>
              <a:gd name="connsiteY23" fmla="*/ 47570 h 570832"/>
              <a:gd name="connsiteX24" fmla="*/ 0 w 332972"/>
              <a:gd name="connsiteY24" fmla="*/ 558939 h 570832"/>
              <a:gd name="connsiteX25" fmla="*/ 6643 w 332972"/>
              <a:gd name="connsiteY25" fmla="*/ 569612 h 570832"/>
              <a:gd name="connsiteX26" fmla="*/ 11892 w 332972"/>
              <a:gd name="connsiteY26" fmla="*/ 570832 h 570832"/>
              <a:gd name="connsiteX27" fmla="*/ 19138 w 332972"/>
              <a:gd name="connsiteY27" fmla="*/ 568370 h 570832"/>
              <a:gd name="connsiteX28" fmla="*/ 166490 w 332972"/>
              <a:gd name="connsiteY28" fmla="*/ 455020 h 570832"/>
              <a:gd name="connsiteX29" fmla="*/ 313846 w 332972"/>
              <a:gd name="connsiteY29" fmla="*/ 568369 h 570832"/>
              <a:gd name="connsiteX30" fmla="*/ 321092 w 332972"/>
              <a:gd name="connsiteY30" fmla="*/ 570831 h 570832"/>
              <a:gd name="connsiteX31" fmla="*/ 326341 w 332972"/>
              <a:gd name="connsiteY31" fmla="*/ 569611 h 570832"/>
              <a:gd name="connsiteX32" fmla="*/ 332973 w 332972"/>
              <a:gd name="connsiteY32" fmla="*/ 558938 h 570832"/>
              <a:gd name="connsiteX33" fmla="*/ 332973 w 332972"/>
              <a:gd name="connsiteY33" fmla="*/ 452175 h 570832"/>
              <a:gd name="connsiteX34" fmla="*/ 328003 w 332972"/>
              <a:gd name="connsiteY34" fmla="*/ 442501 h 57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32972" h="570832">
                <a:moveTo>
                  <a:pt x="328003" y="442501"/>
                </a:moveTo>
                <a:lnTo>
                  <a:pt x="292315" y="417009"/>
                </a:lnTo>
                <a:cubicBezTo>
                  <a:pt x="288180" y="414059"/>
                  <a:pt x="282628" y="414059"/>
                  <a:pt x="278494" y="417009"/>
                </a:cubicBezTo>
                <a:lnTo>
                  <a:pt x="241563" y="443383"/>
                </a:lnTo>
                <a:cubicBezTo>
                  <a:pt x="228270" y="452904"/>
                  <a:pt x="211306" y="455239"/>
                  <a:pt x="193993" y="446166"/>
                </a:cubicBezTo>
                <a:lnTo>
                  <a:pt x="180404" y="435712"/>
                </a:lnTo>
                <a:cubicBezTo>
                  <a:pt x="171063" y="424680"/>
                  <a:pt x="167252" y="409999"/>
                  <a:pt x="170313" y="396233"/>
                </a:cubicBezTo>
                <a:cubicBezTo>
                  <a:pt x="170324" y="396233"/>
                  <a:pt x="170324" y="396221"/>
                  <a:pt x="170324" y="396221"/>
                </a:cubicBezTo>
                <a:lnTo>
                  <a:pt x="182948" y="339430"/>
                </a:lnTo>
                <a:cubicBezTo>
                  <a:pt x="183900" y="335145"/>
                  <a:pt x="182414" y="330685"/>
                  <a:pt x="179069" y="327816"/>
                </a:cubicBezTo>
                <a:lnTo>
                  <a:pt x="134868" y="289944"/>
                </a:lnTo>
                <a:cubicBezTo>
                  <a:pt x="121071" y="278133"/>
                  <a:pt x="115589" y="259250"/>
                  <a:pt x="120908" y="241853"/>
                </a:cubicBezTo>
                <a:cubicBezTo>
                  <a:pt x="126332" y="224374"/>
                  <a:pt x="141510" y="211785"/>
                  <a:pt x="159570" y="209765"/>
                </a:cubicBezTo>
                <a:lnTo>
                  <a:pt x="215001" y="203609"/>
                </a:lnTo>
                <a:cubicBezTo>
                  <a:pt x="219450" y="203110"/>
                  <a:pt x="223247" y="200160"/>
                  <a:pt x="224827" y="195968"/>
                </a:cubicBezTo>
                <a:lnTo>
                  <a:pt x="242596" y="148608"/>
                </a:lnTo>
                <a:cubicBezTo>
                  <a:pt x="249263" y="130851"/>
                  <a:pt x="266462" y="118924"/>
                  <a:pt x="285404" y="118924"/>
                </a:cubicBezTo>
                <a:cubicBezTo>
                  <a:pt x="295438" y="118924"/>
                  <a:pt x="305496" y="122512"/>
                  <a:pt x="313706" y="129016"/>
                </a:cubicBezTo>
                <a:cubicBezTo>
                  <a:pt x="317272" y="131826"/>
                  <a:pt x="322149" y="132360"/>
                  <a:pt x="326272" y="130398"/>
                </a:cubicBezTo>
                <a:cubicBezTo>
                  <a:pt x="330372" y="128412"/>
                  <a:pt x="332973" y="124255"/>
                  <a:pt x="332973" y="119691"/>
                </a:cubicBezTo>
                <a:lnTo>
                  <a:pt x="332973" y="47570"/>
                </a:lnTo>
                <a:cubicBezTo>
                  <a:pt x="332973" y="21334"/>
                  <a:pt x="311650" y="0"/>
                  <a:pt x="285416" y="0"/>
                </a:cubicBezTo>
                <a:lnTo>
                  <a:pt x="47570" y="0"/>
                </a:lnTo>
                <a:cubicBezTo>
                  <a:pt x="21334" y="0"/>
                  <a:pt x="0" y="21334"/>
                  <a:pt x="0" y="47570"/>
                </a:cubicBezTo>
                <a:lnTo>
                  <a:pt x="0" y="558939"/>
                </a:lnTo>
                <a:cubicBezTo>
                  <a:pt x="0" y="563469"/>
                  <a:pt x="2579" y="567603"/>
                  <a:pt x="6643" y="569612"/>
                </a:cubicBezTo>
                <a:cubicBezTo>
                  <a:pt x="8304" y="570425"/>
                  <a:pt x="10103" y="570832"/>
                  <a:pt x="11892" y="570832"/>
                </a:cubicBezTo>
                <a:cubicBezTo>
                  <a:pt x="14470" y="570832"/>
                  <a:pt x="17025" y="569996"/>
                  <a:pt x="19138" y="568370"/>
                </a:cubicBezTo>
                <a:lnTo>
                  <a:pt x="166490" y="455020"/>
                </a:lnTo>
                <a:lnTo>
                  <a:pt x="313846" y="568369"/>
                </a:lnTo>
                <a:cubicBezTo>
                  <a:pt x="315959" y="569995"/>
                  <a:pt x="318515" y="570831"/>
                  <a:pt x="321092" y="570831"/>
                </a:cubicBezTo>
                <a:cubicBezTo>
                  <a:pt x="322881" y="570831"/>
                  <a:pt x="324681" y="570424"/>
                  <a:pt x="326341" y="569611"/>
                </a:cubicBezTo>
                <a:cubicBezTo>
                  <a:pt x="330406" y="567602"/>
                  <a:pt x="332973" y="563468"/>
                  <a:pt x="332973" y="558938"/>
                </a:cubicBezTo>
                <a:lnTo>
                  <a:pt x="332973" y="452175"/>
                </a:lnTo>
                <a:cubicBezTo>
                  <a:pt x="332973" y="448331"/>
                  <a:pt x="331127" y="444731"/>
                  <a:pt x="328003" y="442501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6" name="Forma libre 308">
            <a:extLst>
              <a:ext uri="{FF2B5EF4-FFF2-40B4-BE49-F238E27FC236}">
                <a16:creationId xmlns:a16="http://schemas.microsoft.com/office/drawing/2014/main" id="{868B3966-3A83-854E-9FC1-805CC023B2D8}"/>
              </a:ext>
            </a:extLst>
          </p:cNvPr>
          <p:cNvSpPr/>
          <p:nvPr/>
        </p:nvSpPr>
        <p:spPr>
          <a:xfrm>
            <a:off x="14255493" y="11074105"/>
            <a:ext cx="389103" cy="277734"/>
          </a:xfrm>
          <a:custGeom>
            <a:avLst/>
            <a:gdLst>
              <a:gd name="connsiteX0" fmla="*/ 10438 w 218262"/>
              <a:gd name="connsiteY0" fmla="*/ 129523 h 155791"/>
              <a:gd name="connsiteX1" fmla="*/ 10450 w 218262"/>
              <a:gd name="connsiteY1" fmla="*/ 142822 h 155791"/>
              <a:gd name="connsiteX2" fmla="*/ 23433 w 218262"/>
              <a:gd name="connsiteY2" fmla="*/ 155792 h 155791"/>
              <a:gd name="connsiteX3" fmla="*/ 205278 w 218262"/>
              <a:gd name="connsiteY3" fmla="*/ 155792 h 155791"/>
              <a:gd name="connsiteX4" fmla="*/ 216575 w 218262"/>
              <a:gd name="connsiteY4" fmla="*/ 149212 h 155791"/>
              <a:gd name="connsiteX5" fmla="*/ 216410 w 218262"/>
              <a:gd name="connsiteY5" fmla="*/ 136128 h 155791"/>
              <a:gd name="connsiteX6" fmla="*/ 138514 w 218262"/>
              <a:gd name="connsiteY6" fmla="*/ 6301 h 155791"/>
              <a:gd name="connsiteX7" fmla="*/ 127383 w 218262"/>
              <a:gd name="connsiteY7" fmla="*/ 0 h 155791"/>
              <a:gd name="connsiteX8" fmla="*/ 12985 w 218262"/>
              <a:gd name="connsiteY8" fmla="*/ 0 h 155791"/>
              <a:gd name="connsiteX9" fmla="*/ 3400 w 218262"/>
              <a:gd name="connsiteY9" fmla="*/ 4222 h 155791"/>
              <a:gd name="connsiteX10" fmla="*/ 53 w 218262"/>
              <a:gd name="connsiteY10" fmla="*/ 14149 h 155791"/>
              <a:gd name="connsiteX11" fmla="*/ 10438 w 218262"/>
              <a:gd name="connsiteY11" fmla="*/ 129523 h 15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8262" h="155791">
                <a:moveTo>
                  <a:pt x="10438" y="129523"/>
                </a:moveTo>
                <a:lnTo>
                  <a:pt x="10450" y="142822"/>
                </a:lnTo>
                <a:cubicBezTo>
                  <a:pt x="10462" y="149985"/>
                  <a:pt x="16269" y="155792"/>
                  <a:pt x="23433" y="155792"/>
                </a:cubicBezTo>
                <a:lnTo>
                  <a:pt x="205278" y="155792"/>
                </a:lnTo>
                <a:cubicBezTo>
                  <a:pt x="209957" y="155792"/>
                  <a:pt x="214267" y="153282"/>
                  <a:pt x="216575" y="149212"/>
                </a:cubicBezTo>
                <a:cubicBezTo>
                  <a:pt x="218882" y="145142"/>
                  <a:pt x="218819" y="140147"/>
                  <a:pt x="216410" y="136128"/>
                </a:cubicBezTo>
                <a:lnTo>
                  <a:pt x="138514" y="6301"/>
                </a:lnTo>
                <a:cubicBezTo>
                  <a:pt x="136169" y="2397"/>
                  <a:pt x="131947" y="0"/>
                  <a:pt x="127383" y="0"/>
                </a:cubicBezTo>
                <a:lnTo>
                  <a:pt x="12985" y="0"/>
                </a:lnTo>
                <a:cubicBezTo>
                  <a:pt x="9334" y="0"/>
                  <a:pt x="5860" y="1534"/>
                  <a:pt x="3400" y="4222"/>
                </a:cubicBezTo>
                <a:cubicBezTo>
                  <a:pt x="940" y="6910"/>
                  <a:pt x="-277" y="10511"/>
                  <a:pt x="53" y="14149"/>
                </a:cubicBezTo>
                <a:lnTo>
                  <a:pt x="10438" y="129523"/>
                </a:lnTo>
                <a:close/>
              </a:path>
            </a:pathLst>
          </a:custGeom>
          <a:solidFill>
            <a:schemeClr val="accent5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7" name="Forma libre 309">
            <a:extLst>
              <a:ext uri="{FF2B5EF4-FFF2-40B4-BE49-F238E27FC236}">
                <a16:creationId xmlns:a16="http://schemas.microsoft.com/office/drawing/2014/main" id="{4E48172E-6B92-AD49-B7F8-F41611C4435D}"/>
              </a:ext>
            </a:extLst>
          </p:cNvPr>
          <p:cNvSpPr/>
          <p:nvPr/>
        </p:nvSpPr>
        <p:spPr>
          <a:xfrm>
            <a:off x="13626231" y="11074103"/>
            <a:ext cx="389139" cy="277737"/>
          </a:xfrm>
          <a:custGeom>
            <a:avLst/>
            <a:gdLst>
              <a:gd name="connsiteX0" fmla="*/ 12984 w 218282"/>
              <a:gd name="connsiteY0" fmla="*/ 155793 h 155793"/>
              <a:gd name="connsiteX1" fmla="*/ 194740 w 218282"/>
              <a:gd name="connsiteY1" fmla="*/ 155793 h 155793"/>
              <a:gd name="connsiteX2" fmla="*/ 207723 w 218282"/>
              <a:gd name="connsiteY2" fmla="*/ 142810 h 155793"/>
              <a:gd name="connsiteX3" fmla="*/ 218233 w 218282"/>
              <a:gd name="connsiteY3" fmla="*/ 14137 h 155793"/>
              <a:gd name="connsiteX4" fmla="*/ 214886 w 218282"/>
              <a:gd name="connsiteY4" fmla="*/ 4222 h 155793"/>
              <a:gd name="connsiteX5" fmla="*/ 205301 w 218282"/>
              <a:gd name="connsiteY5" fmla="*/ 0 h 155793"/>
              <a:gd name="connsiteX6" fmla="*/ 90880 w 218282"/>
              <a:gd name="connsiteY6" fmla="*/ 0 h 155793"/>
              <a:gd name="connsiteX7" fmla="*/ 79748 w 218282"/>
              <a:gd name="connsiteY7" fmla="*/ 6301 h 155793"/>
              <a:gd name="connsiteX8" fmla="*/ 1852 w 218282"/>
              <a:gd name="connsiteY8" fmla="*/ 136128 h 155793"/>
              <a:gd name="connsiteX9" fmla="*/ 1688 w 218282"/>
              <a:gd name="connsiteY9" fmla="*/ 149212 h 155793"/>
              <a:gd name="connsiteX10" fmla="*/ 12984 w 218282"/>
              <a:gd name="connsiteY10" fmla="*/ 155793 h 15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282" h="155793">
                <a:moveTo>
                  <a:pt x="12984" y="155793"/>
                </a:moveTo>
                <a:lnTo>
                  <a:pt x="194740" y="155793"/>
                </a:lnTo>
                <a:cubicBezTo>
                  <a:pt x="201917" y="155793"/>
                  <a:pt x="207723" y="149986"/>
                  <a:pt x="207723" y="142810"/>
                </a:cubicBezTo>
                <a:lnTo>
                  <a:pt x="218233" y="14137"/>
                </a:lnTo>
                <a:cubicBezTo>
                  <a:pt x="218550" y="10511"/>
                  <a:pt x="217346" y="6910"/>
                  <a:pt x="214886" y="4222"/>
                </a:cubicBezTo>
                <a:cubicBezTo>
                  <a:pt x="212426" y="1535"/>
                  <a:pt x="208941" y="0"/>
                  <a:pt x="205301" y="0"/>
                </a:cubicBezTo>
                <a:lnTo>
                  <a:pt x="90880" y="0"/>
                </a:lnTo>
                <a:cubicBezTo>
                  <a:pt x="86315" y="0"/>
                  <a:pt x="82093" y="2397"/>
                  <a:pt x="79748" y="6301"/>
                </a:cubicBezTo>
                <a:lnTo>
                  <a:pt x="1852" y="136128"/>
                </a:lnTo>
                <a:cubicBezTo>
                  <a:pt x="-557" y="140147"/>
                  <a:pt x="-620" y="145142"/>
                  <a:pt x="1688" y="149212"/>
                </a:cubicBezTo>
                <a:cubicBezTo>
                  <a:pt x="3995" y="153282"/>
                  <a:pt x="8305" y="155793"/>
                  <a:pt x="12984" y="155793"/>
                </a:cubicBezTo>
                <a:close/>
              </a:path>
            </a:pathLst>
          </a:custGeom>
          <a:solidFill>
            <a:schemeClr val="accent5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8" name="Forma libre 310">
            <a:extLst>
              <a:ext uri="{FF2B5EF4-FFF2-40B4-BE49-F238E27FC236}">
                <a16:creationId xmlns:a16="http://schemas.microsoft.com/office/drawing/2014/main" id="{66534A05-4C44-904B-B3FB-689AFF89779A}"/>
              </a:ext>
            </a:extLst>
          </p:cNvPr>
          <p:cNvSpPr/>
          <p:nvPr/>
        </p:nvSpPr>
        <p:spPr>
          <a:xfrm>
            <a:off x="13626233" y="11398125"/>
            <a:ext cx="1018363" cy="694339"/>
          </a:xfrm>
          <a:custGeom>
            <a:avLst/>
            <a:gdLst>
              <a:gd name="connsiteX0" fmla="*/ 558254 w 571237"/>
              <a:gd name="connsiteY0" fmla="*/ 1 h 389480"/>
              <a:gd name="connsiteX1" fmla="*/ 376447 w 571237"/>
              <a:gd name="connsiteY1" fmla="*/ 1 h 389480"/>
              <a:gd name="connsiteX2" fmla="*/ 367267 w 571237"/>
              <a:gd name="connsiteY2" fmla="*/ 3805 h 389480"/>
              <a:gd name="connsiteX3" fmla="*/ 363464 w 571237"/>
              <a:gd name="connsiteY3" fmla="*/ 12996 h 389480"/>
              <a:gd name="connsiteX4" fmla="*/ 363515 w 571237"/>
              <a:gd name="connsiteY4" fmla="*/ 64914 h 389480"/>
              <a:gd name="connsiteX5" fmla="*/ 350532 w 571237"/>
              <a:gd name="connsiteY5" fmla="*/ 77897 h 389480"/>
              <a:gd name="connsiteX6" fmla="*/ 220705 w 571237"/>
              <a:gd name="connsiteY6" fmla="*/ 77897 h 389480"/>
              <a:gd name="connsiteX7" fmla="*/ 207722 w 571237"/>
              <a:gd name="connsiteY7" fmla="*/ 64914 h 389480"/>
              <a:gd name="connsiteX8" fmla="*/ 207722 w 571237"/>
              <a:gd name="connsiteY8" fmla="*/ 12983 h 389480"/>
              <a:gd name="connsiteX9" fmla="*/ 194739 w 571237"/>
              <a:gd name="connsiteY9" fmla="*/ 0 h 389480"/>
              <a:gd name="connsiteX10" fmla="*/ 12983 w 571237"/>
              <a:gd name="connsiteY10" fmla="*/ 0 h 389480"/>
              <a:gd name="connsiteX11" fmla="*/ 0 w 571237"/>
              <a:gd name="connsiteY11" fmla="*/ 12983 h 389480"/>
              <a:gd name="connsiteX12" fmla="*/ 0 w 571237"/>
              <a:gd name="connsiteY12" fmla="*/ 376498 h 389480"/>
              <a:gd name="connsiteX13" fmla="*/ 12983 w 571237"/>
              <a:gd name="connsiteY13" fmla="*/ 389481 h 389480"/>
              <a:gd name="connsiteX14" fmla="*/ 558254 w 571237"/>
              <a:gd name="connsiteY14" fmla="*/ 389481 h 389480"/>
              <a:gd name="connsiteX15" fmla="*/ 571238 w 571237"/>
              <a:gd name="connsiteY15" fmla="*/ 376498 h 389480"/>
              <a:gd name="connsiteX16" fmla="*/ 571238 w 571237"/>
              <a:gd name="connsiteY16" fmla="*/ 12984 h 389480"/>
              <a:gd name="connsiteX17" fmla="*/ 558254 w 571237"/>
              <a:gd name="connsiteY17" fmla="*/ 1 h 38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237" h="389480">
                <a:moveTo>
                  <a:pt x="558254" y="1"/>
                </a:moveTo>
                <a:lnTo>
                  <a:pt x="376447" y="1"/>
                </a:lnTo>
                <a:cubicBezTo>
                  <a:pt x="372999" y="1"/>
                  <a:pt x="369701" y="1370"/>
                  <a:pt x="367267" y="3805"/>
                </a:cubicBezTo>
                <a:cubicBezTo>
                  <a:pt x="364833" y="6251"/>
                  <a:pt x="363464" y="9548"/>
                  <a:pt x="363464" y="12996"/>
                </a:cubicBezTo>
                <a:lnTo>
                  <a:pt x="363515" y="64914"/>
                </a:lnTo>
                <a:cubicBezTo>
                  <a:pt x="363515" y="72077"/>
                  <a:pt x="357696" y="77897"/>
                  <a:pt x="350532" y="77897"/>
                </a:cubicBezTo>
                <a:lnTo>
                  <a:pt x="220705" y="77897"/>
                </a:lnTo>
                <a:cubicBezTo>
                  <a:pt x="213542" y="77897"/>
                  <a:pt x="207722" y="72078"/>
                  <a:pt x="207722" y="64914"/>
                </a:cubicBezTo>
                <a:lnTo>
                  <a:pt x="207722" y="12983"/>
                </a:lnTo>
                <a:cubicBezTo>
                  <a:pt x="207722" y="5807"/>
                  <a:pt x="201915" y="0"/>
                  <a:pt x="194739" y="0"/>
                </a:cubicBezTo>
                <a:lnTo>
                  <a:pt x="12983" y="0"/>
                </a:lnTo>
                <a:cubicBezTo>
                  <a:pt x="5807" y="0"/>
                  <a:pt x="0" y="5807"/>
                  <a:pt x="0" y="12983"/>
                </a:cubicBezTo>
                <a:lnTo>
                  <a:pt x="0" y="376498"/>
                </a:lnTo>
                <a:cubicBezTo>
                  <a:pt x="0" y="383674"/>
                  <a:pt x="5807" y="389481"/>
                  <a:pt x="12983" y="389481"/>
                </a:cubicBezTo>
                <a:lnTo>
                  <a:pt x="558254" y="389481"/>
                </a:lnTo>
                <a:cubicBezTo>
                  <a:pt x="565431" y="389481"/>
                  <a:pt x="571238" y="383674"/>
                  <a:pt x="571238" y="376498"/>
                </a:cubicBezTo>
                <a:lnTo>
                  <a:pt x="571238" y="12984"/>
                </a:lnTo>
                <a:cubicBezTo>
                  <a:pt x="571236" y="5808"/>
                  <a:pt x="565429" y="1"/>
                  <a:pt x="558254" y="1"/>
                </a:cubicBezTo>
                <a:close/>
              </a:path>
            </a:pathLst>
          </a:custGeom>
          <a:solidFill>
            <a:schemeClr val="accent5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376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rma libre 79">
            <a:extLst>
              <a:ext uri="{FF2B5EF4-FFF2-40B4-BE49-F238E27FC236}">
                <a16:creationId xmlns:a16="http://schemas.microsoft.com/office/drawing/2014/main" id="{5885549D-D1EF-8A4E-A798-8B1FA6AC3203}"/>
              </a:ext>
            </a:extLst>
          </p:cNvPr>
          <p:cNvSpPr/>
          <p:nvPr/>
        </p:nvSpPr>
        <p:spPr>
          <a:xfrm>
            <a:off x="7586367" y="3596611"/>
            <a:ext cx="9583288" cy="9583349"/>
          </a:xfrm>
          <a:custGeom>
            <a:avLst/>
            <a:gdLst>
              <a:gd name="connsiteX0" fmla="*/ 307470 w 305181"/>
              <a:gd name="connsiteY0" fmla="*/ 153736 h 305183"/>
              <a:gd name="connsiteX1" fmla="*/ 153735 w 305181"/>
              <a:gd name="connsiteY1" fmla="*/ 307472 h 305183"/>
              <a:gd name="connsiteX2" fmla="*/ 0 w 305181"/>
              <a:gd name="connsiteY2" fmla="*/ 153736 h 305183"/>
              <a:gd name="connsiteX3" fmla="*/ 153735 w 305181"/>
              <a:gd name="connsiteY3" fmla="*/ 0 h 305183"/>
              <a:gd name="connsiteX4" fmla="*/ 307470 w 305181"/>
              <a:gd name="connsiteY4" fmla="*/ 153736 h 30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181" h="305183">
                <a:moveTo>
                  <a:pt x="307470" y="153736"/>
                </a:moveTo>
                <a:cubicBezTo>
                  <a:pt x="307470" y="238642"/>
                  <a:pt x="238641" y="307472"/>
                  <a:pt x="153735" y="307472"/>
                </a:cubicBezTo>
                <a:cubicBezTo>
                  <a:pt x="68830" y="307472"/>
                  <a:pt x="0" y="238642"/>
                  <a:pt x="0" y="153736"/>
                </a:cubicBezTo>
                <a:cubicBezTo>
                  <a:pt x="0" y="68830"/>
                  <a:pt x="68830" y="0"/>
                  <a:pt x="153735" y="0"/>
                </a:cubicBezTo>
                <a:cubicBezTo>
                  <a:pt x="238641" y="0"/>
                  <a:pt x="307470" y="68830"/>
                  <a:pt x="307470" y="15373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3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80732" y="1046901"/>
            <a:ext cx="102162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3" name="Forma libre 50">
            <a:extLst>
              <a:ext uri="{FF2B5EF4-FFF2-40B4-BE49-F238E27FC236}">
                <a16:creationId xmlns:a16="http://schemas.microsoft.com/office/drawing/2014/main" id="{CA8D3C79-A759-2B4A-BA64-C5F42F96D7A2}"/>
              </a:ext>
            </a:extLst>
          </p:cNvPr>
          <p:cNvSpPr/>
          <p:nvPr/>
        </p:nvSpPr>
        <p:spPr>
          <a:xfrm>
            <a:off x="16854176" y="6633862"/>
            <a:ext cx="1422247" cy="36466"/>
          </a:xfrm>
          <a:custGeom>
            <a:avLst/>
            <a:gdLst>
              <a:gd name="connsiteX0" fmla="*/ 0 w 99183"/>
              <a:gd name="connsiteY0" fmla="*/ 0 h 0"/>
              <a:gd name="connsiteX1" fmla="*/ 99947 w 99183"/>
              <a:gd name="connsiteY1" fmla="*/ 0 h 0"/>
              <a:gd name="connsiteX2" fmla="*/ 99947 w 99183"/>
              <a:gd name="connsiteY2" fmla="*/ 1882 h 0"/>
              <a:gd name="connsiteX3" fmla="*/ 0 w 99183"/>
              <a:gd name="connsiteY3" fmla="*/ 1882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83">
                <a:moveTo>
                  <a:pt x="0" y="0"/>
                </a:moveTo>
                <a:lnTo>
                  <a:pt x="99947" y="0"/>
                </a:lnTo>
                <a:lnTo>
                  <a:pt x="99947" y="1882"/>
                </a:lnTo>
                <a:lnTo>
                  <a:pt x="0" y="1882"/>
                </a:lnTo>
                <a:close/>
              </a:path>
            </a:pathLst>
          </a:custGeom>
          <a:solidFill>
            <a:srgbClr val="E14B95"/>
          </a:solidFill>
          <a:ln w="2543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24" name="Forma libre 58">
            <a:extLst>
              <a:ext uri="{FF2B5EF4-FFF2-40B4-BE49-F238E27FC236}">
                <a16:creationId xmlns:a16="http://schemas.microsoft.com/office/drawing/2014/main" id="{2F3BC1A0-4732-7445-819C-000DB24174B2}"/>
              </a:ext>
            </a:extLst>
          </p:cNvPr>
          <p:cNvSpPr/>
          <p:nvPr/>
        </p:nvSpPr>
        <p:spPr>
          <a:xfrm>
            <a:off x="16453639" y="10925651"/>
            <a:ext cx="2589222" cy="36466"/>
          </a:xfrm>
          <a:custGeom>
            <a:avLst/>
            <a:gdLst>
              <a:gd name="connsiteX0" fmla="*/ 0 w 180565"/>
              <a:gd name="connsiteY0" fmla="*/ 0 h 0"/>
              <a:gd name="connsiteX1" fmla="*/ 181634 w 180565"/>
              <a:gd name="connsiteY1" fmla="*/ 0 h 0"/>
              <a:gd name="connsiteX2" fmla="*/ 181634 w 180565"/>
              <a:gd name="connsiteY2" fmla="*/ 1882 h 0"/>
              <a:gd name="connsiteX3" fmla="*/ 0 w 180565"/>
              <a:gd name="connsiteY3" fmla="*/ 1882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565">
                <a:moveTo>
                  <a:pt x="0" y="0"/>
                </a:moveTo>
                <a:lnTo>
                  <a:pt x="181634" y="0"/>
                </a:lnTo>
                <a:lnTo>
                  <a:pt x="181634" y="1882"/>
                </a:lnTo>
                <a:lnTo>
                  <a:pt x="0" y="1882"/>
                </a:lnTo>
                <a:close/>
              </a:path>
            </a:pathLst>
          </a:custGeom>
          <a:solidFill>
            <a:srgbClr val="42ABAF"/>
          </a:solidFill>
          <a:ln w="2543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25" name="Forma libre 73">
            <a:extLst>
              <a:ext uri="{FF2B5EF4-FFF2-40B4-BE49-F238E27FC236}">
                <a16:creationId xmlns:a16="http://schemas.microsoft.com/office/drawing/2014/main" id="{1CF23205-18AC-524B-BFE2-A3CF78898504}"/>
              </a:ext>
            </a:extLst>
          </p:cNvPr>
          <p:cNvSpPr/>
          <p:nvPr/>
        </p:nvSpPr>
        <p:spPr>
          <a:xfrm>
            <a:off x="12410841" y="5773221"/>
            <a:ext cx="36466" cy="765828"/>
          </a:xfrm>
          <a:custGeom>
            <a:avLst/>
            <a:gdLst>
              <a:gd name="connsiteX0" fmla="*/ 0 w 0"/>
              <a:gd name="connsiteY0" fmla="*/ 0 h 53407"/>
              <a:gd name="connsiteX1" fmla="*/ 1984 w 0"/>
              <a:gd name="connsiteY1" fmla="*/ 0 h 53407"/>
              <a:gd name="connsiteX2" fmla="*/ 1984 w 0"/>
              <a:gd name="connsiteY2" fmla="*/ 54577 h 53407"/>
              <a:gd name="connsiteX3" fmla="*/ 0 w 0"/>
              <a:gd name="connsiteY3" fmla="*/ 54577 h 5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h="53407">
                <a:moveTo>
                  <a:pt x="0" y="0"/>
                </a:moveTo>
                <a:lnTo>
                  <a:pt x="1984" y="0"/>
                </a:lnTo>
                <a:lnTo>
                  <a:pt x="1984" y="54577"/>
                </a:lnTo>
                <a:lnTo>
                  <a:pt x="0" y="54577"/>
                </a:lnTo>
                <a:close/>
              </a:path>
            </a:pathLst>
          </a:custGeom>
          <a:solidFill>
            <a:srgbClr val="00ABDF"/>
          </a:solidFill>
          <a:ln w="2543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5" name="Forma libre 79">
            <a:extLst>
              <a:ext uri="{FF2B5EF4-FFF2-40B4-BE49-F238E27FC236}">
                <a16:creationId xmlns:a16="http://schemas.microsoft.com/office/drawing/2014/main" id="{A83BEBF2-364A-074D-9470-DEFF8626C79C}"/>
              </a:ext>
            </a:extLst>
          </p:cNvPr>
          <p:cNvSpPr/>
          <p:nvPr/>
        </p:nvSpPr>
        <p:spPr>
          <a:xfrm>
            <a:off x="10220586" y="6156135"/>
            <a:ext cx="4376136" cy="4376164"/>
          </a:xfrm>
          <a:custGeom>
            <a:avLst/>
            <a:gdLst>
              <a:gd name="connsiteX0" fmla="*/ 307470 w 305181"/>
              <a:gd name="connsiteY0" fmla="*/ 153736 h 305183"/>
              <a:gd name="connsiteX1" fmla="*/ 153735 w 305181"/>
              <a:gd name="connsiteY1" fmla="*/ 307472 h 305183"/>
              <a:gd name="connsiteX2" fmla="*/ 0 w 305181"/>
              <a:gd name="connsiteY2" fmla="*/ 153736 h 305183"/>
              <a:gd name="connsiteX3" fmla="*/ 153735 w 305181"/>
              <a:gd name="connsiteY3" fmla="*/ 0 h 305183"/>
              <a:gd name="connsiteX4" fmla="*/ 307470 w 305181"/>
              <a:gd name="connsiteY4" fmla="*/ 153736 h 30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181" h="305183">
                <a:moveTo>
                  <a:pt x="307470" y="153736"/>
                </a:moveTo>
                <a:cubicBezTo>
                  <a:pt x="307470" y="238642"/>
                  <a:pt x="238641" y="307472"/>
                  <a:pt x="153735" y="307472"/>
                </a:cubicBezTo>
                <a:cubicBezTo>
                  <a:pt x="68830" y="307472"/>
                  <a:pt x="0" y="238642"/>
                  <a:pt x="0" y="153736"/>
                </a:cubicBezTo>
                <a:cubicBezTo>
                  <a:pt x="0" y="68830"/>
                  <a:pt x="68830" y="0"/>
                  <a:pt x="153735" y="0"/>
                </a:cubicBezTo>
                <a:cubicBezTo>
                  <a:pt x="238641" y="0"/>
                  <a:pt x="307470" y="68830"/>
                  <a:pt x="307470" y="153736"/>
                </a:cubicBezTo>
                <a:close/>
              </a:path>
            </a:pathLst>
          </a:custGeom>
          <a:solidFill>
            <a:schemeClr val="bg1"/>
          </a:solidFill>
          <a:ln w="2543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7" name="Forma libre 81">
            <a:extLst>
              <a:ext uri="{FF2B5EF4-FFF2-40B4-BE49-F238E27FC236}">
                <a16:creationId xmlns:a16="http://schemas.microsoft.com/office/drawing/2014/main" id="{706713B3-CDF2-7742-B3B4-3ED49EC03478}"/>
              </a:ext>
            </a:extLst>
          </p:cNvPr>
          <p:cNvSpPr/>
          <p:nvPr/>
        </p:nvSpPr>
        <p:spPr>
          <a:xfrm>
            <a:off x="8106904" y="4435926"/>
            <a:ext cx="1786929" cy="1786928"/>
          </a:xfrm>
          <a:custGeom>
            <a:avLst/>
            <a:gdLst>
              <a:gd name="connsiteX0" fmla="*/ 125786 w 124615"/>
              <a:gd name="connsiteY0" fmla="*/ 62893 h 124616"/>
              <a:gd name="connsiteX1" fmla="*/ 62893 w 124615"/>
              <a:gd name="connsiteY1" fmla="*/ 125786 h 124616"/>
              <a:gd name="connsiteX2" fmla="*/ 0 w 124615"/>
              <a:gd name="connsiteY2" fmla="*/ 62893 h 124616"/>
              <a:gd name="connsiteX3" fmla="*/ 62893 w 124615"/>
              <a:gd name="connsiteY3" fmla="*/ 0 h 124616"/>
              <a:gd name="connsiteX4" fmla="*/ 125786 w 124615"/>
              <a:gd name="connsiteY4" fmla="*/ 62893 h 12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15" h="124616">
                <a:moveTo>
                  <a:pt x="125786" y="62893"/>
                </a:moveTo>
                <a:cubicBezTo>
                  <a:pt x="125786" y="97628"/>
                  <a:pt x="97628" y="125786"/>
                  <a:pt x="62893" y="125786"/>
                </a:cubicBezTo>
                <a:cubicBezTo>
                  <a:pt x="28158" y="125786"/>
                  <a:pt x="0" y="97628"/>
                  <a:pt x="0" y="62893"/>
                </a:cubicBezTo>
                <a:cubicBezTo>
                  <a:pt x="0" y="28158"/>
                  <a:pt x="28158" y="0"/>
                  <a:pt x="62893" y="0"/>
                </a:cubicBezTo>
                <a:cubicBezTo>
                  <a:pt x="97627" y="0"/>
                  <a:pt x="125786" y="28158"/>
                  <a:pt x="125786" y="62893"/>
                </a:cubicBezTo>
                <a:close/>
              </a:path>
            </a:pathLst>
          </a:custGeom>
          <a:solidFill>
            <a:schemeClr val="accent1"/>
          </a:solidFill>
          <a:ln w="2543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2" name="Forma libre 85">
            <a:extLst>
              <a:ext uri="{FF2B5EF4-FFF2-40B4-BE49-F238E27FC236}">
                <a16:creationId xmlns:a16="http://schemas.microsoft.com/office/drawing/2014/main" id="{82C30243-CCAC-0B42-AD57-E34707272771}"/>
              </a:ext>
            </a:extLst>
          </p:cNvPr>
          <p:cNvSpPr/>
          <p:nvPr/>
        </p:nvSpPr>
        <p:spPr>
          <a:xfrm>
            <a:off x="14777965" y="4435926"/>
            <a:ext cx="1786929" cy="1786928"/>
          </a:xfrm>
          <a:custGeom>
            <a:avLst/>
            <a:gdLst>
              <a:gd name="connsiteX0" fmla="*/ 125786 w 124615"/>
              <a:gd name="connsiteY0" fmla="*/ 62893 h 124616"/>
              <a:gd name="connsiteX1" fmla="*/ 62893 w 124615"/>
              <a:gd name="connsiteY1" fmla="*/ 125786 h 124616"/>
              <a:gd name="connsiteX2" fmla="*/ 0 w 124615"/>
              <a:gd name="connsiteY2" fmla="*/ 62893 h 124616"/>
              <a:gd name="connsiteX3" fmla="*/ 62893 w 124615"/>
              <a:gd name="connsiteY3" fmla="*/ 0 h 124616"/>
              <a:gd name="connsiteX4" fmla="*/ 125786 w 124615"/>
              <a:gd name="connsiteY4" fmla="*/ 62893 h 12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15" h="124616">
                <a:moveTo>
                  <a:pt x="125786" y="62893"/>
                </a:moveTo>
                <a:cubicBezTo>
                  <a:pt x="125786" y="97628"/>
                  <a:pt x="97628" y="125786"/>
                  <a:pt x="62893" y="125786"/>
                </a:cubicBezTo>
                <a:cubicBezTo>
                  <a:pt x="28158" y="125786"/>
                  <a:pt x="0" y="97628"/>
                  <a:pt x="0" y="62893"/>
                </a:cubicBezTo>
                <a:cubicBezTo>
                  <a:pt x="0" y="28158"/>
                  <a:pt x="28158" y="0"/>
                  <a:pt x="62893" y="0"/>
                </a:cubicBezTo>
                <a:cubicBezTo>
                  <a:pt x="97627" y="0"/>
                  <a:pt x="125786" y="28158"/>
                  <a:pt x="125786" y="62893"/>
                </a:cubicBezTo>
                <a:close/>
              </a:path>
            </a:pathLst>
          </a:custGeom>
          <a:solidFill>
            <a:schemeClr val="accent2"/>
          </a:solidFill>
          <a:ln w="2543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107" name="Forma libre 81">
            <a:extLst>
              <a:ext uri="{FF2B5EF4-FFF2-40B4-BE49-F238E27FC236}">
                <a16:creationId xmlns:a16="http://schemas.microsoft.com/office/drawing/2014/main" id="{BCD7DF88-B699-6441-A610-E66D82FA384E}"/>
              </a:ext>
            </a:extLst>
          </p:cNvPr>
          <p:cNvSpPr/>
          <p:nvPr/>
        </p:nvSpPr>
        <p:spPr>
          <a:xfrm>
            <a:off x="8106904" y="10521416"/>
            <a:ext cx="1786929" cy="1786928"/>
          </a:xfrm>
          <a:custGeom>
            <a:avLst/>
            <a:gdLst>
              <a:gd name="connsiteX0" fmla="*/ 125786 w 124615"/>
              <a:gd name="connsiteY0" fmla="*/ 62893 h 124616"/>
              <a:gd name="connsiteX1" fmla="*/ 62893 w 124615"/>
              <a:gd name="connsiteY1" fmla="*/ 125786 h 124616"/>
              <a:gd name="connsiteX2" fmla="*/ 0 w 124615"/>
              <a:gd name="connsiteY2" fmla="*/ 62893 h 124616"/>
              <a:gd name="connsiteX3" fmla="*/ 62893 w 124615"/>
              <a:gd name="connsiteY3" fmla="*/ 0 h 124616"/>
              <a:gd name="connsiteX4" fmla="*/ 125786 w 124615"/>
              <a:gd name="connsiteY4" fmla="*/ 62893 h 12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15" h="124616">
                <a:moveTo>
                  <a:pt x="125786" y="62893"/>
                </a:moveTo>
                <a:cubicBezTo>
                  <a:pt x="125786" y="97628"/>
                  <a:pt x="97628" y="125786"/>
                  <a:pt x="62893" y="125786"/>
                </a:cubicBezTo>
                <a:cubicBezTo>
                  <a:pt x="28158" y="125786"/>
                  <a:pt x="0" y="97628"/>
                  <a:pt x="0" y="62893"/>
                </a:cubicBezTo>
                <a:cubicBezTo>
                  <a:pt x="0" y="28158"/>
                  <a:pt x="28158" y="0"/>
                  <a:pt x="62893" y="0"/>
                </a:cubicBezTo>
                <a:cubicBezTo>
                  <a:pt x="97627" y="0"/>
                  <a:pt x="125786" y="28158"/>
                  <a:pt x="125786" y="62893"/>
                </a:cubicBezTo>
                <a:close/>
              </a:path>
            </a:pathLst>
          </a:custGeom>
          <a:solidFill>
            <a:schemeClr val="accent4"/>
          </a:solidFill>
          <a:ln w="2543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108" name="Forma libre 85">
            <a:extLst>
              <a:ext uri="{FF2B5EF4-FFF2-40B4-BE49-F238E27FC236}">
                <a16:creationId xmlns:a16="http://schemas.microsoft.com/office/drawing/2014/main" id="{868D502E-BC2F-6A43-86E2-0603654048A5}"/>
              </a:ext>
            </a:extLst>
          </p:cNvPr>
          <p:cNvSpPr/>
          <p:nvPr/>
        </p:nvSpPr>
        <p:spPr>
          <a:xfrm>
            <a:off x="14777965" y="10521416"/>
            <a:ext cx="1786929" cy="1786928"/>
          </a:xfrm>
          <a:custGeom>
            <a:avLst/>
            <a:gdLst>
              <a:gd name="connsiteX0" fmla="*/ 125786 w 124615"/>
              <a:gd name="connsiteY0" fmla="*/ 62893 h 124616"/>
              <a:gd name="connsiteX1" fmla="*/ 62893 w 124615"/>
              <a:gd name="connsiteY1" fmla="*/ 125786 h 124616"/>
              <a:gd name="connsiteX2" fmla="*/ 0 w 124615"/>
              <a:gd name="connsiteY2" fmla="*/ 62893 h 124616"/>
              <a:gd name="connsiteX3" fmla="*/ 62893 w 124615"/>
              <a:gd name="connsiteY3" fmla="*/ 0 h 124616"/>
              <a:gd name="connsiteX4" fmla="*/ 125786 w 124615"/>
              <a:gd name="connsiteY4" fmla="*/ 62893 h 12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15" h="124616">
                <a:moveTo>
                  <a:pt x="125786" y="62893"/>
                </a:moveTo>
                <a:cubicBezTo>
                  <a:pt x="125786" y="97628"/>
                  <a:pt x="97628" y="125786"/>
                  <a:pt x="62893" y="125786"/>
                </a:cubicBezTo>
                <a:cubicBezTo>
                  <a:pt x="28158" y="125786"/>
                  <a:pt x="0" y="97628"/>
                  <a:pt x="0" y="62893"/>
                </a:cubicBezTo>
                <a:cubicBezTo>
                  <a:pt x="0" y="28158"/>
                  <a:pt x="28158" y="0"/>
                  <a:pt x="62893" y="0"/>
                </a:cubicBezTo>
                <a:cubicBezTo>
                  <a:pt x="97627" y="0"/>
                  <a:pt x="125786" y="28158"/>
                  <a:pt x="125786" y="62893"/>
                </a:cubicBezTo>
                <a:close/>
              </a:path>
            </a:pathLst>
          </a:custGeom>
          <a:solidFill>
            <a:schemeClr val="accent3"/>
          </a:solidFill>
          <a:ln w="2543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65B6077-3EA2-8549-9540-365BEE6B8B2F}"/>
              </a:ext>
            </a:extLst>
          </p:cNvPr>
          <p:cNvSpPr/>
          <p:nvPr/>
        </p:nvSpPr>
        <p:spPr>
          <a:xfrm rot="5400000">
            <a:off x="5897601" y="10705517"/>
            <a:ext cx="1555488" cy="134093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1" name="Triangle 110">
            <a:extLst>
              <a:ext uri="{FF2B5EF4-FFF2-40B4-BE49-F238E27FC236}">
                <a16:creationId xmlns:a16="http://schemas.microsoft.com/office/drawing/2014/main" id="{C81203EE-E03D-C146-9BC3-A4E96D4354C8}"/>
              </a:ext>
            </a:extLst>
          </p:cNvPr>
          <p:cNvSpPr/>
          <p:nvPr/>
        </p:nvSpPr>
        <p:spPr>
          <a:xfrm rot="5400000">
            <a:off x="5897601" y="4525435"/>
            <a:ext cx="1555488" cy="134093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2" name="Triangle 111">
            <a:extLst>
              <a:ext uri="{FF2B5EF4-FFF2-40B4-BE49-F238E27FC236}">
                <a16:creationId xmlns:a16="http://schemas.microsoft.com/office/drawing/2014/main" id="{61F6D624-1F89-8E4F-A1A5-A801E42BF498}"/>
              </a:ext>
            </a:extLst>
          </p:cNvPr>
          <p:cNvSpPr/>
          <p:nvPr/>
        </p:nvSpPr>
        <p:spPr>
          <a:xfrm rot="16200000">
            <a:off x="17100903" y="10705517"/>
            <a:ext cx="1555488" cy="134093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3" name="Triangle 112">
            <a:extLst>
              <a:ext uri="{FF2B5EF4-FFF2-40B4-BE49-F238E27FC236}">
                <a16:creationId xmlns:a16="http://schemas.microsoft.com/office/drawing/2014/main" id="{4F8B1454-EBD2-164C-9F6D-4328E5A54CA9}"/>
              </a:ext>
            </a:extLst>
          </p:cNvPr>
          <p:cNvSpPr/>
          <p:nvPr/>
        </p:nvSpPr>
        <p:spPr>
          <a:xfrm rot="16200000">
            <a:off x="17100903" y="4525435"/>
            <a:ext cx="1555488" cy="134093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C8780EB-53CD-6245-B6D8-DFC771E9E5A1}"/>
              </a:ext>
            </a:extLst>
          </p:cNvPr>
          <p:cNvSpPr txBox="1"/>
          <p:nvPr/>
        </p:nvSpPr>
        <p:spPr>
          <a:xfrm>
            <a:off x="18966809" y="4919762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44D33FF-633B-2F4B-BE4B-D6AB0EED09EF}"/>
              </a:ext>
            </a:extLst>
          </p:cNvPr>
          <p:cNvSpPr txBox="1"/>
          <p:nvPr/>
        </p:nvSpPr>
        <p:spPr>
          <a:xfrm>
            <a:off x="18966809" y="11194438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AF36E08-4D65-9E4E-8684-B10F1F64F938}"/>
              </a:ext>
            </a:extLst>
          </p:cNvPr>
          <p:cNvSpPr txBox="1"/>
          <p:nvPr/>
        </p:nvSpPr>
        <p:spPr>
          <a:xfrm>
            <a:off x="2728326" y="4995813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30D7097-3942-6043-9151-E5738CD4826C}"/>
              </a:ext>
            </a:extLst>
          </p:cNvPr>
          <p:cNvSpPr txBox="1"/>
          <p:nvPr/>
        </p:nvSpPr>
        <p:spPr>
          <a:xfrm>
            <a:off x="2728326" y="11238958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7574359-4F70-2449-ACD2-0682EE523BC8}"/>
              </a:ext>
            </a:extLst>
          </p:cNvPr>
          <p:cNvSpPr/>
          <p:nvPr/>
        </p:nvSpPr>
        <p:spPr>
          <a:xfrm>
            <a:off x="18895552" y="4378773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Desire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5A3C528-8E2C-7A48-B4D7-49012E82BED0}"/>
              </a:ext>
            </a:extLst>
          </p:cNvPr>
          <p:cNvSpPr/>
          <p:nvPr/>
        </p:nvSpPr>
        <p:spPr>
          <a:xfrm>
            <a:off x="18895552" y="10621917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Monitoring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5BA736E-2FA7-6644-848B-3725EA9D7256}"/>
              </a:ext>
            </a:extLst>
          </p:cNvPr>
          <p:cNvSpPr/>
          <p:nvPr/>
        </p:nvSpPr>
        <p:spPr>
          <a:xfrm>
            <a:off x="2562476" y="4378773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CCD1780-2522-9F41-89B9-CF74B7DF7D3A}"/>
              </a:ext>
            </a:extLst>
          </p:cNvPr>
          <p:cNvSpPr/>
          <p:nvPr/>
        </p:nvSpPr>
        <p:spPr>
          <a:xfrm>
            <a:off x="2562476" y="10621917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Knowledge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FB61532-9666-A14C-9F44-4914C1D06BFF}"/>
              </a:ext>
            </a:extLst>
          </p:cNvPr>
          <p:cNvSpPr/>
          <p:nvPr/>
        </p:nvSpPr>
        <p:spPr>
          <a:xfrm>
            <a:off x="10774142" y="8101088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3C53383-E895-7B44-8B0B-1A0E26F715B1}"/>
              </a:ext>
            </a:extLst>
          </p:cNvPr>
          <p:cNvSpPr/>
          <p:nvPr/>
        </p:nvSpPr>
        <p:spPr>
          <a:xfrm>
            <a:off x="8042378" y="502602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7884BCA-9026-864D-907E-EC2C63FA4802}"/>
              </a:ext>
            </a:extLst>
          </p:cNvPr>
          <p:cNvSpPr/>
          <p:nvPr/>
        </p:nvSpPr>
        <p:spPr>
          <a:xfrm>
            <a:off x="8042378" y="1117457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FEAB75F-41F2-724E-B7B9-2829A8B9327F}"/>
              </a:ext>
            </a:extLst>
          </p:cNvPr>
          <p:cNvSpPr/>
          <p:nvPr/>
        </p:nvSpPr>
        <p:spPr>
          <a:xfrm>
            <a:off x="14726958" y="502602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FEE6234-7B26-4540-8A22-4F4570E15007}"/>
              </a:ext>
            </a:extLst>
          </p:cNvPr>
          <p:cNvSpPr/>
          <p:nvPr/>
        </p:nvSpPr>
        <p:spPr>
          <a:xfrm>
            <a:off x="14726958" y="1117457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1" name="Forma libre 103">
            <a:extLst>
              <a:ext uri="{FF2B5EF4-FFF2-40B4-BE49-F238E27FC236}">
                <a16:creationId xmlns:a16="http://schemas.microsoft.com/office/drawing/2014/main" id="{6A6ED49F-046D-244A-AC9F-EFC1C0398A38}"/>
              </a:ext>
            </a:extLst>
          </p:cNvPr>
          <p:cNvSpPr/>
          <p:nvPr/>
        </p:nvSpPr>
        <p:spPr>
          <a:xfrm>
            <a:off x="11731803" y="4335812"/>
            <a:ext cx="1292411" cy="1015465"/>
          </a:xfrm>
          <a:custGeom>
            <a:avLst/>
            <a:gdLst>
              <a:gd name="connsiteX0" fmla="*/ 463801 w 499477"/>
              <a:gd name="connsiteY0" fmla="*/ 321096 h 392446"/>
              <a:gd name="connsiteX1" fmla="*/ 428124 w 499477"/>
              <a:gd name="connsiteY1" fmla="*/ 321096 h 392446"/>
              <a:gd name="connsiteX2" fmla="*/ 428124 w 499477"/>
              <a:gd name="connsiteY2" fmla="*/ 178389 h 392446"/>
              <a:gd name="connsiteX3" fmla="*/ 249740 w 499477"/>
              <a:gd name="connsiteY3" fmla="*/ 4 h 392446"/>
              <a:gd name="connsiteX4" fmla="*/ 71355 w 499477"/>
              <a:gd name="connsiteY4" fmla="*/ 178389 h 392446"/>
              <a:gd name="connsiteX5" fmla="*/ 71355 w 499477"/>
              <a:gd name="connsiteY5" fmla="*/ 321096 h 392446"/>
              <a:gd name="connsiteX6" fmla="*/ 35678 w 499477"/>
              <a:gd name="connsiteY6" fmla="*/ 321096 h 392446"/>
              <a:gd name="connsiteX7" fmla="*/ 1 w 499477"/>
              <a:gd name="connsiteY7" fmla="*/ 356773 h 392446"/>
              <a:gd name="connsiteX8" fmla="*/ 35678 w 499477"/>
              <a:gd name="connsiteY8" fmla="*/ 392450 h 392446"/>
              <a:gd name="connsiteX9" fmla="*/ 463801 w 499477"/>
              <a:gd name="connsiteY9" fmla="*/ 392450 h 392446"/>
              <a:gd name="connsiteX10" fmla="*/ 499478 w 499477"/>
              <a:gd name="connsiteY10" fmla="*/ 356773 h 392446"/>
              <a:gd name="connsiteX11" fmla="*/ 463801 w 499477"/>
              <a:gd name="connsiteY11" fmla="*/ 321096 h 392446"/>
              <a:gd name="connsiteX12" fmla="*/ 107032 w 499477"/>
              <a:gd name="connsiteY12" fmla="*/ 321096 h 392446"/>
              <a:gd name="connsiteX13" fmla="*/ 107032 w 499477"/>
              <a:gd name="connsiteY13" fmla="*/ 178389 h 392446"/>
              <a:gd name="connsiteX14" fmla="*/ 203430 w 499477"/>
              <a:gd name="connsiteY14" fmla="*/ 44028 h 392446"/>
              <a:gd name="connsiteX15" fmla="*/ 142709 w 499477"/>
              <a:gd name="connsiteY15" fmla="*/ 160550 h 392446"/>
              <a:gd name="connsiteX16" fmla="*/ 142709 w 499477"/>
              <a:gd name="connsiteY16" fmla="*/ 321096 h 39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9477" h="392446">
                <a:moveTo>
                  <a:pt x="463801" y="321096"/>
                </a:moveTo>
                <a:lnTo>
                  <a:pt x="428124" y="321096"/>
                </a:lnTo>
                <a:lnTo>
                  <a:pt x="428124" y="178389"/>
                </a:lnTo>
                <a:cubicBezTo>
                  <a:pt x="428124" y="80033"/>
                  <a:pt x="348095" y="4"/>
                  <a:pt x="249740" y="4"/>
                </a:cubicBezTo>
                <a:cubicBezTo>
                  <a:pt x="151384" y="4"/>
                  <a:pt x="71355" y="80033"/>
                  <a:pt x="71355" y="178389"/>
                </a:cubicBezTo>
                <a:lnTo>
                  <a:pt x="71355" y="321096"/>
                </a:lnTo>
                <a:lnTo>
                  <a:pt x="35678" y="321096"/>
                </a:lnTo>
                <a:cubicBezTo>
                  <a:pt x="15975" y="321096"/>
                  <a:pt x="1" y="337071"/>
                  <a:pt x="1" y="356773"/>
                </a:cubicBezTo>
                <a:cubicBezTo>
                  <a:pt x="1" y="376474"/>
                  <a:pt x="15975" y="392450"/>
                  <a:pt x="35678" y="392450"/>
                </a:cubicBezTo>
                <a:lnTo>
                  <a:pt x="463801" y="392450"/>
                </a:lnTo>
                <a:cubicBezTo>
                  <a:pt x="483502" y="392450"/>
                  <a:pt x="499478" y="376474"/>
                  <a:pt x="499478" y="356773"/>
                </a:cubicBezTo>
                <a:cubicBezTo>
                  <a:pt x="499478" y="337071"/>
                  <a:pt x="483502" y="321096"/>
                  <a:pt x="463801" y="321096"/>
                </a:cubicBezTo>
                <a:close/>
                <a:moveTo>
                  <a:pt x="107032" y="321096"/>
                </a:moveTo>
                <a:lnTo>
                  <a:pt x="107032" y="178389"/>
                </a:lnTo>
                <a:cubicBezTo>
                  <a:pt x="107032" y="115878"/>
                  <a:pt x="147480" y="63331"/>
                  <a:pt x="203430" y="44028"/>
                </a:cubicBezTo>
                <a:cubicBezTo>
                  <a:pt x="166795" y="69860"/>
                  <a:pt x="142709" y="112315"/>
                  <a:pt x="142709" y="160550"/>
                </a:cubicBezTo>
                <a:lnTo>
                  <a:pt x="142709" y="321096"/>
                </a:ln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2" name="Forma libre 104">
            <a:extLst>
              <a:ext uri="{FF2B5EF4-FFF2-40B4-BE49-F238E27FC236}">
                <a16:creationId xmlns:a16="http://schemas.microsoft.com/office/drawing/2014/main" id="{B80E0C89-762F-374D-B08A-962A0FC73E85}"/>
              </a:ext>
            </a:extLst>
          </p:cNvPr>
          <p:cNvSpPr/>
          <p:nvPr/>
        </p:nvSpPr>
        <p:spPr>
          <a:xfrm>
            <a:off x="12331853" y="4058867"/>
            <a:ext cx="92313" cy="184628"/>
          </a:xfrm>
          <a:custGeom>
            <a:avLst/>
            <a:gdLst>
              <a:gd name="connsiteX0" fmla="*/ 17846 w 35676"/>
              <a:gd name="connsiteY0" fmla="*/ 71355 h 71353"/>
              <a:gd name="connsiteX1" fmla="*/ 35684 w 35676"/>
              <a:gd name="connsiteY1" fmla="*/ 53516 h 71353"/>
              <a:gd name="connsiteX2" fmla="*/ 35684 w 35676"/>
              <a:gd name="connsiteY2" fmla="*/ 17839 h 71353"/>
              <a:gd name="connsiteX3" fmla="*/ 17846 w 35676"/>
              <a:gd name="connsiteY3" fmla="*/ 1 h 71353"/>
              <a:gd name="connsiteX4" fmla="*/ 8 w 35676"/>
              <a:gd name="connsiteY4" fmla="*/ 17839 h 71353"/>
              <a:gd name="connsiteX5" fmla="*/ 8 w 35676"/>
              <a:gd name="connsiteY5" fmla="*/ 53516 h 71353"/>
              <a:gd name="connsiteX6" fmla="*/ 17846 w 35676"/>
              <a:gd name="connsiteY6" fmla="*/ 71355 h 7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76" h="71353">
                <a:moveTo>
                  <a:pt x="17846" y="71355"/>
                </a:moveTo>
                <a:cubicBezTo>
                  <a:pt x="27706" y="71355"/>
                  <a:pt x="35684" y="63376"/>
                  <a:pt x="35684" y="53516"/>
                </a:cubicBezTo>
                <a:lnTo>
                  <a:pt x="35684" y="17839"/>
                </a:lnTo>
                <a:cubicBezTo>
                  <a:pt x="35684" y="7980"/>
                  <a:pt x="27706" y="1"/>
                  <a:pt x="17846" y="1"/>
                </a:cubicBezTo>
                <a:cubicBezTo>
                  <a:pt x="7986" y="1"/>
                  <a:pt x="8" y="7980"/>
                  <a:pt x="8" y="17839"/>
                </a:cubicBezTo>
                <a:lnTo>
                  <a:pt x="8" y="53516"/>
                </a:lnTo>
                <a:cubicBezTo>
                  <a:pt x="8" y="63376"/>
                  <a:pt x="7986" y="71355"/>
                  <a:pt x="17846" y="71355"/>
                </a:cubicBez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3" name="Forma libre 105">
            <a:extLst>
              <a:ext uri="{FF2B5EF4-FFF2-40B4-BE49-F238E27FC236}">
                <a16:creationId xmlns:a16="http://schemas.microsoft.com/office/drawing/2014/main" id="{6F7C8670-E8AC-3048-A6B8-3F57568D26A9}"/>
              </a:ext>
            </a:extLst>
          </p:cNvPr>
          <p:cNvSpPr/>
          <p:nvPr/>
        </p:nvSpPr>
        <p:spPr>
          <a:xfrm>
            <a:off x="12931901" y="4751230"/>
            <a:ext cx="184628" cy="92313"/>
          </a:xfrm>
          <a:custGeom>
            <a:avLst/>
            <a:gdLst>
              <a:gd name="connsiteX0" fmla="*/ 53529 w 71353"/>
              <a:gd name="connsiteY0" fmla="*/ 9 h 35676"/>
              <a:gd name="connsiteX1" fmla="*/ 17852 w 71353"/>
              <a:gd name="connsiteY1" fmla="*/ 9 h 35676"/>
              <a:gd name="connsiteX2" fmla="*/ 14 w 71353"/>
              <a:gd name="connsiteY2" fmla="*/ 17847 h 35676"/>
              <a:gd name="connsiteX3" fmla="*/ 17852 w 71353"/>
              <a:gd name="connsiteY3" fmla="*/ 35685 h 35676"/>
              <a:gd name="connsiteX4" fmla="*/ 53529 w 71353"/>
              <a:gd name="connsiteY4" fmla="*/ 35685 h 35676"/>
              <a:gd name="connsiteX5" fmla="*/ 71368 w 71353"/>
              <a:gd name="connsiteY5" fmla="*/ 17847 h 35676"/>
              <a:gd name="connsiteX6" fmla="*/ 53529 w 71353"/>
              <a:gd name="connsiteY6" fmla="*/ 9 h 3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53" h="35676">
                <a:moveTo>
                  <a:pt x="53529" y="9"/>
                </a:moveTo>
                <a:lnTo>
                  <a:pt x="17852" y="9"/>
                </a:lnTo>
                <a:cubicBezTo>
                  <a:pt x="7993" y="9"/>
                  <a:pt x="14" y="7987"/>
                  <a:pt x="14" y="17847"/>
                </a:cubicBezTo>
                <a:cubicBezTo>
                  <a:pt x="14" y="27707"/>
                  <a:pt x="7993" y="35685"/>
                  <a:pt x="17852" y="35685"/>
                </a:cubicBezTo>
                <a:lnTo>
                  <a:pt x="53529" y="35685"/>
                </a:lnTo>
                <a:cubicBezTo>
                  <a:pt x="63389" y="35685"/>
                  <a:pt x="71368" y="27707"/>
                  <a:pt x="71368" y="17847"/>
                </a:cubicBezTo>
                <a:cubicBezTo>
                  <a:pt x="71368" y="7987"/>
                  <a:pt x="63389" y="9"/>
                  <a:pt x="53529" y="9"/>
                </a:cubicBez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4" name="Forma libre 106">
            <a:extLst>
              <a:ext uri="{FF2B5EF4-FFF2-40B4-BE49-F238E27FC236}">
                <a16:creationId xmlns:a16="http://schemas.microsoft.com/office/drawing/2014/main" id="{0D9D55F9-139D-0542-9B2E-C07304A17C9A}"/>
              </a:ext>
            </a:extLst>
          </p:cNvPr>
          <p:cNvSpPr/>
          <p:nvPr/>
        </p:nvSpPr>
        <p:spPr>
          <a:xfrm>
            <a:off x="11639490" y="4751230"/>
            <a:ext cx="184628" cy="92313"/>
          </a:xfrm>
          <a:custGeom>
            <a:avLst/>
            <a:gdLst>
              <a:gd name="connsiteX0" fmla="*/ 71354 w 71353"/>
              <a:gd name="connsiteY0" fmla="*/ 17847 h 35676"/>
              <a:gd name="connsiteX1" fmla="*/ 53515 w 71353"/>
              <a:gd name="connsiteY1" fmla="*/ 9 h 35676"/>
              <a:gd name="connsiteX2" fmla="*/ 17838 w 71353"/>
              <a:gd name="connsiteY2" fmla="*/ 9 h 35676"/>
              <a:gd name="connsiteX3" fmla="*/ 0 w 71353"/>
              <a:gd name="connsiteY3" fmla="*/ 17847 h 35676"/>
              <a:gd name="connsiteX4" fmla="*/ 17838 w 71353"/>
              <a:gd name="connsiteY4" fmla="*/ 35685 h 35676"/>
              <a:gd name="connsiteX5" fmla="*/ 53515 w 71353"/>
              <a:gd name="connsiteY5" fmla="*/ 35685 h 35676"/>
              <a:gd name="connsiteX6" fmla="*/ 71354 w 71353"/>
              <a:gd name="connsiteY6" fmla="*/ 17847 h 3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53" h="35676">
                <a:moveTo>
                  <a:pt x="71354" y="17847"/>
                </a:moveTo>
                <a:cubicBezTo>
                  <a:pt x="71354" y="7987"/>
                  <a:pt x="63375" y="9"/>
                  <a:pt x="53515" y="9"/>
                </a:cubicBezTo>
                <a:lnTo>
                  <a:pt x="17838" y="9"/>
                </a:lnTo>
                <a:cubicBezTo>
                  <a:pt x="7979" y="9"/>
                  <a:pt x="0" y="7987"/>
                  <a:pt x="0" y="17847"/>
                </a:cubicBezTo>
                <a:cubicBezTo>
                  <a:pt x="0" y="27707"/>
                  <a:pt x="7979" y="35685"/>
                  <a:pt x="17838" y="35685"/>
                </a:cubicBezTo>
                <a:lnTo>
                  <a:pt x="53515" y="35685"/>
                </a:lnTo>
                <a:cubicBezTo>
                  <a:pt x="63375" y="35685"/>
                  <a:pt x="71354" y="27707"/>
                  <a:pt x="71354" y="17847"/>
                </a:cubicBez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5" name="Forma libre 107">
            <a:extLst>
              <a:ext uri="{FF2B5EF4-FFF2-40B4-BE49-F238E27FC236}">
                <a16:creationId xmlns:a16="http://schemas.microsoft.com/office/drawing/2014/main" id="{CBE3145C-C6AA-6842-B1F2-12DDDD7893B7}"/>
              </a:ext>
            </a:extLst>
          </p:cNvPr>
          <p:cNvSpPr/>
          <p:nvPr/>
        </p:nvSpPr>
        <p:spPr>
          <a:xfrm>
            <a:off x="12756117" y="4261669"/>
            <a:ext cx="157583" cy="157583"/>
          </a:xfrm>
          <a:custGeom>
            <a:avLst/>
            <a:gdLst>
              <a:gd name="connsiteX0" fmla="*/ 17850 w 60901"/>
              <a:gd name="connsiteY0" fmla="*/ 60905 h 60901"/>
              <a:gd name="connsiteX1" fmla="*/ 30463 w 60901"/>
              <a:gd name="connsiteY1" fmla="*/ 55679 h 60901"/>
              <a:gd name="connsiteX2" fmla="*/ 55688 w 60901"/>
              <a:gd name="connsiteY2" fmla="*/ 30454 h 60901"/>
              <a:gd name="connsiteX3" fmla="*/ 55688 w 60901"/>
              <a:gd name="connsiteY3" fmla="*/ 5229 h 60901"/>
              <a:gd name="connsiteX4" fmla="*/ 30463 w 60901"/>
              <a:gd name="connsiteY4" fmla="*/ 5229 h 60901"/>
              <a:gd name="connsiteX5" fmla="*/ 5238 w 60901"/>
              <a:gd name="connsiteY5" fmla="*/ 30454 h 60901"/>
              <a:gd name="connsiteX6" fmla="*/ 5238 w 60901"/>
              <a:gd name="connsiteY6" fmla="*/ 55679 h 60901"/>
              <a:gd name="connsiteX7" fmla="*/ 17851 w 60901"/>
              <a:gd name="connsiteY7" fmla="*/ 60905 h 6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01" h="60901">
                <a:moveTo>
                  <a:pt x="17850" y="60905"/>
                </a:moveTo>
                <a:cubicBezTo>
                  <a:pt x="22415" y="60905"/>
                  <a:pt x="26979" y="59163"/>
                  <a:pt x="30463" y="55679"/>
                </a:cubicBezTo>
                <a:lnTo>
                  <a:pt x="55688" y="30454"/>
                </a:lnTo>
                <a:cubicBezTo>
                  <a:pt x="62656" y="23486"/>
                  <a:pt x="62656" y="12197"/>
                  <a:pt x="55688" y="5229"/>
                </a:cubicBezTo>
                <a:cubicBezTo>
                  <a:pt x="48719" y="-1739"/>
                  <a:pt x="37431" y="-1739"/>
                  <a:pt x="30463" y="5229"/>
                </a:cubicBezTo>
                <a:lnTo>
                  <a:pt x="5238" y="30454"/>
                </a:lnTo>
                <a:cubicBezTo>
                  <a:pt x="-1730" y="37422"/>
                  <a:pt x="-1730" y="48710"/>
                  <a:pt x="5238" y="55679"/>
                </a:cubicBezTo>
                <a:cubicBezTo>
                  <a:pt x="8722" y="59163"/>
                  <a:pt x="13286" y="60905"/>
                  <a:pt x="17851" y="60905"/>
                </a:cubicBez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6" name="Forma libre 108">
            <a:extLst>
              <a:ext uri="{FF2B5EF4-FFF2-40B4-BE49-F238E27FC236}">
                <a16:creationId xmlns:a16="http://schemas.microsoft.com/office/drawing/2014/main" id="{C2A4D48A-886D-E34A-BF30-AB5F5DD32247}"/>
              </a:ext>
            </a:extLst>
          </p:cNvPr>
          <p:cNvSpPr/>
          <p:nvPr/>
        </p:nvSpPr>
        <p:spPr>
          <a:xfrm>
            <a:off x="11842290" y="4261669"/>
            <a:ext cx="157583" cy="157583"/>
          </a:xfrm>
          <a:custGeom>
            <a:avLst/>
            <a:gdLst>
              <a:gd name="connsiteX0" fmla="*/ 30453 w 60901"/>
              <a:gd name="connsiteY0" fmla="*/ 55679 h 60901"/>
              <a:gd name="connsiteX1" fmla="*/ 43065 w 60901"/>
              <a:gd name="connsiteY1" fmla="*/ 60905 h 60901"/>
              <a:gd name="connsiteX2" fmla="*/ 55678 w 60901"/>
              <a:gd name="connsiteY2" fmla="*/ 55679 h 60901"/>
              <a:gd name="connsiteX3" fmla="*/ 55678 w 60901"/>
              <a:gd name="connsiteY3" fmla="*/ 30454 h 60901"/>
              <a:gd name="connsiteX4" fmla="*/ 30453 w 60901"/>
              <a:gd name="connsiteY4" fmla="*/ 5229 h 60901"/>
              <a:gd name="connsiteX5" fmla="*/ 5228 w 60901"/>
              <a:gd name="connsiteY5" fmla="*/ 5229 h 60901"/>
              <a:gd name="connsiteX6" fmla="*/ 5228 w 60901"/>
              <a:gd name="connsiteY6" fmla="*/ 30454 h 60901"/>
              <a:gd name="connsiteX7" fmla="*/ 30453 w 60901"/>
              <a:gd name="connsiteY7" fmla="*/ 55679 h 6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01" h="60901">
                <a:moveTo>
                  <a:pt x="30453" y="55679"/>
                </a:moveTo>
                <a:cubicBezTo>
                  <a:pt x="33937" y="59163"/>
                  <a:pt x="38501" y="60905"/>
                  <a:pt x="43065" y="60905"/>
                </a:cubicBezTo>
                <a:cubicBezTo>
                  <a:pt x="47629" y="60905"/>
                  <a:pt x="52194" y="59163"/>
                  <a:pt x="55678" y="55679"/>
                </a:cubicBezTo>
                <a:cubicBezTo>
                  <a:pt x="62646" y="48711"/>
                  <a:pt x="62646" y="37422"/>
                  <a:pt x="55678" y="30454"/>
                </a:cubicBezTo>
                <a:lnTo>
                  <a:pt x="30453" y="5229"/>
                </a:lnTo>
                <a:cubicBezTo>
                  <a:pt x="23485" y="-1739"/>
                  <a:pt x="12196" y="-1739"/>
                  <a:pt x="5228" y="5229"/>
                </a:cubicBezTo>
                <a:cubicBezTo>
                  <a:pt x="-1740" y="12197"/>
                  <a:pt x="-1740" y="23486"/>
                  <a:pt x="5228" y="30454"/>
                </a:cubicBezTo>
                <a:lnTo>
                  <a:pt x="30453" y="55679"/>
                </a:ln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pic>
        <p:nvPicPr>
          <p:cNvPr id="137" name="Gráfico 446">
            <a:extLst>
              <a:ext uri="{FF2B5EF4-FFF2-40B4-BE49-F238E27FC236}">
                <a16:creationId xmlns:a16="http://schemas.microsoft.com/office/drawing/2014/main" id="{E19626C4-4BAE-824F-9E4E-2930012C1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0882" y="7829468"/>
            <a:ext cx="1332896" cy="1332896"/>
          </a:xfrm>
          <a:prstGeom prst="rect">
            <a:avLst/>
          </a:prstGeom>
        </p:spPr>
      </p:pic>
      <p:pic>
        <p:nvPicPr>
          <p:cNvPr id="140" name="Gráfico 220">
            <a:extLst>
              <a:ext uri="{FF2B5EF4-FFF2-40B4-BE49-F238E27FC236}">
                <a16:creationId xmlns:a16="http://schemas.microsoft.com/office/drawing/2014/main" id="{25C874B7-D7B0-4C4F-B1F4-D55924960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639490" y="11225717"/>
            <a:ext cx="1220646" cy="1220646"/>
          </a:xfrm>
          <a:prstGeom prst="rect">
            <a:avLst/>
          </a:prstGeom>
        </p:spPr>
      </p:pic>
      <p:sp>
        <p:nvSpPr>
          <p:cNvPr id="142" name="Forma libre 170">
            <a:extLst>
              <a:ext uri="{FF2B5EF4-FFF2-40B4-BE49-F238E27FC236}">
                <a16:creationId xmlns:a16="http://schemas.microsoft.com/office/drawing/2014/main" id="{4448F5A2-CF7D-CB42-A3E3-37DB1B89124F}"/>
              </a:ext>
            </a:extLst>
          </p:cNvPr>
          <p:cNvSpPr/>
          <p:nvPr/>
        </p:nvSpPr>
        <p:spPr>
          <a:xfrm>
            <a:off x="15438090" y="8067076"/>
            <a:ext cx="786374" cy="618800"/>
          </a:xfrm>
          <a:custGeom>
            <a:avLst/>
            <a:gdLst>
              <a:gd name="connsiteX0" fmla="*/ 343158 w 343158"/>
              <a:gd name="connsiteY0" fmla="*/ 57670 h 270032"/>
              <a:gd name="connsiteX1" fmla="*/ 285488 w 343158"/>
              <a:gd name="connsiteY1" fmla="*/ 0 h 270032"/>
              <a:gd name="connsiteX2" fmla="*/ 130795 w 343158"/>
              <a:gd name="connsiteY2" fmla="*/ 154691 h 270032"/>
              <a:gd name="connsiteX3" fmla="*/ 57670 w 343158"/>
              <a:gd name="connsiteY3" fmla="*/ 81567 h 270032"/>
              <a:gd name="connsiteX4" fmla="*/ 0 w 343158"/>
              <a:gd name="connsiteY4" fmla="*/ 139237 h 270032"/>
              <a:gd name="connsiteX5" fmla="*/ 130795 w 343158"/>
              <a:gd name="connsiteY5" fmla="*/ 270032 h 27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158" h="270032">
                <a:moveTo>
                  <a:pt x="343158" y="57670"/>
                </a:moveTo>
                <a:lnTo>
                  <a:pt x="285488" y="0"/>
                </a:lnTo>
                <a:lnTo>
                  <a:pt x="130795" y="154691"/>
                </a:lnTo>
                <a:lnTo>
                  <a:pt x="57670" y="81567"/>
                </a:lnTo>
                <a:lnTo>
                  <a:pt x="0" y="139237"/>
                </a:lnTo>
                <a:lnTo>
                  <a:pt x="130795" y="270032"/>
                </a:lnTo>
                <a:close/>
              </a:path>
            </a:pathLst>
          </a:custGeom>
          <a:solidFill>
            <a:schemeClr val="accent2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3" name="Forma libre 171">
            <a:extLst>
              <a:ext uri="{FF2B5EF4-FFF2-40B4-BE49-F238E27FC236}">
                <a16:creationId xmlns:a16="http://schemas.microsoft.com/office/drawing/2014/main" id="{1004CA7F-F87E-614B-ABAC-82DD3B96F0C6}"/>
              </a:ext>
            </a:extLst>
          </p:cNvPr>
          <p:cNvSpPr/>
          <p:nvPr/>
        </p:nvSpPr>
        <p:spPr>
          <a:xfrm>
            <a:off x="15177065" y="7665859"/>
            <a:ext cx="1308426" cy="1308426"/>
          </a:xfrm>
          <a:custGeom>
            <a:avLst/>
            <a:gdLst>
              <a:gd name="connsiteX0" fmla="*/ 0 w 570971"/>
              <a:gd name="connsiteY0" fmla="*/ 0 h 570971"/>
              <a:gd name="connsiteX1" fmla="*/ 0 w 570971"/>
              <a:gd name="connsiteY1" fmla="*/ 570972 h 570971"/>
              <a:gd name="connsiteX2" fmla="*/ 570972 w 570971"/>
              <a:gd name="connsiteY2" fmla="*/ 570972 h 570971"/>
              <a:gd name="connsiteX3" fmla="*/ 570972 w 570971"/>
              <a:gd name="connsiteY3" fmla="*/ 0 h 570971"/>
              <a:gd name="connsiteX4" fmla="*/ 489405 w 570971"/>
              <a:gd name="connsiteY4" fmla="*/ 489405 h 570971"/>
              <a:gd name="connsiteX5" fmla="*/ 81567 w 570971"/>
              <a:gd name="connsiteY5" fmla="*/ 489405 h 570971"/>
              <a:gd name="connsiteX6" fmla="*/ 81567 w 570971"/>
              <a:gd name="connsiteY6" fmla="*/ 81567 h 570971"/>
              <a:gd name="connsiteX7" fmla="*/ 489403 w 570971"/>
              <a:gd name="connsiteY7" fmla="*/ 81567 h 570971"/>
              <a:gd name="connsiteX8" fmla="*/ 489403 w 570971"/>
              <a:gd name="connsiteY8" fmla="*/ 489405 h 57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71" h="570971">
                <a:moveTo>
                  <a:pt x="0" y="0"/>
                </a:moveTo>
                <a:lnTo>
                  <a:pt x="0" y="570972"/>
                </a:lnTo>
                <a:lnTo>
                  <a:pt x="570972" y="570972"/>
                </a:lnTo>
                <a:lnTo>
                  <a:pt x="570972" y="0"/>
                </a:lnTo>
                <a:close/>
                <a:moveTo>
                  <a:pt x="489405" y="489405"/>
                </a:moveTo>
                <a:lnTo>
                  <a:pt x="81567" y="489405"/>
                </a:lnTo>
                <a:lnTo>
                  <a:pt x="81567" y="81567"/>
                </a:lnTo>
                <a:lnTo>
                  <a:pt x="489403" y="81567"/>
                </a:lnTo>
                <a:lnTo>
                  <a:pt x="489403" y="489405"/>
                </a:lnTo>
                <a:close/>
              </a:path>
            </a:pathLst>
          </a:custGeom>
          <a:solidFill>
            <a:schemeClr val="accent2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304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0">
            <a:extLst>
              <a:ext uri="{FF2B5EF4-FFF2-40B4-BE49-F238E27FC236}">
                <a16:creationId xmlns:a16="http://schemas.microsoft.com/office/drawing/2014/main" id="{3BF992D1-2984-6E4F-A325-62F4187B0AF4}"/>
              </a:ext>
            </a:extLst>
          </p:cNvPr>
          <p:cNvSpPr txBox="1"/>
          <p:nvPr/>
        </p:nvSpPr>
        <p:spPr>
          <a:xfrm>
            <a:off x="7080728" y="1022190"/>
            <a:ext cx="102162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B13591A-77B8-9243-B6CC-064EE636319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5E10ECC-17F1-ED43-B1F3-CE92D214C339}"/>
              </a:ext>
            </a:extLst>
          </p:cNvPr>
          <p:cNvSpPr txBox="1"/>
          <p:nvPr/>
        </p:nvSpPr>
        <p:spPr>
          <a:xfrm>
            <a:off x="1638269" y="10535203"/>
            <a:ext cx="4332651" cy="1376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0CB9CF5-F3F1-A74A-8A3D-F4E515733892}"/>
              </a:ext>
            </a:extLst>
          </p:cNvPr>
          <p:cNvSpPr/>
          <p:nvPr/>
        </p:nvSpPr>
        <p:spPr>
          <a:xfrm>
            <a:off x="1908536" y="6419017"/>
            <a:ext cx="3872695" cy="38726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5050022D-C5B7-0E47-AA01-CBE10DF558FE}"/>
              </a:ext>
            </a:extLst>
          </p:cNvPr>
          <p:cNvSpPr/>
          <p:nvPr/>
        </p:nvSpPr>
        <p:spPr>
          <a:xfrm>
            <a:off x="811703" y="5493247"/>
            <a:ext cx="6066360" cy="6066361"/>
          </a:xfrm>
          <a:prstGeom prst="blockArc">
            <a:avLst>
              <a:gd name="adj1" fmla="val 10800000"/>
              <a:gd name="adj2" fmla="val 109720"/>
              <a:gd name="adj3" fmla="val 83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93E0957-D617-254E-B524-DDFEC872934E}"/>
              </a:ext>
            </a:extLst>
          </p:cNvPr>
          <p:cNvSpPr/>
          <p:nvPr/>
        </p:nvSpPr>
        <p:spPr>
          <a:xfrm>
            <a:off x="1678559" y="7945383"/>
            <a:ext cx="4332651" cy="825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18CD5F-D1FC-4048-ABD5-D2C85FB1FC24}"/>
              </a:ext>
            </a:extLst>
          </p:cNvPr>
          <p:cNvSpPr txBox="1"/>
          <p:nvPr/>
        </p:nvSpPr>
        <p:spPr>
          <a:xfrm>
            <a:off x="7206319" y="5030682"/>
            <a:ext cx="4332651" cy="1376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576628-79F6-A641-B74D-7B30E84E2C33}"/>
              </a:ext>
            </a:extLst>
          </p:cNvPr>
          <p:cNvSpPr/>
          <p:nvPr/>
        </p:nvSpPr>
        <p:spPr>
          <a:xfrm>
            <a:off x="7476586" y="6419017"/>
            <a:ext cx="3872695" cy="3872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2EE1EFE2-E082-2549-B244-056984643B89}"/>
              </a:ext>
            </a:extLst>
          </p:cNvPr>
          <p:cNvSpPr/>
          <p:nvPr/>
        </p:nvSpPr>
        <p:spPr>
          <a:xfrm rot="10800000">
            <a:off x="6379753" y="5493247"/>
            <a:ext cx="6066360" cy="6066361"/>
          </a:xfrm>
          <a:prstGeom prst="blockArc">
            <a:avLst>
              <a:gd name="adj1" fmla="val 10800000"/>
              <a:gd name="adj2" fmla="val 109720"/>
              <a:gd name="adj3" fmla="val 837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F85E7E-A58F-464E-8FEC-FE09B6F86F04}"/>
              </a:ext>
            </a:extLst>
          </p:cNvPr>
          <p:cNvSpPr/>
          <p:nvPr/>
        </p:nvSpPr>
        <p:spPr>
          <a:xfrm>
            <a:off x="7246609" y="7945383"/>
            <a:ext cx="4332651" cy="825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Knowledge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F13C8-7BA6-A747-AD1C-97E311444F7F}"/>
              </a:ext>
            </a:extLst>
          </p:cNvPr>
          <p:cNvSpPr txBox="1"/>
          <p:nvPr/>
        </p:nvSpPr>
        <p:spPr>
          <a:xfrm>
            <a:off x="12758101" y="10535203"/>
            <a:ext cx="4332651" cy="1376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84FD430-BFDA-0244-B8E6-7F4E93E3134D}"/>
              </a:ext>
            </a:extLst>
          </p:cNvPr>
          <p:cNvSpPr/>
          <p:nvPr/>
        </p:nvSpPr>
        <p:spPr>
          <a:xfrm>
            <a:off x="13028369" y="6419017"/>
            <a:ext cx="3872695" cy="3872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8" name="Block Arc 27">
            <a:extLst>
              <a:ext uri="{FF2B5EF4-FFF2-40B4-BE49-F238E27FC236}">
                <a16:creationId xmlns:a16="http://schemas.microsoft.com/office/drawing/2014/main" id="{8E9DA24E-4F24-644C-8A18-B267B00DC98F}"/>
              </a:ext>
            </a:extLst>
          </p:cNvPr>
          <p:cNvSpPr/>
          <p:nvPr/>
        </p:nvSpPr>
        <p:spPr>
          <a:xfrm>
            <a:off x="11931536" y="5493247"/>
            <a:ext cx="6066360" cy="6066361"/>
          </a:xfrm>
          <a:prstGeom prst="blockArc">
            <a:avLst>
              <a:gd name="adj1" fmla="val 10800000"/>
              <a:gd name="adj2" fmla="val 109720"/>
              <a:gd name="adj3" fmla="val 837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311DE4-37A3-CF4C-AC75-E336F7D027D7}"/>
              </a:ext>
            </a:extLst>
          </p:cNvPr>
          <p:cNvSpPr/>
          <p:nvPr/>
        </p:nvSpPr>
        <p:spPr>
          <a:xfrm>
            <a:off x="12798392" y="7945383"/>
            <a:ext cx="4332651" cy="153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Reinforcement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F0BAF8-707D-294B-8E14-AAA614589847}"/>
              </a:ext>
            </a:extLst>
          </p:cNvPr>
          <p:cNvSpPr txBox="1"/>
          <p:nvPr/>
        </p:nvSpPr>
        <p:spPr>
          <a:xfrm>
            <a:off x="18326151" y="5030682"/>
            <a:ext cx="4332651" cy="1376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96AA6DB-2989-EA4E-8667-1DE23A848B85}"/>
              </a:ext>
            </a:extLst>
          </p:cNvPr>
          <p:cNvSpPr/>
          <p:nvPr/>
        </p:nvSpPr>
        <p:spPr>
          <a:xfrm>
            <a:off x="18596419" y="6419017"/>
            <a:ext cx="3872695" cy="3872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Block Arc 31">
            <a:extLst>
              <a:ext uri="{FF2B5EF4-FFF2-40B4-BE49-F238E27FC236}">
                <a16:creationId xmlns:a16="http://schemas.microsoft.com/office/drawing/2014/main" id="{C11D9002-90F7-3A46-87C6-801ECA3EF962}"/>
              </a:ext>
            </a:extLst>
          </p:cNvPr>
          <p:cNvSpPr/>
          <p:nvPr/>
        </p:nvSpPr>
        <p:spPr>
          <a:xfrm rot="10800000">
            <a:off x="17499586" y="5493247"/>
            <a:ext cx="6066360" cy="6066361"/>
          </a:xfrm>
          <a:prstGeom prst="blockArc">
            <a:avLst>
              <a:gd name="adj1" fmla="val 10800000"/>
              <a:gd name="adj2" fmla="val 109720"/>
              <a:gd name="adj3" fmla="val 837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F656C7-0620-8440-A14E-58E06D59EC27}"/>
              </a:ext>
            </a:extLst>
          </p:cNvPr>
          <p:cNvSpPr/>
          <p:nvPr/>
        </p:nvSpPr>
        <p:spPr>
          <a:xfrm>
            <a:off x="18366442" y="7945383"/>
            <a:ext cx="4332651" cy="736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Desire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0C9297-AD0C-3B49-9293-1F26B750CF18}"/>
              </a:ext>
            </a:extLst>
          </p:cNvPr>
          <p:cNvSpPr/>
          <p:nvPr/>
        </p:nvSpPr>
        <p:spPr>
          <a:xfrm>
            <a:off x="3464583" y="4530767"/>
            <a:ext cx="760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200" b="1" dirty="0">
                <a:solidFill>
                  <a:schemeClr val="accent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614D36-61CB-8C4A-9DDA-EDA0B27A12F2}"/>
              </a:ext>
            </a:extLst>
          </p:cNvPr>
          <p:cNvSpPr/>
          <p:nvPr/>
        </p:nvSpPr>
        <p:spPr>
          <a:xfrm>
            <a:off x="14500445" y="4530767"/>
            <a:ext cx="760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200" b="1" dirty="0">
                <a:solidFill>
                  <a:schemeClr val="accent3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E09BC3-36F2-4242-B96F-564FE591B299}"/>
              </a:ext>
            </a:extLst>
          </p:cNvPr>
          <p:cNvSpPr/>
          <p:nvPr/>
        </p:nvSpPr>
        <p:spPr>
          <a:xfrm>
            <a:off x="9045576" y="11688312"/>
            <a:ext cx="760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200" b="1" dirty="0">
                <a:solidFill>
                  <a:schemeClr val="accent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F62753-50C9-6E45-91D4-FB56D8D28C9C}"/>
              </a:ext>
            </a:extLst>
          </p:cNvPr>
          <p:cNvSpPr/>
          <p:nvPr/>
        </p:nvSpPr>
        <p:spPr>
          <a:xfrm>
            <a:off x="20081438" y="11688312"/>
            <a:ext cx="760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200" b="1" dirty="0">
                <a:solidFill>
                  <a:schemeClr val="accent4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750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80732" y="1046901"/>
            <a:ext cx="102162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2247EA-03FE-7940-8DC4-E75314BA0A18}"/>
              </a:ext>
            </a:extLst>
          </p:cNvPr>
          <p:cNvSpPr/>
          <p:nvPr/>
        </p:nvSpPr>
        <p:spPr>
          <a:xfrm>
            <a:off x="9783269" y="6017365"/>
            <a:ext cx="4782069" cy="478206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8A6060B-CE00-CB42-B4F1-C35AA222AF66}"/>
              </a:ext>
            </a:extLst>
          </p:cNvPr>
          <p:cNvSpPr/>
          <p:nvPr/>
        </p:nvSpPr>
        <p:spPr>
          <a:xfrm>
            <a:off x="11170247" y="10816162"/>
            <a:ext cx="1945421" cy="1945421"/>
          </a:xfrm>
          <a:prstGeom prst="ellipse">
            <a:avLst/>
          </a:prstGeom>
          <a:solidFill>
            <a:schemeClr val="accent3"/>
          </a:solidFill>
          <a:ln w="254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6A67DD-0C61-3543-B105-51ECC2D77B0B}"/>
              </a:ext>
            </a:extLst>
          </p:cNvPr>
          <p:cNvSpPr/>
          <p:nvPr/>
        </p:nvSpPr>
        <p:spPr>
          <a:xfrm>
            <a:off x="11781345" y="11402904"/>
            <a:ext cx="723225" cy="848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28FC86-5F7D-904C-B1AF-F320534A9C61}"/>
              </a:ext>
            </a:extLst>
          </p:cNvPr>
          <p:cNvSpPr/>
          <p:nvPr/>
        </p:nvSpPr>
        <p:spPr>
          <a:xfrm>
            <a:off x="11170247" y="4010333"/>
            <a:ext cx="1945421" cy="1945421"/>
          </a:xfrm>
          <a:prstGeom prst="ellipse">
            <a:avLst/>
          </a:prstGeom>
          <a:solidFill>
            <a:schemeClr val="accent1"/>
          </a:solidFill>
          <a:ln w="254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22A4EB-0EBA-2442-848A-9770306497FC}"/>
              </a:ext>
            </a:extLst>
          </p:cNvPr>
          <p:cNvSpPr/>
          <p:nvPr/>
        </p:nvSpPr>
        <p:spPr>
          <a:xfrm>
            <a:off x="11781345" y="4597076"/>
            <a:ext cx="723225" cy="848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EC7E8C-B056-E24E-AF1A-51B96AE6142A}"/>
              </a:ext>
            </a:extLst>
          </p:cNvPr>
          <p:cNvSpPr/>
          <p:nvPr/>
        </p:nvSpPr>
        <p:spPr>
          <a:xfrm>
            <a:off x="7812305" y="7435689"/>
            <a:ext cx="1945421" cy="1945421"/>
          </a:xfrm>
          <a:prstGeom prst="ellipse">
            <a:avLst/>
          </a:prstGeom>
          <a:solidFill>
            <a:schemeClr val="accent2"/>
          </a:solidFill>
          <a:ln w="254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90EE6B-1E0C-1644-8913-27E953A257B6}"/>
              </a:ext>
            </a:extLst>
          </p:cNvPr>
          <p:cNvSpPr/>
          <p:nvPr/>
        </p:nvSpPr>
        <p:spPr>
          <a:xfrm>
            <a:off x="8423403" y="8022431"/>
            <a:ext cx="723225" cy="848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B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4C08253-5DB4-1B4F-8130-4E946A495BDF}"/>
              </a:ext>
            </a:extLst>
          </p:cNvPr>
          <p:cNvSpPr/>
          <p:nvPr/>
        </p:nvSpPr>
        <p:spPr>
          <a:xfrm>
            <a:off x="14590879" y="7435689"/>
            <a:ext cx="1945421" cy="1945421"/>
          </a:xfrm>
          <a:prstGeom prst="ellipse">
            <a:avLst/>
          </a:prstGeom>
          <a:solidFill>
            <a:schemeClr val="accent4"/>
          </a:solidFill>
          <a:ln w="254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00D31F-ED34-5741-93D2-DA1FC5169F03}"/>
              </a:ext>
            </a:extLst>
          </p:cNvPr>
          <p:cNvSpPr/>
          <p:nvPr/>
        </p:nvSpPr>
        <p:spPr>
          <a:xfrm>
            <a:off x="15201977" y="8022431"/>
            <a:ext cx="723225" cy="848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73FE22-1D89-6F47-AB7B-D7191F413E08}"/>
              </a:ext>
            </a:extLst>
          </p:cNvPr>
          <p:cNvSpPr/>
          <p:nvPr/>
        </p:nvSpPr>
        <p:spPr>
          <a:xfrm>
            <a:off x="13589886" y="4010334"/>
            <a:ext cx="3224182" cy="61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339A89-A017-5340-88BB-D3F0B1BF8EC9}"/>
              </a:ext>
            </a:extLst>
          </p:cNvPr>
          <p:cNvSpPr txBox="1"/>
          <p:nvPr/>
        </p:nvSpPr>
        <p:spPr>
          <a:xfrm>
            <a:off x="13589886" y="4621690"/>
            <a:ext cx="3224182" cy="102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F856DA-71D6-4C44-94B9-EED7E1090D3A}"/>
              </a:ext>
            </a:extLst>
          </p:cNvPr>
          <p:cNvSpPr/>
          <p:nvPr/>
        </p:nvSpPr>
        <p:spPr>
          <a:xfrm>
            <a:off x="17007792" y="7398258"/>
            <a:ext cx="3224182" cy="61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Knowledge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7FB9A7-647B-C042-96F0-EB8261E92627}"/>
              </a:ext>
            </a:extLst>
          </p:cNvPr>
          <p:cNvSpPr txBox="1"/>
          <p:nvPr/>
        </p:nvSpPr>
        <p:spPr>
          <a:xfrm>
            <a:off x="17007792" y="8009614"/>
            <a:ext cx="3224182" cy="102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831D14-81DA-7E4F-A02E-5A2552775552}"/>
              </a:ext>
            </a:extLst>
          </p:cNvPr>
          <p:cNvSpPr/>
          <p:nvPr/>
        </p:nvSpPr>
        <p:spPr>
          <a:xfrm>
            <a:off x="4145675" y="7398258"/>
            <a:ext cx="3224182" cy="61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Desire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44E2BA-5EB4-DE40-A345-EA2736716F62}"/>
              </a:ext>
            </a:extLst>
          </p:cNvPr>
          <p:cNvSpPr txBox="1"/>
          <p:nvPr/>
        </p:nvSpPr>
        <p:spPr>
          <a:xfrm>
            <a:off x="4145675" y="8009614"/>
            <a:ext cx="3224182" cy="102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907404F-F209-B44C-8B6D-C56565F8A966}"/>
              </a:ext>
            </a:extLst>
          </p:cNvPr>
          <p:cNvSpPr/>
          <p:nvPr/>
        </p:nvSpPr>
        <p:spPr>
          <a:xfrm>
            <a:off x="6393302" y="10936089"/>
            <a:ext cx="4200501" cy="61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Reinforcement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2537E8-85C2-4047-9F0A-FD3660128A6C}"/>
              </a:ext>
            </a:extLst>
          </p:cNvPr>
          <p:cNvSpPr txBox="1"/>
          <p:nvPr/>
        </p:nvSpPr>
        <p:spPr>
          <a:xfrm>
            <a:off x="7369620" y="11547445"/>
            <a:ext cx="3224182" cy="102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34713A-BAFF-3E43-AF3F-2AE203760BD8}"/>
              </a:ext>
            </a:extLst>
          </p:cNvPr>
          <p:cNvSpPr/>
          <p:nvPr/>
        </p:nvSpPr>
        <p:spPr>
          <a:xfrm>
            <a:off x="10559046" y="8139492"/>
            <a:ext cx="3224182" cy="61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80732" y="1046901"/>
            <a:ext cx="102162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C53B460-FACA-8343-9651-11C944A18A13}"/>
              </a:ext>
            </a:extLst>
          </p:cNvPr>
          <p:cNvSpPr/>
          <p:nvPr/>
        </p:nvSpPr>
        <p:spPr>
          <a:xfrm>
            <a:off x="7756635" y="4096885"/>
            <a:ext cx="8229600" cy="8229600"/>
          </a:xfrm>
          <a:prstGeom prst="ellipse">
            <a:avLst/>
          </a:prstGeom>
          <a:noFill/>
          <a:ln w="1905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B23F1E9-40DF-1B43-96C1-A149DD6B79B3}"/>
              </a:ext>
            </a:extLst>
          </p:cNvPr>
          <p:cNvSpPr/>
          <p:nvPr/>
        </p:nvSpPr>
        <p:spPr>
          <a:xfrm>
            <a:off x="13763298" y="10591710"/>
            <a:ext cx="1481958" cy="14819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3A9007C-661B-7843-BA11-145EE51D295D}"/>
              </a:ext>
            </a:extLst>
          </p:cNvPr>
          <p:cNvSpPr/>
          <p:nvPr/>
        </p:nvSpPr>
        <p:spPr>
          <a:xfrm>
            <a:off x="8466084" y="10591710"/>
            <a:ext cx="1481958" cy="14819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2E0BAAF-9B02-CF40-AEFD-3DEE95E78D52}"/>
              </a:ext>
            </a:extLst>
          </p:cNvPr>
          <p:cNvSpPr/>
          <p:nvPr/>
        </p:nvSpPr>
        <p:spPr>
          <a:xfrm>
            <a:off x="13763298" y="4537752"/>
            <a:ext cx="1481958" cy="14819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CAB2D36-EF40-8E4E-90A5-9C5C2B871F16}"/>
              </a:ext>
            </a:extLst>
          </p:cNvPr>
          <p:cNvSpPr/>
          <p:nvPr/>
        </p:nvSpPr>
        <p:spPr>
          <a:xfrm>
            <a:off x="8466084" y="4537752"/>
            <a:ext cx="1481958" cy="14819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BC1826-8F53-904E-B5BF-5D21DAFD5A0D}"/>
              </a:ext>
            </a:extLst>
          </p:cNvPr>
          <p:cNvSpPr/>
          <p:nvPr/>
        </p:nvSpPr>
        <p:spPr>
          <a:xfrm>
            <a:off x="3941379" y="4537752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CA0F4E-69A3-CB4A-BA4F-C4B1E67D5CDC}"/>
              </a:ext>
            </a:extLst>
          </p:cNvPr>
          <p:cNvSpPr txBox="1"/>
          <p:nvPr/>
        </p:nvSpPr>
        <p:spPr>
          <a:xfrm>
            <a:off x="3941379" y="5149108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BC920E-087D-524E-8311-76FA8DDEEE94}"/>
              </a:ext>
            </a:extLst>
          </p:cNvPr>
          <p:cNvSpPr/>
          <p:nvPr/>
        </p:nvSpPr>
        <p:spPr>
          <a:xfrm>
            <a:off x="3941379" y="10497117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Desire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8254E5-2033-5C4F-800E-28D862A7744D}"/>
              </a:ext>
            </a:extLst>
          </p:cNvPr>
          <p:cNvSpPr txBox="1"/>
          <p:nvPr/>
        </p:nvSpPr>
        <p:spPr>
          <a:xfrm>
            <a:off x="3941379" y="11108473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E5400FD-1770-A445-A302-4138373E7E28}"/>
              </a:ext>
            </a:extLst>
          </p:cNvPr>
          <p:cNvSpPr/>
          <p:nvPr/>
        </p:nvSpPr>
        <p:spPr>
          <a:xfrm>
            <a:off x="16427668" y="4537752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Knowledge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42F4F1-48A1-1F4E-B1C2-61E8A401555A}"/>
              </a:ext>
            </a:extLst>
          </p:cNvPr>
          <p:cNvSpPr txBox="1"/>
          <p:nvPr/>
        </p:nvSpPr>
        <p:spPr>
          <a:xfrm>
            <a:off x="16427668" y="5149108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C08ACB4-4DA5-AF40-90FD-08178C7C1C05}"/>
              </a:ext>
            </a:extLst>
          </p:cNvPr>
          <p:cNvSpPr/>
          <p:nvPr/>
        </p:nvSpPr>
        <p:spPr>
          <a:xfrm>
            <a:off x="16427667" y="10497117"/>
            <a:ext cx="4008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Reinforcement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D5F08F5-872E-2E49-B7A6-0C7036D6069D}"/>
              </a:ext>
            </a:extLst>
          </p:cNvPr>
          <p:cNvSpPr txBox="1"/>
          <p:nvPr/>
        </p:nvSpPr>
        <p:spPr>
          <a:xfrm>
            <a:off x="16427668" y="11108473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63E960-2B43-904C-BAD3-9A2E58A73CCF}"/>
              </a:ext>
            </a:extLst>
          </p:cNvPr>
          <p:cNvSpPr/>
          <p:nvPr/>
        </p:nvSpPr>
        <p:spPr>
          <a:xfrm>
            <a:off x="10259344" y="9072969"/>
            <a:ext cx="3224182" cy="61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5A3596-FDEC-B04B-99EA-C073CC77FD4A}"/>
              </a:ext>
            </a:extLst>
          </p:cNvPr>
          <p:cNvSpPr/>
          <p:nvPr/>
        </p:nvSpPr>
        <p:spPr>
          <a:xfrm>
            <a:off x="8249073" y="4972068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E301C70-AA9F-4143-B4D3-2308EC52D3D3}"/>
              </a:ext>
            </a:extLst>
          </p:cNvPr>
          <p:cNvSpPr/>
          <p:nvPr/>
        </p:nvSpPr>
        <p:spPr>
          <a:xfrm>
            <a:off x="8249073" y="11057558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D583BAD-08C3-DC48-987B-B5887C7BD62E}"/>
              </a:ext>
            </a:extLst>
          </p:cNvPr>
          <p:cNvSpPr/>
          <p:nvPr/>
        </p:nvSpPr>
        <p:spPr>
          <a:xfrm>
            <a:off x="13546287" y="4972068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A45A8EA-8BDB-F14C-9EAE-3D1CC7209CEF}"/>
              </a:ext>
            </a:extLst>
          </p:cNvPr>
          <p:cNvSpPr/>
          <p:nvPr/>
        </p:nvSpPr>
        <p:spPr>
          <a:xfrm>
            <a:off x="13546287" y="11057558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7" name="Gráfico 224">
            <a:extLst>
              <a:ext uri="{FF2B5EF4-FFF2-40B4-BE49-F238E27FC236}">
                <a16:creationId xmlns:a16="http://schemas.microsoft.com/office/drawing/2014/main" id="{9D19D1F6-63C3-BD45-A1E3-9B66D44EE893}"/>
              </a:ext>
            </a:extLst>
          </p:cNvPr>
          <p:cNvSpPr/>
          <p:nvPr/>
        </p:nvSpPr>
        <p:spPr>
          <a:xfrm>
            <a:off x="10809883" y="6692852"/>
            <a:ext cx="2123104" cy="2123104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114464 w 570831"/>
              <a:gd name="connsiteY5" fmla="*/ 294485 h 570831"/>
              <a:gd name="connsiteX6" fmla="*/ 107031 w 570831"/>
              <a:gd name="connsiteY6" fmla="*/ 297307 h 570831"/>
              <a:gd name="connsiteX7" fmla="*/ 95138 w 570831"/>
              <a:gd name="connsiteY7" fmla="*/ 285414 h 570831"/>
              <a:gd name="connsiteX8" fmla="*/ 99923 w 570831"/>
              <a:gd name="connsiteY8" fmla="*/ 244739 h 570831"/>
              <a:gd name="connsiteX9" fmla="*/ 102363 w 570831"/>
              <a:gd name="connsiteY9" fmla="*/ 233921 h 570831"/>
              <a:gd name="connsiteX10" fmla="*/ 285417 w 570831"/>
              <a:gd name="connsiteY10" fmla="*/ 95138 h 570831"/>
              <a:gd name="connsiteX11" fmla="*/ 451729 w 570831"/>
              <a:gd name="connsiteY11" fmla="*/ 192917 h 570831"/>
              <a:gd name="connsiteX12" fmla="*/ 446217 w 570831"/>
              <a:gd name="connsiteY12" fmla="*/ 209260 h 570831"/>
              <a:gd name="connsiteX13" fmla="*/ 424682 w 570831"/>
              <a:gd name="connsiteY13" fmla="*/ 219481 h 570831"/>
              <a:gd name="connsiteX14" fmla="*/ 409173 w 570831"/>
              <a:gd name="connsiteY14" fmla="*/ 214295 h 570831"/>
              <a:gd name="connsiteX15" fmla="*/ 285416 w 570831"/>
              <a:gd name="connsiteY15" fmla="*/ 142708 h 570831"/>
              <a:gd name="connsiteX16" fmla="*/ 165077 w 570831"/>
              <a:gd name="connsiteY16" fmla="*/ 208987 h 570831"/>
              <a:gd name="connsiteX17" fmla="*/ 182147 w 570831"/>
              <a:gd name="connsiteY17" fmla="*/ 214677 h 570831"/>
              <a:gd name="connsiteX18" fmla="*/ 190068 w 570831"/>
              <a:gd name="connsiteY18" fmla="*/ 223747 h 570831"/>
              <a:gd name="connsiteX19" fmla="*/ 186003 w 570831"/>
              <a:gd name="connsiteY19" fmla="*/ 235093 h 570831"/>
              <a:gd name="connsiteX20" fmla="*/ 114649 w 570831"/>
              <a:gd name="connsiteY20" fmla="*/ 294554 h 570831"/>
              <a:gd name="connsiteX21" fmla="*/ 114464 w 570831"/>
              <a:gd name="connsiteY21" fmla="*/ 294485 h 570831"/>
              <a:gd name="connsiteX22" fmla="*/ 472144 w 570831"/>
              <a:gd name="connsiteY22" fmla="*/ 326091 h 570831"/>
              <a:gd name="connsiteX23" fmla="*/ 469705 w 570831"/>
              <a:gd name="connsiteY23" fmla="*/ 336908 h 570831"/>
              <a:gd name="connsiteX24" fmla="*/ 286651 w 570831"/>
              <a:gd name="connsiteY24" fmla="*/ 475692 h 570831"/>
              <a:gd name="connsiteX25" fmla="*/ 120338 w 570831"/>
              <a:gd name="connsiteY25" fmla="*/ 377912 h 570831"/>
              <a:gd name="connsiteX26" fmla="*/ 125850 w 570831"/>
              <a:gd name="connsiteY26" fmla="*/ 361570 h 570831"/>
              <a:gd name="connsiteX27" fmla="*/ 147386 w 570831"/>
              <a:gd name="connsiteY27" fmla="*/ 351349 h 570831"/>
              <a:gd name="connsiteX28" fmla="*/ 162894 w 570831"/>
              <a:gd name="connsiteY28" fmla="*/ 356535 h 570831"/>
              <a:gd name="connsiteX29" fmla="*/ 286652 w 570831"/>
              <a:gd name="connsiteY29" fmla="*/ 428123 h 570831"/>
              <a:gd name="connsiteX30" fmla="*/ 406990 w 570831"/>
              <a:gd name="connsiteY30" fmla="*/ 361844 h 570831"/>
              <a:gd name="connsiteX31" fmla="*/ 389920 w 570831"/>
              <a:gd name="connsiteY31" fmla="*/ 356154 h 570831"/>
              <a:gd name="connsiteX32" fmla="*/ 382000 w 570831"/>
              <a:gd name="connsiteY32" fmla="*/ 347084 h 570831"/>
              <a:gd name="connsiteX33" fmla="*/ 386065 w 570831"/>
              <a:gd name="connsiteY33" fmla="*/ 335738 h 570831"/>
              <a:gd name="connsiteX34" fmla="*/ 457418 w 570831"/>
              <a:gd name="connsiteY34" fmla="*/ 276277 h 570831"/>
              <a:gd name="connsiteX35" fmla="*/ 457605 w 570831"/>
              <a:gd name="connsiteY35" fmla="*/ 276347 h 570831"/>
              <a:gd name="connsiteX36" fmla="*/ 465038 w 570831"/>
              <a:gd name="connsiteY36" fmla="*/ 273525 h 570831"/>
              <a:gd name="connsiteX37" fmla="*/ 476930 w 570831"/>
              <a:gd name="connsiteY37" fmla="*/ 285418 h 570831"/>
              <a:gd name="connsiteX38" fmla="*/ 472144 w 570831"/>
              <a:gd name="connsiteY38" fmla="*/ 326091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114464" y="294485"/>
                </a:moveTo>
                <a:cubicBezTo>
                  <a:pt x="112412" y="296164"/>
                  <a:pt x="109893" y="297307"/>
                  <a:pt x="107031" y="297307"/>
                </a:cubicBezTo>
                <a:cubicBezTo>
                  <a:pt x="100457" y="297307"/>
                  <a:pt x="95138" y="291988"/>
                  <a:pt x="95138" y="285414"/>
                </a:cubicBezTo>
                <a:cubicBezTo>
                  <a:pt x="95138" y="271648"/>
                  <a:pt x="97013" y="258070"/>
                  <a:pt x="99923" y="244739"/>
                </a:cubicBezTo>
                <a:cubicBezTo>
                  <a:pt x="99923" y="244739"/>
                  <a:pt x="102265" y="234195"/>
                  <a:pt x="102363" y="233921"/>
                </a:cubicBezTo>
                <a:cubicBezTo>
                  <a:pt x="125185" y="152904"/>
                  <a:pt x="200361" y="95138"/>
                  <a:pt x="285417" y="95138"/>
                </a:cubicBezTo>
                <a:cubicBezTo>
                  <a:pt x="354383" y="95138"/>
                  <a:pt x="418372" y="133140"/>
                  <a:pt x="451729" y="192917"/>
                </a:cubicBezTo>
                <a:cubicBezTo>
                  <a:pt x="455023" y="198822"/>
                  <a:pt x="452324" y="206362"/>
                  <a:pt x="446217" y="209260"/>
                </a:cubicBezTo>
                <a:lnTo>
                  <a:pt x="424682" y="219481"/>
                </a:lnTo>
                <a:cubicBezTo>
                  <a:pt x="418950" y="222202"/>
                  <a:pt x="412345" y="219790"/>
                  <a:pt x="409173" y="214295"/>
                </a:cubicBezTo>
                <a:cubicBezTo>
                  <a:pt x="383878" y="170466"/>
                  <a:pt x="336467" y="142708"/>
                  <a:pt x="285416" y="142708"/>
                </a:cubicBezTo>
                <a:cubicBezTo>
                  <a:pt x="235855" y="142708"/>
                  <a:pt x="190780" y="168866"/>
                  <a:pt x="165077" y="208987"/>
                </a:cubicBezTo>
                <a:lnTo>
                  <a:pt x="182147" y="214677"/>
                </a:lnTo>
                <a:cubicBezTo>
                  <a:pt x="186236" y="216036"/>
                  <a:pt x="189266" y="219508"/>
                  <a:pt x="190068" y="223747"/>
                </a:cubicBezTo>
                <a:cubicBezTo>
                  <a:pt x="190869" y="227986"/>
                  <a:pt x="189313" y="232329"/>
                  <a:pt x="186003" y="235093"/>
                </a:cubicBezTo>
                <a:lnTo>
                  <a:pt x="114649" y="294554"/>
                </a:lnTo>
                <a:cubicBezTo>
                  <a:pt x="114590" y="294605"/>
                  <a:pt x="114523" y="294454"/>
                  <a:pt x="114464" y="294485"/>
                </a:cubicBezTo>
                <a:close/>
                <a:moveTo>
                  <a:pt x="472144" y="326091"/>
                </a:moveTo>
                <a:cubicBezTo>
                  <a:pt x="472144" y="326091"/>
                  <a:pt x="469803" y="336635"/>
                  <a:pt x="469705" y="336908"/>
                </a:cubicBezTo>
                <a:cubicBezTo>
                  <a:pt x="446883" y="417926"/>
                  <a:pt x="371707" y="475692"/>
                  <a:pt x="286651" y="475692"/>
                </a:cubicBezTo>
                <a:cubicBezTo>
                  <a:pt x="217684" y="475692"/>
                  <a:pt x="153695" y="437690"/>
                  <a:pt x="120338" y="377912"/>
                </a:cubicBezTo>
                <a:cubicBezTo>
                  <a:pt x="117045" y="372008"/>
                  <a:pt x="119743" y="364468"/>
                  <a:pt x="125850" y="361570"/>
                </a:cubicBezTo>
                <a:lnTo>
                  <a:pt x="147386" y="351349"/>
                </a:lnTo>
                <a:cubicBezTo>
                  <a:pt x="153118" y="348628"/>
                  <a:pt x="159722" y="351040"/>
                  <a:pt x="162894" y="356535"/>
                </a:cubicBezTo>
                <a:cubicBezTo>
                  <a:pt x="188189" y="400365"/>
                  <a:pt x="235600" y="428123"/>
                  <a:pt x="286652" y="428123"/>
                </a:cubicBezTo>
                <a:cubicBezTo>
                  <a:pt x="336213" y="428123"/>
                  <a:pt x="381287" y="401965"/>
                  <a:pt x="406990" y="361844"/>
                </a:cubicBezTo>
                <a:lnTo>
                  <a:pt x="389920" y="356154"/>
                </a:lnTo>
                <a:cubicBezTo>
                  <a:pt x="385832" y="354795"/>
                  <a:pt x="382801" y="351323"/>
                  <a:pt x="382000" y="347084"/>
                </a:cubicBezTo>
                <a:cubicBezTo>
                  <a:pt x="381198" y="342845"/>
                  <a:pt x="382754" y="338502"/>
                  <a:pt x="386065" y="335738"/>
                </a:cubicBezTo>
                <a:lnTo>
                  <a:pt x="457418" y="276277"/>
                </a:lnTo>
                <a:cubicBezTo>
                  <a:pt x="457478" y="276228"/>
                  <a:pt x="457544" y="276378"/>
                  <a:pt x="457605" y="276347"/>
                </a:cubicBezTo>
                <a:cubicBezTo>
                  <a:pt x="459656" y="274668"/>
                  <a:pt x="462176" y="273525"/>
                  <a:pt x="465038" y="273525"/>
                </a:cubicBezTo>
                <a:cubicBezTo>
                  <a:pt x="471611" y="273525"/>
                  <a:pt x="476930" y="278844"/>
                  <a:pt x="476930" y="285418"/>
                </a:cubicBezTo>
                <a:cubicBezTo>
                  <a:pt x="476929" y="299182"/>
                  <a:pt x="475054" y="312760"/>
                  <a:pt x="472144" y="32609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54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80732" y="1046901"/>
            <a:ext cx="102162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DFBFC29-5D1D-8F45-87CA-D7AE114ABE7A}"/>
              </a:ext>
            </a:extLst>
          </p:cNvPr>
          <p:cNvSpPr/>
          <p:nvPr/>
        </p:nvSpPr>
        <p:spPr>
          <a:xfrm>
            <a:off x="2806262" y="5973452"/>
            <a:ext cx="7504384" cy="6695647"/>
          </a:xfrm>
          <a:prstGeom prst="parallelogram">
            <a:avLst>
              <a:gd name="adj" fmla="val 5065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86BAC0-759E-704A-8B55-F5ABF1D85C8E}"/>
              </a:ext>
            </a:extLst>
          </p:cNvPr>
          <p:cNvSpPr/>
          <p:nvPr/>
        </p:nvSpPr>
        <p:spPr>
          <a:xfrm>
            <a:off x="6117019" y="4256690"/>
            <a:ext cx="4193627" cy="419362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81642A-DF42-874C-9962-2FCDAA7794F9}"/>
              </a:ext>
            </a:extLst>
          </p:cNvPr>
          <p:cNvSpPr/>
          <p:nvPr/>
        </p:nvSpPr>
        <p:spPr>
          <a:xfrm>
            <a:off x="6558454" y="6671155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67B7AD-C390-1741-986E-82DEE99939F6}"/>
              </a:ext>
            </a:extLst>
          </p:cNvPr>
          <p:cNvSpPr txBox="1"/>
          <p:nvPr/>
        </p:nvSpPr>
        <p:spPr>
          <a:xfrm>
            <a:off x="4410335" y="9628470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D0BA0AF5-C020-9641-A508-0CF9719951F8}"/>
              </a:ext>
            </a:extLst>
          </p:cNvPr>
          <p:cNvSpPr/>
          <p:nvPr/>
        </p:nvSpPr>
        <p:spPr>
          <a:xfrm>
            <a:off x="8166538" y="5973452"/>
            <a:ext cx="7504384" cy="6695647"/>
          </a:xfrm>
          <a:prstGeom prst="parallelogram">
            <a:avLst>
              <a:gd name="adj" fmla="val 50655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BA6796F-5FC5-3B4D-91EA-ED536AB6DD88}"/>
              </a:ext>
            </a:extLst>
          </p:cNvPr>
          <p:cNvSpPr/>
          <p:nvPr/>
        </p:nvSpPr>
        <p:spPr>
          <a:xfrm>
            <a:off x="11477295" y="4256690"/>
            <a:ext cx="4193627" cy="41936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7B1096-0B5F-BE4E-8C6B-6F4C623A8CBA}"/>
              </a:ext>
            </a:extLst>
          </p:cNvPr>
          <p:cNvSpPr/>
          <p:nvPr/>
        </p:nvSpPr>
        <p:spPr>
          <a:xfrm>
            <a:off x="11918730" y="6671155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Knowledge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1C419E-41D8-F547-A6BD-EE7E6781C8AA}"/>
              </a:ext>
            </a:extLst>
          </p:cNvPr>
          <p:cNvSpPr txBox="1"/>
          <p:nvPr/>
        </p:nvSpPr>
        <p:spPr>
          <a:xfrm>
            <a:off x="9770611" y="9628470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CDF72CA6-7067-024F-9264-3B36DC32BA79}"/>
              </a:ext>
            </a:extLst>
          </p:cNvPr>
          <p:cNvSpPr/>
          <p:nvPr/>
        </p:nvSpPr>
        <p:spPr>
          <a:xfrm>
            <a:off x="13589876" y="5973452"/>
            <a:ext cx="7504384" cy="6695647"/>
          </a:xfrm>
          <a:prstGeom prst="parallelogram">
            <a:avLst>
              <a:gd name="adj" fmla="val 50655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ACACDC2-18A5-8145-8DB9-26A9CA6FF4E3}"/>
              </a:ext>
            </a:extLst>
          </p:cNvPr>
          <p:cNvSpPr/>
          <p:nvPr/>
        </p:nvSpPr>
        <p:spPr>
          <a:xfrm>
            <a:off x="16900633" y="4256690"/>
            <a:ext cx="4193627" cy="41936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006B85-4D1D-0345-BBE9-AD64672F009F}"/>
              </a:ext>
            </a:extLst>
          </p:cNvPr>
          <p:cNvSpPr/>
          <p:nvPr/>
        </p:nvSpPr>
        <p:spPr>
          <a:xfrm>
            <a:off x="17342068" y="6671155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Desire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3246FD-792B-424F-968E-A455D55282BE}"/>
              </a:ext>
            </a:extLst>
          </p:cNvPr>
          <p:cNvSpPr txBox="1"/>
          <p:nvPr/>
        </p:nvSpPr>
        <p:spPr>
          <a:xfrm>
            <a:off x="15193949" y="9628470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6" name="Forma libre 198">
            <a:extLst>
              <a:ext uri="{FF2B5EF4-FFF2-40B4-BE49-F238E27FC236}">
                <a16:creationId xmlns:a16="http://schemas.microsoft.com/office/drawing/2014/main" id="{A43B627E-4DEF-6D40-8B56-CC2319ACC309}"/>
              </a:ext>
            </a:extLst>
          </p:cNvPr>
          <p:cNvSpPr/>
          <p:nvPr/>
        </p:nvSpPr>
        <p:spPr>
          <a:xfrm>
            <a:off x="7450060" y="5300402"/>
            <a:ext cx="1527543" cy="1145671"/>
          </a:xfrm>
          <a:custGeom>
            <a:avLst/>
            <a:gdLst>
              <a:gd name="connsiteX0" fmla="*/ 570259 w 570825"/>
              <a:gd name="connsiteY0" fmla="*/ 210427 h 428124"/>
              <a:gd name="connsiteX1" fmla="*/ 285412 w 570825"/>
              <a:gd name="connsiteY1" fmla="*/ 0 h 428124"/>
              <a:gd name="connsiteX2" fmla="*/ 566 w 570825"/>
              <a:gd name="connsiteY2" fmla="*/ 210427 h 428124"/>
              <a:gd name="connsiteX3" fmla="*/ 566 w 570825"/>
              <a:gd name="connsiteY3" fmla="*/ 217697 h 428124"/>
              <a:gd name="connsiteX4" fmla="*/ 285413 w 570825"/>
              <a:gd name="connsiteY4" fmla="*/ 428124 h 428124"/>
              <a:gd name="connsiteX5" fmla="*/ 570260 w 570825"/>
              <a:gd name="connsiteY5" fmla="*/ 217697 h 428124"/>
              <a:gd name="connsiteX6" fmla="*/ 570259 w 570825"/>
              <a:gd name="connsiteY6" fmla="*/ 210427 h 428124"/>
              <a:gd name="connsiteX7" fmla="*/ 285412 w 570825"/>
              <a:gd name="connsiteY7" fmla="*/ 380555 h 428124"/>
              <a:gd name="connsiteX8" fmla="*/ 118920 w 570825"/>
              <a:gd name="connsiteY8" fmla="*/ 214063 h 428124"/>
              <a:gd name="connsiteX9" fmla="*/ 285412 w 570825"/>
              <a:gd name="connsiteY9" fmla="*/ 47571 h 428124"/>
              <a:gd name="connsiteX10" fmla="*/ 451904 w 570825"/>
              <a:gd name="connsiteY10" fmla="*/ 214063 h 428124"/>
              <a:gd name="connsiteX11" fmla="*/ 285412 w 570825"/>
              <a:gd name="connsiteY11" fmla="*/ 380555 h 42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825" h="428124">
                <a:moveTo>
                  <a:pt x="570259" y="210427"/>
                </a:moveTo>
                <a:cubicBezTo>
                  <a:pt x="529809" y="84559"/>
                  <a:pt x="415334" y="0"/>
                  <a:pt x="285412" y="0"/>
                </a:cubicBezTo>
                <a:cubicBezTo>
                  <a:pt x="155490" y="0"/>
                  <a:pt x="41016" y="84559"/>
                  <a:pt x="566" y="210427"/>
                </a:cubicBezTo>
                <a:cubicBezTo>
                  <a:pt x="-189" y="212785"/>
                  <a:pt x="-189" y="215339"/>
                  <a:pt x="566" y="217697"/>
                </a:cubicBezTo>
                <a:cubicBezTo>
                  <a:pt x="41016" y="343566"/>
                  <a:pt x="155491" y="428124"/>
                  <a:pt x="285413" y="428124"/>
                </a:cubicBezTo>
                <a:cubicBezTo>
                  <a:pt x="415335" y="428124"/>
                  <a:pt x="529809" y="343566"/>
                  <a:pt x="570260" y="217697"/>
                </a:cubicBezTo>
                <a:cubicBezTo>
                  <a:pt x="571014" y="215339"/>
                  <a:pt x="571014" y="212785"/>
                  <a:pt x="570259" y="210427"/>
                </a:cubicBezTo>
                <a:close/>
                <a:moveTo>
                  <a:pt x="285412" y="380555"/>
                </a:moveTo>
                <a:cubicBezTo>
                  <a:pt x="193606" y="380555"/>
                  <a:pt x="118920" y="305867"/>
                  <a:pt x="118920" y="214063"/>
                </a:cubicBezTo>
                <a:cubicBezTo>
                  <a:pt x="118920" y="122258"/>
                  <a:pt x="193607" y="47571"/>
                  <a:pt x="285412" y="47571"/>
                </a:cubicBezTo>
                <a:cubicBezTo>
                  <a:pt x="377216" y="47571"/>
                  <a:pt x="451904" y="122258"/>
                  <a:pt x="451904" y="214063"/>
                </a:cubicBezTo>
                <a:cubicBezTo>
                  <a:pt x="451904" y="305867"/>
                  <a:pt x="377218" y="380555"/>
                  <a:pt x="285412" y="380555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7" name="Forma libre 199">
            <a:extLst>
              <a:ext uri="{FF2B5EF4-FFF2-40B4-BE49-F238E27FC236}">
                <a16:creationId xmlns:a16="http://schemas.microsoft.com/office/drawing/2014/main" id="{D5B42854-5E48-9646-8191-A0EAE1C0D45F}"/>
              </a:ext>
            </a:extLst>
          </p:cNvPr>
          <p:cNvSpPr/>
          <p:nvPr/>
        </p:nvSpPr>
        <p:spPr>
          <a:xfrm>
            <a:off x="7959238" y="5618646"/>
            <a:ext cx="509184" cy="509184"/>
          </a:xfrm>
          <a:custGeom>
            <a:avLst/>
            <a:gdLst>
              <a:gd name="connsiteX0" fmla="*/ 190276 w 190276"/>
              <a:gd name="connsiteY0" fmla="*/ 95138 h 190276"/>
              <a:gd name="connsiteX1" fmla="*/ 95138 w 190276"/>
              <a:gd name="connsiteY1" fmla="*/ 190276 h 190276"/>
              <a:gd name="connsiteX2" fmla="*/ 0 w 190276"/>
              <a:gd name="connsiteY2" fmla="*/ 95138 h 190276"/>
              <a:gd name="connsiteX3" fmla="*/ 95138 w 190276"/>
              <a:gd name="connsiteY3" fmla="*/ 0 h 190276"/>
              <a:gd name="connsiteX4" fmla="*/ 190276 w 190276"/>
              <a:gd name="connsiteY4" fmla="*/ 95138 h 19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276" h="190276">
                <a:moveTo>
                  <a:pt x="190276" y="95138"/>
                </a:moveTo>
                <a:cubicBezTo>
                  <a:pt x="190276" y="147681"/>
                  <a:pt x="147681" y="190276"/>
                  <a:pt x="95138" y="190276"/>
                </a:cubicBezTo>
                <a:cubicBezTo>
                  <a:pt x="42595" y="190276"/>
                  <a:pt x="0" y="147681"/>
                  <a:pt x="0" y="95138"/>
                </a:cubicBezTo>
                <a:cubicBezTo>
                  <a:pt x="0" y="42595"/>
                  <a:pt x="42595" y="0"/>
                  <a:pt x="95138" y="0"/>
                </a:cubicBezTo>
                <a:cubicBezTo>
                  <a:pt x="147681" y="0"/>
                  <a:pt x="190276" y="42595"/>
                  <a:pt x="190276" y="95138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Gráfico 241">
            <a:extLst>
              <a:ext uri="{FF2B5EF4-FFF2-40B4-BE49-F238E27FC236}">
                <a16:creationId xmlns:a16="http://schemas.microsoft.com/office/drawing/2014/main" id="{BAB1320A-68C7-4742-AB55-DF22F7944B0C}"/>
              </a:ext>
            </a:extLst>
          </p:cNvPr>
          <p:cNvSpPr/>
          <p:nvPr/>
        </p:nvSpPr>
        <p:spPr>
          <a:xfrm>
            <a:off x="12832023" y="5501449"/>
            <a:ext cx="1442794" cy="841625"/>
          </a:xfrm>
          <a:custGeom>
            <a:avLst/>
            <a:gdLst>
              <a:gd name="connsiteX0" fmla="*/ 568230 w 570833"/>
              <a:gd name="connsiteY0" fmla="*/ 159060 h 332984"/>
              <a:gd name="connsiteX1" fmla="*/ 520660 w 570833"/>
              <a:gd name="connsiteY1" fmla="*/ 99598 h 332984"/>
              <a:gd name="connsiteX2" fmla="*/ 511370 w 570833"/>
              <a:gd name="connsiteY2" fmla="*/ 95138 h 332984"/>
              <a:gd name="connsiteX3" fmla="*/ 332985 w 570833"/>
              <a:gd name="connsiteY3" fmla="*/ 95138 h 332984"/>
              <a:gd name="connsiteX4" fmla="*/ 332985 w 570833"/>
              <a:gd name="connsiteY4" fmla="*/ 71354 h 332984"/>
              <a:gd name="connsiteX5" fmla="*/ 327863 w 570833"/>
              <a:gd name="connsiteY5" fmla="*/ 61575 h 332984"/>
              <a:gd name="connsiteX6" fmla="*/ 316923 w 570833"/>
              <a:gd name="connsiteY6" fmla="*/ 60216 h 332984"/>
              <a:gd name="connsiteX7" fmla="*/ 299700 w 570833"/>
              <a:gd name="connsiteY7" fmla="*/ 66674 h 332984"/>
              <a:gd name="connsiteX8" fmla="*/ 166492 w 570833"/>
              <a:gd name="connsiteY8" fmla="*/ 0 h 332984"/>
              <a:gd name="connsiteX9" fmla="*/ 0 w 570833"/>
              <a:gd name="connsiteY9" fmla="*/ 166492 h 332984"/>
              <a:gd name="connsiteX10" fmla="*/ 166492 w 570833"/>
              <a:gd name="connsiteY10" fmla="*/ 332984 h 332984"/>
              <a:gd name="connsiteX11" fmla="*/ 299700 w 570833"/>
              <a:gd name="connsiteY11" fmla="*/ 266311 h 332984"/>
              <a:gd name="connsiteX12" fmla="*/ 316923 w 570833"/>
              <a:gd name="connsiteY12" fmla="*/ 272768 h 332984"/>
              <a:gd name="connsiteX13" fmla="*/ 327863 w 570833"/>
              <a:gd name="connsiteY13" fmla="*/ 271409 h 332984"/>
              <a:gd name="connsiteX14" fmla="*/ 332985 w 570833"/>
              <a:gd name="connsiteY14" fmla="*/ 261630 h 332984"/>
              <a:gd name="connsiteX15" fmla="*/ 332985 w 570833"/>
              <a:gd name="connsiteY15" fmla="*/ 237846 h 332984"/>
              <a:gd name="connsiteX16" fmla="*/ 344878 w 570833"/>
              <a:gd name="connsiteY16" fmla="*/ 237846 h 332984"/>
              <a:gd name="connsiteX17" fmla="*/ 353286 w 570833"/>
              <a:gd name="connsiteY17" fmla="*/ 234362 h 332984"/>
              <a:gd name="connsiteX18" fmla="*/ 368663 w 570833"/>
              <a:gd name="connsiteY18" fmla="*/ 218985 h 332984"/>
              <a:gd name="connsiteX19" fmla="*/ 384040 w 570833"/>
              <a:gd name="connsiteY19" fmla="*/ 234362 h 332984"/>
              <a:gd name="connsiteX20" fmla="*/ 400856 w 570833"/>
              <a:gd name="connsiteY20" fmla="*/ 234362 h 332984"/>
              <a:gd name="connsiteX21" fmla="*/ 416233 w 570833"/>
              <a:gd name="connsiteY21" fmla="*/ 218985 h 332984"/>
              <a:gd name="connsiteX22" fmla="*/ 431610 w 570833"/>
              <a:gd name="connsiteY22" fmla="*/ 234362 h 332984"/>
              <a:gd name="connsiteX23" fmla="*/ 448426 w 570833"/>
              <a:gd name="connsiteY23" fmla="*/ 234362 h 332984"/>
              <a:gd name="connsiteX24" fmla="*/ 463800 w 570833"/>
              <a:gd name="connsiteY24" fmla="*/ 218986 h 332984"/>
              <a:gd name="connsiteX25" fmla="*/ 479177 w 570833"/>
              <a:gd name="connsiteY25" fmla="*/ 234363 h 332984"/>
              <a:gd name="connsiteX26" fmla="*/ 487586 w 570833"/>
              <a:gd name="connsiteY26" fmla="*/ 237847 h 332984"/>
              <a:gd name="connsiteX27" fmla="*/ 511370 w 570833"/>
              <a:gd name="connsiteY27" fmla="*/ 237847 h 332984"/>
              <a:gd name="connsiteX28" fmla="*/ 520660 w 570833"/>
              <a:gd name="connsiteY28" fmla="*/ 233387 h 332984"/>
              <a:gd name="connsiteX29" fmla="*/ 568230 w 570833"/>
              <a:gd name="connsiteY29" fmla="*/ 173926 h 332984"/>
              <a:gd name="connsiteX30" fmla="*/ 568230 w 570833"/>
              <a:gd name="connsiteY30" fmla="*/ 159060 h 332984"/>
              <a:gd name="connsiteX31" fmla="*/ 95138 w 570833"/>
              <a:gd name="connsiteY31" fmla="*/ 214062 h 332984"/>
              <a:gd name="connsiteX32" fmla="*/ 47569 w 570833"/>
              <a:gd name="connsiteY32" fmla="*/ 166492 h 332984"/>
              <a:gd name="connsiteX33" fmla="*/ 95138 w 570833"/>
              <a:gd name="connsiteY33" fmla="*/ 118922 h 332984"/>
              <a:gd name="connsiteX34" fmla="*/ 142708 w 570833"/>
              <a:gd name="connsiteY34" fmla="*/ 166492 h 332984"/>
              <a:gd name="connsiteX35" fmla="*/ 95138 w 570833"/>
              <a:gd name="connsiteY35" fmla="*/ 214062 h 332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70833" h="332984">
                <a:moveTo>
                  <a:pt x="568230" y="159060"/>
                </a:moveTo>
                <a:lnTo>
                  <a:pt x="520660" y="99598"/>
                </a:lnTo>
                <a:cubicBezTo>
                  <a:pt x="518396" y="96776"/>
                  <a:pt x="514981" y="95138"/>
                  <a:pt x="511370" y="95138"/>
                </a:cubicBezTo>
                <a:lnTo>
                  <a:pt x="332985" y="95138"/>
                </a:lnTo>
                <a:lnTo>
                  <a:pt x="332985" y="71354"/>
                </a:lnTo>
                <a:cubicBezTo>
                  <a:pt x="332985" y="67452"/>
                  <a:pt x="331069" y="63805"/>
                  <a:pt x="327863" y="61575"/>
                </a:cubicBezTo>
                <a:cubicBezTo>
                  <a:pt x="324681" y="59356"/>
                  <a:pt x="320570" y="58822"/>
                  <a:pt x="316923" y="60216"/>
                </a:cubicBezTo>
                <a:lnTo>
                  <a:pt x="299700" y="66674"/>
                </a:lnTo>
                <a:cubicBezTo>
                  <a:pt x="268285" y="24749"/>
                  <a:pt x="219171" y="0"/>
                  <a:pt x="166492" y="0"/>
                </a:cubicBezTo>
                <a:cubicBezTo>
                  <a:pt x="74687" y="0"/>
                  <a:pt x="0" y="74687"/>
                  <a:pt x="0" y="166492"/>
                </a:cubicBezTo>
                <a:cubicBezTo>
                  <a:pt x="0" y="258297"/>
                  <a:pt x="74687" y="332984"/>
                  <a:pt x="166492" y="332984"/>
                </a:cubicBezTo>
                <a:cubicBezTo>
                  <a:pt x="219171" y="332984"/>
                  <a:pt x="268285" y="308235"/>
                  <a:pt x="299700" y="266311"/>
                </a:cubicBezTo>
                <a:lnTo>
                  <a:pt x="316923" y="272768"/>
                </a:lnTo>
                <a:cubicBezTo>
                  <a:pt x="320570" y="274162"/>
                  <a:pt x="324680" y="273604"/>
                  <a:pt x="327863" y="271409"/>
                </a:cubicBezTo>
                <a:cubicBezTo>
                  <a:pt x="331069" y="269179"/>
                  <a:pt x="332985" y="265532"/>
                  <a:pt x="332985" y="261630"/>
                </a:cubicBezTo>
                <a:lnTo>
                  <a:pt x="332985" y="237846"/>
                </a:lnTo>
                <a:lnTo>
                  <a:pt x="344878" y="237846"/>
                </a:lnTo>
                <a:cubicBezTo>
                  <a:pt x="348036" y="237846"/>
                  <a:pt x="351057" y="236592"/>
                  <a:pt x="353286" y="234362"/>
                </a:cubicBezTo>
                <a:lnTo>
                  <a:pt x="368663" y="218985"/>
                </a:lnTo>
                <a:lnTo>
                  <a:pt x="384040" y="234362"/>
                </a:lnTo>
                <a:cubicBezTo>
                  <a:pt x="388686" y="239008"/>
                  <a:pt x="396211" y="239008"/>
                  <a:pt x="400856" y="234362"/>
                </a:cubicBezTo>
                <a:lnTo>
                  <a:pt x="416233" y="218985"/>
                </a:lnTo>
                <a:lnTo>
                  <a:pt x="431610" y="234362"/>
                </a:lnTo>
                <a:cubicBezTo>
                  <a:pt x="436255" y="239008"/>
                  <a:pt x="443781" y="239008"/>
                  <a:pt x="448426" y="234362"/>
                </a:cubicBezTo>
                <a:lnTo>
                  <a:pt x="463800" y="218986"/>
                </a:lnTo>
                <a:lnTo>
                  <a:pt x="479177" y="234363"/>
                </a:lnTo>
                <a:cubicBezTo>
                  <a:pt x="481407" y="236593"/>
                  <a:pt x="484426" y="237847"/>
                  <a:pt x="487586" y="237847"/>
                </a:cubicBezTo>
                <a:lnTo>
                  <a:pt x="511370" y="237847"/>
                </a:lnTo>
                <a:cubicBezTo>
                  <a:pt x="514982" y="237847"/>
                  <a:pt x="518396" y="236209"/>
                  <a:pt x="520660" y="233387"/>
                </a:cubicBezTo>
                <a:lnTo>
                  <a:pt x="568230" y="173926"/>
                </a:lnTo>
                <a:cubicBezTo>
                  <a:pt x="571702" y="169581"/>
                  <a:pt x="571702" y="163403"/>
                  <a:pt x="568230" y="159060"/>
                </a:cubicBezTo>
                <a:close/>
                <a:moveTo>
                  <a:pt x="95138" y="214062"/>
                </a:moveTo>
                <a:cubicBezTo>
                  <a:pt x="68903" y="214062"/>
                  <a:pt x="47569" y="192728"/>
                  <a:pt x="47569" y="166492"/>
                </a:cubicBezTo>
                <a:cubicBezTo>
                  <a:pt x="47569" y="140256"/>
                  <a:pt x="68902" y="118922"/>
                  <a:pt x="95138" y="118922"/>
                </a:cubicBezTo>
                <a:cubicBezTo>
                  <a:pt x="121374" y="118922"/>
                  <a:pt x="142708" y="140257"/>
                  <a:pt x="142708" y="166492"/>
                </a:cubicBezTo>
                <a:cubicBezTo>
                  <a:pt x="142708" y="192727"/>
                  <a:pt x="121374" y="214062"/>
                  <a:pt x="95138" y="214062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Forma libre 374">
            <a:extLst>
              <a:ext uri="{FF2B5EF4-FFF2-40B4-BE49-F238E27FC236}">
                <a16:creationId xmlns:a16="http://schemas.microsoft.com/office/drawing/2014/main" id="{65FD932D-E888-6840-BC31-E9D245783FA6}"/>
              </a:ext>
            </a:extLst>
          </p:cNvPr>
          <p:cNvSpPr/>
          <p:nvPr/>
        </p:nvSpPr>
        <p:spPr>
          <a:xfrm>
            <a:off x="18249493" y="5699808"/>
            <a:ext cx="343847" cy="526687"/>
          </a:xfrm>
          <a:custGeom>
            <a:avLst/>
            <a:gdLst>
              <a:gd name="connsiteX0" fmla="*/ 117230 w 147158"/>
              <a:gd name="connsiteY0" fmla="*/ 21409 h 225409"/>
              <a:gd name="connsiteX1" fmla="*/ 15767 w 147158"/>
              <a:gd name="connsiteY1" fmla="*/ 1117 h 225409"/>
              <a:gd name="connsiteX2" fmla="*/ 5426 w 147158"/>
              <a:gd name="connsiteY2" fmla="*/ 3695 h 225409"/>
              <a:gd name="connsiteX3" fmla="*/ 876 w 147158"/>
              <a:gd name="connsiteY3" fmla="*/ 13331 h 225409"/>
              <a:gd name="connsiteX4" fmla="*/ 876 w 147158"/>
              <a:gd name="connsiteY4" fmla="*/ 212657 h 225409"/>
              <a:gd name="connsiteX5" fmla="*/ 13334 w 147158"/>
              <a:gd name="connsiteY5" fmla="*/ 225115 h 225409"/>
              <a:gd name="connsiteX6" fmla="*/ 91390 w 147158"/>
              <a:gd name="connsiteY6" fmla="*/ 225115 h 225409"/>
              <a:gd name="connsiteX7" fmla="*/ 128399 w 147158"/>
              <a:gd name="connsiteY7" fmla="*/ 193034 h 225409"/>
              <a:gd name="connsiteX8" fmla="*/ 146915 w 147158"/>
              <a:gd name="connsiteY8" fmla="*/ 63345 h 225409"/>
              <a:gd name="connsiteX9" fmla="*/ 117230 w 147158"/>
              <a:gd name="connsiteY9" fmla="*/ 21409 h 22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7158" h="225409">
                <a:moveTo>
                  <a:pt x="117230" y="21409"/>
                </a:moveTo>
                <a:lnTo>
                  <a:pt x="15767" y="1117"/>
                </a:lnTo>
                <a:cubicBezTo>
                  <a:pt x="12142" y="387"/>
                  <a:pt x="8321" y="1336"/>
                  <a:pt x="5426" y="3695"/>
                </a:cubicBezTo>
                <a:cubicBezTo>
                  <a:pt x="2554" y="6068"/>
                  <a:pt x="876" y="9596"/>
                  <a:pt x="876" y="13331"/>
                </a:cubicBezTo>
                <a:lnTo>
                  <a:pt x="876" y="212657"/>
                </a:lnTo>
                <a:cubicBezTo>
                  <a:pt x="876" y="219543"/>
                  <a:pt x="6448" y="225115"/>
                  <a:pt x="13334" y="225115"/>
                </a:cubicBezTo>
                <a:lnTo>
                  <a:pt x="91390" y="225115"/>
                </a:lnTo>
                <a:cubicBezTo>
                  <a:pt x="109882" y="225115"/>
                  <a:pt x="125795" y="211318"/>
                  <a:pt x="128399" y="193034"/>
                </a:cubicBezTo>
                <a:lnTo>
                  <a:pt x="146915" y="63345"/>
                </a:lnTo>
                <a:cubicBezTo>
                  <a:pt x="149714" y="43709"/>
                  <a:pt x="136696" y="25290"/>
                  <a:pt x="117230" y="2140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375">
            <a:extLst>
              <a:ext uri="{FF2B5EF4-FFF2-40B4-BE49-F238E27FC236}">
                <a16:creationId xmlns:a16="http://schemas.microsoft.com/office/drawing/2014/main" id="{420BBA75-B469-C24B-965D-96B809499A56}"/>
              </a:ext>
            </a:extLst>
          </p:cNvPr>
          <p:cNvSpPr/>
          <p:nvPr/>
        </p:nvSpPr>
        <p:spPr>
          <a:xfrm>
            <a:off x="18600796" y="5787119"/>
            <a:ext cx="1047919" cy="556705"/>
          </a:xfrm>
          <a:custGeom>
            <a:avLst/>
            <a:gdLst>
              <a:gd name="connsiteX0" fmla="*/ 373757 w 448482"/>
              <a:gd name="connsiteY0" fmla="*/ 75627 h 238256"/>
              <a:gd name="connsiteX1" fmla="*/ 308384 w 448482"/>
              <a:gd name="connsiteY1" fmla="*/ 87090 h 238256"/>
              <a:gd name="connsiteX2" fmla="*/ 299002 w 448482"/>
              <a:gd name="connsiteY2" fmla="*/ 99793 h 238256"/>
              <a:gd name="connsiteX3" fmla="*/ 299010 w 448482"/>
              <a:gd name="connsiteY3" fmla="*/ 100542 h 238256"/>
              <a:gd name="connsiteX4" fmla="*/ 275676 w 448482"/>
              <a:gd name="connsiteY4" fmla="*/ 147162 h 238256"/>
              <a:gd name="connsiteX5" fmla="*/ 216793 w 448482"/>
              <a:gd name="connsiteY5" fmla="*/ 163111 h 238256"/>
              <a:gd name="connsiteX6" fmla="*/ 77299 w 448482"/>
              <a:gd name="connsiteY6" fmla="*/ 136584 h 238256"/>
              <a:gd name="connsiteX7" fmla="*/ 67887 w 448482"/>
              <a:gd name="connsiteY7" fmla="*/ 122171 h 238256"/>
              <a:gd name="connsiteX8" fmla="*/ 83674 w 448482"/>
              <a:gd name="connsiteY8" fmla="*/ 112487 h 238256"/>
              <a:gd name="connsiteX9" fmla="*/ 216793 w 448482"/>
              <a:gd name="connsiteY9" fmla="*/ 138193 h 238256"/>
              <a:gd name="connsiteX10" fmla="*/ 260785 w 448482"/>
              <a:gd name="connsiteY10" fmla="*/ 127183 h 238256"/>
              <a:gd name="connsiteX11" fmla="*/ 274095 w 448482"/>
              <a:gd name="connsiteY11" fmla="*/ 100540 h 238256"/>
              <a:gd name="connsiteX12" fmla="*/ 273450 w 448482"/>
              <a:gd name="connsiteY12" fmla="*/ 94621 h 238256"/>
              <a:gd name="connsiteX13" fmla="*/ 176914 w 448482"/>
              <a:gd name="connsiteY13" fmla="*/ 38494 h 238256"/>
              <a:gd name="connsiteX14" fmla="*/ 123677 w 448482"/>
              <a:gd name="connsiteY14" fmla="*/ 18857 h 238256"/>
              <a:gd name="connsiteX15" fmla="*/ 62311 w 448482"/>
              <a:gd name="connsiteY15" fmla="*/ 876 h 238256"/>
              <a:gd name="connsiteX16" fmla="*/ 32322 w 448482"/>
              <a:gd name="connsiteY16" fmla="*/ 2937 h 238256"/>
              <a:gd name="connsiteX17" fmla="*/ 21558 w 448482"/>
              <a:gd name="connsiteY17" fmla="*/ 16238 h 238256"/>
              <a:gd name="connsiteX18" fmla="*/ 21215 w 448482"/>
              <a:gd name="connsiteY18" fmla="*/ 29502 h 238256"/>
              <a:gd name="connsiteX19" fmla="*/ 2698 w 448482"/>
              <a:gd name="connsiteY19" fmla="*/ 159227 h 238256"/>
              <a:gd name="connsiteX20" fmla="*/ 1895 w 448482"/>
              <a:gd name="connsiteY20" fmla="*/ 162596 h 238256"/>
              <a:gd name="connsiteX21" fmla="*/ 1237 w 448482"/>
              <a:gd name="connsiteY21" fmla="*/ 165090 h 238256"/>
              <a:gd name="connsiteX22" fmla="*/ 8245 w 448482"/>
              <a:gd name="connsiteY22" fmla="*/ 179446 h 238256"/>
              <a:gd name="connsiteX23" fmla="*/ 186888 w 448482"/>
              <a:gd name="connsiteY23" fmla="*/ 237574 h 238256"/>
              <a:gd name="connsiteX24" fmla="*/ 400521 w 448482"/>
              <a:gd name="connsiteY24" fmla="*/ 156307 h 238256"/>
              <a:gd name="connsiteX25" fmla="*/ 440791 w 448482"/>
              <a:gd name="connsiteY25" fmla="*/ 136982 h 238256"/>
              <a:gd name="connsiteX26" fmla="*/ 448501 w 448482"/>
              <a:gd name="connsiteY26" fmla="*/ 125908 h 238256"/>
              <a:gd name="connsiteX27" fmla="*/ 373757 w 448482"/>
              <a:gd name="connsiteY27" fmla="*/ 75627 h 23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48482" h="238256">
                <a:moveTo>
                  <a:pt x="373757" y="75627"/>
                </a:moveTo>
                <a:cubicBezTo>
                  <a:pt x="358203" y="75627"/>
                  <a:pt x="331970" y="81172"/>
                  <a:pt x="308384" y="87090"/>
                </a:cubicBezTo>
                <a:cubicBezTo>
                  <a:pt x="302608" y="88539"/>
                  <a:pt x="298871" y="93842"/>
                  <a:pt x="299002" y="99793"/>
                </a:cubicBezTo>
                <a:cubicBezTo>
                  <a:pt x="299008" y="100042"/>
                  <a:pt x="299010" y="100291"/>
                  <a:pt x="299010" y="100542"/>
                </a:cubicBezTo>
                <a:cubicBezTo>
                  <a:pt x="299010" y="119386"/>
                  <a:pt x="290713" y="135932"/>
                  <a:pt x="275676" y="147162"/>
                </a:cubicBezTo>
                <a:cubicBezTo>
                  <a:pt x="261101" y="158039"/>
                  <a:pt x="242390" y="163111"/>
                  <a:pt x="216793" y="163111"/>
                </a:cubicBezTo>
                <a:cubicBezTo>
                  <a:pt x="183269" y="163111"/>
                  <a:pt x="137645" y="154430"/>
                  <a:pt x="77299" y="136584"/>
                </a:cubicBezTo>
                <a:cubicBezTo>
                  <a:pt x="71071" y="134742"/>
                  <a:pt x="66669" y="128551"/>
                  <a:pt x="67887" y="122171"/>
                </a:cubicBezTo>
                <a:cubicBezTo>
                  <a:pt x="69291" y="114813"/>
                  <a:pt x="76717" y="110406"/>
                  <a:pt x="83674" y="112487"/>
                </a:cubicBezTo>
                <a:cubicBezTo>
                  <a:pt x="141243" y="129544"/>
                  <a:pt x="186013" y="138193"/>
                  <a:pt x="216793" y="138193"/>
                </a:cubicBezTo>
                <a:cubicBezTo>
                  <a:pt x="242999" y="138193"/>
                  <a:pt x="254458" y="131916"/>
                  <a:pt x="260785" y="127183"/>
                </a:cubicBezTo>
                <a:cubicBezTo>
                  <a:pt x="269495" y="120686"/>
                  <a:pt x="274095" y="111477"/>
                  <a:pt x="274095" y="100540"/>
                </a:cubicBezTo>
                <a:cubicBezTo>
                  <a:pt x="274095" y="98450"/>
                  <a:pt x="273714" y="96569"/>
                  <a:pt x="273450" y="94621"/>
                </a:cubicBezTo>
                <a:cubicBezTo>
                  <a:pt x="268734" y="60226"/>
                  <a:pt x="223446" y="47946"/>
                  <a:pt x="176914" y="38494"/>
                </a:cubicBezTo>
                <a:cubicBezTo>
                  <a:pt x="155307" y="34114"/>
                  <a:pt x="139224" y="26365"/>
                  <a:pt x="123677" y="18857"/>
                </a:cubicBezTo>
                <a:cubicBezTo>
                  <a:pt x="104503" y="9611"/>
                  <a:pt x="86400" y="876"/>
                  <a:pt x="62311" y="876"/>
                </a:cubicBezTo>
                <a:cubicBezTo>
                  <a:pt x="52761" y="876"/>
                  <a:pt x="42675" y="1571"/>
                  <a:pt x="32322" y="2937"/>
                </a:cubicBezTo>
                <a:cubicBezTo>
                  <a:pt x="25783" y="3799"/>
                  <a:pt x="21065" y="9662"/>
                  <a:pt x="21558" y="16238"/>
                </a:cubicBezTo>
                <a:cubicBezTo>
                  <a:pt x="21920" y="21067"/>
                  <a:pt x="21822" y="25400"/>
                  <a:pt x="21215" y="29502"/>
                </a:cubicBezTo>
                <a:lnTo>
                  <a:pt x="2698" y="159227"/>
                </a:lnTo>
                <a:cubicBezTo>
                  <a:pt x="2528" y="160394"/>
                  <a:pt x="2187" y="161490"/>
                  <a:pt x="1895" y="162596"/>
                </a:cubicBezTo>
                <a:cubicBezTo>
                  <a:pt x="1870" y="162706"/>
                  <a:pt x="1262" y="164993"/>
                  <a:pt x="1237" y="165090"/>
                </a:cubicBezTo>
                <a:cubicBezTo>
                  <a:pt x="-198" y="170941"/>
                  <a:pt x="2746" y="176988"/>
                  <a:pt x="8245" y="179446"/>
                </a:cubicBezTo>
                <a:cubicBezTo>
                  <a:pt x="67517" y="205967"/>
                  <a:pt x="146644" y="237574"/>
                  <a:pt x="186888" y="237574"/>
                </a:cubicBezTo>
                <a:cubicBezTo>
                  <a:pt x="235211" y="237574"/>
                  <a:pt x="334704" y="188668"/>
                  <a:pt x="400521" y="156307"/>
                </a:cubicBezTo>
                <a:cubicBezTo>
                  <a:pt x="417510" y="147957"/>
                  <a:pt x="431588" y="141027"/>
                  <a:pt x="440791" y="136982"/>
                </a:cubicBezTo>
                <a:cubicBezTo>
                  <a:pt x="445250" y="135024"/>
                  <a:pt x="448448" y="130778"/>
                  <a:pt x="448501" y="125908"/>
                </a:cubicBezTo>
                <a:cubicBezTo>
                  <a:pt x="448821" y="96326"/>
                  <a:pt x="418000" y="75627"/>
                  <a:pt x="373757" y="7562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376">
            <a:extLst>
              <a:ext uri="{FF2B5EF4-FFF2-40B4-BE49-F238E27FC236}">
                <a16:creationId xmlns:a16="http://schemas.microsoft.com/office/drawing/2014/main" id="{550F82A7-5C34-864A-A325-C7EA516F4992}"/>
              </a:ext>
            </a:extLst>
          </p:cNvPr>
          <p:cNvSpPr/>
          <p:nvPr/>
        </p:nvSpPr>
        <p:spPr>
          <a:xfrm>
            <a:off x="18831663" y="5292280"/>
            <a:ext cx="701340" cy="526687"/>
          </a:xfrm>
          <a:custGeom>
            <a:avLst/>
            <a:gdLst>
              <a:gd name="connsiteX0" fmla="*/ 142004 w 300156"/>
              <a:gd name="connsiteY0" fmla="*/ 221882 h 225409"/>
              <a:gd name="connsiteX1" fmla="*/ 150374 w 300156"/>
              <a:gd name="connsiteY1" fmla="*/ 225119 h 225409"/>
              <a:gd name="connsiteX2" fmla="*/ 158745 w 300156"/>
              <a:gd name="connsiteY2" fmla="*/ 221882 h 225409"/>
              <a:gd name="connsiteX3" fmla="*/ 295781 w 300156"/>
              <a:gd name="connsiteY3" fmla="*/ 97303 h 225409"/>
              <a:gd name="connsiteX4" fmla="*/ 299869 w 300156"/>
              <a:gd name="connsiteY4" fmla="*/ 88373 h 225409"/>
              <a:gd name="connsiteX5" fmla="*/ 296219 w 300156"/>
              <a:gd name="connsiteY5" fmla="*/ 79273 h 225409"/>
              <a:gd name="connsiteX6" fmla="*/ 221472 w 300156"/>
              <a:gd name="connsiteY6" fmla="*/ 4526 h 225409"/>
              <a:gd name="connsiteX7" fmla="*/ 212663 w 300156"/>
              <a:gd name="connsiteY7" fmla="*/ 876 h 225409"/>
              <a:gd name="connsiteX8" fmla="*/ 88084 w 300156"/>
              <a:gd name="connsiteY8" fmla="*/ 876 h 225409"/>
              <a:gd name="connsiteX9" fmla="*/ 79276 w 300156"/>
              <a:gd name="connsiteY9" fmla="*/ 4526 h 225409"/>
              <a:gd name="connsiteX10" fmla="*/ 4529 w 300156"/>
              <a:gd name="connsiteY10" fmla="*/ 79273 h 225409"/>
              <a:gd name="connsiteX11" fmla="*/ 879 w 300156"/>
              <a:gd name="connsiteY11" fmla="*/ 88373 h 225409"/>
              <a:gd name="connsiteX12" fmla="*/ 4967 w 300156"/>
              <a:gd name="connsiteY12" fmla="*/ 97303 h 225409"/>
              <a:gd name="connsiteX13" fmla="*/ 142004 w 300156"/>
              <a:gd name="connsiteY13" fmla="*/ 221882 h 225409"/>
              <a:gd name="connsiteX14" fmla="*/ 255184 w 300156"/>
              <a:gd name="connsiteY14" fmla="*/ 100540 h 225409"/>
              <a:gd name="connsiteX15" fmla="*/ 182024 w 300156"/>
              <a:gd name="connsiteY15" fmla="*/ 167049 h 225409"/>
              <a:gd name="connsiteX16" fmla="*/ 208628 w 300156"/>
              <a:gd name="connsiteY16" fmla="*/ 100540 h 225409"/>
              <a:gd name="connsiteX17" fmla="*/ 255184 w 300156"/>
              <a:gd name="connsiteY17" fmla="*/ 100540 h 225409"/>
              <a:gd name="connsiteX18" fmla="*/ 134444 w 300156"/>
              <a:gd name="connsiteY18" fmla="*/ 25792 h 225409"/>
              <a:gd name="connsiteX19" fmla="*/ 166304 w 300156"/>
              <a:gd name="connsiteY19" fmla="*/ 25792 h 225409"/>
              <a:gd name="connsiteX20" fmla="*/ 182913 w 300156"/>
              <a:gd name="connsiteY20" fmla="*/ 75624 h 225409"/>
              <a:gd name="connsiteX21" fmla="*/ 117835 w 300156"/>
              <a:gd name="connsiteY21" fmla="*/ 75624 h 225409"/>
              <a:gd name="connsiteX22" fmla="*/ 134444 w 300156"/>
              <a:gd name="connsiteY22" fmla="*/ 25792 h 225409"/>
              <a:gd name="connsiteX23" fmla="*/ 92118 w 300156"/>
              <a:gd name="connsiteY23" fmla="*/ 100540 h 225409"/>
              <a:gd name="connsiteX24" fmla="*/ 118722 w 300156"/>
              <a:gd name="connsiteY24" fmla="*/ 167049 h 225409"/>
              <a:gd name="connsiteX25" fmla="*/ 45562 w 300156"/>
              <a:gd name="connsiteY25" fmla="*/ 100540 h 225409"/>
              <a:gd name="connsiteX26" fmla="*/ 92118 w 300156"/>
              <a:gd name="connsiteY26" fmla="*/ 100540 h 22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00156" h="225409">
                <a:moveTo>
                  <a:pt x="142004" y="221882"/>
                </a:moveTo>
                <a:cubicBezTo>
                  <a:pt x="144364" y="224036"/>
                  <a:pt x="147381" y="225119"/>
                  <a:pt x="150374" y="225119"/>
                </a:cubicBezTo>
                <a:cubicBezTo>
                  <a:pt x="153368" y="225119"/>
                  <a:pt x="156384" y="224036"/>
                  <a:pt x="158745" y="221882"/>
                </a:cubicBezTo>
                <a:lnTo>
                  <a:pt x="295781" y="97303"/>
                </a:lnTo>
                <a:cubicBezTo>
                  <a:pt x="298311" y="95004"/>
                  <a:pt x="299796" y="91780"/>
                  <a:pt x="299869" y="88373"/>
                </a:cubicBezTo>
                <a:cubicBezTo>
                  <a:pt x="299941" y="84966"/>
                  <a:pt x="298627" y="81682"/>
                  <a:pt x="296219" y="79273"/>
                </a:cubicBezTo>
                <a:lnTo>
                  <a:pt x="221472" y="4526"/>
                </a:lnTo>
                <a:cubicBezTo>
                  <a:pt x="219136" y="2190"/>
                  <a:pt x="215973" y="876"/>
                  <a:pt x="212663" y="876"/>
                </a:cubicBezTo>
                <a:lnTo>
                  <a:pt x="88084" y="876"/>
                </a:lnTo>
                <a:cubicBezTo>
                  <a:pt x="84776" y="876"/>
                  <a:pt x="81612" y="2190"/>
                  <a:pt x="79276" y="4526"/>
                </a:cubicBezTo>
                <a:lnTo>
                  <a:pt x="4529" y="79273"/>
                </a:lnTo>
                <a:cubicBezTo>
                  <a:pt x="2119" y="81682"/>
                  <a:pt x="805" y="84966"/>
                  <a:pt x="879" y="88373"/>
                </a:cubicBezTo>
                <a:cubicBezTo>
                  <a:pt x="952" y="91780"/>
                  <a:pt x="2436" y="95004"/>
                  <a:pt x="4967" y="97303"/>
                </a:cubicBezTo>
                <a:lnTo>
                  <a:pt x="142004" y="221882"/>
                </a:lnTo>
                <a:close/>
                <a:moveTo>
                  <a:pt x="255184" y="100540"/>
                </a:moveTo>
                <a:lnTo>
                  <a:pt x="182024" y="167049"/>
                </a:lnTo>
                <a:lnTo>
                  <a:pt x="208628" y="100540"/>
                </a:lnTo>
                <a:lnTo>
                  <a:pt x="255184" y="100540"/>
                </a:lnTo>
                <a:close/>
                <a:moveTo>
                  <a:pt x="134444" y="25792"/>
                </a:moveTo>
                <a:lnTo>
                  <a:pt x="166304" y="25792"/>
                </a:lnTo>
                <a:lnTo>
                  <a:pt x="182913" y="75624"/>
                </a:lnTo>
                <a:lnTo>
                  <a:pt x="117835" y="75624"/>
                </a:lnTo>
                <a:lnTo>
                  <a:pt x="134444" y="25792"/>
                </a:lnTo>
                <a:close/>
                <a:moveTo>
                  <a:pt x="92118" y="100540"/>
                </a:moveTo>
                <a:lnTo>
                  <a:pt x="118722" y="167049"/>
                </a:lnTo>
                <a:lnTo>
                  <a:pt x="45562" y="100540"/>
                </a:lnTo>
                <a:lnTo>
                  <a:pt x="92118" y="10054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583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ircle Infographics from AR">
      <a:dk1>
        <a:srgbClr val="7E7C7F"/>
      </a:dk1>
      <a:lt1>
        <a:srgbClr val="FFFFFF"/>
      </a:lt1>
      <a:dk2>
        <a:srgbClr val="011F5E"/>
      </a:dk2>
      <a:lt2>
        <a:srgbClr val="FFFFFF"/>
      </a:lt2>
      <a:accent1>
        <a:srgbClr val="A1CC1C"/>
      </a:accent1>
      <a:accent2>
        <a:srgbClr val="56C1B8"/>
      </a:accent2>
      <a:accent3>
        <a:srgbClr val="7E94B9"/>
      </a:accent3>
      <a:accent4>
        <a:srgbClr val="DBDE6C"/>
      </a:accent4>
      <a:accent5>
        <a:srgbClr val="FFC000"/>
      </a:accent5>
      <a:accent6>
        <a:srgbClr val="A1CC1C"/>
      </a:accent6>
      <a:hlink>
        <a:srgbClr val="F9F98F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117031</TotalTime>
  <Words>935</Words>
  <Application>Microsoft Macintosh PowerPoint</Application>
  <PresentationFormat>Custom</PresentationFormat>
  <Paragraphs>243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Lato Light</vt:lpstr>
      <vt:lpstr>Poppins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19556</cp:revision>
  <dcterms:created xsi:type="dcterms:W3CDTF">2014-11-12T21:47:38Z</dcterms:created>
  <dcterms:modified xsi:type="dcterms:W3CDTF">2020-11-18T19:48:18Z</dcterms:modified>
  <cp:category/>
</cp:coreProperties>
</file>