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0" r:id="rId2"/>
    <p:sldId id="4391" r:id="rId3"/>
    <p:sldId id="4392" r:id="rId4"/>
    <p:sldId id="4393" r:id="rId5"/>
    <p:sldId id="4394" r:id="rId6"/>
    <p:sldId id="4395" r:id="rId7"/>
    <p:sldId id="4396" r:id="rId8"/>
    <p:sldId id="439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F9F9F9"/>
    <a:srgbClr val="FCFCFC"/>
    <a:srgbClr val="EFF1F8"/>
    <a:srgbClr val="373737"/>
    <a:srgbClr val="445469"/>
    <a:srgbClr val="000000"/>
    <a:srgbClr val="5A5A66"/>
    <a:srgbClr val="626162"/>
    <a:srgbClr val="C4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448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5-684C-A4E0-D731F7E2F2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85-684C-A4E0-D731F7E2F2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85-684C-A4E0-D731F7E2F2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85-684C-A4E0-D731F7E2F2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85-684C-A4E0-D731F7E2F2A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185-684C-A4E0-D731F7E2F2A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72"/>
        <c:overlap val="-22"/>
        <c:axId val="301665039"/>
        <c:axId val="301513791"/>
      </c:barChart>
      <c:catAx>
        <c:axId val="30166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4C-C64C-9E08-57133823E4B0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4C-C64C-9E08-57133823E4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4C-C64C-9E08-57133823E4B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4C-C64C-9E08-57133823E4B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A1B-2E4B-B951-92B0A3B0399F}"/>
              </c:ext>
            </c:extLst>
          </c:dPt>
          <c:dPt>
            <c:idx val="1"/>
            <c:bubble3D val="0"/>
            <c:explosion val="1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A1B-2E4B-B951-92B0A3B0399F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0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lt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6A1B-2E4B-B951-92B0A3B039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1B-2E4B-B951-92B0A3B0399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A1B-2E4B-B951-92B0A3B0399F}"/>
              </c:ext>
            </c:extLst>
          </c:dPt>
          <c:dPt>
            <c:idx val="1"/>
            <c:bubble3D val="0"/>
            <c:explosion val="1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A1B-2E4B-B951-92B0A3B0399F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0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lt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6A1B-2E4B-B951-92B0A3B039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8.5</c:v>
                </c:pt>
                <c:pt idx="1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1B-2E4B-B951-92B0A3B0399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43-C443-887F-6F1C01978E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43-C443-887F-6F1C01978E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43-C443-887F-6F1C01978E4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8.6999999999999993</c:v>
                </c:pt>
                <c:pt idx="1">
                  <c:v>4.3</c:v>
                </c:pt>
                <c:pt idx="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F43-C443-887F-6F1C01978E4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43-C443-887F-6F1C01978E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43-C443-887F-6F1C01978E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43-C443-887F-6F1C01978E4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8.6999999999999993</c:v>
                </c:pt>
                <c:pt idx="1">
                  <c:v>4.3</c:v>
                </c:pt>
                <c:pt idx="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F43-C443-887F-6F1C01978E4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75-1C47-80B7-623B9F91B86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75-1C47-80B7-623B9F91B8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75-1C47-80B7-623B9F91B86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75-1C47-80B7-623B9F91B86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75-1C47-80B7-623B9F91B86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75-1C47-80B7-623B9F91B8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75-1C47-80B7-623B9F91B86C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4.7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75-1C47-80B7-623B9F91B86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21B-1B43-9F2C-95F0A60617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21B-1B43-9F2C-95F0A60617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21B-1B43-9F2C-95F0A60617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l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1B-1B43-9F2C-95F0A606171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21B-1B43-9F2C-95F0A60617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21B-1B43-9F2C-95F0A60617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21B-1B43-9F2C-95F0A60617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l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1B-1B43-9F2C-95F0A606171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5-684C-A4E0-D731F7E2F2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85-684C-A4E0-D731F7E2F2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85-684C-A4E0-D731F7E2F2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85-684C-A4E0-D731F7E2F2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85-684C-A4E0-D731F7E2F2A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185-684C-A4E0-D731F7E2F2A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72"/>
        <c:overlap val="-22"/>
        <c:axId val="301665039"/>
        <c:axId val="301513791"/>
      </c:barChart>
      <c:catAx>
        <c:axId val="30166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D-8A42-93FA-CCBB6A25A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87-844A-BA3A-080DC8E19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12C-E74E-A041-882CF943A9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12C-E74E-A041-882CF943A9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12C-E74E-A041-882CF943A9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12C-E74E-A041-882CF943A9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June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4.9000000000000004</c:v>
                </c:pt>
                <c:pt idx="3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2C-E74E-A041-882CF943A9E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12C-E74E-A041-882CF943A9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12C-E74E-A041-882CF943A9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12C-E74E-A041-882CF943A9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12C-E74E-A041-882CF943A9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June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4.9000000000000004</c:v>
                </c:pt>
                <c:pt idx="3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2C-E74E-A041-882CF943A9E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25-2244-B1C7-0F1A8624A02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25-2244-B1C7-0F1A8624A0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A25-2244-B1C7-0F1A8624A02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25-2244-B1C7-0F1A8624A02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D4-1A4C-981E-8803AAC96BF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D4-1A4C-981E-8803AAC96B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D4-1A4C-981E-8803AAC96BF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D4-1A4C-981E-8803AAC96BF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67-FC4C-9B91-26A3C517A0B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67-FC4C-9B91-26A3C517A0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67-FC4C-9B91-26A3C517A0B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67-FC4C-9B91-26A3C517A0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B27422B9-619D-F641-9144-84ADE485E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830595"/>
              </p:ext>
            </p:extLst>
          </p:nvPr>
        </p:nvGraphicFramePr>
        <p:xfrm>
          <a:off x="2138135" y="4637976"/>
          <a:ext cx="8573407" cy="5191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30F43817-0041-6E4D-A3BF-04ED50A3A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247524"/>
              </p:ext>
            </p:extLst>
          </p:nvPr>
        </p:nvGraphicFramePr>
        <p:xfrm>
          <a:off x="13666108" y="4637976"/>
          <a:ext cx="8573407" cy="5191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932BF2C-60AE-6F43-B22F-1693AC043407}"/>
              </a:ext>
            </a:extLst>
          </p:cNvPr>
          <p:cNvGrpSpPr/>
          <p:nvPr/>
        </p:nvGrpSpPr>
        <p:grpSpPr>
          <a:xfrm>
            <a:off x="10711542" y="6139543"/>
            <a:ext cx="1828801" cy="2188690"/>
            <a:chOff x="10711542" y="6489462"/>
            <a:chExt cx="1828801" cy="2621880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466C9A12-8C74-D744-9A8C-303E43140436}"/>
                </a:ext>
              </a:extLst>
            </p:cNvPr>
            <p:cNvSpPr/>
            <p:nvPr/>
          </p:nvSpPr>
          <p:spPr>
            <a:xfrm>
              <a:off x="10711542" y="6489462"/>
              <a:ext cx="1828801" cy="1045029"/>
            </a:xfrm>
            <a:prstGeom prst="rightArrow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Arrow 73">
              <a:extLst>
                <a:ext uri="{FF2B5EF4-FFF2-40B4-BE49-F238E27FC236}">
                  <a16:creationId xmlns:a16="http://schemas.microsoft.com/office/drawing/2014/main" id="{79C23CBC-E82E-FE4D-8200-76066BBA7F16}"/>
                </a:ext>
              </a:extLst>
            </p:cNvPr>
            <p:cNvSpPr/>
            <p:nvPr/>
          </p:nvSpPr>
          <p:spPr>
            <a:xfrm rot="10800000">
              <a:off x="10711542" y="8066313"/>
              <a:ext cx="1828801" cy="1045029"/>
            </a:xfrm>
            <a:prstGeom prst="rightArrow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A8DD8B-49A3-5D49-A135-95B7DD4FDCD0}"/>
              </a:ext>
            </a:extLst>
          </p:cNvPr>
          <p:cNvGrpSpPr/>
          <p:nvPr/>
        </p:nvGrpSpPr>
        <p:grpSpPr>
          <a:xfrm>
            <a:off x="1226003" y="10918385"/>
            <a:ext cx="21925643" cy="1494439"/>
            <a:chOff x="1226003" y="11070785"/>
            <a:chExt cx="21925643" cy="14944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736B10-4332-1141-A467-ED62AAE2B80E}"/>
                </a:ext>
              </a:extLst>
            </p:cNvPr>
            <p:cNvGrpSpPr/>
            <p:nvPr/>
          </p:nvGrpSpPr>
          <p:grpSpPr>
            <a:xfrm>
              <a:off x="1226003" y="11070785"/>
              <a:ext cx="6824121" cy="1494439"/>
              <a:chOff x="1428338" y="10983701"/>
              <a:chExt cx="6824121" cy="149443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E6EBB96-26C8-D94C-8848-C1D1E6E495A3}"/>
                  </a:ext>
                </a:extLst>
              </p:cNvPr>
              <p:cNvGrpSpPr/>
              <p:nvPr/>
            </p:nvGrpSpPr>
            <p:grpSpPr>
              <a:xfrm>
                <a:off x="3981378" y="11094682"/>
                <a:ext cx="4271081" cy="1220489"/>
                <a:chOff x="2523276" y="13163995"/>
                <a:chExt cx="4271081" cy="1220489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07D49CF8-3AF9-D543-9A1C-C349F2EA43EC}"/>
                    </a:ext>
                  </a:extLst>
                </p:cNvPr>
                <p:cNvGrpSpPr/>
                <p:nvPr/>
              </p:nvGrpSpPr>
              <p:grpSpPr>
                <a:xfrm>
                  <a:off x="2523276" y="13163995"/>
                  <a:ext cx="1220489" cy="1220489"/>
                  <a:chOff x="3241678" y="8667849"/>
                  <a:chExt cx="1652954" cy="1652954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372EF13C-5FAA-EE49-B58B-3BC5BFA5C16E}"/>
                      </a:ext>
                    </a:extLst>
                  </p:cNvPr>
                  <p:cNvSpPr/>
                  <p:nvPr/>
                </p:nvSpPr>
                <p:spPr>
                  <a:xfrm>
                    <a:off x="3241678" y="8667849"/>
                    <a:ext cx="1652954" cy="165295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4D9C9F17-14A9-C840-8366-44C450612E58}"/>
                      </a:ext>
                    </a:extLst>
                  </p:cNvPr>
                  <p:cNvGrpSpPr/>
                  <p:nvPr/>
                </p:nvGrpSpPr>
                <p:grpSpPr>
                  <a:xfrm>
                    <a:off x="3671560" y="9060209"/>
                    <a:ext cx="756144" cy="756142"/>
                    <a:chOff x="4319588" y="2492375"/>
                    <a:chExt cx="287338" cy="287338"/>
                  </a:xfrm>
                  <a:solidFill>
                    <a:schemeClr val="bg1"/>
                  </a:solidFill>
                </p:grpSpPr>
                <p:sp>
                  <p:nvSpPr>
                    <p:cNvPr id="128" name="Freeform 372">
                      <a:extLst>
                        <a:ext uri="{FF2B5EF4-FFF2-40B4-BE49-F238E27FC236}">
                          <a16:creationId xmlns:a16="http://schemas.microsoft.com/office/drawing/2014/main" id="{0E11D699-E223-6C4C-90A3-3942765F09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19588" y="2587625"/>
                      <a:ext cx="287338" cy="192088"/>
                    </a:xfrm>
                    <a:custGeom>
                      <a:avLst/>
                      <a:gdLst>
                        <a:gd name="T0" fmla="*/ 843 w 904"/>
                        <a:gd name="T1" fmla="*/ 572 h 602"/>
                        <a:gd name="T2" fmla="*/ 843 w 904"/>
                        <a:gd name="T3" fmla="*/ 12 h 602"/>
                        <a:gd name="T4" fmla="*/ 841 w 904"/>
                        <a:gd name="T5" fmla="*/ 7 h 602"/>
                        <a:gd name="T6" fmla="*/ 836 w 904"/>
                        <a:gd name="T7" fmla="*/ 3 h 602"/>
                        <a:gd name="T8" fmla="*/ 831 w 904"/>
                        <a:gd name="T9" fmla="*/ 1 h 602"/>
                        <a:gd name="T10" fmla="*/ 708 w 904"/>
                        <a:gd name="T11" fmla="*/ 0 h 602"/>
                        <a:gd name="T12" fmla="*/ 702 w 904"/>
                        <a:gd name="T13" fmla="*/ 2 h 602"/>
                        <a:gd name="T14" fmla="*/ 697 w 904"/>
                        <a:gd name="T15" fmla="*/ 5 h 602"/>
                        <a:gd name="T16" fmla="*/ 694 w 904"/>
                        <a:gd name="T17" fmla="*/ 9 h 602"/>
                        <a:gd name="T18" fmla="*/ 693 w 904"/>
                        <a:gd name="T19" fmla="*/ 16 h 602"/>
                        <a:gd name="T20" fmla="*/ 632 w 904"/>
                        <a:gd name="T21" fmla="*/ 572 h 602"/>
                        <a:gd name="T22" fmla="*/ 632 w 904"/>
                        <a:gd name="T23" fmla="*/ 283 h 602"/>
                        <a:gd name="T24" fmla="*/ 630 w 904"/>
                        <a:gd name="T25" fmla="*/ 277 h 602"/>
                        <a:gd name="T26" fmla="*/ 626 w 904"/>
                        <a:gd name="T27" fmla="*/ 274 h 602"/>
                        <a:gd name="T28" fmla="*/ 621 w 904"/>
                        <a:gd name="T29" fmla="*/ 271 h 602"/>
                        <a:gd name="T30" fmla="*/ 497 w 904"/>
                        <a:gd name="T31" fmla="*/ 271 h 602"/>
                        <a:gd name="T32" fmla="*/ 491 w 904"/>
                        <a:gd name="T33" fmla="*/ 272 h 602"/>
                        <a:gd name="T34" fmla="*/ 487 w 904"/>
                        <a:gd name="T35" fmla="*/ 275 h 602"/>
                        <a:gd name="T36" fmla="*/ 483 w 904"/>
                        <a:gd name="T37" fmla="*/ 281 h 602"/>
                        <a:gd name="T38" fmla="*/ 482 w 904"/>
                        <a:gd name="T39" fmla="*/ 286 h 602"/>
                        <a:gd name="T40" fmla="*/ 421 w 904"/>
                        <a:gd name="T41" fmla="*/ 572 h 602"/>
                        <a:gd name="T42" fmla="*/ 421 w 904"/>
                        <a:gd name="T43" fmla="*/ 193 h 602"/>
                        <a:gd name="T44" fmla="*/ 419 w 904"/>
                        <a:gd name="T45" fmla="*/ 187 h 602"/>
                        <a:gd name="T46" fmla="*/ 415 w 904"/>
                        <a:gd name="T47" fmla="*/ 183 h 602"/>
                        <a:gd name="T48" fmla="*/ 409 w 904"/>
                        <a:gd name="T49" fmla="*/ 181 h 602"/>
                        <a:gd name="T50" fmla="*/ 286 w 904"/>
                        <a:gd name="T51" fmla="*/ 181 h 602"/>
                        <a:gd name="T52" fmla="*/ 281 w 904"/>
                        <a:gd name="T53" fmla="*/ 182 h 602"/>
                        <a:gd name="T54" fmla="*/ 275 w 904"/>
                        <a:gd name="T55" fmla="*/ 185 h 602"/>
                        <a:gd name="T56" fmla="*/ 272 w 904"/>
                        <a:gd name="T57" fmla="*/ 190 h 602"/>
                        <a:gd name="T58" fmla="*/ 271 w 904"/>
                        <a:gd name="T59" fmla="*/ 196 h 602"/>
                        <a:gd name="T60" fmla="*/ 211 w 904"/>
                        <a:gd name="T61" fmla="*/ 572 h 602"/>
                        <a:gd name="T62" fmla="*/ 211 w 904"/>
                        <a:gd name="T63" fmla="*/ 404 h 602"/>
                        <a:gd name="T64" fmla="*/ 209 w 904"/>
                        <a:gd name="T65" fmla="*/ 399 h 602"/>
                        <a:gd name="T66" fmla="*/ 205 w 904"/>
                        <a:gd name="T67" fmla="*/ 394 h 602"/>
                        <a:gd name="T68" fmla="*/ 199 w 904"/>
                        <a:gd name="T69" fmla="*/ 392 h 602"/>
                        <a:gd name="T70" fmla="*/ 76 w 904"/>
                        <a:gd name="T71" fmla="*/ 391 h 602"/>
                        <a:gd name="T72" fmla="*/ 69 w 904"/>
                        <a:gd name="T73" fmla="*/ 392 h 602"/>
                        <a:gd name="T74" fmla="*/ 65 w 904"/>
                        <a:gd name="T75" fmla="*/ 396 h 602"/>
                        <a:gd name="T76" fmla="*/ 62 w 904"/>
                        <a:gd name="T77" fmla="*/ 401 h 602"/>
                        <a:gd name="T78" fmla="*/ 61 w 904"/>
                        <a:gd name="T79" fmla="*/ 406 h 602"/>
                        <a:gd name="T80" fmla="*/ 15 w 904"/>
                        <a:gd name="T81" fmla="*/ 572 h 602"/>
                        <a:gd name="T82" fmla="*/ 9 w 904"/>
                        <a:gd name="T83" fmla="*/ 573 h 602"/>
                        <a:gd name="T84" fmla="*/ 5 w 904"/>
                        <a:gd name="T85" fmla="*/ 577 h 602"/>
                        <a:gd name="T86" fmla="*/ 2 w 904"/>
                        <a:gd name="T87" fmla="*/ 581 h 602"/>
                        <a:gd name="T88" fmla="*/ 0 w 904"/>
                        <a:gd name="T89" fmla="*/ 587 h 602"/>
                        <a:gd name="T90" fmla="*/ 2 w 904"/>
                        <a:gd name="T91" fmla="*/ 593 h 602"/>
                        <a:gd name="T92" fmla="*/ 5 w 904"/>
                        <a:gd name="T93" fmla="*/ 598 h 602"/>
                        <a:gd name="T94" fmla="*/ 9 w 904"/>
                        <a:gd name="T95" fmla="*/ 601 h 602"/>
                        <a:gd name="T96" fmla="*/ 15 w 904"/>
                        <a:gd name="T97" fmla="*/ 602 h 602"/>
                        <a:gd name="T98" fmla="*/ 196 w 904"/>
                        <a:gd name="T99" fmla="*/ 602 h 602"/>
                        <a:gd name="T100" fmla="*/ 406 w 904"/>
                        <a:gd name="T101" fmla="*/ 602 h 602"/>
                        <a:gd name="T102" fmla="*/ 617 w 904"/>
                        <a:gd name="T103" fmla="*/ 602 h 602"/>
                        <a:gd name="T104" fmla="*/ 828 w 904"/>
                        <a:gd name="T105" fmla="*/ 602 h 602"/>
                        <a:gd name="T106" fmla="*/ 891 w 904"/>
                        <a:gd name="T107" fmla="*/ 602 h 602"/>
                        <a:gd name="T108" fmla="*/ 896 w 904"/>
                        <a:gd name="T109" fmla="*/ 600 h 602"/>
                        <a:gd name="T110" fmla="*/ 901 w 904"/>
                        <a:gd name="T111" fmla="*/ 596 h 602"/>
                        <a:gd name="T112" fmla="*/ 903 w 904"/>
                        <a:gd name="T113" fmla="*/ 591 h 602"/>
                        <a:gd name="T114" fmla="*/ 903 w 904"/>
                        <a:gd name="T115" fmla="*/ 584 h 602"/>
                        <a:gd name="T116" fmla="*/ 901 w 904"/>
                        <a:gd name="T117" fmla="*/ 579 h 602"/>
                        <a:gd name="T118" fmla="*/ 896 w 904"/>
                        <a:gd name="T119" fmla="*/ 575 h 602"/>
                        <a:gd name="T120" fmla="*/ 891 w 904"/>
                        <a:gd name="T121" fmla="*/ 572 h 6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904" h="602">
                          <a:moveTo>
                            <a:pt x="889" y="572"/>
                          </a:moveTo>
                          <a:lnTo>
                            <a:pt x="843" y="572"/>
                          </a:lnTo>
                          <a:lnTo>
                            <a:pt x="843" y="16"/>
                          </a:lnTo>
                          <a:lnTo>
                            <a:pt x="843" y="12"/>
                          </a:lnTo>
                          <a:lnTo>
                            <a:pt x="842" y="9"/>
                          </a:lnTo>
                          <a:lnTo>
                            <a:pt x="841" y="7"/>
                          </a:lnTo>
                          <a:lnTo>
                            <a:pt x="838" y="5"/>
                          </a:lnTo>
                          <a:lnTo>
                            <a:pt x="836" y="3"/>
                          </a:lnTo>
                          <a:lnTo>
                            <a:pt x="834" y="2"/>
                          </a:lnTo>
                          <a:lnTo>
                            <a:pt x="831" y="1"/>
                          </a:lnTo>
                          <a:lnTo>
                            <a:pt x="828" y="1"/>
                          </a:lnTo>
                          <a:lnTo>
                            <a:pt x="708" y="0"/>
                          </a:lnTo>
                          <a:lnTo>
                            <a:pt x="704" y="1"/>
                          </a:lnTo>
                          <a:lnTo>
                            <a:pt x="702" y="2"/>
                          </a:lnTo>
                          <a:lnTo>
                            <a:pt x="699" y="3"/>
                          </a:lnTo>
                          <a:lnTo>
                            <a:pt x="697" y="5"/>
                          </a:lnTo>
                          <a:lnTo>
                            <a:pt x="695" y="7"/>
                          </a:lnTo>
                          <a:lnTo>
                            <a:pt x="694" y="9"/>
                          </a:lnTo>
                          <a:lnTo>
                            <a:pt x="693" y="12"/>
                          </a:lnTo>
                          <a:lnTo>
                            <a:pt x="693" y="16"/>
                          </a:lnTo>
                          <a:lnTo>
                            <a:pt x="693" y="572"/>
                          </a:lnTo>
                          <a:lnTo>
                            <a:pt x="632" y="572"/>
                          </a:lnTo>
                          <a:lnTo>
                            <a:pt x="632" y="286"/>
                          </a:lnTo>
                          <a:lnTo>
                            <a:pt x="632" y="283"/>
                          </a:lnTo>
                          <a:lnTo>
                            <a:pt x="631" y="281"/>
                          </a:lnTo>
                          <a:lnTo>
                            <a:pt x="630" y="277"/>
                          </a:lnTo>
                          <a:lnTo>
                            <a:pt x="628" y="275"/>
                          </a:lnTo>
                          <a:lnTo>
                            <a:pt x="626" y="274"/>
                          </a:lnTo>
                          <a:lnTo>
                            <a:pt x="623" y="272"/>
                          </a:lnTo>
                          <a:lnTo>
                            <a:pt x="621" y="271"/>
                          </a:lnTo>
                          <a:lnTo>
                            <a:pt x="617" y="271"/>
                          </a:lnTo>
                          <a:lnTo>
                            <a:pt x="497" y="271"/>
                          </a:lnTo>
                          <a:lnTo>
                            <a:pt x="494" y="271"/>
                          </a:lnTo>
                          <a:lnTo>
                            <a:pt x="491" y="272"/>
                          </a:lnTo>
                          <a:lnTo>
                            <a:pt x="489" y="274"/>
                          </a:lnTo>
                          <a:lnTo>
                            <a:pt x="487" y="275"/>
                          </a:lnTo>
                          <a:lnTo>
                            <a:pt x="484" y="277"/>
                          </a:lnTo>
                          <a:lnTo>
                            <a:pt x="483" y="281"/>
                          </a:lnTo>
                          <a:lnTo>
                            <a:pt x="482" y="283"/>
                          </a:lnTo>
                          <a:lnTo>
                            <a:pt x="482" y="286"/>
                          </a:lnTo>
                          <a:lnTo>
                            <a:pt x="482" y="572"/>
                          </a:lnTo>
                          <a:lnTo>
                            <a:pt x="421" y="572"/>
                          </a:lnTo>
                          <a:lnTo>
                            <a:pt x="421" y="196"/>
                          </a:lnTo>
                          <a:lnTo>
                            <a:pt x="421" y="193"/>
                          </a:lnTo>
                          <a:lnTo>
                            <a:pt x="420" y="190"/>
                          </a:lnTo>
                          <a:lnTo>
                            <a:pt x="419" y="187"/>
                          </a:lnTo>
                          <a:lnTo>
                            <a:pt x="417" y="185"/>
                          </a:lnTo>
                          <a:lnTo>
                            <a:pt x="415" y="183"/>
                          </a:lnTo>
                          <a:lnTo>
                            <a:pt x="413" y="182"/>
                          </a:lnTo>
                          <a:lnTo>
                            <a:pt x="409" y="181"/>
                          </a:lnTo>
                          <a:lnTo>
                            <a:pt x="406" y="181"/>
                          </a:lnTo>
                          <a:lnTo>
                            <a:pt x="286" y="181"/>
                          </a:lnTo>
                          <a:lnTo>
                            <a:pt x="283" y="181"/>
                          </a:lnTo>
                          <a:lnTo>
                            <a:pt x="281" y="182"/>
                          </a:lnTo>
                          <a:lnTo>
                            <a:pt x="277" y="183"/>
                          </a:lnTo>
                          <a:lnTo>
                            <a:pt x="275" y="185"/>
                          </a:lnTo>
                          <a:lnTo>
                            <a:pt x="273" y="187"/>
                          </a:lnTo>
                          <a:lnTo>
                            <a:pt x="272" y="190"/>
                          </a:lnTo>
                          <a:lnTo>
                            <a:pt x="271" y="193"/>
                          </a:lnTo>
                          <a:lnTo>
                            <a:pt x="271" y="196"/>
                          </a:lnTo>
                          <a:lnTo>
                            <a:pt x="271" y="572"/>
                          </a:lnTo>
                          <a:lnTo>
                            <a:pt x="211" y="572"/>
                          </a:lnTo>
                          <a:lnTo>
                            <a:pt x="211" y="406"/>
                          </a:lnTo>
                          <a:lnTo>
                            <a:pt x="211" y="404"/>
                          </a:lnTo>
                          <a:lnTo>
                            <a:pt x="210" y="401"/>
                          </a:lnTo>
                          <a:lnTo>
                            <a:pt x="209" y="399"/>
                          </a:lnTo>
                          <a:lnTo>
                            <a:pt x="207" y="396"/>
                          </a:lnTo>
                          <a:lnTo>
                            <a:pt x="205" y="394"/>
                          </a:lnTo>
                          <a:lnTo>
                            <a:pt x="201" y="393"/>
                          </a:lnTo>
                          <a:lnTo>
                            <a:pt x="199" y="392"/>
                          </a:lnTo>
                          <a:lnTo>
                            <a:pt x="196" y="391"/>
                          </a:lnTo>
                          <a:lnTo>
                            <a:pt x="76" y="391"/>
                          </a:lnTo>
                          <a:lnTo>
                            <a:pt x="73" y="392"/>
                          </a:lnTo>
                          <a:lnTo>
                            <a:pt x="69" y="392"/>
                          </a:lnTo>
                          <a:lnTo>
                            <a:pt x="67" y="394"/>
                          </a:lnTo>
                          <a:lnTo>
                            <a:pt x="65" y="396"/>
                          </a:lnTo>
                          <a:lnTo>
                            <a:pt x="63" y="399"/>
                          </a:lnTo>
                          <a:lnTo>
                            <a:pt x="62" y="401"/>
                          </a:lnTo>
                          <a:lnTo>
                            <a:pt x="61" y="404"/>
                          </a:lnTo>
                          <a:lnTo>
                            <a:pt x="61" y="406"/>
                          </a:lnTo>
                          <a:lnTo>
                            <a:pt x="61" y="572"/>
                          </a:lnTo>
                          <a:lnTo>
                            <a:pt x="15" y="572"/>
                          </a:lnTo>
                          <a:lnTo>
                            <a:pt x="13" y="572"/>
                          </a:lnTo>
                          <a:lnTo>
                            <a:pt x="9" y="573"/>
                          </a:lnTo>
                          <a:lnTo>
                            <a:pt x="7" y="575"/>
                          </a:lnTo>
                          <a:lnTo>
                            <a:pt x="5" y="577"/>
                          </a:lnTo>
                          <a:lnTo>
                            <a:pt x="3" y="579"/>
                          </a:lnTo>
                          <a:lnTo>
                            <a:pt x="2" y="581"/>
                          </a:lnTo>
                          <a:lnTo>
                            <a:pt x="1" y="584"/>
                          </a:lnTo>
                          <a:lnTo>
                            <a:pt x="0" y="587"/>
                          </a:lnTo>
                          <a:lnTo>
                            <a:pt x="1" y="591"/>
                          </a:lnTo>
                          <a:lnTo>
                            <a:pt x="2" y="593"/>
                          </a:lnTo>
                          <a:lnTo>
                            <a:pt x="3" y="596"/>
                          </a:lnTo>
                          <a:lnTo>
                            <a:pt x="5" y="598"/>
                          </a:lnTo>
                          <a:lnTo>
                            <a:pt x="7" y="600"/>
                          </a:lnTo>
                          <a:lnTo>
                            <a:pt x="9" y="601"/>
                          </a:lnTo>
                          <a:lnTo>
                            <a:pt x="13" y="602"/>
                          </a:lnTo>
                          <a:lnTo>
                            <a:pt x="15" y="602"/>
                          </a:lnTo>
                          <a:lnTo>
                            <a:pt x="76" y="602"/>
                          </a:lnTo>
                          <a:lnTo>
                            <a:pt x="196" y="602"/>
                          </a:lnTo>
                          <a:lnTo>
                            <a:pt x="286" y="602"/>
                          </a:lnTo>
                          <a:lnTo>
                            <a:pt x="406" y="602"/>
                          </a:lnTo>
                          <a:lnTo>
                            <a:pt x="497" y="602"/>
                          </a:lnTo>
                          <a:lnTo>
                            <a:pt x="617" y="602"/>
                          </a:lnTo>
                          <a:lnTo>
                            <a:pt x="708" y="602"/>
                          </a:lnTo>
                          <a:lnTo>
                            <a:pt x="828" y="602"/>
                          </a:lnTo>
                          <a:lnTo>
                            <a:pt x="889" y="602"/>
                          </a:lnTo>
                          <a:lnTo>
                            <a:pt x="891" y="602"/>
                          </a:lnTo>
                          <a:lnTo>
                            <a:pt x="894" y="601"/>
                          </a:lnTo>
                          <a:lnTo>
                            <a:pt x="896" y="600"/>
                          </a:lnTo>
                          <a:lnTo>
                            <a:pt x="898" y="598"/>
                          </a:lnTo>
                          <a:lnTo>
                            <a:pt x="901" y="596"/>
                          </a:lnTo>
                          <a:lnTo>
                            <a:pt x="902" y="593"/>
                          </a:lnTo>
                          <a:lnTo>
                            <a:pt x="903" y="591"/>
                          </a:lnTo>
                          <a:lnTo>
                            <a:pt x="904" y="587"/>
                          </a:lnTo>
                          <a:lnTo>
                            <a:pt x="903" y="584"/>
                          </a:lnTo>
                          <a:lnTo>
                            <a:pt x="902" y="581"/>
                          </a:lnTo>
                          <a:lnTo>
                            <a:pt x="901" y="579"/>
                          </a:lnTo>
                          <a:lnTo>
                            <a:pt x="898" y="577"/>
                          </a:lnTo>
                          <a:lnTo>
                            <a:pt x="896" y="575"/>
                          </a:lnTo>
                          <a:lnTo>
                            <a:pt x="894" y="573"/>
                          </a:lnTo>
                          <a:lnTo>
                            <a:pt x="891" y="572"/>
                          </a:lnTo>
                          <a:lnTo>
                            <a:pt x="889" y="572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9" name="Freeform 373">
                      <a:extLst>
                        <a:ext uri="{FF2B5EF4-FFF2-40B4-BE49-F238E27FC236}">
                          <a16:creationId xmlns:a16="http://schemas.microsoft.com/office/drawing/2014/main" id="{0FCFD404-3BCE-504D-9BBC-F7B47BCEFAD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38638" y="2492375"/>
                      <a:ext cx="252413" cy="157163"/>
                    </a:xfrm>
                    <a:custGeom>
                      <a:avLst/>
                      <a:gdLst>
                        <a:gd name="T0" fmla="*/ 77 w 797"/>
                        <a:gd name="T1" fmla="*/ 494 h 497"/>
                        <a:gd name="T2" fmla="*/ 97 w 797"/>
                        <a:gd name="T3" fmla="*/ 483 h 497"/>
                        <a:gd name="T4" fmla="*/ 112 w 797"/>
                        <a:gd name="T5" fmla="*/ 466 h 497"/>
                        <a:gd name="T6" fmla="*/ 120 w 797"/>
                        <a:gd name="T7" fmla="*/ 443 h 497"/>
                        <a:gd name="T8" fmla="*/ 116 w 797"/>
                        <a:gd name="T9" fmla="*/ 416 h 497"/>
                        <a:gd name="T10" fmla="*/ 267 w 797"/>
                        <a:gd name="T11" fmla="*/ 298 h 497"/>
                        <a:gd name="T12" fmla="*/ 300 w 797"/>
                        <a:gd name="T13" fmla="*/ 299 h 497"/>
                        <a:gd name="T14" fmla="*/ 325 w 797"/>
                        <a:gd name="T15" fmla="*/ 287 h 497"/>
                        <a:gd name="T16" fmla="*/ 451 w 797"/>
                        <a:gd name="T17" fmla="*/ 327 h 497"/>
                        <a:gd name="T18" fmla="*/ 454 w 797"/>
                        <a:gd name="T19" fmla="*/ 349 h 497"/>
                        <a:gd name="T20" fmla="*/ 464 w 797"/>
                        <a:gd name="T21" fmla="*/ 369 h 497"/>
                        <a:gd name="T22" fmla="*/ 482 w 797"/>
                        <a:gd name="T23" fmla="*/ 384 h 497"/>
                        <a:gd name="T24" fmla="*/ 505 w 797"/>
                        <a:gd name="T25" fmla="*/ 391 h 497"/>
                        <a:gd name="T26" fmla="*/ 529 w 797"/>
                        <a:gd name="T27" fmla="*/ 389 h 497"/>
                        <a:gd name="T28" fmla="*/ 550 w 797"/>
                        <a:gd name="T29" fmla="*/ 378 h 497"/>
                        <a:gd name="T30" fmla="*/ 564 w 797"/>
                        <a:gd name="T31" fmla="*/ 360 h 497"/>
                        <a:gd name="T32" fmla="*/ 571 w 797"/>
                        <a:gd name="T33" fmla="*/ 337 h 497"/>
                        <a:gd name="T34" fmla="*/ 565 w 797"/>
                        <a:gd name="T35" fmla="*/ 304 h 497"/>
                        <a:gd name="T36" fmla="*/ 724 w 797"/>
                        <a:gd name="T37" fmla="*/ 119 h 497"/>
                        <a:gd name="T38" fmla="*/ 750 w 797"/>
                        <a:gd name="T39" fmla="*/ 119 h 497"/>
                        <a:gd name="T40" fmla="*/ 771 w 797"/>
                        <a:gd name="T41" fmla="*/ 110 h 497"/>
                        <a:gd name="T42" fmla="*/ 787 w 797"/>
                        <a:gd name="T43" fmla="*/ 94 h 497"/>
                        <a:gd name="T44" fmla="*/ 796 w 797"/>
                        <a:gd name="T45" fmla="*/ 72 h 497"/>
                        <a:gd name="T46" fmla="*/ 796 w 797"/>
                        <a:gd name="T47" fmla="*/ 48 h 497"/>
                        <a:gd name="T48" fmla="*/ 787 w 797"/>
                        <a:gd name="T49" fmla="*/ 27 h 497"/>
                        <a:gd name="T50" fmla="*/ 771 w 797"/>
                        <a:gd name="T51" fmla="*/ 10 h 497"/>
                        <a:gd name="T52" fmla="*/ 750 w 797"/>
                        <a:gd name="T53" fmla="*/ 1 h 497"/>
                        <a:gd name="T54" fmla="*/ 725 w 797"/>
                        <a:gd name="T55" fmla="*/ 1 h 497"/>
                        <a:gd name="T56" fmla="*/ 703 w 797"/>
                        <a:gd name="T57" fmla="*/ 10 h 497"/>
                        <a:gd name="T58" fmla="*/ 687 w 797"/>
                        <a:gd name="T59" fmla="*/ 27 h 497"/>
                        <a:gd name="T60" fmla="*/ 678 w 797"/>
                        <a:gd name="T61" fmla="*/ 48 h 497"/>
                        <a:gd name="T62" fmla="*/ 680 w 797"/>
                        <a:gd name="T63" fmla="*/ 79 h 497"/>
                        <a:gd name="T64" fmla="*/ 531 w 797"/>
                        <a:gd name="T65" fmla="*/ 275 h 497"/>
                        <a:gd name="T66" fmla="*/ 504 w 797"/>
                        <a:gd name="T67" fmla="*/ 272 h 497"/>
                        <a:gd name="T68" fmla="*/ 478 w 797"/>
                        <a:gd name="T69" fmla="*/ 281 h 497"/>
                        <a:gd name="T70" fmla="*/ 345 w 797"/>
                        <a:gd name="T71" fmla="*/ 248 h 497"/>
                        <a:gd name="T72" fmla="*/ 344 w 797"/>
                        <a:gd name="T73" fmla="*/ 229 h 497"/>
                        <a:gd name="T74" fmla="*/ 336 w 797"/>
                        <a:gd name="T75" fmla="*/ 207 h 497"/>
                        <a:gd name="T76" fmla="*/ 319 w 797"/>
                        <a:gd name="T77" fmla="*/ 191 h 497"/>
                        <a:gd name="T78" fmla="*/ 298 w 797"/>
                        <a:gd name="T79" fmla="*/ 181 h 497"/>
                        <a:gd name="T80" fmla="*/ 273 w 797"/>
                        <a:gd name="T81" fmla="*/ 181 h 497"/>
                        <a:gd name="T82" fmla="*/ 252 w 797"/>
                        <a:gd name="T83" fmla="*/ 191 h 497"/>
                        <a:gd name="T84" fmla="*/ 236 w 797"/>
                        <a:gd name="T85" fmla="*/ 207 h 497"/>
                        <a:gd name="T86" fmla="*/ 226 w 797"/>
                        <a:gd name="T87" fmla="*/ 229 h 497"/>
                        <a:gd name="T88" fmla="*/ 227 w 797"/>
                        <a:gd name="T89" fmla="*/ 254 h 497"/>
                        <a:gd name="T90" fmla="*/ 86 w 797"/>
                        <a:gd name="T91" fmla="*/ 382 h 497"/>
                        <a:gd name="T92" fmla="*/ 53 w 797"/>
                        <a:gd name="T93" fmla="*/ 377 h 497"/>
                        <a:gd name="T94" fmla="*/ 31 w 797"/>
                        <a:gd name="T95" fmla="*/ 383 h 497"/>
                        <a:gd name="T96" fmla="*/ 13 w 797"/>
                        <a:gd name="T97" fmla="*/ 398 h 497"/>
                        <a:gd name="T98" fmla="*/ 2 w 797"/>
                        <a:gd name="T99" fmla="*/ 419 h 497"/>
                        <a:gd name="T100" fmla="*/ 0 w 797"/>
                        <a:gd name="T101" fmla="*/ 443 h 497"/>
                        <a:gd name="T102" fmla="*/ 6 w 797"/>
                        <a:gd name="T103" fmla="*/ 466 h 497"/>
                        <a:gd name="T104" fmla="*/ 21 w 797"/>
                        <a:gd name="T105" fmla="*/ 483 h 497"/>
                        <a:gd name="T106" fmla="*/ 42 w 797"/>
                        <a:gd name="T107" fmla="*/ 494 h 4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797" h="497">
                          <a:moveTo>
                            <a:pt x="60" y="497"/>
                          </a:moveTo>
                          <a:lnTo>
                            <a:pt x="65" y="497"/>
                          </a:lnTo>
                          <a:lnTo>
                            <a:pt x="72" y="496"/>
                          </a:lnTo>
                          <a:lnTo>
                            <a:pt x="77" y="494"/>
                          </a:lnTo>
                          <a:lnTo>
                            <a:pt x="83" y="493"/>
                          </a:lnTo>
                          <a:lnTo>
                            <a:pt x="89" y="489"/>
                          </a:lnTo>
                          <a:lnTo>
                            <a:pt x="93" y="486"/>
                          </a:lnTo>
                          <a:lnTo>
                            <a:pt x="97" y="483"/>
                          </a:lnTo>
                          <a:lnTo>
                            <a:pt x="102" y="480"/>
                          </a:lnTo>
                          <a:lnTo>
                            <a:pt x="106" y="475"/>
                          </a:lnTo>
                          <a:lnTo>
                            <a:pt x="109" y="470"/>
                          </a:lnTo>
                          <a:lnTo>
                            <a:pt x="112" y="466"/>
                          </a:lnTo>
                          <a:lnTo>
                            <a:pt x="115" y="460"/>
                          </a:lnTo>
                          <a:lnTo>
                            <a:pt x="117" y="455"/>
                          </a:lnTo>
                          <a:lnTo>
                            <a:pt x="119" y="449"/>
                          </a:lnTo>
                          <a:lnTo>
                            <a:pt x="120" y="443"/>
                          </a:lnTo>
                          <a:lnTo>
                            <a:pt x="120" y="437"/>
                          </a:lnTo>
                          <a:lnTo>
                            <a:pt x="119" y="429"/>
                          </a:lnTo>
                          <a:lnTo>
                            <a:pt x="118" y="423"/>
                          </a:lnTo>
                          <a:lnTo>
                            <a:pt x="116" y="416"/>
                          </a:lnTo>
                          <a:lnTo>
                            <a:pt x="114" y="410"/>
                          </a:lnTo>
                          <a:lnTo>
                            <a:pt x="251" y="290"/>
                          </a:lnTo>
                          <a:lnTo>
                            <a:pt x="259" y="295"/>
                          </a:lnTo>
                          <a:lnTo>
                            <a:pt x="267" y="298"/>
                          </a:lnTo>
                          <a:lnTo>
                            <a:pt x="277" y="301"/>
                          </a:lnTo>
                          <a:lnTo>
                            <a:pt x="285" y="302"/>
                          </a:lnTo>
                          <a:lnTo>
                            <a:pt x="293" y="301"/>
                          </a:lnTo>
                          <a:lnTo>
                            <a:pt x="300" y="299"/>
                          </a:lnTo>
                          <a:lnTo>
                            <a:pt x="307" y="297"/>
                          </a:lnTo>
                          <a:lnTo>
                            <a:pt x="313" y="294"/>
                          </a:lnTo>
                          <a:lnTo>
                            <a:pt x="318" y="291"/>
                          </a:lnTo>
                          <a:lnTo>
                            <a:pt x="325" y="287"/>
                          </a:lnTo>
                          <a:lnTo>
                            <a:pt x="329" y="282"/>
                          </a:lnTo>
                          <a:lnTo>
                            <a:pt x="333" y="277"/>
                          </a:lnTo>
                          <a:lnTo>
                            <a:pt x="451" y="324"/>
                          </a:lnTo>
                          <a:lnTo>
                            <a:pt x="451" y="327"/>
                          </a:lnTo>
                          <a:lnTo>
                            <a:pt x="451" y="332"/>
                          </a:lnTo>
                          <a:lnTo>
                            <a:pt x="451" y="337"/>
                          </a:lnTo>
                          <a:lnTo>
                            <a:pt x="452" y="343"/>
                          </a:lnTo>
                          <a:lnTo>
                            <a:pt x="454" y="349"/>
                          </a:lnTo>
                          <a:lnTo>
                            <a:pt x="456" y="354"/>
                          </a:lnTo>
                          <a:lnTo>
                            <a:pt x="458" y="360"/>
                          </a:lnTo>
                          <a:lnTo>
                            <a:pt x="461" y="365"/>
                          </a:lnTo>
                          <a:lnTo>
                            <a:pt x="464" y="369"/>
                          </a:lnTo>
                          <a:lnTo>
                            <a:pt x="469" y="374"/>
                          </a:lnTo>
                          <a:lnTo>
                            <a:pt x="473" y="378"/>
                          </a:lnTo>
                          <a:lnTo>
                            <a:pt x="477" y="381"/>
                          </a:lnTo>
                          <a:lnTo>
                            <a:pt x="482" y="384"/>
                          </a:lnTo>
                          <a:lnTo>
                            <a:pt x="488" y="386"/>
                          </a:lnTo>
                          <a:lnTo>
                            <a:pt x="493" y="389"/>
                          </a:lnTo>
                          <a:lnTo>
                            <a:pt x="499" y="391"/>
                          </a:lnTo>
                          <a:lnTo>
                            <a:pt x="505" y="391"/>
                          </a:lnTo>
                          <a:lnTo>
                            <a:pt x="511" y="392"/>
                          </a:lnTo>
                          <a:lnTo>
                            <a:pt x="518" y="391"/>
                          </a:lnTo>
                          <a:lnTo>
                            <a:pt x="523" y="391"/>
                          </a:lnTo>
                          <a:lnTo>
                            <a:pt x="529" y="389"/>
                          </a:lnTo>
                          <a:lnTo>
                            <a:pt x="535" y="386"/>
                          </a:lnTo>
                          <a:lnTo>
                            <a:pt x="540" y="384"/>
                          </a:lnTo>
                          <a:lnTo>
                            <a:pt x="545" y="381"/>
                          </a:lnTo>
                          <a:lnTo>
                            <a:pt x="550" y="378"/>
                          </a:lnTo>
                          <a:lnTo>
                            <a:pt x="553" y="374"/>
                          </a:lnTo>
                          <a:lnTo>
                            <a:pt x="558" y="369"/>
                          </a:lnTo>
                          <a:lnTo>
                            <a:pt x="561" y="365"/>
                          </a:lnTo>
                          <a:lnTo>
                            <a:pt x="564" y="360"/>
                          </a:lnTo>
                          <a:lnTo>
                            <a:pt x="567" y="354"/>
                          </a:lnTo>
                          <a:lnTo>
                            <a:pt x="568" y="349"/>
                          </a:lnTo>
                          <a:lnTo>
                            <a:pt x="570" y="343"/>
                          </a:lnTo>
                          <a:lnTo>
                            <a:pt x="571" y="337"/>
                          </a:lnTo>
                          <a:lnTo>
                            <a:pt x="571" y="332"/>
                          </a:lnTo>
                          <a:lnTo>
                            <a:pt x="570" y="322"/>
                          </a:lnTo>
                          <a:lnTo>
                            <a:pt x="568" y="312"/>
                          </a:lnTo>
                          <a:lnTo>
                            <a:pt x="565" y="304"/>
                          </a:lnTo>
                          <a:lnTo>
                            <a:pt x="560" y="296"/>
                          </a:lnTo>
                          <a:lnTo>
                            <a:pt x="711" y="114"/>
                          </a:lnTo>
                          <a:lnTo>
                            <a:pt x="717" y="117"/>
                          </a:lnTo>
                          <a:lnTo>
                            <a:pt x="724" y="119"/>
                          </a:lnTo>
                          <a:lnTo>
                            <a:pt x="730" y="120"/>
                          </a:lnTo>
                          <a:lnTo>
                            <a:pt x="737" y="120"/>
                          </a:lnTo>
                          <a:lnTo>
                            <a:pt x="743" y="120"/>
                          </a:lnTo>
                          <a:lnTo>
                            <a:pt x="750" y="119"/>
                          </a:lnTo>
                          <a:lnTo>
                            <a:pt x="755" y="118"/>
                          </a:lnTo>
                          <a:lnTo>
                            <a:pt x="760" y="116"/>
                          </a:lnTo>
                          <a:lnTo>
                            <a:pt x="766" y="113"/>
                          </a:lnTo>
                          <a:lnTo>
                            <a:pt x="771" y="110"/>
                          </a:lnTo>
                          <a:lnTo>
                            <a:pt x="775" y="106"/>
                          </a:lnTo>
                          <a:lnTo>
                            <a:pt x="780" y="103"/>
                          </a:lnTo>
                          <a:lnTo>
                            <a:pt x="784" y="99"/>
                          </a:lnTo>
                          <a:lnTo>
                            <a:pt x="787" y="94"/>
                          </a:lnTo>
                          <a:lnTo>
                            <a:pt x="790" y="89"/>
                          </a:lnTo>
                          <a:lnTo>
                            <a:pt x="792" y="84"/>
                          </a:lnTo>
                          <a:lnTo>
                            <a:pt x="795" y="79"/>
                          </a:lnTo>
                          <a:lnTo>
                            <a:pt x="796" y="72"/>
                          </a:lnTo>
                          <a:lnTo>
                            <a:pt x="797" y="67"/>
                          </a:lnTo>
                          <a:lnTo>
                            <a:pt x="797" y="60"/>
                          </a:lnTo>
                          <a:lnTo>
                            <a:pt x="797" y="54"/>
                          </a:lnTo>
                          <a:lnTo>
                            <a:pt x="796" y="48"/>
                          </a:lnTo>
                          <a:lnTo>
                            <a:pt x="795" y="42"/>
                          </a:lnTo>
                          <a:lnTo>
                            <a:pt x="792" y="37"/>
                          </a:lnTo>
                          <a:lnTo>
                            <a:pt x="790" y="31"/>
                          </a:lnTo>
                          <a:lnTo>
                            <a:pt x="787" y="27"/>
                          </a:lnTo>
                          <a:lnTo>
                            <a:pt x="784" y="22"/>
                          </a:lnTo>
                          <a:lnTo>
                            <a:pt x="780" y="17"/>
                          </a:lnTo>
                          <a:lnTo>
                            <a:pt x="775" y="14"/>
                          </a:lnTo>
                          <a:lnTo>
                            <a:pt x="771" y="10"/>
                          </a:lnTo>
                          <a:lnTo>
                            <a:pt x="766" y="8"/>
                          </a:lnTo>
                          <a:lnTo>
                            <a:pt x="760" y="5"/>
                          </a:lnTo>
                          <a:lnTo>
                            <a:pt x="755" y="2"/>
                          </a:lnTo>
                          <a:lnTo>
                            <a:pt x="750" y="1"/>
                          </a:lnTo>
                          <a:lnTo>
                            <a:pt x="743" y="0"/>
                          </a:lnTo>
                          <a:lnTo>
                            <a:pt x="737" y="0"/>
                          </a:lnTo>
                          <a:lnTo>
                            <a:pt x="731" y="0"/>
                          </a:lnTo>
                          <a:lnTo>
                            <a:pt x="725" y="1"/>
                          </a:lnTo>
                          <a:lnTo>
                            <a:pt x="719" y="2"/>
                          </a:lnTo>
                          <a:lnTo>
                            <a:pt x="713" y="5"/>
                          </a:lnTo>
                          <a:lnTo>
                            <a:pt x="709" y="8"/>
                          </a:lnTo>
                          <a:lnTo>
                            <a:pt x="703" y="10"/>
                          </a:lnTo>
                          <a:lnTo>
                            <a:pt x="699" y="14"/>
                          </a:lnTo>
                          <a:lnTo>
                            <a:pt x="695" y="17"/>
                          </a:lnTo>
                          <a:lnTo>
                            <a:pt x="691" y="22"/>
                          </a:lnTo>
                          <a:lnTo>
                            <a:pt x="687" y="27"/>
                          </a:lnTo>
                          <a:lnTo>
                            <a:pt x="684" y="31"/>
                          </a:lnTo>
                          <a:lnTo>
                            <a:pt x="682" y="37"/>
                          </a:lnTo>
                          <a:lnTo>
                            <a:pt x="680" y="42"/>
                          </a:lnTo>
                          <a:lnTo>
                            <a:pt x="678" y="48"/>
                          </a:lnTo>
                          <a:lnTo>
                            <a:pt x="677" y="54"/>
                          </a:lnTo>
                          <a:lnTo>
                            <a:pt x="677" y="60"/>
                          </a:lnTo>
                          <a:lnTo>
                            <a:pt x="678" y="70"/>
                          </a:lnTo>
                          <a:lnTo>
                            <a:pt x="680" y="79"/>
                          </a:lnTo>
                          <a:lnTo>
                            <a:pt x="683" y="87"/>
                          </a:lnTo>
                          <a:lnTo>
                            <a:pt x="688" y="96"/>
                          </a:lnTo>
                          <a:lnTo>
                            <a:pt x="537" y="277"/>
                          </a:lnTo>
                          <a:lnTo>
                            <a:pt x="531" y="275"/>
                          </a:lnTo>
                          <a:lnTo>
                            <a:pt x="524" y="273"/>
                          </a:lnTo>
                          <a:lnTo>
                            <a:pt x="518" y="272"/>
                          </a:lnTo>
                          <a:lnTo>
                            <a:pt x="511" y="271"/>
                          </a:lnTo>
                          <a:lnTo>
                            <a:pt x="504" y="272"/>
                          </a:lnTo>
                          <a:lnTo>
                            <a:pt x="496" y="273"/>
                          </a:lnTo>
                          <a:lnTo>
                            <a:pt x="490" y="275"/>
                          </a:lnTo>
                          <a:lnTo>
                            <a:pt x="484" y="278"/>
                          </a:lnTo>
                          <a:lnTo>
                            <a:pt x="478" y="281"/>
                          </a:lnTo>
                          <a:lnTo>
                            <a:pt x="472" y="286"/>
                          </a:lnTo>
                          <a:lnTo>
                            <a:pt x="467" y="291"/>
                          </a:lnTo>
                          <a:lnTo>
                            <a:pt x="463" y="295"/>
                          </a:lnTo>
                          <a:lnTo>
                            <a:pt x="345" y="248"/>
                          </a:lnTo>
                          <a:lnTo>
                            <a:pt x="345" y="245"/>
                          </a:lnTo>
                          <a:lnTo>
                            <a:pt x="345" y="240"/>
                          </a:lnTo>
                          <a:lnTo>
                            <a:pt x="345" y="235"/>
                          </a:lnTo>
                          <a:lnTo>
                            <a:pt x="344" y="229"/>
                          </a:lnTo>
                          <a:lnTo>
                            <a:pt x="343" y="223"/>
                          </a:lnTo>
                          <a:lnTo>
                            <a:pt x="341" y="218"/>
                          </a:lnTo>
                          <a:lnTo>
                            <a:pt x="339" y="213"/>
                          </a:lnTo>
                          <a:lnTo>
                            <a:pt x="336" y="207"/>
                          </a:lnTo>
                          <a:lnTo>
                            <a:pt x="332" y="203"/>
                          </a:lnTo>
                          <a:lnTo>
                            <a:pt x="328" y="199"/>
                          </a:lnTo>
                          <a:lnTo>
                            <a:pt x="324" y="194"/>
                          </a:lnTo>
                          <a:lnTo>
                            <a:pt x="319" y="191"/>
                          </a:lnTo>
                          <a:lnTo>
                            <a:pt x="314" y="188"/>
                          </a:lnTo>
                          <a:lnTo>
                            <a:pt x="309" y="186"/>
                          </a:lnTo>
                          <a:lnTo>
                            <a:pt x="303" y="184"/>
                          </a:lnTo>
                          <a:lnTo>
                            <a:pt x="298" y="181"/>
                          </a:lnTo>
                          <a:lnTo>
                            <a:pt x="292" y="181"/>
                          </a:lnTo>
                          <a:lnTo>
                            <a:pt x="285" y="180"/>
                          </a:lnTo>
                          <a:lnTo>
                            <a:pt x="280" y="181"/>
                          </a:lnTo>
                          <a:lnTo>
                            <a:pt x="273" y="181"/>
                          </a:lnTo>
                          <a:lnTo>
                            <a:pt x="268" y="184"/>
                          </a:lnTo>
                          <a:lnTo>
                            <a:pt x="262" y="186"/>
                          </a:lnTo>
                          <a:lnTo>
                            <a:pt x="257" y="188"/>
                          </a:lnTo>
                          <a:lnTo>
                            <a:pt x="252" y="191"/>
                          </a:lnTo>
                          <a:lnTo>
                            <a:pt x="248" y="194"/>
                          </a:lnTo>
                          <a:lnTo>
                            <a:pt x="243" y="199"/>
                          </a:lnTo>
                          <a:lnTo>
                            <a:pt x="239" y="203"/>
                          </a:lnTo>
                          <a:lnTo>
                            <a:pt x="236" y="207"/>
                          </a:lnTo>
                          <a:lnTo>
                            <a:pt x="233" y="213"/>
                          </a:lnTo>
                          <a:lnTo>
                            <a:pt x="230" y="218"/>
                          </a:lnTo>
                          <a:lnTo>
                            <a:pt x="228" y="223"/>
                          </a:lnTo>
                          <a:lnTo>
                            <a:pt x="226" y="229"/>
                          </a:lnTo>
                          <a:lnTo>
                            <a:pt x="225" y="235"/>
                          </a:lnTo>
                          <a:lnTo>
                            <a:pt x="225" y="240"/>
                          </a:lnTo>
                          <a:lnTo>
                            <a:pt x="226" y="248"/>
                          </a:lnTo>
                          <a:lnTo>
                            <a:pt x="227" y="254"/>
                          </a:lnTo>
                          <a:lnTo>
                            <a:pt x="229" y="261"/>
                          </a:lnTo>
                          <a:lnTo>
                            <a:pt x="231" y="267"/>
                          </a:lnTo>
                          <a:lnTo>
                            <a:pt x="94" y="387"/>
                          </a:lnTo>
                          <a:lnTo>
                            <a:pt x="86" y="382"/>
                          </a:lnTo>
                          <a:lnTo>
                            <a:pt x="78" y="379"/>
                          </a:lnTo>
                          <a:lnTo>
                            <a:pt x="68" y="377"/>
                          </a:lnTo>
                          <a:lnTo>
                            <a:pt x="60" y="377"/>
                          </a:lnTo>
                          <a:lnTo>
                            <a:pt x="53" y="377"/>
                          </a:lnTo>
                          <a:lnTo>
                            <a:pt x="47" y="378"/>
                          </a:lnTo>
                          <a:lnTo>
                            <a:pt x="42" y="379"/>
                          </a:lnTo>
                          <a:lnTo>
                            <a:pt x="36" y="381"/>
                          </a:lnTo>
                          <a:lnTo>
                            <a:pt x="31" y="383"/>
                          </a:lnTo>
                          <a:lnTo>
                            <a:pt x="26" y="386"/>
                          </a:lnTo>
                          <a:lnTo>
                            <a:pt x="21" y="391"/>
                          </a:lnTo>
                          <a:lnTo>
                            <a:pt x="17" y="394"/>
                          </a:lnTo>
                          <a:lnTo>
                            <a:pt x="13" y="398"/>
                          </a:lnTo>
                          <a:lnTo>
                            <a:pt x="9" y="402"/>
                          </a:lnTo>
                          <a:lnTo>
                            <a:pt x="6" y="408"/>
                          </a:lnTo>
                          <a:lnTo>
                            <a:pt x="4" y="413"/>
                          </a:lnTo>
                          <a:lnTo>
                            <a:pt x="2" y="419"/>
                          </a:lnTo>
                          <a:lnTo>
                            <a:pt x="1" y="425"/>
                          </a:lnTo>
                          <a:lnTo>
                            <a:pt x="0" y="430"/>
                          </a:lnTo>
                          <a:lnTo>
                            <a:pt x="0" y="437"/>
                          </a:lnTo>
                          <a:lnTo>
                            <a:pt x="0" y="443"/>
                          </a:lnTo>
                          <a:lnTo>
                            <a:pt x="1" y="449"/>
                          </a:lnTo>
                          <a:lnTo>
                            <a:pt x="2" y="455"/>
                          </a:lnTo>
                          <a:lnTo>
                            <a:pt x="4" y="460"/>
                          </a:lnTo>
                          <a:lnTo>
                            <a:pt x="6" y="466"/>
                          </a:lnTo>
                          <a:lnTo>
                            <a:pt x="9" y="470"/>
                          </a:lnTo>
                          <a:lnTo>
                            <a:pt x="13" y="475"/>
                          </a:lnTo>
                          <a:lnTo>
                            <a:pt x="17" y="480"/>
                          </a:lnTo>
                          <a:lnTo>
                            <a:pt x="21" y="483"/>
                          </a:lnTo>
                          <a:lnTo>
                            <a:pt x="26" y="486"/>
                          </a:lnTo>
                          <a:lnTo>
                            <a:pt x="31" y="489"/>
                          </a:lnTo>
                          <a:lnTo>
                            <a:pt x="36" y="493"/>
                          </a:lnTo>
                          <a:lnTo>
                            <a:pt x="42" y="494"/>
                          </a:lnTo>
                          <a:lnTo>
                            <a:pt x="47" y="496"/>
                          </a:lnTo>
                          <a:lnTo>
                            <a:pt x="53" y="497"/>
                          </a:lnTo>
                          <a:lnTo>
                            <a:pt x="60" y="49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8F513C9-70DE-F042-955A-D30750657D8A}"/>
                    </a:ext>
                  </a:extLst>
                </p:cNvPr>
                <p:cNvSpPr txBox="1"/>
                <p:nvPr/>
              </p:nvSpPr>
              <p:spPr>
                <a:xfrm>
                  <a:off x="3906368" y="13174074"/>
                  <a:ext cx="288798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as well as the marketing.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1FDDB76-4DB9-0343-B9D4-F852164E0FF9}"/>
                  </a:ext>
                </a:extLst>
              </p:cNvPr>
              <p:cNvGrpSpPr/>
              <p:nvPr/>
            </p:nvGrpSpPr>
            <p:grpSpPr>
              <a:xfrm>
                <a:off x="1428338" y="10983701"/>
                <a:ext cx="3056558" cy="1494439"/>
                <a:chOff x="2523276" y="11343331"/>
                <a:chExt cx="3056558" cy="1494439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EA8516D-77D0-A741-A302-E2BA2A241808}"/>
                    </a:ext>
                  </a:extLst>
                </p:cNvPr>
                <p:cNvSpPr txBox="1"/>
                <p:nvPr/>
              </p:nvSpPr>
              <p:spPr>
                <a:xfrm>
                  <a:off x="2523276" y="11343331"/>
                  <a:ext cx="3056558" cy="646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Sales</a:t>
                  </a: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1F64CB1C-5A59-FF47-BA52-3E889B12CF05}"/>
                    </a:ext>
                  </a:extLst>
                </p:cNvPr>
                <p:cNvSpPr/>
                <p:nvPr/>
              </p:nvSpPr>
              <p:spPr>
                <a:xfrm>
                  <a:off x="2523277" y="12006773"/>
                  <a:ext cx="24948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800" b="1" dirty="0">
                      <a:solidFill>
                        <a:schemeClr val="tx2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$89.50</a:t>
                  </a:r>
                  <a:endParaRPr lang="en-US" sz="72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</p:grp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396092E-4E2D-604D-8ADF-6D6BFE520C07}"/>
                </a:ext>
              </a:extLst>
            </p:cNvPr>
            <p:cNvSpPr/>
            <p:nvPr/>
          </p:nvSpPr>
          <p:spPr>
            <a:xfrm>
              <a:off x="11329804" y="11181766"/>
              <a:ext cx="1220489" cy="12204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A7CD4E4-32D5-624D-8F5C-DE28CCDE941E}"/>
                </a:ext>
              </a:extLst>
            </p:cNvPr>
            <p:cNvSpPr txBox="1"/>
            <p:nvPr/>
          </p:nvSpPr>
          <p:spPr>
            <a:xfrm>
              <a:off x="12712896" y="11191845"/>
              <a:ext cx="28879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CA8E6DC-D192-4B42-A815-8716A1A61529}"/>
                </a:ext>
              </a:extLst>
            </p:cNvPr>
            <p:cNvGrpSpPr/>
            <p:nvPr/>
          </p:nvGrpSpPr>
          <p:grpSpPr>
            <a:xfrm>
              <a:off x="8776764" y="11070785"/>
              <a:ext cx="3056558" cy="1494439"/>
              <a:chOff x="2523276" y="11343331"/>
              <a:chExt cx="3056558" cy="1494439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B3DFF77-86C7-1E42-9E79-0EB8EF16FC0D}"/>
                  </a:ext>
                </a:extLst>
              </p:cNvPr>
              <p:cNvSpPr txBox="1"/>
              <p:nvPr/>
            </p:nvSpPr>
            <p:spPr>
              <a:xfrm>
                <a:off x="2523276" y="11343331"/>
                <a:ext cx="3056558" cy="646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312BA49-20E2-AD44-A247-69C6AC9FA1D8}"/>
                  </a:ext>
                </a:extLst>
              </p:cNvPr>
              <p:cNvSpPr/>
              <p:nvPr/>
            </p:nvSpPr>
            <p:spPr>
              <a:xfrm>
                <a:off x="2523277" y="12006773"/>
                <a:ext cx="24948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$50.10</a:t>
                </a:r>
                <a:endParaRPr lang="en-US" sz="72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3D768390-2A1F-0F41-9D63-DFAB993BAE23}"/>
                </a:ext>
              </a:extLst>
            </p:cNvPr>
            <p:cNvSpPr/>
            <p:nvPr/>
          </p:nvSpPr>
          <p:spPr>
            <a:xfrm>
              <a:off x="18880565" y="11181766"/>
              <a:ext cx="1220489" cy="12204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55E7C0C-95DA-EE40-8DE7-F31D8004E277}"/>
                </a:ext>
              </a:extLst>
            </p:cNvPr>
            <p:cNvSpPr txBox="1"/>
            <p:nvPr/>
          </p:nvSpPr>
          <p:spPr>
            <a:xfrm>
              <a:off x="20263657" y="11191845"/>
              <a:ext cx="28879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0B20B51-1905-EF43-8823-C6D34D8F3303}"/>
                </a:ext>
              </a:extLst>
            </p:cNvPr>
            <p:cNvSpPr txBox="1"/>
            <p:nvPr/>
          </p:nvSpPr>
          <p:spPr>
            <a:xfrm>
              <a:off x="16327525" y="11070785"/>
              <a:ext cx="3056558" cy="64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83AA7B7-3E92-E248-88A6-02B8A6D2FD70}"/>
                </a:ext>
              </a:extLst>
            </p:cNvPr>
            <p:cNvSpPr/>
            <p:nvPr/>
          </p:nvSpPr>
          <p:spPr>
            <a:xfrm>
              <a:off x="16327526" y="11734227"/>
              <a:ext cx="24948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$72.45</a:t>
              </a:r>
              <a:endParaRPr lang="en-US" sz="7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A35955B-65D5-5E47-84B7-9982076ACBCD}"/>
                </a:ext>
              </a:extLst>
            </p:cNvPr>
            <p:cNvGrpSpPr/>
            <p:nvPr/>
          </p:nvGrpSpPr>
          <p:grpSpPr>
            <a:xfrm>
              <a:off x="11628479" y="11451656"/>
              <a:ext cx="637603" cy="609516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78565CCE-202B-194A-8460-ED40B80D1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1F7D916F-E2F4-654A-A9C2-A0691A08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EB4B5B96-F15B-A74B-AD12-716223842E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DAFB0049-4758-864A-B5B9-B9AD48CE8C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3FFC861-3A04-6049-AA05-C176682E2974}"/>
                </a:ext>
              </a:extLst>
            </p:cNvPr>
            <p:cNvGrpSpPr/>
            <p:nvPr/>
          </p:nvGrpSpPr>
          <p:grpSpPr>
            <a:xfrm>
              <a:off x="19172279" y="11451656"/>
              <a:ext cx="637603" cy="609516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B514A0BD-F8B3-E848-8EAE-D94B3D445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3329F536-5C0B-C940-B8A4-F1E5ED7BA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05F34509-5C44-7D48-80F8-421D7BCFC5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9CD22FF4-CC12-F943-B276-2CFB7608BC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298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C9609C-2DF4-194A-A405-440668268718}"/>
              </a:ext>
            </a:extLst>
          </p:cNvPr>
          <p:cNvGrpSpPr/>
          <p:nvPr/>
        </p:nvGrpSpPr>
        <p:grpSpPr>
          <a:xfrm>
            <a:off x="1928905" y="5376077"/>
            <a:ext cx="20519840" cy="5273424"/>
            <a:chOff x="1448657" y="5431496"/>
            <a:chExt cx="20519840" cy="5273424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90ECB4C9-5ED0-8348-B764-B908F132026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6070623"/>
                </p:ext>
              </p:extLst>
            </p:nvPr>
          </p:nvGraphicFramePr>
          <p:xfrm>
            <a:off x="13754058" y="5431496"/>
            <a:ext cx="8214439" cy="52734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24A5B3E4-9A46-FD4D-B8E1-840A104406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38781450"/>
                </p:ext>
              </p:extLst>
            </p:nvPr>
          </p:nvGraphicFramePr>
          <p:xfrm>
            <a:off x="1448657" y="5431496"/>
            <a:ext cx="8214439" cy="52734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BE4C82-5D31-7D45-8D29-E079B1CA0E4F}"/>
              </a:ext>
            </a:extLst>
          </p:cNvPr>
          <p:cNvGrpSpPr/>
          <p:nvPr/>
        </p:nvGrpSpPr>
        <p:grpSpPr>
          <a:xfrm>
            <a:off x="11215832" y="7039796"/>
            <a:ext cx="1945986" cy="1945986"/>
            <a:chOff x="11215832" y="7095215"/>
            <a:chExt cx="1945986" cy="19459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CE911C3-25C5-8B4C-A25D-71762BACA2E1}"/>
                </a:ext>
              </a:extLst>
            </p:cNvPr>
            <p:cNvSpPr/>
            <p:nvPr/>
          </p:nvSpPr>
          <p:spPr>
            <a:xfrm>
              <a:off x="11215832" y="7095215"/>
              <a:ext cx="1945986" cy="194598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00F1BC-25C4-BC4E-8F04-837BDA6742DC}"/>
                </a:ext>
              </a:extLst>
            </p:cNvPr>
            <p:cNvSpPr/>
            <p:nvPr/>
          </p:nvSpPr>
          <p:spPr>
            <a:xfrm>
              <a:off x="11467673" y="7652709"/>
              <a:ext cx="14423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Vs.</a:t>
              </a:r>
              <a:endParaRPr lang="en-US" sz="7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F22472-0B5D-594D-8947-5B69778AE8D3}"/>
              </a:ext>
            </a:extLst>
          </p:cNvPr>
          <p:cNvGrpSpPr/>
          <p:nvPr/>
        </p:nvGrpSpPr>
        <p:grpSpPr>
          <a:xfrm>
            <a:off x="2925756" y="10958387"/>
            <a:ext cx="6471074" cy="1354217"/>
            <a:chOff x="16815129" y="5380673"/>
            <a:chExt cx="6471074" cy="1354217"/>
          </a:xfrm>
        </p:grpSpPr>
        <p:sp>
          <p:nvSpPr>
            <p:cNvPr id="13" name="CuadroTexto 351">
              <a:extLst>
                <a:ext uri="{FF2B5EF4-FFF2-40B4-BE49-F238E27FC236}">
                  <a16:creationId xmlns:a16="http://schemas.microsoft.com/office/drawing/2014/main" id="{1A4518FB-5E7F-154D-BCE9-D3FAE774E869}"/>
                </a:ext>
              </a:extLst>
            </p:cNvPr>
            <p:cNvSpPr txBox="1"/>
            <p:nvPr/>
          </p:nvSpPr>
          <p:spPr>
            <a:xfrm>
              <a:off x="16815129" y="5903893"/>
              <a:ext cx="6471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14" name="CuadroTexto 395">
              <a:extLst>
                <a:ext uri="{FF2B5EF4-FFF2-40B4-BE49-F238E27FC236}">
                  <a16:creationId xmlns:a16="http://schemas.microsoft.com/office/drawing/2014/main" id="{76E16305-67BF-654B-A35B-68786BD595FE}"/>
                </a:ext>
              </a:extLst>
            </p:cNvPr>
            <p:cNvSpPr txBox="1"/>
            <p:nvPr/>
          </p:nvSpPr>
          <p:spPr>
            <a:xfrm flipH="1">
              <a:off x="19046881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4FA267-68AA-1842-A88F-4EA4CB79FC95}"/>
              </a:ext>
            </a:extLst>
          </p:cNvPr>
          <p:cNvGrpSpPr/>
          <p:nvPr/>
        </p:nvGrpSpPr>
        <p:grpSpPr>
          <a:xfrm>
            <a:off x="15238269" y="10958387"/>
            <a:ext cx="6471074" cy="1354217"/>
            <a:chOff x="16815129" y="5380673"/>
            <a:chExt cx="6471074" cy="1354217"/>
          </a:xfrm>
        </p:grpSpPr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159AB14B-5CFE-9D4C-A9DE-B0BC31C15200}"/>
                </a:ext>
              </a:extLst>
            </p:cNvPr>
            <p:cNvSpPr txBox="1"/>
            <p:nvPr/>
          </p:nvSpPr>
          <p:spPr>
            <a:xfrm>
              <a:off x="16815129" y="5903893"/>
              <a:ext cx="6471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17" name="CuadroTexto 395">
              <a:extLst>
                <a:ext uri="{FF2B5EF4-FFF2-40B4-BE49-F238E27FC236}">
                  <a16:creationId xmlns:a16="http://schemas.microsoft.com/office/drawing/2014/main" id="{3073246B-D825-DF4D-A46C-1452508F2AB7}"/>
                </a:ext>
              </a:extLst>
            </p:cNvPr>
            <p:cNvSpPr txBox="1"/>
            <p:nvPr/>
          </p:nvSpPr>
          <p:spPr>
            <a:xfrm flipH="1">
              <a:off x="19046881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24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3E1394-EC48-3146-899E-BBB067FCFF66}"/>
              </a:ext>
            </a:extLst>
          </p:cNvPr>
          <p:cNvGrpSpPr/>
          <p:nvPr/>
        </p:nvGrpSpPr>
        <p:grpSpPr>
          <a:xfrm>
            <a:off x="1351849" y="4860507"/>
            <a:ext cx="21673952" cy="8007928"/>
            <a:chOff x="1604840" y="4860507"/>
            <a:chExt cx="21673952" cy="80079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512B12-C2D4-8644-B883-BD25E58458E9}"/>
                </a:ext>
              </a:extLst>
            </p:cNvPr>
            <p:cNvSpPr/>
            <p:nvPr/>
          </p:nvSpPr>
          <p:spPr>
            <a:xfrm>
              <a:off x="8437852" y="4860507"/>
              <a:ext cx="8007928" cy="8007928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5957E6D3-6159-5340-A2C9-92E35B5F00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5447025"/>
                </p:ext>
              </p:extLst>
            </p:nvPr>
          </p:nvGraphicFramePr>
          <p:xfrm>
            <a:off x="1604840" y="4966566"/>
            <a:ext cx="8576237" cy="77843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01F908DC-A0E3-BD4C-90A1-65548C7196C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2943673"/>
                </p:ext>
              </p:extLst>
            </p:nvPr>
          </p:nvGraphicFramePr>
          <p:xfrm>
            <a:off x="14702555" y="4966566"/>
            <a:ext cx="8576237" cy="77843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8DBA93-F355-BB4B-8F29-5499D6EE124A}"/>
                </a:ext>
              </a:extLst>
            </p:cNvPr>
            <p:cNvSpPr txBox="1"/>
            <p:nvPr/>
          </p:nvSpPr>
          <p:spPr>
            <a:xfrm>
              <a:off x="10282729" y="7981600"/>
              <a:ext cx="43181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E70EB7-362B-9F41-B0AA-8E9A7079E760}"/>
                </a:ext>
              </a:extLst>
            </p:cNvPr>
            <p:cNvSpPr/>
            <p:nvPr/>
          </p:nvSpPr>
          <p:spPr>
            <a:xfrm>
              <a:off x="11194396" y="6598674"/>
              <a:ext cx="24948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+250</a:t>
              </a:r>
              <a:endParaRPr lang="en-US" sz="8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684DF2-802E-F446-B0DF-75C201481791}"/>
                </a:ext>
              </a:extLst>
            </p:cNvPr>
            <p:cNvSpPr/>
            <p:nvPr/>
          </p:nvSpPr>
          <p:spPr>
            <a:xfrm>
              <a:off x="11194396" y="10195522"/>
              <a:ext cx="24948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-530</a:t>
              </a:r>
              <a:endParaRPr lang="en-US" sz="8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31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9DE06D-08AE-8642-BC31-29EFA0DA5A79}"/>
              </a:ext>
            </a:extLst>
          </p:cNvPr>
          <p:cNvGrpSpPr/>
          <p:nvPr/>
        </p:nvGrpSpPr>
        <p:grpSpPr>
          <a:xfrm>
            <a:off x="2490381" y="5878497"/>
            <a:ext cx="4171530" cy="1607858"/>
            <a:chOff x="2025650" y="15288492"/>
            <a:chExt cx="4171530" cy="1607858"/>
          </a:xfrm>
        </p:grpSpPr>
        <p:sp>
          <p:nvSpPr>
            <p:cNvPr id="15" name="CuadroTexto 395">
              <a:extLst>
                <a:ext uri="{FF2B5EF4-FFF2-40B4-BE49-F238E27FC236}">
                  <a16:creationId xmlns:a16="http://schemas.microsoft.com/office/drawing/2014/main" id="{5ADF69B0-2C7F-5A43-8563-4366A4291C5D}"/>
                </a:ext>
              </a:extLst>
            </p:cNvPr>
            <p:cNvSpPr txBox="1"/>
            <p:nvPr/>
          </p:nvSpPr>
          <p:spPr>
            <a:xfrm flipH="1">
              <a:off x="2286000" y="15288492"/>
              <a:ext cx="3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" name="Rectangle 40">
              <a:extLst>
                <a:ext uri="{FF2B5EF4-FFF2-40B4-BE49-F238E27FC236}">
                  <a16:creationId xmlns:a16="http://schemas.microsoft.com/office/drawing/2014/main" id="{E961761D-F262-7940-8C5E-804A3C0A0EAC}"/>
                </a:ext>
              </a:extLst>
            </p:cNvPr>
            <p:cNvSpPr/>
            <p:nvPr/>
          </p:nvSpPr>
          <p:spPr>
            <a:xfrm>
              <a:off x="2025650" y="15942243"/>
              <a:ext cx="41715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5458A1-B425-CC4F-A7FB-470A479CCBD2}"/>
              </a:ext>
            </a:extLst>
          </p:cNvPr>
          <p:cNvGrpSpPr/>
          <p:nvPr/>
        </p:nvGrpSpPr>
        <p:grpSpPr>
          <a:xfrm>
            <a:off x="6873927" y="5054486"/>
            <a:ext cx="3438566" cy="3223594"/>
            <a:chOff x="6873927" y="5054486"/>
            <a:chExt cx="3438566" cy="3223594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2EA2EA69-6089-5C45-9F1B-0ED42C099A5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46132813"/>
                </p:ext>
              </p:extLst>
            </p:nvPr>
          </p:nvGraphicFramePr>
          <p:xfrm>
            <a:off x="6873927" y="5054486"/>
            <a:ext cx="3438566" cy="32235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619D5FA9-45EE-8543-9316-7F7CC4E1C5ED}"/>
                </a:ext>
              </a:extLst>
            </p:cNvPr>
            <p:cNvSpPr/>
            <p:nvPr/>
          </p:nvSpPr>
          <p:spPr>
            <a:xfrm>
              <a:off x="7780933" y="6417237"/>
              <a:ext cx="1624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25%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B0F59B-CDAC-8C46-AE0A-0DC84349EB90}"/>
              </a:ext>
            </a:extLst>
          </p:cNvPr>
          <p:cNvGrpSpPr/>
          <p:nvPr/>
        </p:nvGrpSpPr>
        <p:grpSpPr>
          <a:xfrm>
            <a:off x="6873927" y="8579585"/>
            <a:ext cx="3438566" cy="3223594"/>
            <a:chOff x="6873927" y="8579585"/>
            <a:chExt cx="3438566" cy="3223594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1AB3B2C5-27D9-B24F-81DF-C686FF097C2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32701459"/>
                </p:ext>
              </p:extLst>
            </p:nvPr>
          </p:nvGraphicFramePr>
          <p:xfrm>
            <a:off x="6873927" y="8579585"/>
            <a:ext cx="3438566" cy="32235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0A987E0B-90FC-F647-A131-BE3ED45FD62A}"/>
                </a:ext>
              </a:extLst>
            </p:cNvPr>
            <p:cNvSpPr/>
            <p:nvPr/>
          </p:nvSpPr>
          <p:spPr>
            <a:xfrm>
              <a:off x="7780933" y="9929772"/>
              <a:ext cx="1624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40%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4CF0B4-6782-6F4B-8FC3-AA97A8405CBE}"/>
              </a:ext>
            </a:extLst>
          </p:cNvPr>
          <p:cNvGrpSpPr/>
          <p:nvPr/>
        </p:nvGrpSpPr>
        <p:grpSpPr>
          <a:xfrm>
            <a:off x="14065157" y="5054486"/>
            <a:ext cx="3438566" cy="6748965"/>
            <a:chOff x="13448269" y="5070629"/>
            <a:chExt cx="3438566" cy="67489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7178CFD-869B-4045-B646-36E4DE19A308}"/>
                </a:ext>
              </a:extLst>
            </p:cNvPr>
            <p:cNvGrpSpPr/>
            <p:nvPr/>
          </p:nvGrpSpPr>
          <p:grpSpPr>
            <a:xfrm>
              <a:off x="13448269" y="5070629"/>
              <a:ext cx="3438566" cy="3223594"/>
              <a:chOff x="13125622" y="6195793"/>
              <a:chExt cx="3438566" cy="3223594"/>
            </a:xfrm>
          </p:grpSpPr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8F882377-1E42-B04D-A614-3C9E9D84D31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86390955"/>
                  </p:ext>
                </p:extLst>
              </p:nvPr>
            </p:nvGraphicFramePr>
            <p:xfrm>
              <a:off x="13125622" y="6195793"/>
              <a:ext cx="3438566" cy="32235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33" name="Rectangle 40">
                <a:extLst>
                  <a:ext uri="{FF2B5EF4-FFF2-40B4-BE49-F238E27FC236}">
                    <a16:creationId xmlns:a16="http://schemas.microsoft.com/office/drawing/2014/main" id="{2FAE3D87-CB34-4646-991F-18ADAB54875C}"/>
                  </a:ext>
                </a:extLst>
              </p:cNvPr>
              <p:cNvSpPr/>
              <p:nvPr/>
            </p:nvSpPr>
            <p:spPr>
              <a:xfrm>
                <a:off x="14182440" y="7518006"/>
                <a:ext cx="13249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70%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501DB6E-3438-7048-9011-28E9D73F1C28}"/>
                </a:ext>
              </a:extLst>
            </p:cNvPr>
            <p:cNvGrpSpPr/>
            <p:nvPr/>
          </p:nvGrpSpPr>
          <p:grpSpPr>
            <a:xfrm>
              <a:off x="13448269" y="8596000"/>
              <a:ext cx="3438566" cy="3223594"/>
              <a:chOff x="18437781" y="6195793"/>
              <a:chExt cx="3438566" cy="3223594"/>
            </a:xfrm>
          </p:grpSpPr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25DE4AB6-B521-BC49-B1CD-F7E6B0A158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05717301"/>
                  </p:ext>
                </p:extLst>
              </p:nvPr>
            </p:nvGraphicFramePr>
            <p:xfrm>
              <a:off x="18437781" y="6195793"/>
              <a:ext cx="3438566" cy="32235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34" name="Rectangle 40">
                <a:extLst>
                  <a:ext uri="{FF2B5EF4-FFF2-40B4-BE49-F238E27FC236}">
                    <a16:creationId xmlns:a16="http://schemas.microsoft.com/office/drawing/2014/main" id="{F5D3D22A-0362-9B4D-B25D-E656D66BCE5D}"/>
                  </a:ext>
                </a:extLst>
              </p:cNvPr>
              <p:cNvSpPr/>
              <p:nvPr/>
            </p:nvSpPr>
            <p:spPr>
              <a:xfrm>
                <a:off x="19453883" y="7520207"/>
                <a:ext cx="14063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10%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FC682E-2345-964C-9D2D-FD18DA902DD4}"/>
              </a:ext>
            </a:extLst>
          </p:cNvPr>
          <p:cNvGrpSpPr/>
          <p:nvPr/>
        </p:nvGrpSpPr>
        <p:grpSpPr>
          <a:xfrm>
            <a:off x="2490381" y="9403596"/>
            <a:ext cx="4171530" cy="1607858"/>
            <a:chOff x="2025650" y="15288492"/>
            <a:chExt cx="4171530" cy="160785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945A4A8F-2F1F-3A43-990B-5E00D0365DBF}"/>
                </a:ext>
              </a:extLst>
            </p:cNvPr>
            <p:cNvSpPr txBox="1"/>
            <p:nvPr/>
          </p:nvSpPr>
          <p:spPr>
            <a:xfrm flipH="1">
              <a:off x="2286000" y="15288492"/>
              <a:ext cx="3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3E095090-A5C9-454C-911F-8A2F49EF37AB}"/>
                </a:ext>
              </a:extLst>
            </p:cNvPr>
            <p:cNvSpPr/>
            <p:nvPr/>
          </p:nvSpPr>
          <p:spPr>
            <a:xfrm>
              <a:off x="2025650" y="15942243"/>
              <a:ext cx="41715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EF523E-2FD5-B448-8D06-81C4D5C734CD}"/>
              </a:ext>
            </a:extLst>
          </p:cNvPr>
          <p:cNvGrpSpPr/>
          <p:nvPr/>
        </p:nvGrpSpPr>
        <p:grpSpPr>
          <a:xfrm flipH="1">
            <a:off x="17715739" y="5878497"/>
            <a:ext cx="4171530" cy="1607858"/>
            <a:chOff x="2025650" y="15288492"/>
            <a:chExt cx="4171530" cy="160785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7FC050F7-7FD1-5B4D-9A03-CCB23F00276E}"/>
                </a:ext>
              </a:extLst>
            </p:cNvPr>
            <p:cNvSpPr txBox="1"/>
            <p:nvPr/>
          </p:nvSpPr>
          <p:spPr>
            <a:xfrm flipH="1">
              <a:off x="2286000" y="15288492"/>
              <a:ext cx="3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6F948C25-B00D-5A43-A165-B1649EA45535}"/>
                </a:ext>
              </a:extLst>
            </p:cNvPr>
            <p:cNvSpPr/>
            <p:nvPr/>
          </p:nvSpPr>
          <p:spPr>
            <a:xfrm>
              <a:off x="2025650" y="15942243"/>
              <a:ext cx="41715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897BCE4-6FAA-A447-BA5F-1E15DE06A2C2}"/>
              </a:ext>
            </a:extLst>
          </p:cNvPr>
          <p:cNvGrpSpPr/>
          <p:nvPr/>
        </p:nvGrpSpPr>
        <p:grpSpPr>
          <a:xfrm flipH="1">
            <a:off x="17715739" y="9403596"/>
            <a:ext cx="4171530" cy="1607858"/>
            <a:chOff x="2025650" y="15288492"/>
            <a:chExt cx="4171530" cy="160785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69EE0572-A62B-EF41-AFAC-7C4B69109003}"/>
                </a:ext>
              </a:extLst>
            </p:cNvPr>
            <p:cNvSpPr txBox="1"/>
            <p:nvPr/>
          </p:nvSpPr>
          <p:spPr>
            <a:xfrm flipH="1">
              <a:off x="2286000" y="15288492"/>
              <a:ext cx="3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104FC397-C17D-D14F-A940-44608DFD8AAB}"/>
                </a:ext>
              </a:extLst>
            </p:cNvPr>
            <p:cNvSpPr/>
            <p:nvPr/>
          </p:nvSpPr>
          <p:spPr>
            <a:xfrm>
              <a:off x="2025650" y="15942243"/>
              <a:ext cx="41715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586325-8627-304F-9F37-D19AD61A7D15}"/>
              </a:ext>
            </a:extLst>
          </p:cNvPr>
          <p:cNvGrpSpPr/>
          <p:nvPr/>
        </p:nvGrpSpPr>
        <p:grpSpPr>
          <a:xfrm>
            <a:off x="11274424" y="6258807"/>
            <a:ext cx="1828801" cy="4340325"/>
            <a:chOff x="10711542" y="6632329"/>
            <a:chExt cx="1828801" cy="5199370"/>
          </a:xfrm>
        </p:grpSpPr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5410095E-B01F-CC41-8736-435C3D30912C}"/>
                </a:ext>
              </a:extLst>
            </p:cNvPr>
            <p:cNvSpPr/>
            <p:nvPr/>
          </p:nvSpPr>
          <p:spPr>
            <a:xfrm>
              <a:off x="10711542" y="6632329"/>
              <a:ext cx="1828801" cy="1045029"/>
            </a:xfrm>
            <a:prstGeom prst="rightArrow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07D928DF-7934-6745-971A-4D41161B00C1}"/>
                </a:ext>
              </a:extLst>
            </p:cNvPr>
            <p:cNvSpPr/>
            <p:nvPr/>
          </p:nvSpPr>
          <p:spPr>
            <a:xfrm rot="10800000">
              <a:off x="10711542" y="10786670"/>
              <a:ext cx="1828801" cy="1045029"/>
            </a:xfrm>
            <a:prstGeom prst="rightArrow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A2BD2DF-2C30-4D45-A416-C4CB2AE5327D}"/>
              </a:ext>
            </a:extLst>
          </p:cNvPr>
          <p:cNvSpPr txBox="1"/>
          <p:nvPr/>
        </p:nvSpPr>
        <p:spPr>
          <a:xfrm>
            <a:off x="10029737" y="7951643"/>
            <a:ext cx="4318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54658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DB6321D9-AD3A-C24F-9E3D-AC2A8DCD9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739893"/>
              </p:ext>
            </p:extLst>
          </p:nvPr>
        </p:nvGraphicFramePr>
        <p:xfrm>
          <a:off x="1121410" y="4956631"/>
          <a:ext cx="7782836" cy="5189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BC438346-AE6A-7348-B497-6D48EFFE8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317325"/>
              </p:ext>
            </p:extLst>
          </p:nvPr>
        </p:nvGraphicFramePr>
        <p:xfrm>
          <a:off x="15473404" y="4956631"/>
          <a:ext cx="7782836" cy="5189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Right Arrow 49">
            <a:extLst>
              <a:ext uri="{FF2B5EF4-FFF2-40B4-BE49-F238E27FC236}">
                <a16:creationId xmlns:a16="http://schemas.microsoft.com/office/drawing/2014/main" id="{92A530A7-CCB6-044E-8353-5DD97EDDF2BF}"/>
              </a:ext>
            </a:extLst>
          </p:cNvPr>
          <p:cNvSpPr/>
          <p:nvPr/>
        </p:nvSpPr>
        <p:spPr>
          <a:xfrm>
            <a:off x="8686800" y="5657671"/>
            <a:ext cx="7004050" cy="3787530"/>
          </a:xfrm>
          <a:prstGeom prst="rightArrow">
            <a:avLst>
              <a:gd name="adj1" fmla="val 72901"/>
              <a:gd name="adj2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CB41B4-63D7-534A-BA17-2FC8FE0F8515}"/>
              </a:ext>
            </a:extLst>
          </p:cNvPr>
          <p:cNvSpPr txBox="1"/>
          <p:nvPr/>
        </p:nvSpPr>
        <p:spPr>
          <a:xfrm>
            <a:off x="9511577" y="7074382"/>
            <a:ext cx="4318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5AD6CDF-BAA8-B04C-9987-8F7860340150}"/>
              </a:ext>
            </a:extLst>
          </p:cNvPr>
          <p:cNvGrpSpPr/>
          <p:nvPr/>
        </p:nvGrpSpPr>
        <p:grpSpPr>
          <a:xfrm>
            <a:off x="1737036" y="10655580"/>
            <a:ext cx="6471074" cy="1354217"/>
            <a:chOff x="16815129" y="5380673"/>
            <a:chExt cx="6471074" cy="1354217"/>
          </a:xfrm>
        </p:grpSpPr>
        <p:sp>
          <p:nvSpPr>
            <p:cNvPr id="53" name="CuadroTexto 351">
              <a:extLst>
                <a:ext uri="{FF2B5EF4-FFF2-40B4-BE49-F238E27FC236}">
                  <a16:creationId xmlns:a16="http://schemas.microsoft.com/office/drawing/2014/main" id="{0E09E928-8F01-9F4C-8882-E0B569808DCC}"/>
                </a:ext>
              </a:extLst>
            </p:cNvPr>
            <p:cNvSpPr txBox="1"/>
            <p:nvPr/>
          </p:nvSpPr>
          <p:spPr>
            <a:xfrm>
              <a:off x="16815129" y="5903893"/>
              <a:ext cx="6471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5159E29B-01A1-B549-8698-32CB3F16356F}"/>
                </a:ext>
              </a:extLst>
            </p:cNvPr>
            <p:cNvSpPr txBox="1"/>
            <p:nvPr/>
          </p:nvSpPr>
          <p:spPr>
            <a:xfrm flipH="1">
              <a:off x="19046881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E56844-09F8-CF4B-93DB-441BDA987AD0}"/>
              </a:ext>
            </a:extLst>
          </p:cNvPr>
          <p:cNvGrpSpPr/>
          <p:nvPr/>
        </p:nvGrpSpPr>
        <p:grpSpPr>
          <a:xfrm>
            <a:off x="16129285" y="10655580"/>
            <a:ext cx="6471074" cy="1354217"/>
            <a:chOff x="16815129" y="5380673"/>
            <a:chExt cx="6471074" cy="1354217"/>
          </a:xfrm>
        </p:grpSpPr>
        <p:sp>
          <p:nvSpPr>
            <p:cNvPr id="56" name="CuadroTexto 351">
              <a:extLst>
                <a:ext uri="{FF2B5EF4-FFF2-40B4-BE49-F238E27FC236}">
                  <a16:creationId xmlns:a16="http://schemas.microsoft.com/office/drawing/2014/main" id="{12C01A89-C873-FE46-8FD4-25FDEBE70B24}"/>
                </a:ext>
              </a:extLst>
            </p:cNvPr>
            <p:cNvSpPr txBox="1"/>
            <p:nvPr/>
          </p:nvSpPr>
          <p:spPr>
            <a:xfrm>
              <a:off x="16815129" y="5903893"/>
              <a:ext cx="6471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E621E7EE-DEE3-FB4E-AE92-8A2D8BF6A643}"/>
                </a:ext>
              </a:extLst>
            </p:cNvPr>
            <p:cNvSpPr txBox="1"/>
            <p:nvPr/>
          </p:nvSpPr>
          <p:spPr>
            <a:xfrm flipH="1">
              <a:off x="19046881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05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586C7734-8BDA-4E48-B449-553CCA665818}"/>
              </a:ext>
            </a:extLst>
          </p:cNvPr>
          <p:cNvSpPr/>
          <p:nvPr/>
        </p:nvSpPr>
        <p:spPr>
          <a:xfrm>
            <a:off x="11002154" y="10700017"/>
            <a:ext cx="2373340" cy="3015983"/>
          </a:xfrm>
          <a:prstGeom prst="triangl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02DD5F9-0BF1-2D43-909F-EB5207EB566A}"/>
              </a:ext>
            </a:extLst>
          </p:cNvPr>
          <p:cNvSpPr/>
          <p:nvPr/>
        </p:nvSpPr>
        <p:spPr>
          <a:xfrm>
            <a:off x="1718944" y="10330685"/>
            <a:ext cx="20939760" cy="36933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67FE8A-7940-DA45-9207-76A091C4F897}"/>
              </a:ext>
            </a:extLst>
          </p:cNvPr>
          <p:cNvGrpSpPr/>
          <p:nvPr/>
        </p:nvGrpSpPr>
        <p:grpSpPr>
          <a:xfrm>
            <a:off x="1048338" y="4584712"/>
            <a:ext cx="6268523" cy="5876623"/>
            <a:chOff x="1549798" y="5293824"/>
            <a:chExt cx="7431278" cy="6966686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552625EE-455E-B24D-B7ED-722A8C1531C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08824757"/>
                </p:ext>
              </p:extLst>
            </p:nvPr>
          </p:nvGraphicFramePr>
          <p:xfrm>
            <a:off x="1549798" y="5293824"/>
            <a:ext cx="7431278" cy="69666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C5F3DAE-33F0-C040-A146-B68A23367984}"/>
                </a:ext>
              </a:extLst>
            </p:cNvPr>
            <p:cNvGrpSpPr/>
            <p:nvPr/>
          </p:nvGrpSpPr>
          <p:grpSpPr>
            <a:xfrm>
              <a:off x="3583762" y="7004008"/>
              <a:ext cx="3363350" cy="3445395"/>
              <a:chOff x="3890580" y="6371772"/>
              <a:chExt cx="4033429" cy="413182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BA4C73-E33E-B146-A741-CFE2A6C8FBE5}"/>
                  </a:ext>
                </a:extLst>
              </p:cNvPr>
              <p:cNvSpPr txBox="1"/>
              <p:nvPr/>
            </p:nvSpPr>
            <p:spPr>
              <a:xfrm>
                <a:off x="3890580" y="9147162"/>
                <a:ext cx="4033429" cy="1356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well.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EBF039-74F0-FB47-9C8A-5898AEC3B49A}"/>
                  </a:ext>
                </a:extLst>
              </p:cNvPr>
              <p:cNvSpPr/>
              <p:nvPr/>
            </p:nvSpPr>
            <p:spPr>
              <a:xfrm>
                <a:off x="3890580" y="7321718"/>
                <a:ext cx="4033429" cy="158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+100</a:t>
                </a:r>
                <a:endParaRPr lang="en-US" sz="13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D1823AE-BBCF-D644-8BE4-CCDED0540509}"/>
                  </a:ext>
                </a:extLst>
              </p:cNvPr>
              <p:cNvSpPr txBox="1"/>
              <p:nvPr/>
            </p:nvSpPr>
            <p:spPr>
              <a:xfrm>
                <a:off x="4366037" y="6371772"/>
                <a:ext cx="3082514" cy="827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86E763-C501-984B-8248-23A6AFC97FF5}"/>
              </a:ext>
            </a:extLst>
          </p:cNvPr>
          <p:cNvGrpSpPr/>
          <p:nvPr/>
        </p:nvGrpSpPr>
        <p:grpSpPr>
          <a:xfrm>
            <a:off x="17095059" y="4584712"/>
            <a:ext cx="6268523" cy="5876623"/>
            <a:chOff x="1549798" y="5293824"/>
            <a:chExt cx="7431278" cy="6966686"/>
          </a:xfrm>
        </p:grpSpPr>
        <p:graphicFrame>
          <p:nvGraphicFramePr>
            <p:cNvPr id="58" name="Chart 57">
              <a:extLst>
                <a:ext uri="{FF2B5EF4-FFF2-40B4-BE49-F238E27FC236}">
                  <a16:creationId xmlns:a16="http://schemas.microsoft.com/office/drawing/2014/main" id="{F31ECAD7-8592-854A-92C4-B8BAB3DC1A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08824757"/>
                </p:ext>
              </p:extLst>
            </p:nvPr>
          </p:nvGraphicFramePr>
          <p:xfrm>
            <a:off x="1549798" y="5293824"/>
            <a:ext cx="7431278" cy="69666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302ED8D-AE07-BC45-9D33-B2A6F9506A24}"/>
                </a:ext>
              </a:extLst>
            </p:cNvPr>
            <p:cNvGrpSpPr/>
            <p:nvPr/>
          </p:nvGrpSpPr>
          <p:grpSpPr>
            <a:xfrm>
              <a:off x="3583762" y="7004008"/>
              <a:ext cx="3363350" cy="3445395"/>
              <a:chOff x="3890580" y="6371772"/>
              <a:chExt cx="4033429" cy="413182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D6AA684-6525-8548-8BE6-64558CEACA68}"/>
                  </a:ext>
                </a:extLst>
              </p:cNvPr>
              <p:cNvSpPr txBox="1"/>
              <p:nvPr/>
            </p:nvSpPr>
            <p:spPr>
              <a:xfrm>
                <a:off x="3890580" y="9147162"/>
                <a:ext cx="4033429" cy="1356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well.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93FD774-A8B3-0C45-8AE7-E5400CB138FE}"/>
                  </a:ext>
                </a:extLst>
              </p:cNvPr>
              <p:cNvSpPr/>
              <p:nvPr/>
            </p:nvSpPr>
            <p:spPr>
              <a:xfrm>
                <a:off x="3890580" y="7321718"/>
                <a:ext cx="4033429" cy="158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+100</a:t>
                </a:r>
                <a:endParaRPr lang="en-US" sz="13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7980882-333D-DB4F-924D-1B0CDCFBC207}"/>
                  </a:ext>
                </a:extLst>
              </p:cNvPr>
              <p:cNvSpPr txBox="1"/>
              <p:nvPr/>
            </p:nvSpPr>
            <p:spPr>
              <a:xfrm>
                <a:off x="4366037" y="6371772"/>
                <a:ext cx="3082514" cy="827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B04482F-8884-0145-B186-5F9921AA74CC}"/>
              </a:ext>
            </a:extLst>
          </p:cNvPr>
          <p:cNvGrpSpPr/>
          <p:nvPr/>
        </p:nvGrpSpPr>
        <p:grpSpPr>
          <a:xfrm>
            <a:off x="7502444" y="5739248"/>
            <a:ext cx="1587398" cy="1587398"/>
            <a:chOff x="7502444" y="5739248"/>
            <a:chExt cx="1587398" cy="1587398"/>
          </a:xfrm>
        </p:grpSpPr>
        <p:sp>
          <p:nvSpPr>
            <p:cNvPr id="64" name="Freeform 210">
              <a:extLst>
                <a:ext uri="{FF2B5EF4-FFF2-40B4-BE49-F238E27FC236}">
                  <a16:creationId xmlns:a16="http://schemas.microsoft.com/office/drawing/2014/main" id="{ACBCA8CF-BF06-B848-9A75-151832DDF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444" y="5739248"/>
              <a:ext cx="1587398" cy="1587398"/>
            </a:xfrm>
            <a:custGeom>
              <a:avLst/>
              <a:gdLst>
                <a:gd name="T0" fmla="*/ 1429 w 1430"/>
                <a:gd name="T1" fmla="*/ 715 h 1430"/>
                <a:gd name="T2" fmla="*/ 1429 w 1430"/>
                <a:gd name="T3" fmla="*/ 715 h 1430"/>
                <a:gd name="T4" fmla="*/ 715 w 1430"/>
                <a:gd name="T5" fmla="*/ 1429 h 1430"/>
                <a:gd name="T6" fmla="*/ 0 w 1430"/>
                <a:gd name="T7" fmla="*/ 715 h 1430"/>
                <a:gd name="T8" fmla="*/ 715 w 1430"/>
                <a:gd name="T9" fmla="*/ 0 h 1430"/>
                <a:gd name="T10" fmla="*/ 1429 w 1430"/>
                <a:gd name="T11" fmla="*/ 71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0" h="1430">
                  <a:moveTo>
                    <a:pt x="1429" y="715"/>
                  </a:moveTo>
                  <a:lnTo>
                    <a:pt x="1429" y="715"/>
                  </a:lnTo>
                  <a:cubicBezTo>
                    <a:pt x="1429" y="1108"/>
                    <a:pt x="1117" y="1429"/>
                    <a:pt x="715" y="1429"/>
                  </a:cubicBezTo>
                  <a:cubicBezTo>
                    <a:pt x="322" y="1429"/>
                    <a:pt x="0" y="1108"/>
                    <a:pt x="0" y="715"/>
                  </a:cubicBezTo>
                  <a:cubicBezTo>
                    <a:pt x="0" y="321"/>
                    <a:pt x="322" y="0"/>
                    <a:pt x="715" y="0"/>
                  </a:cubicBezTo>
                  <a:cubicBezTo>
                    <a:pt x="1117" y="0"/>
                    <a:pt x="1429" y="321"/>
                    <a:pt x="1429" y="7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2049ED2-D87C-4147-8322-114AD2415D86}"/>
                </a:ext>
              </a:extLst>
            </p:cNvPr>
            <p:cNvGrpSpPr/>
            <p:nvPr/>
          </p:nvGrpSpPr>
          <p:grpSpPr>
            <a:xfrm>
              <a:off x="7977686" y="6224285"/>
              <a:ext cx="617322" cy="617322"/>
              <a:chOff x="11871756" y="6902349"/>
              <a:chExt cx="617322" cy="617322"/>
            </a:xfrm>
          </p:grpSpPr>
          <p:sp>
            <p:nvSpPr>
              <p:cNvPr id="66" name="Freeform 228">
                <a:extLst>
                  <a:ext uri="{FF2B5EF4-FFF2-40B4-BE49-F238E27FC236}">
                    <a16:creationId xmlns:a16="http://schemas.microsoft.com/office/drawing/2014/main" id="{29512B41-26CF-A649-A205-2FD846333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9944" y="7470677"/>
                <a:ext cx="436043" cy="48994"/>
              </a:xfrm>
              <a:custGeom>
                <a:avLst/>
                <a:gdLst>
                  <a:gd name="T0" fmla="*/ 393 w 394"/>
                  <a:gd name="T1" fmla="*/ 44 h 45"/>
                  <a:gd name="T2" fmla="*/ 0 w 394"/>
                  <a:gd name="T3" fmla="*/ 44 h 45"/>
                  <a:gd name="T4" fmla="*/ 0 w 394"/>
                  <a:gd name="T5" fmla="*/ 0 h 45"/>
                  <a:gd name="T6" fmla="*/ 393 w 394"/>
                  <a:gd name="T7" fmla="*/ 0 h 45"/>
                  <a:gd name="T8" fmla="*/ 393 w 394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45">
                    <a:moveTo>
                      <a:pt x="393" y="44"/>
                    </a:moveTo>
                    <a:lnTo>
                      <a:pt x="0" y="44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3" y="4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7" name="Freeform 229">
                <a:extLst>
                  <a:ext uri="{FF2B5EF4-FFF2-40B4-BE49-F238E27FC236}">
                    <a16:creationId xmlns:a16="http://schemas.microsoft.com/office/drawing/2014/main" id="{309746D4-0416-8B4C-BBAB-ADD28741B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1756" y="6902349"/>
                <a:ext cx="617322" cy="617322"/>
              </a:xfrm>
              <a:custGeom>
                <a:avLst/>
                <a:gdLst>
                  <a:gd name="T0" fmla="*/ 473 w 555"/>
                  <a:gd name="T1" fmla="*/ 553 h 554"/>
                  <a:gd name="T2" fmla="*/ 473 w 555"/>
                  <a:gd name="T3" fmla="*/ 553 h 554"/>
                  <a:gd name="T4" fmla="*/ 473 w 555"/>
                  <a:gd name="T5" fmla="*/ 509 h 554"/>
                  <a:gd name="T6" fmla="*/ 500 w 555"/>
                  <a:gd name="T7" fmla="*/ 482 h 554"/>
                  <a:gd name="T8" fmla="*/ 500 w 555"/>
                  <a:gd name="T9" fmla="*/ 437 h 554"/>
                  <a:gd name="T10" fmla="*/ 178 w 555"/>
                  <a:gd name="T11" fmla="*/ 437 h 554"/>
                  <a:gd name="T12" fmla="*/ 178 w 555"/>
                  <a:gd name="T13" fmla="*/ 464 h 554"/>
                  <a:gd name="T14" fmla="*/ 89 w 555"/>
                  <a:gd name="T15" fmla="*/ 553 h 554"/>
                  <a:gd name="T16" fmla="*/ 0 w 555"/>
                  <a:gd name="T17" fmla="*/ 464 h 554"/>
                  <a:gd name="T18" fmla="*/ 0 w 555"/>
                  <a:gd name="T19" fmla="*/ 44 h 554"/>
                  <a:gd name="T20" fmla="*/ 44 w 555"/>
                  <a:gd name="T21" fmla="*/ 0 h 554"/>
                  <a:gd name="T22" fmla="*/ 429 w 555"/>
                  <a:gd name="T23" fmla="*/ 0 h 554"/>
                  <a:gd name="T24" fmla="*/ 464 w 555"/>
                  <a:gd name="T25" fmla="*/ 44 h 554"/>
                  <a:gd name="T26" fmla="*/ 464 w 555"/>
                  <a:gd name="T27" fmla="*/ 384 h 554"/>
                  <a:gd name="T28" fmla="*/ 527 w 555"/>
                  <a:gd name="T29" fmla="*/ 384 h 554"/>
                  <a:gd name="T30" fmla="*/ 554 w 555"/>
                  <a:gd name="T31" fmla="*/ 411 h 554"/>
                  <a:gd name="T32" fmla="*/ 554 w 555"/>
                  <a:gd name="T33" fmla="*/ 482 h 554"/>
                  <a:gd name="T34" fmla="*/ 473 w 555"/>
                  <a:gd name="T35" fmla="*/ 553 h 554"/>
                  <a:gd name="T36" fmla="*/ 54 w 555"/>
                  <a:gd name="T37" fmla="*/ 53 h 554"/>
                  <a:gd name="T38" fmla="*/ 54 w 555"/>
                  <a:gd name="T39" fmla="*/ 53 h 554"/>
                  <a:gd name="T40" fmla="*/ 54 w 555"/>
                  <a:gd name="T41" fmla="*/ 464 h 554"/>
                  <a:gd name="T42" fmla="*/ 89 w 555"/>
                  <a:gd name="T43" fmla="*/ 509 h 554"/>
                  <a:gd name="T44" fmla="*/ 134 w 555"/>
                  <a:gd name="T45" fmla="*/ 464 h 554"/>
                  <a:gd name="T46" fmla="*/ 134 w 555"/>
                  <a:gd name="T47" fmla="*/ 411 h 554"/>
                  <a:gd name="T48" fmla="*/ 152 w 555"/>
                  <a:gd name="T49" fmla="*/ 384 h 554"/>
                  <a:gd name="T50" fmla="*/ 420 w 555"/>
                  <a:gd name="T51" fmla="*/ 384 h 554"/>
                  <a:gd name="T52" fmla="*/ 420 w 555"/>
                  <a:gd name="T53" fmla="*/ 53 h 554"/>
                  <a:gd name="T54" fmla="*/ 54 w 555"/>
                  <a:gd name="T55" fmla="*/ 53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5" h="554">
                    <a:moveTo>
                      <a:pt x="473" y="553"/>
                    </a:moveTo>
                    <a:lnTo>
                      <a:pt x="473" y="553"/>
                    </a:lnTo>
                    <a:cubicBezTo>
                      <a:pt x="473" y="509"/>
                      <a:pt x="473" y="509"/>
                      <a:pt x="473" y="509"/>
                    </a:cubicBezTo>
                    <a:cubicBezTo>
                      <a:pt x="491" y="509"/>
                      <a:pt x="500" y="491"/>
                      <a:pt x="500" y="482"/>
                    </a:cubicBezTo>
                    <a:cubicBezTo>
                      <a:pt x="500" y="437"/>
                      <a:pt x="500" y="437"/>
                      <a:pt x="500" y="437"/>
                    </a:cubicBezTo>
                    <a:cubicBezTo>
                      <a:pt x="178" y="437"/>
                      <a:pt x="178" y="437"/>
                      <a:pt x="178" y="437"/>
                    </a:cubicBezTo>
                    <a:cubicBezTo>
                      <a:pt x="178" y="464"/>
                      <a:pt x="178" y="464"/>
                      <a:pt x="178" y="464"/>
                    </a:cubicBezTo>
                    <a:cubicBezTo>
                      <a:pt x="178" y="518"/>
                      <a:pt x="143" y="553"/>
                      <a:pt x="89" y="553"/>
                    </a:cubicBezTo>
                    <a:cubicBezTo>
                      <a:pt x="44" y="553"/>
                      <a:pt x="0" y="518"/>
                      <a:pt x="0" y="4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18"/>
                      <a:pt x="18" y="0"/>
                      <a:pt x="44" y="0"/>
                    </a:cubicBezTo>
                    <a:cubicBezTo>
                      <a:pt x="429" y="0"/>
                      <a:pt x="429" y="0"/>
                      <a:pt x="429" y="0"/>
                    </a:cubicBezTo>
                    <a:cubicBezTo>
                      <a:pt x="447" y="0"/>
                      <a:pt x="464" y="18"/>
                      <a:pt x="464" y="44"/>
                    </a:cubicBezTo>
                    <a:cubicBezTo>
                      <a:pt x="464" y="384"/>
                      <a:pt x="464" y="384"/>
                      <a:pt x="464" y="384"/>
                    </a:cubicBezTo>
                    <a:cubicBezTo>
                      <a:pt x="527" y="384"/>
                      <a:pt x="527" y="384"/>
                      <a:pt x="527" y="384"/>
                    </a:cubicBezTo>
                    <a:cubicBezTo>
                      <a:pt x="536" y="384"/>
                      <a:pt x="554" y="402"/>
                      <a:pt x="554" y="411"/>
                    </a:cubicBezTo>
                    <a:cubicBezTo>
                      <a:pt x="554" y="482"/>
                      <a:pt x="554" y="482"/>
                      <a:pt x="554" y="482"/>
                    </a:cubicBezTo>
                    <a:cubicBezTo>
                      <a:pt x="554" y="518"/>
                      <a:pt x="518" y="553"/>
                      <a:pt x="473" y="553"/>
                    </a:cubicBezTo>
                    <a:close/>
                    <a:moveTo>
                      <a:pt x="54" y="53"/>
                    </a:moveTo>
                    <a:lnTo>
                      <a:pt x="54" y="53"/>
                    </a:lnTo>
                    <a:cubicBezTo>
                      <a:pt x="54" y="464"/>
                      <a:pt x="54" y="464"/>
                      <a:pt x="54" y="464"/>
                    </a:cubicBezTo>
                    <a:cubicBezTo>
                      <a:pt x="54" y="491"/>
                      <a:pt x="71" y="509"/>
                      <a:pt x="89" y="509"/>
                    </a:cubicBezTo>
                    <a:cubicBezTo>
                      <a:pt x="116" y="509"/>
                      <a:pt x="134" y="491"/>
                      <a:pt x="134" y="464"/>
                    </a:cubicBezTo>
                    <a:cubicBezTo>
                      <a:pt x="134" y="411"/>
                      <a:pt x="134" y="411"/>
                      <a:pt x="134" y="411"/>
                    </a:cubicBezTo>
                    <a:cubicBezTo>
                      <a:pt x="134" y="402"/>
                      <a:pt x="143" y="384"/>
                      <a:pt x="152" y="384"/>
                    </a:cubicBezTo>
                    <a:cubicBezTo>
                      <a:pt x="420" y="384"/>
                      <a:pt x="420" y="384"/>
                      <a:pt x="420" y="384"/>
                    </a:cubicBezTo>
                    <a:cubicBezTo>
                      <a:pt x="420" y="53"/>
                      <a:pt x="420" y="53"/>
                      <a:pt x="420" y="53"/>
                    </a:cubicBezTo>
                    <a:lnTo>
                      <a:pt x="54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8" name="Freeform 230">
                <a:extLst>
                  <a:ext uri="{FF2B5EF4-FFF2-40B4-BE49-F238E27FC236}">
                    <a16:creationId xmlns:a16="http://schemas.microsoft.com/office/drawing/2014/main" id="{B52612A6-FA30-A840-B8E3-9BB1EFEBB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9139" y="7054231"/>
                <a:ext cx="259665" cy="39195"/>
              </a:xfrm>
              <a:custGeom>
                <a:avLst/>
                <a:gdLst>
                  <a:gd name="T0" fmla="*/ 214 w 233"/>
                  <a:gd name="T1" fmla="*/ 35 h 36"/>
                  <a:gd name="T2" fmla="*/ 214 w 233"/>
                  <a:gd name="T3" fmla="*/ 35 h 36"/>
                  <a:gd name="T4" fmla="*/ 18 w 233"/>
                  <a:gd name="T5" fmla="*/ 35 h 36"/>
                  <a:gd name="T6" fmla="*/ 0 w 233"/>
                  <a:gd name="T7" fmla="*/ 18 h 36"/>
                  <a:gd name="T8" fmla="*/ 0 w 233"/>
                  <a:gd name="T9" fmla="*/ 18 h 36"/>
                  <a:gd name="T10" fmla="*/ 18 w 233"/>
                  <a:gd name="T11" fmla="*/ 0 h 36"/>
                  <a:gd name="T12" fmla="*/ 214 w 233"/>
                  <a:gd name="T13" fmla="*/ 0 h 36"/>
                  <a:gd name="T14" fmla="*/ 232 w 233"/>
                  <a:gd name="T15" fmla="*/ 18 h 36"/>
                  <a:gd name="T16" fmla="*/ 232 w 233"/>
                  <a:gd name="T17" fmla="*/ 18 h 36"/>
                  <a:gd name="T18" fmla="*/ 214 w 233"/>
                  <a:gd name="T1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36">
                    <a:moveTo>
                      <a:pt x="214" y="35"/>
                    </a:moveTo>
                    <a:lnTo>
                      <a:pt x="214" y="35"/>
                    </a:lnTo>
                    <a:cubicBezTo>
                      <a:pt x="18" y="35"/>
                      <a:pt x="18" y="35"/>
                      <a:pt x="18" y="35"/>
                    </a:cubicBezTo>
                    <a:cubicBezTo>
                      <a:pt x="9" y="35"/>
                      <a:pt x="0" y="35"/>
                      <a:pt x="0" y="18"/>
                    </a:cubicBezTo>
                    <a:lnTo>
                      <a:pt x="0" y="18"/>
                    </a:lnTo>
                    <a:cubicBezTo>
                      <a:pt x="0" y="8"/>
                      <a:pt x="9" y="0"/>
                      <a:pt x="18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23" y="0"/>
                      <a:pt x="232" y="8"/>
                      <a:pt x="232" y="18"/>
                    </a:cubicBezTo>
                    <a:lnTo>
                      <a:pt x="232" y="18"/>
                    </a:lnTo>
                    <a:cubicBezTo>
                      <a:pt x="232" y="35"/>
                      <a:pt x="223" y="35"/>
                      <a:pt x="214" y="3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" name="Freeform 231">
                <a:extLst>
                  <a:ext uri="{FF2B5EF4-FFF2-40B4-BE49-F238E27FC236}">
                    <a16:creationId xmlns:a16="http://schemas.microsoft.com/office/drawing/2014/main" id="{6BC3CC80-AC29-3845-A238-54DE057BB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9139" y="7142420"/>
                <a:ext cx="259665" cy="39195"/>
              </a:xfrm>
              <a:custGeom>
                <a:avLst/>
                <a:gdLst>
                  <a:gd name="T0" fmla="*/ 214 w 233"/>
                  <a:gd name="T1" fmla="*/ 36 h 37"/>
                  <a:gd name="T2" fmla="*/ 214 w 233"/>
                  <a:gd name="T3" fmla="*/ 36 h 37"/>
                  <a:gd name="T4" fmla="*/ 18 w 233"/>
                  <a:gd name="T5" fmla="*/ 36 h 37"/>
                  <a:gd name="T6" fmla="*/ 0 w 233"/>
                  <a:gd name="T7" fmla="*/ 18 h 37"/>
                  <a:gd name="T8" fmla="*/ 0 w 233"/>
                  <a:gd name="T9" fmla="*/ 18 h 37"/>
                  <a:gd name="T10" fmla="*/ 18 w 233"/>
                  <a:gd name="T11" fmla="*/ 0 h 37"/>
                  <a:gd name="T12" fmla="*/ 214 w 233"/>
                  <a:gd name="T13" fmla="*/ 0 h 37"/>
                  <a:gd name="T14" fmla="*/ 232 w 233"/>
                  <a:gd name="T15" fmla="*/ 18 h 37"/>
                  <a:gd name="T16" fmla="*/ 232 w 233"/>
                  <a:gd name="T17" fmla="*/ 18 h 37"/>
                  <a:gd name="T18" fmla="*/ 214 w 233"/>
                  <a:gd name="T1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37">
                    <a:moveTo>
                      <a:pt x="214" y="36"/>
                    </a:moveTo>
                    <a:lnTo>
                      <a:pt x="214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lnTo>
                      <a:pt x="0" y="18"/>
                    </a:lnTo>
                    <a:cubicBezTo>
                      <a:pt x="0" y="9"/>
                      <a:pt x="9" y="0"/>
                      <a:pt x="18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23" y="0"/>
                      <a:pt x="232" y="9"/>
                      <a:pt x="232" y="18"/>
                    </a:cubicBezTo>
                    <a:lnTo>
                      <a:pt x="232" y="18"/>
                    </a:lnTo>
                    <a:cubicBezTo>
                      <a:pt x="232" y="27"/>
                      <a:pt x="223" y="36"/>
                      <a:pt x="214" y="3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" name="Freeform 232">
                <a:extLst>
                  <a:ext uri="{FF2B5EF4-FFF2-40B4-BE49-F238E27FC236}">
                    <a16:creationId xmlns:a16="http://schemas.microsoft.com/office/drawing/2014/main" id="{9B9F93CA-6A4D-5849-A1CC-5CB95AF45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9139" y="7220810"/>
                <a:ext cx="171477" cy="39195"/>
              </a:xfrm>
              <a:custGeom>
                <a:avLst/>
                <a:gdLst>
                  <a:gd name="T0" fmla="*/ 134 w 153"/>
                  <a:gd name="T1" fmla="*/ 36 h 37"/>
                  <a:gd name="T2" fmla="*/ 134 w 153"/>
                  <a:gd name="T3" fmla="*/ 36 h 37"/>
                  <a:gd name="T4" fmla="*/ 18 w 153"/>
                  <a:gd name="T5" fmla="*/ 36 h 37"/>
                  <a:gd name="T6" fmla="*/ 0 w 153"/>
                  <a:gd name="T7" fmla="*/ 18 h 37"/>
                  <a:gd name="T8" fmla="*/ 0 w 153"/>
                  <a:gd name="T9" fmla="*/ 18 h 37"/>
                  <a:gd name="T10" fmla="*/ 18 w 153"/>
                  <a:gd name="T11" fmla="*/ 0 h 37"/>
                  <a:gd name="T12" fmla="*/ 134 w 153"/>
                  <a:gd name="T13" fmla="*/ 0 h 37"/>
                  <a:gd name="T14" fmla="*/ 152 w 153"/>
                  <a:gd name="T15" fmla="*/ 18 h 37"/>
                  <a:gd name="T16" fmla="*/ 152 w 153"/>
                  <a:gd name="T17" fmla="*/ 18 h 37"/>
                  <a:gd name="T18" fmla="*/ 134 w 153"/>
                  <a:gd name="T1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3" h="37">
                    <a:moveTo>
                      <a:pt x="134" y="36"/>
                    </a:moveTo>
                    <a:lnTo>
                      <a:pt x="134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lnTo>
                      <a:pt x="0" y="18"/>
                    </a:lnTo>
                    <a:cubicBezTo>
                      <a:pt x="0" y="10"/>
                      <a:pt x="9" y="0"/>
                      <a:pt x="18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43" y="0"/>
                      <a:pt x="152" y="10"/>
                      <a:pt x="152" y="18"/>
                    </a:cubicBezTo>
                    <a:lnTo>
                      <a:pt x="152" y="18"/>
                    </a:lnTo>
                    <a:cubicBezTo>
                      <a:pt x="152" y="27"/>
                      <a:pt x="143" y="36"/>
                      <a:pt x="134" y="3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71" name="Grupo 298">
            <a:extLst>
              <a:ext uri="{FF2B5EF4-FFF2-40B4-BE49-F238E27FC236}">
                <a16:creationId xmlns:a16="http://schemas.microsoft.com/office/drawing/2014/main" id="{8FEF4E3D-B4B0-5A46-B4DE-664E32824154}"/>
              </a:ext>
            </a:extLst>
          </p:cNvPr>
          <p:cNvGrpSpPr/>
          <p:nvPr/>
        </p:nvGrpSpPr>
        <p:grpSpPr>
          <a:xfrm>
            <a:off x="9239347" y="5653391"/>
            <a:ext cx="2603528" cy="1688570"/>
            <a:chOff x="4247968" y="10692157"/>
            <a:chExt cx="3089985" cy="1688570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0D2AC806-A4DA-0C42-8166-FB51764C0D2E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5FDEFF6E-AF87-6E4E-B9C2-952BF62CC13D}"/>
                </a:ext>
              </a:extLst>
            </p:cNvPr>
            <p:cNvSpPr/>
            <p:nvPr/>
          </p:nvSpPr>
          <p:spPr>
            <a:xfrm>
              <a:off x="4247968" y="11180398"/>
              <a:ext cx="308998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75" name="Freeform 211">
            <a:extLst>
              <a:ext uri="{FF2B5EF4-FFF2-40B4-BE49-F238E27FC236}">
                <a16:creationId xmlns:a16="http://schemas.microsoft.com/office/drawing/2014/main" id="{D4E26A22-E4D9-E84D-BD3D-BD53EB1B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444" y="8035017"/>
            <a:ext cx="1587398" cy="1587398"/>
          </a:xfrm>
          <a:custGeom>
            <a:avLst/>
            <a:gdLst>
              <a:gd name="T0" fmla="*/ 1429 w 1430"/>
              <a:gd name="T1" fmla="*/ 715 h 1430"/>
              <a:gd name="T2" fmla="*/ 1429 w 1430"/>
              <a:gd name="T3" fmla="*/ 715 h 1430"/>
              <a:gd name="T4" fmla="*/ 715 w 1430"/>
              <a:gd name="T5" fmla="*/ 1429 h 1430"/>
              <a:gd name="T6" fmla="*/ 0 w 1430"/>
              <a:gd name="T7" fmla="*/ 715 h 1430"/>
              <a:gd name="T8" fmla="*/ 715 w 1430"/>
              <a:gd name="T9" fmla="*/ 0 h 1430"/>
              <a:gd name="T10" fmla="*/ 1429 w 1430"/>
              <a:gd name="T11" fmla="*/ 715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0" h="1430">
                <a:moveTo>
                  <a:pt x="1429" y="715"/>
                </a:moveTo>
                <a:lnTo>
                  <a:pt x="1429" y="715"/>
                </a:lnTo>
                <a:cubicBezTo>
                  <a:pt x="1429" y="1108"/>
                  <a:pt x="1117" y="1429"/>
                  <a:pt x="715" y="1429"/>
                </a:cubicBezTo>
                <a:cubicBezTo>
                  <a:pt x="322" y="1429"/>
                  <a:pt x="0" y="1108"/>
                  <a:pt x="0" y="715"/>
                </a:cubicBezTo>
                <a:cubicBezTo>
                  <a:pt x="0" y="322"/>
                  <a:pt x="322" y="0"/>
                  <a:pt x="715" y="0"/>
                </a:cubicBezTo>
                <a:cubicBezTo>
                  <a:pt x="1117" y="0"/>
                  <a:pt x="1429" y="322"/>
                  <a:pt x="1429" y="7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50C8149-B23A-0747-A8C2-1E2997FED12E}"/>
              </a:ext>
            </a:extLst>
          </p:cNvPr>
          <p:cNvGrpSpPr/>
          <p:nvPr/>
        </p:nvGrpSpPr>
        <p:grpSpPr>
          <a:xfrm>
            <a:off x="7958088" y="8524955"/>
            <a:ext cx="676114" cy="612423"/>
            <a:chOff x="11852158" y="10054771"/>
            <a:chExt cx="676114" cy="612423"/>
          </a:xfrm>
        </p:grpSpPr>
        <p:sp>
          <p:nvSpPr>
            <p:cNvPr id="80" name="Freeform 233">
              <a:extLst>
                <a:ext uri="{FF2B5EF4-FFF2-40B4-BE49-F238E27FC236}">
                  <a16:creationId xmlns:a16="http://schemas.microsoft.com/office/drawing/2014/main" id="{9657C0BC-65D1-574E-B149-08DCE20D7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8536" y="10054771"/>
              <a:ext cx="171477" cy="181279"/>
            </a:xfrm>
            <a:custGeom>
              <a:avLst/>
              <a:gdLst>
                <a:gd name="T0" fmla="*/ 152 w 153"/>
                <a:gd name="T1" fmla="*/ 161 h 162"/>
                <a:gd name="T2" fmla="*/ 152 w 153"/>
                <a:gd name="T3" fmla="*/ 161 h 162"/>
                <a:gd name="T4" fmla="*/ 71 w 153"/>
                <a:gd name="T5" fmla="*/ 161 h 162"/>
                <a:gd name="T6" fmla="*/ 0 w 153"/>
                <a:gd name="T7" fmla="*/ 89 h 162"/>
                <a:gd name="T8" fmla="*/ 0 w 153"/>
                <a:gd name="T9" fmla="*/ 81 h 162"/>
                <a:gd name="T10" fmla="*/ 80 w 153"/>
                <a:gd name="T11" fmla="*/ 0 h 162"/>
                <a:gd name="T12" fmla="*/ 152 w 153"/>
                <a:gd name="T13" fmla="*/ 72 h 162"/>
                <a:gd name="T14" fmla="*/ 152 w 153"/>
                <a:gd name="T15" fmla="*/ 161 h 162"/>
                <a:gd name="T16" fmla="*/ 80 w 153"/>
                <a:gd name="T17" fmla="*/ 45 h 162"/>
                <a:gd name="T18" fmla="*/ 80 w 153"/>
                <a:gd name="T19" fmla="*/ 45 h 162"/>
                <a:gd name="T20" fmla="*/ 44 w 153"/>
                <a:gd name="T21" fmla="*/ 81 h 162"/>
                <a:gd name="T22" fmla="*/ 44 w 153"/>
                <a:gd name="T23" fmla="*/ 89 h 162"/>
                <a:gd name="T24" fmla="*/ 71 w 153"/>
                <a:gd name="T25" fmla="*/ 116 h 162"/>
                <a:gd name="T26" fmla="*/ 98 w 153"/>
                <a:gd name="T27" fmla="*/ 116 h 162"/>
                <a:gd name="T28" fmla="*/ 98 w 153"/>
                <a:gd name="T29" fmla="*/ 72 h 162"/>
                <a:gd name="T30" fmla="*/ 80 w 153"/>
                <a:gd name="T31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162">
                  <a:moveTo>
                    <a:pt x="152" y="161"/>
                  </a:moveTo>
                  <a:lnTo>
                    <a:pt x="152" y="161"/>
                  </a:lnTo>
                  <a:cubicBezTo>
                    <a:pt x="71" y="161"/>
                    <a:pt x="71" y="161"/>
                    <a:pt x="71" y="161"/>
                  </a:cubicBezTo>
                  <a:cubicBezTo>
                    <a:pt x="35" y="161"/>
                    <a:pt x="0" y="125"/>
                    <a:pt x="0" y="8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5" y="0"/>
                    <a:pt x="80" y="0"/>
                  </a:cubicBezTo>
                  <a:cubicBezTo>
                    <a:pt x="116" y="0"/>
                    <a:pt x="152" y="36"/>
                    <a:pt x="152" y="72"/>
                  </a:cubicBezTo>
                  <a:lnTo>
                    <a:pt x="152" y="161"/>
                  </a:lnTo>
                  <a:close/>
                  <a:moveTo>
                    <a:pt x="80" y="45"/>
                  </a:moveTo>
                  <a:lnTo>
                    <a:pt x="80" y="45"/>
                  </a:lnTo>
                  <a:cubicBezTo>
                    <a:pt x="62" y="45"/>
                    <a:pt x="44" y="63"/>
                    <a:pt x="44" y="81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98"/>
                    <a:pt x="62" y="116"/>
                    <a:pt x="71" y="116"/>
                  </a:cubicBezTo>
                  <a:cubicBezTo>
                    <a:pt x="98" y="116"/>
                    <a:pt x="98" y="116"/>
                    <a:pt x="98" y="116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63"/>
                    <a:pt x="89" y="45"/>
                    <a:pt x="8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34">
              <a:extLst>
                <a:ext uri="{FF2B5EF4-FFF2-40B4-BE49-F238E27FC236}">
                  <a16:creationId xmlns:a16="http://schemas.microsoft.com/office/drawing/2014/main" id="{ED5E8DE8-3689-0D48-B3D2-BCB9F7EED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214" y="10054771"/>
              <a:ext cx="166579" cy="181279"/>
            </a:xfrm>
            <a:custGeom>
              <a:avLst/>
              <a:gdLst>
                <a:gd name="T0" fmla="*/ 71 w 152"/>
                <a:gd name="T1" fmla="*/ 161 h 162"/>
                <a:gd name="T2" fmla="*/ 71 w 152"/>
                <a:gd name="T3" fmla="*/ 161 h 162"/>
                <a:gd name="T4" fmla="*/ 0 w 152"/>
                <a:gd name="T5" fmla="*/ 161 h 162"/>
                <a:gd name="T6" fmla="*/ 0 w 152"/>
                <a:gd name="T7" fmla="*/ 72 h 162"/>
                <a:gd name="T8" fmla="*/ 71 w 152"/>
                <a:gd name="T9" fmla="*/ 0 h 162"/>
                <a:gd name="T10" fmla="*/ 151 w 152"/>
                <a:gd name="T11" fmla="*/ 81 h 162"/>
                <a:gd name="T12" fmla="*/ 151 w 152"/>
                <a:gd name="T13" fmla="*/ 89 h 162"/>
                <a:gd name="T14" fmla="*/ 71 w 152"/>
                <a:gd name="T15" fmla="*/ 161 h 162"/>
                <a:gd name="T16" fmla="*/ 44 w 152"/>
                <a:gd name="T17" fmla="*/ 116 h 162"/>
                <a:gd name="T18" fmla="*/ 44 w 152"/>
                <a:gd name="T19" fmla="*/ 116 h 162"/>
                <a:gd name="T20" fmla="*/ 71 w 152"/>
                <a:gd name="T21" fmla="*/ 116 h 162"/>
                <a:gd name="T22" fmla="*/ 98 w 152"/>
                <a:gd name="T23" fmla="*/ 89 h 162"/>
                <a:gd name="T24" fmla="*/ 98 w 152"/>
                <a:gd name="T25" fmla="*/ 81 h 162"/>
                <a:gd name="T26" fmla="*/ 71 w 152"/>
                <a:gd name="T27" fmla="*/ 45 h 162"/>
                <a:gd name="T28" fmla="*/ 44 w 152"/>
                <a:gd name="T29" fmla="*/ 72 h 162"/>
                <a:gd name="T30" fmla="*/ 44 w 152"/>
                <a:gd name="T31" fmla="*/ 1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62">
                  <a:moveTo>
                    <a:pt x="71" y="161"/>
                  </a:moveTo>
                  <a:lnTo>
                    <a:pt x="71" y="161"/>
                  </a:lnTo>
                  <a:cubicBezTo>
                    <a:pt x="0" y="161"/>
                    <a:pt x="0" y="161"/>
                    <a:pt x="0" y="16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35" y="0"/>
                    <a:pt x="71" y="0"/>
                  </a:cubicBezTo>
                  <a:cubicBezTo>
                    <a:pt x="116" y="0"/>
                    <a:pt x="151" y="36"/>
                    <a:pt x="151" y="81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51" y="125"/>
                    <a:pt x="116" y="161"/>
                    <a:pt x="71" y="161"/>
                  </a:cubicBezTo>
                  <a:close/>
                  <a:moveTo>
                    <a:pt x="44" y="116"/>
                  </a:moveTo>
                  <a:lnTo>
                    <a:pt x="44" y="116"/>
                  </a:lnTo>
                  <a:cubicBezTo>
                    <a:pt x="71" y="116"/>
                    <a:pt x="71" y="116"/>
                    <a:pt x="71" y="116"/>
                  </a:cubicBezTo>
                  <a:cubicBezTo>
                    <a:pt x="89" y="116"/>
                    <a:pt x="98" y="98"/>
                    <a:pt x="98" y="89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63"/>
                    <a:pt x="89" y="45"/>
                    <a:pt x="71" y="45"/>
                  </a:cubicBezTo>
                  <a:cubicBezTo>
                    <a:pt x="53" y="45"/>
                    <a:pt x="44" y="63"/>
                    <a:pt x="44" y="72"/>
                  </a:cubicBezTo>
                  <a:lnTo>
                    <a:pt x="44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235">
              <a:extLst>
                <a:ext uri="{FF2B5EF4-FFF2-40B4-BE49-F238E27FC236}">
                  <a16:creationId xmlns:a16="http://schemas.microsoft.com/office/drawing/2014/main" id="{E6364E02-976A-2D4E-8B51-EA6B9C32B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817" y="10402628"/>
              <a:ext cx="48994" cy="240068"/>
            </a:xfrm>
            <a:custGeom>
              <a:avLst/>
              <a:gdLst>
                <a:gd name="T0" fmla="*/ 45 w 46"/>
                <a:gd name="T1" fmla="*/ 214 h 215"/>
                <a:gd name="T2" fmla="*/ 45 w 46"/>
                <a:gd name="T3" fmla="*/ 214 h 215"/>
                <a:gd name="T4" fmla="*/ 0 w 46"/>
                <a:gd name="T5" fmla="*/ 214 h 215"/>
                <a:gd name="T6" fmla="*/ 0 w 46"/>
                <a:gd name="T7" fmla="*/ 18 h 215"/>
                <a:gd name="T8" fmla="*/ 18 w 46"/>
                <a:gd name="T9" fmla="*/ 0 h 215"/>
                <a:gd name="T10" fmla="*/ 18 w 46"/>
                <a:gd name="T11" fmla="*/ 0 h 215"/>
                <a:gd name="T12" fmla="*/ 45 w 46"/>
                <a:gd name="T13" fmla="*/ 18 h 215"/>
                <a:gd name="T14" fmla="*/ 45 w 46"/>
                <a:gd name="T15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15">
                  <a:moveTo>
                    <a:pt x="45" y="214"/>
                  </a:moveTo>
                  <a:lnTo>
                    <a:pt x="45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36" y="0"/>
                    <a:pt x="45" y="9"/>
                    <a:pt x="45" y="18"/>
                  </a:cubicBezTo>
                  <a:lnTo>
                    <a:pt x="45" y="21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36">
              <a:extLst>
                <a:ext uri="{FF2B5EF4-FFF2-40B4-BE49-F238E27FC236}">
                  <a16:creationId xmlns:a16="http://schemas.microsoft.com/office/drawing/2014/main" id="{B265AD0E-3CEB-C04D-B9C3-F6692D975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817" y="10201752"/>
              <a:ext cx="48994" cy="142083"/>
            </a:xfrm>
            <a:custGeom>
              <a:avLst/>
              <a:gdLst>
                <a:gd name="T0" fmla="*/ 45 w 46"/>
                <a:gd name="T1" fmla="*/ 125 h 126"/>
                <a:gd name="T2" fmla="*/ 0 w 46"/>
                <a:gd name="T3" fmla="*/ 125 h 126"/>
                <a:gd name="T4" fmla="*/ 0 w 46"/>
                <a:gd name="T5" fmla="*/ 0 h 126"/>
                <a:gd name="T6" fmla="*/ 45 w 46"/>
                <a:gd name="T7" fmla="*/ 0 h 126"/>
                <a:gd name="T8" fmla="*/ 45 w 46"/>
                <a:gd name="T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26">
                  <a:moveTo>
                    <a:pt x="45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1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37">
              <a:extLst>
                <a:ext uri="{FF2B5EF4-FFF2-40B4-BE49-F238E27FC236}">
                  <a16:creationId xmlns:a16="http://schemas.microsoft.com/office/drawing/2014/main" id="{D9E28129-623B-E64C-B5B9-1A6ACDBD1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0749" y="10319337"/>
              <a:ext cx="548730" cy="347857"/>
            </a:xfrm>
            <a:custGeom>
              <a:avLst/>
              <a:gdLst>
                <a:gd name="T0" fmla="*/ 45 w 493"/>
                <a:gd name="T1" fmla="*/ 0 h 314"/>
                <a:gd name="T2" fmla="*/ 45 w 493"/>
                <a:gd name="T3" fmla="*/ 0 h 314"/>
                <a:gd name="T4" fmla="*/ 45 w 493"/>
                <a:gd name="T5" fmla="*/ 45 h 314"/>
                <a:gd name="T6" fmla="*/ 447 w 493"/>
                <a:gd name="T7" fmla="*/ 45 h 314"/>
                <a:gd name="T8" fmla="*/ 447 w 493"/>
                <a:gd name="T9" fmla="*/ 268 h 314"/>
                <a:gd name="T10" fmla="*/ 447 w 493"/>
                <a:gd name="T11" fmla="*/ 268 h 314"/>
                <a:gd name="T12" fmla="*/ 45 w 493"/>
                <a:gd name="T13" fmla="*/ 268 h 314"/>
                <a:gd name="T14" fmla="*/ 45 w 493"/>
                <a:gd name="T15" fmla="*/ 81 h 314"/>
                <a:gd name="T16" fmla="*/ 18 w 493"/>
                <a:gd name="T17" fmla="*/ 63 h 314"/>
                <a:gd name="T18" fmla="*/ 18 w 493"/>
                <a:gd name="T19" fmla="*/ 63 h 314"/>
                <a:gd name="T20" fmla="*/ 0 w 493"/>
                <a:gd name="T21" fmla="*/ 81 h 314"/>
                <a:gd name="T22" fmla="*/ 0 w 493"/>
                <a:gd name="T23" fmla="*/ 268 h 314"/>
                <a:gd name="T24" fmla="*/ 45 w 493"/>
                <a:gd name="T25" fmla="*/ 313 h 314"/>
                <a:gd name="T26" fmla="*/ 447 w 493"/>
                <a:gd name="T27" fmla="*/ 313 h 314"/>
                <a:gd name="T28" fmla="*/ 492 w 493"/>
                <a:gd name="T29" fmla="*/ 268 h 314"/>
                <a:gd name="T30" fmla="*/ 492 w 493"/>
                <a:gd name="T31" fmla="*/ 0 h 314"/>
                <a:gd name="T32" fmla="*/ 45 w 493"/>
                <a:gd name="T3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" h="314">
                  <a:moveTo>
                    <a:pt x="45" y="0"/>
                  </a:moveTo>
                  <a:lnTo>
                    <a:pt x="45" y="0"/>
                  </a:lnTo>
                  <a:cubicBezTo>
                    <a:pt x="45" y="45"/>
                    <a:pt x="45" y="45"/>
                    <a:pt x="45" y="45"/>
                  </a:cubicBezTo>
                  <a:cubicBezTo>
                    <a:pt x="447" y="45"/>
                    <a:pt x="447" y="45"/>
                    <a:pt x="447" y="45"/>
                  </a:cubicBezTo>
                  <a:cubicBezTo>
                    <a:pt x="447" y="268"/>
                    <a:pt x="447" y="268"/>
                    <a:pt x="447" y="268"/>
                  </a:cubicBezTo>
                  <a:lnTo>
                    <a:pt x="447" y="268"/>
                  </a:lnTo>
                  <a:cubicBezTo>
                    <a:pt x="45" y="268"/>
                    <a:pt x="45" y="268"/>
                    <a:pt x="45" y="268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72"/>
                    <a:pt x="36" y="63"/>
                    <a:pt x="18" y="63"/>
                  </a:cubicBezTo>
                  <a:lnTo>
                    <a:pt x="18" y="63"/>
                  </a:lnTo>
                  <a:cubicBezTo>
                    <a:pt x="10" y="63"/>
                    <a:pt x="0" y="72"/>
                    <a:pt x="0" y="81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95"/>
                    <a:pt x="18" y="313"/>
                    <a:pt x="45" y="313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74" y="313"/>
                    <a:pt x="492" y="295"/>
                    <a:pt x="492" y="268"/>
                  </a:cubicBezTo>
                  <a:cubicBezTo>
                    <a:pt x="492" y="0"/>
                    <a:pt x="492" y="0"/>
                    <a:pt x="492" y="0"/>
                  </a:cubicBezTo>
                  <a:lnTo>
                    <a:pt x="4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38">
              <a:extLst>
                <a:ext uri="{FF2B5EF4-FFF2-40B4-BE49-F238E27FC236}">
                  <a16:creationId xmlns:a16="http://schemas.microsoft.com/office/drawing/2014/main" id="{77D494F4-96A6-0A43-894D-9146C5B99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2158" y="10182155"/>
              <a:ext cx="676114" cy="191077"/>
            </a:xfrm>
            <a:custGeom>
              <a:avLst/>
              <a:gdLst>
                <a:gd name="T0" fmla="*/ 545 w 609"/>
                <a:gd name="T1" fmla="*/ 170 h 171"/>
                <a:gd name="T2" fmla="*/ 545 w 609"/>
                <a:gd name="T3" fmla="*/ 170 h 171"/>
                <a:gd name="T4" fmla="*/ 72 w 609"/>
                <a:gd name="T5" fmla="*/ 170 h 171"/>
                <a:gd name="T6" fmla="*/ 0 w 609"/>
                <a:gd name="T7" fmla="*/ 99 h 171"/>
                <a:gd name="T8" fmla="*/ 0 w 609"/>
                <a:gd name="T9" fmla="*/ 63 h 171"/>
                <a:gd name="T10" fmla="*/ 72 w 609"/>
                <a:gd name="T11" fmla="*/ 0 h 171"/>
                <a:gd name="T12" fmla="*/ 545 w 609"/>
                <a:gd name="T13" fmla="*/ 0 h 171"/>
                <a:gd name="T14" fmla="*/ 608 w 609"/>
                <a:gd name="T15" fmla="*/ 63 h 171"/>
                <a:gd name="T16" fmla="*/ 608 w 609"/>
                <a:gd name="T17" fmla="*/ 99 h 171"/>
                <a:gd name="T18" fmla="*/ 545 w 609"/>
                <a:gd name="T19" fmla="*/ 170 h 171"/>
                <a:gd name="T20" fmla="*/ 72 w 609"/>
                <a:gd name="T21" fmla="*/ 45 h 171"/>
                <a:gd name="T22" fmla="*/ 72 w 609"/>
                <a:gd name="T23" fmla="*/ 45 h 171"/>
                <a:gd name="T24" fmla="*/ 54 w 609"/>
                <a:gd name="T25" fmla="*/ 63 h 171"/>
                <a:gd name="T26" fmla="*/ 54 w 609"/>
                <a:gd name="T27" fmla="*/ 99 h 171"/>
                <a:gd name="T28" fmla="*/ 72 w 609"/>
                <a:gd name="T29" fmla="*/ 125 h 171"/>
                <a:gd name="T30" fmla="*/ 545 w 609"/>
                <a:gd name="T31" fmla="*/ 125 h 171"/>
                <a:gd name="T32" fmla="*/ 563 w 609"/>
                <a:gd name="T33" fmla="*/ 99 h 171"/>
                <a:gd name="T34" fmla="*/ 563 w 609"/>
                <a:gd name="T35" fmla="*/ 63 h 171"/>
                <a:gd name="T36" fmla="*/ 545 w 609"/>
                <a:gd name="T37" fmla="*/ 45 h 171"/>
                <a:gd name="T38" fmla="*/ 72 w 609"/>
                <a:gd name="T39" fmla="*/ 4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9" h="171">
                  <a:moveTo>
                    <a:pt x="545" y="170"/>
                  </a:moveTo>
                  <a:lnTo>
                    <a:pt x="545" y="170"/>
                  </a:lnTo>
                  <a:cubicBezTo>
                    <a:pt x="72" y="170"/>
                    <a:pt x="72" y="170"/>
                    <a:pt x="72" y="170"/>
                  </a:cubicBezTo>
                  <a:cubicBezTo>
                    <a:pt x="36" y="170"/>
                    <a:pt x="0" y="143"/>
                    <a:pt x="0" y="9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7"/>
                    <a:pt x="36" y="0"/>
                    <a:pt x="72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81" y="0"/>
                    <a:pt x="608" y="27"/>
                    <a:pt x="608" y="63"/>
                  </a:cubicBezTo>
                  <a:cubicBezTo>
                    <a:pt x="608" y="99"/>
                    <a:pt x="608" y="99"/>
                    <a:pt x="608" y="99"/>
                  </a:cubicBezTo>
                  <a:cubicBezTo>
                    <a:pt x="608" y="143"/>
                    <a:pt x="581" y="170"/>
                    <a:pt x="545" y="170"/>
                  </a:cubicBezTo>
                  <a:close/>
                  <a:moveTo>
                    <a:pt x="72" y="45"/>
                  </a:moveTo>
                  <a:lnTo>
                    <a:pt x="72" y="45"/>
                  </a:lnTo>
                  <a:cubicBezTo>
                    <a:pt x="62" y="45"/>
                    <a:pt x="54" y="54"/>
                    <a:pt x="54" y="63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4" y="116"/>
                    <a:pt x="62" y="125"/>
                    <a:pt x="72" y="125"/>
                  </a:cubicBezTo>
                  <a:cubicBezTo>
                    <a:pt x="545" y="125"/>
                    <a:pt x="545" y="125"/>
                    <a:pt x="545" y="125"/>
                  </a:cubicBezTo>
                  <a:cubicBezTo>
                    <a:pt x="554" y="125"/>
                    <a:pt x="563" y="116"/>
                    <a:pt x="563" y="99"/>
                  </a:cubicBezTo>
                  <a:cubicBezTo>
                    <a:pt x="563" y="63"/>
                    <a:pt x="563" y="63"/>
                    <a:pt x="563" y="63"/>
                  </a:cubicBezTo>
                  <a:cubicBezTo>
                    <a:pt x="563" y="54"/>
                    <a:pt x="554" y="45"/>
                    <a:pt x="545" y="45"/>
                  </a:cubicBezTo>
                  <a:lnTo>
                    <a:pt x="72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7" name="Grupo 304">
            <a:extLst>
              <a:ext uri="{FF2B5EF4-FFF2-40B4-BE49-F238E27FC236}">
                <a16:creationId xmlns:a16="http://schemas.microsoft.com/office/drawing/2014/main" id="{3C015F6F-60F2-F445-97F1-04379FB80FD2}"/>
              </a:ext>
            </a:extLst>
          </p:cNvPr>
          <p:cNvGrpSpPr/>
          <p:nvPr/>
        </p:nvGrpSpPr>
        <p:grpSpPr>
          <a:xfrm>
            <a:off x="9235403" y="7943577"/>
            <a:ext cx="2603528" cy="1688570"/>
            <a:chOff x="4247968" y="10692157"/>
            <a:chExt cx="3089985" cy="1688570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6F609AE2-C6A7-BC42-94BF-BE186C19EEBD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9" name="Rectangle 40">
              <a:extLst>
                <a:ext uri="{FF2B5EF4-FFF2-40B4-BE49-F238E27FC236}">
                  <a16:creationId xmlns:a16="http://schemas.microsoft.com/office/drawing/2014/main" id="{660D3E5A-3DEB-D642-BD98-4AD4B0C65E78}"/>
                </a:ext>
              </a:extLst>
            </p:cNvPr>
            <p:cNvSpPr/>
            <p:nvPr/>
          </p:nvSpPr>
          <p:spPr>
            <a:xfrm>
              <a:off x="4247968" y="11180398"/>
              <a:ext cx="308998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86" name="Freeform 210">
            <a:extLst>
              <a:ext uri="{FF2B5EF4-FFF2-40B4-BE49-F238E27FC236}">
                <a16:creationId xmlns:a16="http://schemas.microsoft.com/office/drawing/2014/main" id="{35831982-5B2D-DB46-827D-F5AF0B535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93" y="5739248"/>
            <a:ext cx="1587398" cy="1587398"/>
          </a:xfrm>
          <a:custGeom>
            <a:avLst/>
            <a:gdLst>
              <a:gd name="T0" fmla="*/ 1429 w 1430"/>
              <a:gd name="T1" fmla="*/ 715 h 1430"/>
              <a:gd name="T2" fmla="*/ 1429 w 1430"/>
              <a:gd name="T3" fmla="*/ 715 h 1430"/>
              <a:gd name="T4" fmla="*/ 715 w 1430"/>
              <a:gd name="T5" fmla="*/ 1429 h 1430"/>
              <a:gd name="T6" fmla="*/ 0 w 1430"/>
              <a:gd name="T7" fmla="*/ 715 h 1430"/>
              <a:gd name="T8" fmla="*/ 715 w 1430"/>
              <a:gd name="T9" fmla="*/ 0 h 1430"/>
              <a:gd name="T10" fmla="*/ 1429 w 1430"/>
              <a:gd name="T11" fmla="*/ 715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0" h="1430">
                <a:moveTo>
                  <a:pt x="1429" y="715"/>
                </a:moveTo>
                <a:lnTo>
                  <a:pt x="1429" y="715"/>
                </a:lnTo>
                <a:cubicBezTo>
                  <a:pt x="1429" y="1108"/>
                  <a:pt x="1117" y="1429"/>
                  <a:pt x="715" y="1429"/>
                </a:cubicBezTo>
                <a:cubicBezTo>
                  <a:pt x="322" y="1429"/>
                  <a:pt x="0" y="1108"/>
                  <a:pt x="0" y="715"/>
                </a:cubicBezTo>
                <a:cubicBezTo>
                  <a:pt x="0" y="321"/>
                  <a:pt x="322" y="0"/>
                  <a:pt x="715" y="0"/>
                </a:cubicBezTo>
                <a:cubicBezTo>
                  <a:pt x="1117" y="0"/>
                  <a:pt x="1429" y="321"/>
                  <a:pt x="1429" y="7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7" name="Grupo 298">
            <a:extLst>
              <a:ext uri="{FF2B5EF4-FFF2-40B4-BE49-F238E27FC236}">
                <a16:creationId xmlns:a16="http://schemas.microsoft.com/office/drawing/2014/main" id="{0B565122-FDFA-494A-8084-0DF420688E6B}"/>
              </a:ext>
            </a:extLst>
          </p:cNvPr>
          <p:cNvGrpSpPr/>
          <p:nvPr/>
        </p:nvGrpSpPr>
        <p:grpSpPr>
          <a:xfrm>
            <a:off x="14611596" y="5653391"/>
            <a:ext cx="2603528" cy="1688570"/>
            <a:chOff x="4247968" y="10692157"/>
            <a:chExt cx="3089985" cy="1688570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7F8AB9FF-10C3-3244-95A2-88B02450D95D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9" name="Rectangle 40">
              <a:extLst>
                <a:ext uri="{FF2B5EF4-FFF2-40B4-BE49-F238E27FC236}">
                  <a16:creationId xmlns:a16="http://schemas.microsoft.com/office/drawing/2014/main" id="{3C94EB3E-6B80-444C-A853-F8107B416C9C}"/>
                </a:ext>
              </a:extLst>
            </p:cNvPr>
            <p:cNvSpPr/>
            <p:nvPr/>
          </p:nvSpPr>
          <p:spPr>
            <a:xfrm>
              <a:off x="4247968" y="11180398"/>
              <a:ext cx="308998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1" name="Grupo 304">
            <a:extLst>
              <a:ext uri="{FF2B5EF4-FFF2-40B4-BE49-F238E27FC236}">
                <a16:creationId xmlns:a16="http://schemas.microsoft.com/office/drawing/2014/main" id="{B767968D-5F4F-1547-BB3B-BBD5F4EC7F55}"/>
              </a:ext>
            </a:extLst>
          </p:cNvPr>
          <p:cNvGrpSpPr/>
          <p:nvPr/>
        </p:nvGrpSpPr>
        <p:grpSpPr>
          <a:xfrm>
            <a:off x="14607652" y="7943577"/>
            <a:ext cx="2603528" cy="1688570"/>
            <a:chOff x="4247968" y="10692157"/>
            <a:chExt cx="3089985" cy="1688570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A6A555E4-2CDE-0A47-84DC-78B14EC2EFCE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3" name="Rectangle 40">
              <a:extLst>
                <a:ext uri="{FF2B5EF4-FFF2-40B4-BE49-F238E27FC236}">
                  <a16:creationId xmlns:a16="http://schemas.microsoft.com/office/drawing/2014/main" id="{E8E5D8B3-034D-AF44-934A-ADD6DA4C1E6F}"/>
                </a:ext>
              </a:extLst>
            </p:cNvPr>
            <p:cNvSpPr/>
            <p:nvPr/>
          </p:nvSpPr>
          <p:spPr>
            <a:xfrm>
              <a:off x="4247968" y="11180398"/>
              <a:ext cx="308998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12AFE1-3624-C64B-A174-02C1397AF018}"/>
              </a:ext>
            </a:extLst>
          </p:cNvPr>
          <p:cNvGrpSpPr/>
          <p:nvPr/>
        </p:nvGrpSpPr>
        <p:grpSpPr>
          <a:xfrm>
            <a:off x="12874693" y="8035017"/>
            <a:ext cx="1587398" cy="1587398"/>
            <a:chOff x="12874693" y="8035017"/>
            <a:chExt cx="1587398" cy="1587398"/>
          </a:xfrm>
        </p:grpSpPr>
        <p:sp>
          <p:nvSpPr>
            <p:cNvPr id="90" name="Freeform 211">
              <a:extLst>
                <a:ext uri="{FF2B5EF4-FFF2-40B4-BE49-F238E27FC236}">
                  <a16:creationId xmlns:a16="http://schemas.microsoft.com/office/drawing/2014/main" id="{7C7913D7-A554-8B44-A6FB-33D6BC208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4693" y="8035017"/>
              <a:ext cx="1587398" cy="1587398"/>
            </a:xfrm>
            <a:custGeom>
              <a:avLst/>
              <a:gdLst>
                <a:gd name="T0" fmla="*/ 1429 w 1430"/>
                <a:gd name="T1" fmla="*/ 715 h 1430"/>
                <a:gd name="T2" fmla="*/ 1429 w 1430"/>
                <a:gd name="T3" fmla="*/ 715 h 1430"/>
                <a:gd name="T4" fmla="*/ 715 w 1430"/>
                <a:gd name="T5" fmla="*/ 1429 h 1430"/>
                <a:gd name="T6" fmla="*/ 0 w 1430"/>
                <a:gd name="T7" fmla="*/ 715 h 1430"/>
                <a:gd name="T8" fmla="*/ 715 w 1430"/>
                <a:gd name="T9" fmla="*/ 0 h 1430"/>
                <a:gd name="T10" fmla="*/ 1429 w 1430"/>
                <a:gd name="T11" fmla="*/ 71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0" h="1430">
                  <a:moveTo>
                    <a:pt x="1429" y="715"/>
                  </a:moveTo>
                  <a:lnTo>
                    <a:pt x="1429" y="715"/>
                  </a:lnTo>
                  <a:cubicBezTo>
                    <a:pt x="1429" y="1108"/>
                    <a:pt x="1117" y="1429"/>
                    <a:pt x="715" y="1429"/>
                  </a:cubicBezTo>
                  <a:cubicBezTo>
                    <a:pt x="322" y="1429"/>
                    <a:pt x="0" y="1108"/>
                    <a:pt x="0" y="715"/>
                  </a:cubicBezTo>
                  <a:cubicBezTo>
                    <a:pt x="0" y="322"/>
                    <a:pt x="322" y="0"/>
                    <a:pt x="715" y="0"/>
                  </a:cubicBezTo>
                  <a:cubicBezTo>
                    <a:pt x="1117" y="0"/>
                    <a:pt x="1429" y="322"/>
                    <a:pt x="1429" y="7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25881A6-8582-6048-B7E7-61DA66E0B6A5}"/>
                </a:ext>
              </a:extLst>
            </p:cNvPr>
            <p:cNvGrpSpPr/>
            <p:nvPr/>
          </p:nvGrpSpPr>
          <p:grpSpPr>
            <a:xfrm>
              <a:off x="13330701" y="8585903"/>
              <a:ext cx="671944" cy="511479"/>
              <a:chOff x="25280541" y="11768738"/>
              <a:chExt cx="828574" cy="630705"/>
            </a:xfrm>
            <a:solidFill>
              <a:schemeClr val="bg1"/>
            </a:solidFill>
          </p:grpSpPr>
          <p:sp>
            <p:nvSpPr>
              <p:cNvPr id="95" name="Freeform 200">
                <a:extLst>
                  <a:ext uri="{FF2B5EF4-FFF2-40B4-BE49-F238E27FC236}">
                    <a16:creationId xmlns:a16="http://schemas.microsoft.com/office/drawing/2014/main" id="{AEB0F012-1221-4C4C-AEB8-E80F0DC68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008" y="11991340"/>
                <a:ext cx="742007" cy="74200"/>
              </a:xfrm>
              <a:custGeom>
                <a:avLst/>
                <a:gdLst>
                  <a:gd name="T0" fmla="*/ 526 w 527"/>
                  <a:gd name="T1" fmla="*/ 53 h 54"/>
                  <a:gd name="T2" fmla="*/ 0 w 527"/>
                  <a:gd name="T3" fmla="*/ 53 h 54"/>
                  <a:gd name="T4" fmla="*/ 0 w 527"/>
                  <a:gd name="T5" fmla="*/ 0 h 54"/>
                  <a:gd name="T6" fmla="*/ 526 w 527"/>
                  <a:gd name="T7" fmla="*/ 0 h 54"/>
                  <a:gd name="T8" fmla="*/ 526 w 527"/>
                  <a:gd name="T9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54">
                    <a:moveTo>
                      <a:pt x="526" y="53"/>
                    </a:moveTo>
                    <a:lnTo>
                      <a:pt x="0" y="53"/>
                    </a:lnTo>
                    <a:lnTo>
                      <a:pt x="0" y="0"/>
                    </a:lnTo>
                    <a:lnTo>
                      <a:pt x="526" y="0"/>
                    </a:lnTo>
                    <a:lnTo>
                      <a:pt x="526" y="53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" name="Freeform 201">
                <a:extLst>
                  <a:ext uri="{FF2B5EF4-FFF2-40B4-BE49-F238E27FC236}">
                    <a16:creationId xmlns:a16="http://schemas.microsoft.com/office/drawing/2014/main" id="{2B8143FA-3BD8-3E45-A6A0-3BBBCC2BF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4208" y="12195390"/>
                <a:ext cx="160768" cy="61834"/>
              </a:xfrm>
              <a:custGeom>
                <a:avLst/>
                <a:gdLst>
                  <a:gd name="T0" fmla="*/ 87 w 115"/>
                  <a:gd name="T1" fmla="*/ 44 h 45"/>
                  <a:gd name="T2" fmla="*/ 87 w 115"/>
                  <a:gd name="T3" fmla="*/ 44 h 45"/>
                  <a:gd name="T4" fmla="*/ 26 w 115"/>
                  <a:gd name="T5" fmla="*/ 44 h 45"/>
                  <a:gd name="T6" fmla="*/ 0 w 115"/>
                  <a:gd name="T7" fmla="*/ 27 h 45"/>
                  <a:gd name="T8" fmla="*/ 0 w 115"/>
                  <a:gd name="T9" fmla="*/ 27 h 45"/>
                  <a:gd name="T10" fmla="*/ 26 w 115"/>
                  <a:gd name="T11" fmla="*/ 0 h 45"/>
                  <a:gd name="T12" fmla="*/ 87 w 115"/>
                  <a:gd name="T13" fmla="*/ 0 h 45"/>
                  <a:gd name="T14" fmla="*/ 114 w 115"/>
                  <a:gd name="T15" fmla="*/ 27 h 45"/>
                  <a:gd name="T16" fmla="*/ 114 w 115"/>
                  <a:gd name="T17" fmla="*/ 27 h 45"/>
                  <a:gd name="T18" fmla="*/ 87 w 115"/>
                  <a:gd name="T1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45">
                    <a:moveTo>
                      <a:pt x="87" y="44"/>
                    </a:moveTo>
                    <a:lnTo>
                      <a:pt x="87" y="44"/>
                    </a:lnTo>
                    <a:cubicBezTo>
                      <a:pt x="26" y="44"/>
                      <a:pt x="26" y="44"/>
                      <a:pt x="26" y="44"/>
                    </a:cubicBezTo>
                    <a:cubicBezTo>
                      <a:pt x="8" y="44"/>
                      <a:pt x="0" y="36"/>
                      <a:pt x="0" y="27"/>
                    </a:cubicBezTo>
                    <a:lnTo>
                      <a:pt x="0" y="27"/>
                    </a:lnTo>
                    <a:cubicBezTo>
                      <a:pt x="0" y="9"/>
                      <a:pt x="8" y="0"/>
                      <a:pt x="26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105" y="0"/>
                      <a:pt x="114" y="9"/>
                      <a:pt x="114" y="27"/>
                    </a:cubicBezTo>
                    <a:lnTo>
                      <a:pt x="114" y="27"/>
                    </a:lnTo>
                    <a:cubicBezTo>
                      <a:pt x="114" y="36"/>
                      <a:pt x="105" y="44"/>
                      <a:pt x="87" y="4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7" name="Freeform 202">
                <a:extLst>
                  <a:ext uri="{FF2B5EF4-FFF2-40B4-BE49-F238E27FC236}">
                    <a16:creationId xmlns:a16="http://schemas.microsoft.com/office/drawing/2014/main" id="{E7AB4587-81C2-7048-B260-15EA81CF3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0541" y="11768738"/>
                <a:ext cx="828574" cy="630705"/>
              </a:xfrm>
              <a:custGeom>
                <a:avLst/>
                <a:gdLst>
                  <a:gd name="T0" fmla="*/ 500 w 589"/>
                  <a:gd name="T1" fmla="*/ 448 h 449"/>
                  <a:gd name="T2" fmla="*/ 500 w 589"/>
                  <a:gd name="T3" fmla="*/ 448 h 449"/>
                  <a:gd name="T4" fmla="*/ 88 w 589"/>
                  <a:gd name="T5" fmla="*/ 448 h 449"/>
                  <a:gd name="T6" fmla="*/ 0 w 589"/>
                  <a:gd name="T7" fmla="*/ 360 h 449"/>
                  <a:gd name="T8" fmla="*/ 0 w 589"/>
                  <a:gd name="T9" fmla="*/ 88 h 449"/>
                  <a:gd name="T10" fmla="*/ 88 w 589"/>
                  <a:gd name="T11" fmla="*/ 0 h 449"/>
                  <a:gd name="T12" fmla="*/ 500 w 589"/>
                  <a:gd name="T13" fmla="*/ 0 h 449"/>
                  <a:gd name="T14" fmla="*/ 588 w 589"/>
                  <a:gd name="T15" fmla="*/ 88 h 449"/>
                  <a:gd name="T16" fmla="*/ 588 w 589"/>
                  <a:gd name="T17" fmla="*/ 360 h 449"/>
                  <a:gd name="T18" fmla="*/ 500 w 589"/>
                  <a:gd name="T19" fmla="*/ 448 h 449"/>
                  <a:gd name="T20" fmla="*/ 88 w 589"/>
                  <a:gd name="T21" fmla="*/ 44 h 449"/>
                  <a:gd name="T22" fmla="*/ 88 w 589"/>
                  <a:gd name="T23" fmla="*/ 44 h 449"/>
                  <a:gd name="T24" fmla="*/ 44 w 589"/>
                  <a:gd name="T25" fmla="*/ 88 h 449"/>
                  <a:gd name="T26" fmla="*/ 44 w 589"/>
                  <a:gd name="T27" fmla="*/ 360 h 449"/>
                  <a:gd name="T28" fmla="*/ 88 w 589"/>
                  <a:gd name="T29" fmla="*/ 395 h 449"/>
                  <a:gd name="T30" fmla="*/ 500 w 589"/>
                  <a:gd name="T31" fmla="*/ 395 h 449"/>
                  <a:gd name="T32" fmla="*/ 535 w 589"/>
                  <a:gd name="T33" fmla="*/ 360 h 449"/>
                  <a:gd name="T34" fmla="*/ 535 w 589"/>
                  <a:gd name="T35" fmla="*/ 88 h 449"/>
                  <a:gd name="T36" fmla="*/ 500 w 589"/>
                  <a:gd name="T37" fmla="*/ 44 h 449"/>
                  <a:gd name="T38" fmla="*/ 88 w 589"/>
                  <a:gd name="T39" fmla="*/ 4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9" h="449">
                    <a:moveTo>
                      <a:pt x="500" y="448"/>
                    </a:moveTo>
                    <a:lnTo>
                      <a:pt x="500" y="448"/>
                    </a:lnTo>
                    <a:cubicBezTo>
                      <a:pt x="88" y="448"/>
                      <a:pt x="88" y="448"/>
                      <a:pt x="88" y="448"/>
                    </a:cubicBezTo>
                    <a:cubicBezTo>
                      <a:pt x="44" y="448"/>
                      <a:pt x="0" y="404"/>
                      <a:pt x="0" y="36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35"/>
                      <a:pt x="44" y="0"/>
                      <a:pt x="88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544" y="0"/>
                      <a:pt x="588" y="35"/>
                      <a:pt x="588" y="88"/>
                    </a:cubicBezTo>
                    <a:cubicBezTo>
                      <a:pt x="588" y="360"/>
                      <a:pt x="588" y="360"/>
                      <a:pt x="588" y="360"/>
                    </a:cubicBezTo>
                    <a:cubicBezTo>
                      <a:pt x="588" y="404"/>
                      <a:pt x="544" y="448"/>
                      <a:pt x="500" y="448"/>
                    </a:cubicBezTo>
                    <a:close/>
                    <a:moveTo>
                      <a:pt x="88" y="44"/>
                    </a:moveTo>
                    <a:lnTo>
                      <a:pt x="88" y="44"/>
                    </a:lnTo>
                    <a:cubicBezTo>
                      <a:pt x="70" y="44"/>
                      <a:pt x="44" y="62"/>
                      <a:pt x="44" y="88"/>
                    </a:cubicBezTo>
                    <a:cubicBezTo>
                      <a:pt x="44" y="360"/>
                      <a:pt x="44" y="360"/>
                      <a:pt x="44" y="360"/>
                    </a:cubicBezTo>
                    <a:cubicBezTo>
                      <a:pt x="44" y="378"/>
                      <a:pt x="70" y="395"/>
                      <a:pt x="88" y="395"/>
                    </a:cubicBezTo>
                    <a:cubicBezTo>
                      <a:pt x="500" y="395"/>
                      <a:pt x="500" y="395"/>
                      <a:pt x="500" y="395"/>
                    </a:cubicBezTo>
                    <a:cubicBezTo>
                      <a:pt x="518" y="395"/>
                      <a:pt x="535" y="378"/>
                      <a:pt x="535" y="360"/>
                    </a:cubicBezTo>
                    <a:cubicBezTo>
                      <a:pt x="535" y="88"/>
                      <a:pt x="535" y="88"/>
                      <a:pt x="535" y="88"/>
                    </a:cubicBezTo>
                    <a:cubicBezTo>
                      <a:pt x="535" y="62"/>
                      <a:pt x="518" y="44"/>
                      <a:pt x="500" y="44"/>
                    </a:cubicBezTo>
                    <a:lnTo>
                      <a:pt x="88" y="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F8C2F77-9299-004B-BBC0-E9EA2A7C0665}"/>
              </a:ext>
            </a:extLst>
          </p:cNvPr>
          <p:cNvGrpSpPr/>
          <p:nvPr/>
        </p:nvGrpSpPr>
        <p:grpSpPr>
          <a:xfrm>
            <a:off x="13425680" y="6171080"/>
            <a:ext cx="519070" cy="720344"/>
            <a:chOff x="25416575" y="7032265"/>
            <a:chExt cx="605971" cy="840941"/>
          </a:xfrm>
          <a:solidFill>
            <a:schemeClr val="bg1"/>
          </a:solidFill>
        </p:grpSpPr>
        <p:sp>
          <p:nvSpPr>
            <p:cNvPr id="99" name="Freeform 203">
              <a:extLst>
                <a:ext uri="{FF2B5EF4-FFF2-40B4-BE49-F238E27FC236}">
                  <a16:creationId xmlns:a16="http://schemas.microsoft.com/office/drawing/2014/main" id="{CC2FA2FC-82BE-4144-82A1-2E85C0813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5510" y="7681519"/>
              <a:ext cx="457570" cy="49467"/>
            </a:xfrm>
            <a:custGeom>
              <a:avLst/>
              <a:gdLst>
                <a:gd name="T0" fmla="*/ 325 w 326"/>
                <a:gd name="T1" fmla="*/ 35 h 36"/>
                <a:gd name="T2" fmla="*/ 325 w 326"/>
                <a:gd name="T3" fmla="*/ 35 h 36"/>
                <a:gd name="T4" fmla="*/ 18 w 326"/>
                <a:gd name="T5" fmla="*/ 35 h 36"/>
                <a:gd name="T6" fmla="*/ 0 w 326"/>
                <a:gd name="T7" fmla="*/ 18 h 36"/>
                <a:gd name="T8" fmla="*/ 0 w 326"/>
                <a:gd name="T9" fmla="*/ 18 h 36"/>
                <a:gd name="T10" fmla="*/ 18 w 326"/>
                <a:gd name="T11" fmla="*/ 0 h 36"/>
                <a:gd name="T12" fmla="*/ 325 w 326"/>
                <a:gd name="T13" fmla="*/ 0 h 36"/>
                <a:gd name="T14" fmla="*/ 325 w 326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36">
                  <a:moveTo>
                    <a:pt x="325" y="35"/>
                  </a:moveTo>
                  <a:lnTo>
                    <a:pt x="325" y="35"/>
                  </a:lnTo>
                  <a:cubicBezTo>
                    <a:pt x="18" y="35"/>
                    <a:pt x="18" y="35"/>
                    <a:pt x="18" y="35"/>
                  </a:cubicBezTo>
                  <a:cubicBezTo>
                    <a:pt x="9" y="35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325" y="0"/>
                    <a:pt x="325" y="0"/>
                    <a:pt x="325" y="0"/>
                  </a:cubicBezTo>
                  <a:lnTo>
                    <a:pt x="325" y="3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04">
              <a:extLst>
                <a:ext uri="{FF2B5EF4-FFF2-40B4-BE49-F238E27FC236}">
                  <a16:creationId xmlns:a16="http://schemas.microsoft.com/office/drawing/2014/main" id="{A2507900-3791-4B4E-8CEB-233DB1D96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6575" y="7193033"/>
              <a:ext cx="605971" cy="680173"/>
            </a:xfrm>
            <a:custGeom>
              <a:avLst/>
              <a:gdLst>
                <a:gd name="T0" fmla="*/ 325 w 431"/>
                <a:gd name="T1" fmla="*/ 483 h 484"/>
                <a:gd name="T2" fmla="*/ 325 w 431"/>
                <a:gd name="T3" fmla="*/ 483 h 484"/>
                <a:gd name="T4" fmla="*/ 97 w 431"/>
                <a:gd name="T5" fmla="*/ 483 h 484"/>
                <a:gd name="T6" fmla="*/ 27 w 431"/>
                <a:gd name="T7" fmla="*/ 457 h 484"/>
                <a:gd name="T8" fmla="*/ 0 w 431"/>
                <a:gd name="T9" fmla="*/ 378 h 484"/>
                <a:gd name="T10" fmla="*/ 18 w 431"/>
                <a:gd name="T11" fmla="*/ 70 h 484"/>
                <a:gd name="T12" fmla="*/ 97 w 431"/>
                <a:gd name="T13" fmla="*/ 0 h 484"/>
                <a:gd name="T14" fmla="*/ 334 w 431"/>
                <a:gd name="T15" fmla="*/ 0 h 484"/>
                <a:gd name="T16" fmla="*/ 404 w 431"/>
                <a:gd name="T17" fmla="*/ 70 h 484"/>
                <a:gd name="T18" fmla="*/ 430 w 431"/>
                <a:gd name="T19" fmla="*/ 378 h 484"/>
                <a:gd name="T20" fmla="*/ 404 w 431"/>
                <a:gd name="T21" fmla="*/ 457 h 484"/>
                <a:gd name="T22" fmla="*/ 325 w 431"/>
                <a:gd name="T23" fmla="*/ 483 h 484"/>
                <a:gd name="T24" fmla="*/ 97 w 431"/>
                <a:gd name="T25" fmla="*/ 44 h 484"/>
                <a:gd name="T26" fmla="*/ 97 w 431"/>
                <a:gd name="T27" fmla="*/ 44 h 484"/>
                <a:gd name="T28" fmla="*/ 70 w 431"/>
                <a:gd name="T29" fmla="*/ 70 h 484"/>
                <a:gd name="T30" fmla="*/ 53 w 431"/>
                <a:gd name="T31" fmla="*/ 386 h 484"/>
                <a:gd name="T32" fmla="*/ 62 w 431"/>
                <a:gd name="T33" fmla="*/ 422 h 484"/>
                <a:gd name="T34" fmla="*/ 97 w 431"/>
                <a:gd name="T35" fmla="*/ 439 h 484"/>
                <a:gd name="T36" fmla="*/ 325 w 431"/>
                <a:gd name="T37" fmla="*/ 439 h 484"/>
                <a:gd name="T38" fmla="*/ 369 w 431"/>
                <a:gd name="T39" fmla="*/ 422 h 484"/>
                <a:gd name="T40" fmla="*/ 378 w 431"/>
                <a:gd name="T41" fmla="*/ 386 h 484"/>
                <a:gd name="T42" fmla="*/ 360 w 431"/>
                <a:gd name="T43" fmla="*/ 70 h 484"/>
                <a:gd name="T44" fmla="*/ 334 w 431"/>
                <a:gd name="T45" fmla="*/ 44 h 484"/>
                <a:gd name="T46" fmla="*/ 97 w 431"/>
                <a:gd name="T47" fmla="*/ 4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1" h="484">
                  <a:moveTo>
                    <a:pt x="325" y="483"/>
                  </a:moveTo>
                  <a:lnTo>
                    <a:pt x="325" y="483"/>
                  </a:lnTo>
                  <a:cubicBezTo>
                    <a:pt x="97" y="483"/>
                    <a:pt x="97" y="483"/>
                    <a:pt x="97" y="483"/>
                  </a:cubicBezTo>
                  <a:cubicBezTo>
                    <a:pt x="70" y="483"/>
                    <a:pt x="44" y="474"/>
                    <a:pt x="27" y="457"/>
                  </a:cubicBezTo>
                  <a:cubicBezTo>
                    <a:pt x="9" y="430"/>
                    <a:pt x="0" y="404"/>
                    <a:pt x="0" y="37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7" y="27"/>
                    <a:pt x="53" y="0"/>
                    <a:pt x="97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8" y="0"/>
                    <a:pt x="404" y="27"/>
                    <a:pt x="404" y="70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0" y="404"/>
                    <a:pt x="422" y="430"/>
                    <a:pt x="404" y="457"/>
                  </a:cubicBezTo>
                  <a:cubicBezTo>
                    <a:pt x="378" y="474"/>
                    <a:pt x="360" y="483"/>
                    <a:pt x="325" y="483"/>
                  </a:cubicBezTo>
                  <a:close/>
                  <a:moveTo>
                    <a:pt x="97" y="44"/>
                  </a:moveTo>
                  <a:lnTo>
                    <a:pt x="97" y="44"/>
                  </a:lnTo>
                  <a:cubicBezTo>
                    <a:pt x="79" y="44"/>
                    <a:pt x="70" y="62"/>
                    <a:pt x="70" y="70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95"/>
                    <a:pt x="53" y="413"/>
                    <a:pt x="62" y="422"/>
                  </a:cubicBezTo>
                  <a:cubicBezTo>
                    <a:pt x="70" y="430"/>
                    <a:pt x="88" y="439"/>
                    <a:pt x="97" y="439"/>
                  </a:cubicBezTo>
                  <a:cubicBezTo>
                    <a:pt x="325" y="439"/>
                    <a:pt x="325" y="439"/>
                    <a:pt x="325" y="439"/>
                  </a:cubicBezTo>
                  <a:cubicBezTo>
                    <a:pt x="343" y="439"/>
                    <a:pt x="360" y="430"/>
                    <a:pt x="369" y="422"/>
                  </a:cubicBezTo>
                  <a:cubicBezTo>
                    <a:pt x="378" y="413"/>
                    <a:pt x="378" y="395"/>
                    <a:pt x="378" y="386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0" y="62"/>
                    <a:pt x="351" y="44"/>
                    <a:pt x="334" y="44"/>
                  </a:cubicBezTo>
                  <a:lnTo>
                    <a:pt x="97" y="4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05">
              <a:extLst>
                <a:ext uri="{FF2B5EF4-FFF2-40B4-BE49-F238E27FC236}">
                  <a16:creationId xmlns:a16="http://schemas.microsoft.com/office/drawing/2014/main" id="{CF09BEB6-7ACC-DB49-BD01-B9E79B502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7344" y="7032265"/>
              <a:ext cx="296803" cy="321536"/>
            </a:xfrm>
            <a:custGeom>
              <a:avLst/>
              <a:gdLst>
                <a:gd name="T0" fmla="*/ 185 w 212"/>
                <a:gd name="T1" fmla="*/ 229 h 230"/>
                <a:gd name="T2" fmla="*/ 185 w 212"/>
                <a:gd name="T3" fmla="*/ 229 h 230"/>
                <a:gd name="T4" fmla="*/ 185 w 212"/>
                <a:gd name="T5" fmla="*/ 229 h 230"/>
                <a:gd name="T6" fmla="*/ 158 w 212"/>
                <a:gd name="T7" fmla="*/ 202 h 230"/>
                <a:gd name="T8" fmla="*/ 158 w 212"/>
                <a:gd name="T9" fmla="*/ 114 h 230"/>
                <a:gd name="T10" fmla="*/ 106 w 212"/>
                <a:gd name="T11" fmla="*/ 53 h 230"/>
                <a:gd name="T12" fmla="*/ 44 w 212"/>
                <a:gd name="T13" fmla="*/ 114 h 230"/>
                <a:gd name="T14" fmla="*/ 44 w 212"/>
                <a:gd name="T15" fmla="*/ 202 h 230"/>
                <a:gd name="T16" fmla="*/ 18 w 212"/>
                <a:gd name="T17" fmla="*/ 229 h 230"/>
                <a:gd name="T18" fmla="*/ 18 w 212"/>
                <a:gd name="T19" fmla="*/ 229 h 230"/>
                <a:gd name="T20" fmla="*/ 0 w 212"/>
                <a:gd name="T21" fmla="*/ 202 h 230"/>
                <a:gd name="T22" fmla="*/ 0 w 212"/>
                <a:gd name="T23" fmla="*/ 114 h 230"/>
                <a:gd name="T24" fmla="*/ 97 w 212"/>
                <a:gd name="T25" fmla="*/ 9 h 230"/>
                <a:gd name="T26" fmla="*/ 211 w 212"/>
                <a:gd name="T27" fmla="*/ 114 h 230"/>
                <a:gd name="T28" fmla="*/ 211 w 212"/>
                <a:gd name="T29" fmla="*/ 202 h 230"/>
                <a:gd name="T30" fmla="*/ 185 w 212"/>
                <a:gd name="T31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30">
                  <a:moveTo>
                    <a:pt x="185" y="229"/>
                  </a:moveTo>
                  <a:lnTo>
                    <a:pt x="185" y="229"/>
                  </a:lnTo>
                  <a:lnTo>
                    <a:pt x="185" y="229"/>
                  </a:lnTo>
                  <a:cubicBezTo>
                    <a:pt x="176" y="229"/>
                    <a:pt x="158" y="220"/>
                    <a:pt x="158" y="202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79"/>
                    <a:pt x="141" y="53"/>
                    <a:pt x="106" y="53"/>
                  </a:cubicBezTo>
                  <a:cubicBezTo>
                    <a:pt x="71" y="53"/>
                    <a:pt x="44" y="79"/>
                    <a:pt x="44" y="114"/>
                  </a:cubicBezTo>
                  <a:cubicBezTo>
                    <a:pt x="44" y="202"/>
                    <a:pt x="44" y="202"/>
                    <a:pt x="44" y="202"/>
                  </a:cubicBezTo>
                  <a:cubicBezTo>
                    <a:pt x="44" y="220"/>
                    <a:pt x="35" y="229"/>
                    <a:pt x="18" y="229"/>
                  </a:cubicBezTo>
                  <a:lnTo>
                    <a:pt x="18" y="229"/>
                  </a:lnTo>
                  <a:cubicBezTo>
                    <a:pt x="9" y="229"/>
                    <a:pt x="0" y="220"/>
                    <a:pt x="0" y="20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62"/>
                    <a:pt x="35" y="9"/>
                    <a:pt x="97" y="9"/>
                  </a:cubicBezTo>
                  <a:cubicBezTo>
                    <a:pt x="158" y="0"/>
                    <a:pt x="211" y="53"/>
                    <a:pt x="211" y="114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1" y="220"/>
                    <a:pt x="194" y="229"/>
                    <a:pt x="185" y="2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90474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4" name="Freeform: Shape 6114">
            <a:extLst>
              <a:ext uri="{FF2B5EF4-FFF2-40B4-BE49-F238E27FC236}">
                <a16:creationId xmlns:a16="http://schemas.microsoft.com/office/drawing/2014/main" id="{A1008235-DE6C-6D46-8232-5A115026F747}"/>
              </a:ext>
            </a:extLst>
          </p:cNvPr>
          <p:cNvSpPr/>
          <p:nvPr/>
        </p:nvSpPr>
        <p:spPr>
          <a:xfrm>
            <a:off x="6569992" y="7636372"/>
            <a:ext cx="2101042" cy="21032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6114">
            <a:extLst>
              <a:ext uri="{FF2B5EF4-FFF2-40B4-BE49-F238E27FC236}">
                <a16:creationId xmlns:a16="http://schemas.microsoft.com/office/drawing/2014/main" id="{BD923A1F-7567-3749-BD56-9F089FEF67E4}"/>
              </a:ext>
            </a:extLst>
          </p:cNvPr>
          <p:cNvSpPr/>
          <p:nvPr/>
        </p:nvSpPr>
        <p:spPr>
          <a:xfrm>
            <a:off x="15706618" y="7636372"/>
            <a:ext cx="2101042" cy="21032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CuadroTexto 4">
            <a:extLst>
              <a:ext uri="{FF2B5EF4-FFF2-40B4-BE49-F238E27FC236}">
                <a16:creationId xmlns:a16="http://schemas.microsoft.com/office/drawing/2014/main" id="{0BA828E8-E816-F84D-B1A0-269A1DE0BBF8}"/>
              </a:ext>
            </a:extLst>
          </p:cNvPr>
          <p:cNvSpPr txBox="1"/>
          <p:nvPr/>
        </p:nvSpPr>
        <p:spPr>
          <a:xfrm>
            <a:off x="18622481" y="6990171"/>
            <a:ext cx="4187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18" name="CuadroTexto 4">
            <a:extLst>
              <a:ext uri="{FF2B5EF4-FFF2-40B4-BE49-F238E27FC236}">
                <a16:creationId xmlns:a16="http://schemas.microsoft.com/office/drawing/2014/main" id="{965ABBDE-0E12-C348-AAE9-815E070933B7}"/>
              </a:ext>
            </a:extLst>
          </p:cNvPr>
          <p:cNvSpPr txBox="1"/>
          <p:nvPr/>
        </p:nvSpPr>
        <p:spPr>
          <a:xfrm>
            <a:off x="18669019" y="6343840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47E334B-C44E-AA45-81DB-545932825A62}"/>
              </a:ext>
            </a:extLst>
          </p:cNvPr>
          <p:cNvSpPr/>
          <p:nvPr/>
        </p:nvSpPr>
        <p:spPr>
          <a:xfrm>
            <a:off x="17597602" y="6963625"/>
            <a:ext cx="454399" cy="454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CuadroTexto 4">
            <a:extLst>
              <a:ext uri="{FF2B5EF4-FFF2-40B4-BE49-F238E27FC236}">
                <a16:creationId xmlns:a16="http://schemas.microsoft.com/office/drawing/2014/main" id="{645A0BC7-46CC-F745-A692-CC5D53A3F6AF}"/>
              </a:ext>
            </a:extLst>
          </p:cNvPr>
          <p:cNvSpPr txBox="1"/>
          <p:nvPr/>
        </p:nvSpPr>
        <p:spPr>
          <a:xfrm>
            <a:off x="18622481" y="10022869"/>
            <a:ext cx="4187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22" name="CuadroTexto 4">
            <a:extLst>
              <a:ext uri="{FF2B5EF4-FFF2-40B4-BE49-F238E27FC236}">
                <a16:creationId xmlns:a16="http://schemas.microsoft.com/office/drawing/2014/main" id="{814D0031-A5A0-A74C-B17A-654A98FC61CF}"/>
              </a:ext>
            </a:extLst>
          </p:cNvPr>
          <p:cNvSpPr txBox="1"/>
          <p:nvPr/>
        </p:nvSpPr>
        <p:spPr>
          <a:xfrm>
            <a:off x="18669019" y="9376538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Advertise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53331A1-4503-4448-A279-022B30D282DC}"/>
              </a:ext>
            </a:extLst>
          </p:cNvPr>
          <p:cNvSpPr/>
          <p:nvPr/>
        </p:nvSpPr>
        <p:spPr>
          <a:xfrm>
            <a:off x="17597602" y="9999229"/>
            <a:ext cx="454399" cy="454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adroTexto 4">
            <a:extLst>
              <a:ext uri="{FF2B5EF4-FFF2-40B4-BE49-F238E27FC236}">
                <a16:creationId xmlns:a16="http://schemas.microsoft.com/office/drawing/2014/main" id="{C29A9DB1-4212-654B-BAE1-B731433E4D76}"/>
              </a:ext>
            </a:extLst>
          </p:cNvPr>
          <p:cNvSpPr txBox="1"/>
          <p:nvPr/>
        </p:nvSpPr>
        <p:spPr>
          <a:xfrm flipH="1">
            <a:off x="1568393" y="6990171"/>
            <a:ext cx="4186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26" name="CuadroTexto 4">
            <a:extLst>
              <a:ext uri="{FF2B5EF4-FFF2-40B4-BE49-F238E27FC236}">
                <a16:creationId xmlns:a16="http://schemas.microsoft.com/office/drawing/2014/main" id="{4A3D3E74-3C64-0D47-B3C6-2B7A6BC3E628}"/>
              </a:ext>
            </a:extLst>
          </p:cNvPr>
          <p:cNvSpPr txBox="1"/>
          <p:nvPr/>
        </p:nvSpPr>
        <p:spPr>
          <a:xfrm flipH="1">
            <a:off x="2444151" y="6343840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76F22D3-2F38-6847-9F30-A92CA383ADF0}"/>
              </a:ext>
            </a:extLst>
          </p:cNvPr>
          <p:cNvSpPr/>
          <p:nvPr/>
        </p:nvSpPr>
        <p:spPr>
          <a:xfrm flipH="1">
            <a:off x="6324914" y="6963625"/>
            <a:ext cx="454399" cy="4543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9" name="CuadroTexto 4">
            <a:extLst>
              <a:ext uri="{FF2B5EF4-FFF2-40B4-BE49-F238E27FC236}">
                <a16:creationId xmlns:a16="http://schemas.microsoft.com/office/drawing/2014/main" id="{58634C9E-332A-944D-81A4-69B556F4C954}"/>
              </a:ext>
            </a:extLst>
          </p:cNvPr>
          <p:cNvSpPr txBox="1"/>
          <p:nvPr/>
        </p:nvSpPr>
        <p:spPr>
          <a:xfrm flipH="1">
            <a:off x="1567543" y="10022869"/>
            <a:ext cx="4186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30" name="CuadroTexto 4">
            <a:extLst>
              <a:ext uri="{FF2B5EF4-FFF2-40B4-BE49-F238E27FC236}">
                <a16:creationId xmlns:a16="http://schemas.microsoft.com/office/drawing/2014/main" id="{89F3D6AC-3EA6-D741-BE9E-64628A4F7B29}"/>
              </a:ext>
            </a:extLst>
          </p:cNvPr>
          <p:cNvSpPr txBox="1"/>
          <p:nvPr/>
        </p:nvSpPr>
        <p:spPr>
          <a:xfrm flipH="1">
            <a:off x="2444151" y="9376538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0DB3E88-817E-DC44-B11A-70D1DC4B9618}"/>
              </a:ext>
            </a:extLst>
          </p:cNvPr>
          <p:cNvSpPr/>
          <p:nvPr/>
        </p:nvSpPr>
        <p:spPr>
          <a:xfrm flipH="1">
            <a:off x="6324914" y="9999229"/>
            <a:ext cx="454399" cy="4543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aphicFrame>
        <p:nvGraphicFramePr>
          <p:cNvPr id="138" name="Chart 137">
            <a:extLst>
              <a:ext uri="{FF2B5EF4-FFF2-40B4-BE49-F238E27FC236}">
                <a16:creationId xmlns:a16="http://schemas.microsoft.com/office/drawing/2014/main" id="{1A7E26C2-A30F-B74D-AB5E-0137695C6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529357"/>
              </p:ext>
            </p:extLst>
          </p:nvPr>
        </p:nvGraphicFramePr>
        <p:xfrm>
          <a:off x="7116614" y="6264130"/>
          <a:ext cx="5085972" cy="4768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9" name="Rectangle 40">
            <a:extLst>
              <a:ext uri="{FF2B5EF4-FFF2-40B4-BE49-F238E27FC236}">
                <a16:creationId xmlns:a16="http://schemas.microsoft.com/office/drawing/2014/main" id="{2AD22B68-91D1-004E-9183-F010F4BD0210}"/>
              </a:ext>
            </a:extLst>
          </p:cNvPr>
          <p:cNvSpPr/>
          <p:nvPr/>
        </p:nvSpPr>
        <p:spPr>
          <a:xfrm>
            <a:off x="8458164" y="8312428"/>
            <a:ext cx="2402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25%</a:t>
            </a:r>
          </a:p>
        </p:txBody>
      </p:sp>
      <p:graphicFrame>
        <p:nvGraphicFramePr>
          <p:cNvPr id="144" name="Chart 143">
            <a:extLst>
              <a:ext uri="{FF2B5EF4-FFF2-40B4-BE49-F238E27FC236}">
                <a16:creationId xmlns:a16="http://schemas.microsoft.com/office/drawing/2014/main" id="{165338B2-828E-304D-81CF-74ADEC431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955619"/>
              </p:ext>
            </p:extLst>
          </p:nvPr>
        </p:nvGraphicFramePr>
        <p:xfrm>
          <a:off x="12385153" y="6264130"/>
          <a:ext cx="5085972" cy="4768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Rectangle 40">
            <a:extLst>
              <a:ext uri="{FF2B5EF4-FFF2-40B4-BE49-F238E27FC236}">
                <a16:creationId xmlns:a16="http://schemas.microsoft.com/office/drawing/2014/main" id="{B13C82DD-ECE1-0D47-9267-CC044CD147C2}"/>
              </a:ext>
            </a:extLst>
          </p:cNvPr>
          <p:cNvSpPr/>
          <p:nvPr/>
        </p:nvSpPr>
        <p:spPr>
          <a:xfrm>
            <a:off x="13726703" y="8312428"/>
            <a:ext cx="2402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13951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47E3FD6C-67B9-5348-A066-A0CE0814D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207524"/>
              </p:ext>
            </p:extLst>
          </p:nvPr>
        </p:nvGraphicFramePr>
        <p:xfrm>
          <a:off x="6573320" y="5052280"/>
          <a:ext cx="5740796" cy="538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C19F552-7309-B449-818D-E4714530EC90}"/>
              </a:ext>
            </a:extLst>
          </p:cNvPr>
          <p:cNvSpPr txBox="1"/>
          <p:nvPr/>
        </p:nvSpPr>
        <p:spPr>
          <a:xfrm>
            <a:off x="18068018" y="8438271"/>
            <a:ext cx="4801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215DED-69AB-5F48-AD27-84CF072A394B}"/>
              </a:ext>
            </a:extLst>
          </p:cNvPr>
          <p:cNvSpPr/>
          <p:nvPr/>
        </p:nvSpPr>
        <p:spPr>
          <a:xfrm>
            <a:off x="18607848" y="7743224"/>
            <a:ext cx="3722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402681-FFDC-6A46-A9F5-3FAA1FD3A86F}"/>
              </a:ext>
            </a:extLst>
          </p:cNvPr>
          <p:cNvSpPr txBox="1"/>
          <p:nvPr/>
        </p:nvSpPr>
        <p:spPr>
          <a:xfrm flipH="1">
            <a:off x="1276576" y="8438271"/>
            <a:ext cx="4865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AA2B09-7D91-084D-B7B2-37AB1AB2BE0B}"/>
              </a:ext>
            </a:extLst>
          </p:cNvPr>
          <p:cNvSpPr/>
          <p:nvPr/>
        </p:nvSpPr>
        <p:spPr>
          <a:xfrm flipH="1">
            <a:off x="1840540" y="7743224"/>
            <a:ext cx="3722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318D92-4495-D745-9BBD-0896AF6A059E}"/>
              </a:ext>
            </a:extLst>
          </p:cNvPr>
          <p:cNvGrpSpPr/>
          <p:nvPr/>
        </p:nvGrpSpPr>
        <p:grpSpPr>
          <a:xfrm>
            <a:off x="19850296" y="6156824"/>
            <a:ext cx="1349580" cy="1349578"/>
            <a:chOff x="14311688" y="4300325"/>
            <a:chExt cx="1500348" cy="150034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FF4F975-4F97-C44A-9B42-D9CF14A2D781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DF4ED8-E75F-4748-93C7-43F9F30386F0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58842D-DD77-B649-B935-1519A2B103F1}"/>
              </a:ext>
            </a:extLst>
          </p:cNvPr>
          <p:cNvGrpSpPr/>
          <p:nvPr/>
        </p:nvGrpSpPr>
        <p:grpSpPr>
          <a:xfrm>
            <a:off x="3034722" y="6156583"/>
            <a:ext cx="1349580" cy="1349578"/>
            <a:chOff x="14311688" y="4300325"/>
            <a:chExt cx="1500348" cy="150034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DD27B64-550A-C643-B63F-E87FEDDEAF1F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48EE0F-EB0A-3048-AC96-BEF10611AA6E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C9977-933E-714C-921B-614443836BEA}"/>
              </a:ext>
            </a:extLst>
          </p:cNvPr>
          <p:cNvGrpSpPr/>
          <p:nvPr/>
        </p:nvGrpSpPr>
        <p:grpSpPr>
          <a:xfrm>
            <a:off x="2117755" y="11054754"/>
            <a:ext cx="3183518" cy="1258846"/>
            <a:chOff x="2713859" y="11106208"/>
            <a:chExt cx="3183518" cy="1258846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E64557C-003E-4046-855D-22525930BBD2}"/>
                </a:ext>
              </a:extLst>
            </p:cNvPr>
            <p:cNvSpPr/>
            <p:nvPr/>
          </p:nvSpPr>
          <p:spPr>
            <a:xfrm>
              <a:off x="2713859" y="11106208"/>
              <a:ext cx="3183518" cy="12588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FD1356-F64B-C44F-976D-CDDDFE74D12C}"/>
                </a:ext>
              </a:extLst>
            </p:cNvPr>
            <p:cNvSpPr txBox="1"/>
            <p:nvPr/>
          </p:nvSpPr>
          <p:spPr>
            <a:xfrm>
              <a:off x="2769964" y="11411256"/>
              <a:ext cx="30713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Profit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C90403-773D-5247-9C3E-8AA88BFA54A5}"/>
              </a:ext>
            </a:extLst>
          </p:cNvPr>
          <p:cNvGrpSpPr/>
          <p:nvPr/>
        </p:nvGrpSpPr>
        <p:grpSpPr>
          <a:xfrm>
            <a:off x="18933327" y="11054754"/>
            <a:ext cx="3183518" cy="1258846"/>
            <a:chOff x="18480271" y="11106208"/>
            <a:chExt cx="3183518" cy="125884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083607FA-622C-2248-B54E-164F7702FE1C}"/>
                </a:ext>
              </a:extLst>
            </p:cNvPr>
            <p:cNvSpPr/>
            <p:nvPr/>
          </p:nvSpPr>
          <p:spPr>
            <a:xfrm>
              <a:off x="18480271" y="11106208"/>
              <a:ext cx="3183518" cy="12588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11B73AA-45D0-B543-BFB7-C06D458621F3}"/>
                </a:ext>
              </a:extLst>
            </p:cNvPr>
            <p:cNvSpPr txBox="1"/>
            <p:nvPr/>
          </p:nvSpPr>
          <p:spPr>
            <a:xfrm>
              <a:off x="18480271" y="11411256"/>
              <a:ext cx="30713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Loss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808A8F1-0F6C-B646-AEA7-E48EE60452D2}"/>
              </a:ext>
            </a:extLst>
          </p:cNvPr>
          <p:cNvSpPr/>
          <p:nvPr/>
        </p:nvSpPr>
        <p:spPr>
          <a:xfrm flipH="1">
            <a:off x="5751408" y="11235690"/>
            <a:ext cx="107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194539-367F-5C4A-A79E-2F4773528863}"/>
              </a:ext>
            </a:extLst>
          </p:cNvPr>
          <p:cNvSpPr/>
          <p:nvPr/>
        </p:nvSpPr>
        <p:spPr>
          <a:xfrm flipH="1">
            <a:off x="17529218" y="11235690"/>
            <a:ext cx="107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C07FF6-673C-E446-8719-47011C5AB0FD}"/>
              </a:ext>
            </a:extLst>
          </p:cNvPr>
          <p:cNvSpPr txBox="1"/>
          <p:nvPr/>
        </p:nvSpPr>
        <p:spPr>
          <a:xfrm>
            <a:off x="9443718" y="11121688"/>
            <a:ext cx="5490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Promotions only work as well as the marketing.</a:t>
            </a: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D5318F60-95C3-0846-9D60-3FBE2B1E8C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427341"/>
              </p:ext>
            </p:extLst>
          </p:nvPr>
        </p:nvGraphicFramePr>
        <p:xfrm>
          <a:off x="12436181" y="5052280"/>
          <a:ext cx="5740796" cy="538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295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49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C12F17"/>
      </a:accent1>
      <a:accent2>
        <a:srgbClr val="1095BB"/>
      </a:accent2>
      <a:accent3>
        <a:srgbClr val="EBC938"/>
      </a:accent3>
      <a:accent4>
        <a:srgbClr val="09AF9A"/>
      </a:accent4>
      <a:accent5>
        <a:srgbClr val="063951"/>
      </a:accent5>
      <a:accent6>
        <a:srgbClr val="C12F17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101297</TotalTime>
  <Words>516</Words>
  <Application>Microsoft Macintosh PowerPoint</Application>
  <PresentationFormat>Custom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17936</cp:revision>
  <dcterms:created xsi:type="dcterms:W3CDTF">2014-11-12T21:47:38Z</dcterms:created>
  <dcterms:modified xsi:type="dcterms:W3CDTF">2019-12-10T14:22:57Z</dcterms:modified>
  <cp:category/>
</cp:coreProperties>
</file>