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1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90" r:id="rId2"/>
    <p:sldId id="4391" r:id="rId3"/>
    <p:sldId id="4392" r:id="rId4"/>
    <p:sldId id="4393" r:id="rId5"/>
    <p:sldId id="4394" r:id="rId6"/>
    <p:sldId id="4395" r:id="rId7"/>
    <p:sldId id="4396" r:id="rId8"/>
    <p:sldId id="4397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F9F9F9"/>
    <a:srgbClr val="FCFCFC"/>
    <a:srgbClr val="EFF1F8"/>
    <a:srgbClr val="373737"/>
    <a:srgbClr val="445469"/>
    <a:srgbClr val="000000"/>
    <a:srgbClr val="5A5A66"/>
    <a:srgbClr val="626162"/>
    <a:srgbClr val="C4D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1" autoAdjust="0"/>
    <p:restoredTop sz="38338" autoAdjust="0"/>
  </p:normalViewPr>
  <p:slideViewPr>
    <p:cSldViewPr snapToGrid="0" snapToObjects="1">
      <p:cViewPr>
        <p:scale>
          <a:sx n="35" d="100"/>
          <a:sy n="35" d="100"/>
        </p:scale>
        <p:origin x="736" y="106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13-D34B-AFD4-57FAB1BC0E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13-D34B-AFD4-57FAB1BC0E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13-D34B-AFD4-57FAB1BC0E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13-D34B-AFD4-57FAB1BC0E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13-D34B-AFD4-57FAB1BC0E7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713-D34B-AFD4-57FAB1BC0E7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72"/>
        <c:overlap val="-22"/>
        <c:axId val="301665039"/>
        <c:axId val="301513791"/>
      </c:barChart>
      <c:catAx>
        <c:axId val="30166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1513791"/>
        <c:crosses val="autoZero"/>
        <c:auto val="1"/>
        <c:lblAlgn val="ctr"/>
        <c:lblOffset val="100"/>
        <c:noMultiLvlLbl val="0"/>
      </c:catAx>
      <c:valAx>
        <c:axId val="301513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166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03-664A-918D-B50C358315BE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03-664A-918D-B50C358315B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03-664A-918D-B50C358315B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03-664A-918D-B50C358315B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758-0F49-A922-361C4A1B5CB8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758-0F49-A922-361C4A1B5C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758-0F49-A922-361C4A1B5CB8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58-0F49-A922-361C4A1B5CB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03-664A-918D-B50C358315BE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03-664A-918D-B50C358315B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03-664A-918D-B50C358315B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03-664A-918D-B50C358315B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03-664A-918D-B50C358315BE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03-664A-918D-B50C358315B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03-664A-918D-B50C358315B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03-664A-918D-B50C358315B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758-0F49-A922-361C4A1B5CB8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758-0F49-A922-361C4A1B5C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758-0F49-A922-361C4A1B5CB8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58-0F49-A922-361C4A1B5CB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03-664A-918D-B50C358315BE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03-664A-918D-B50C358315B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03-664A-918D-B50C358315B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03-664A-918D-B50C358315B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D94-B54D-BFC9-54DACF18C5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D94-B54D-BFC9-54DACF18C5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D94-B54D-BFC9-54DACF18C5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D94-B54D-BFC9-54DACF18C5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3.4</c:v>
                </c:pt>
                <c:pt idx="1">
                  <c:v>7.5</c:v>
                </c:pt>
                <c:pt idx="2">
                  <c:v>1.7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D94-B54D-BFC9-54DACF18C5D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D94-B54D-BFC9-54DACF18C5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D94-B54D-BFC9-54DACF18C5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D94-B54D-BFC9-54DACF18C5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D94-B54D-BFC9-54DACF18C5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8.6999999999999993</c:v>
                </c:pt>
                <c:pt idx="1">
                  <c:v>4.3</c:v>
                </c:pt>
                <c:pt idx="2">
                  <c:v>2.9</c:v>
                </c:pt>
                <c:pt idx="3">
                  <c:v>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D94-B54D-BFC9-54DACF18C5D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C9C-C74B-A6B7-8CC0A4A870E9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C9C-C74B-A6B7-8CC0A4A870E9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0" rIns="0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6C9C-C74B-A6B7-8CC0A4A870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6.3</c:v>
                </c:pt>
                <c:pt idx="1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9C-C74B-A6B7-8CC0A4A870E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E16-8447-A412-9455E25A0582}"/>
              </c:ext>
            </c:extLst>
          </c:dPt>
          <c:dPt>
            <c:idx val="1"/>
            <c:bubble3D val="0"/>
            <c:spPr>
              <a:solidFill>
                <a:srgbClr val="F2F2F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E16-8447-A412-9455E25A0582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0" rIns="0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5E16-8447-A412-9455E25A05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8.5</c:v>
                </c:pt>
                <c:pt idx="1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16-8447-A412-9455E25A058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D3-CB41-82FD-3C8D64A0AD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D3-CB41-82FD-3C8D64A0AD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D3-CB41-82FD-3C8D64A0AD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D3-CB41-82FD-3C8D64A0AD4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D3-CB41-82FD-3C8D64A0AD4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9D3-CB41-82FD-3C8D64A0AD4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72"/>
        <c:overlap val="-22"/>
        <c:axId val="301665039"/>
        <c:axId val="301513791"/>
      </c:barChart>
      <c:catAx>
        <c:axId val="30166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1513791"/>
        <c:crosses val="autoZero"/>
        <c:auto val="1"/>
        <c:lblAlgn val="ctr"/>
        <c:lblOffset val="100"/>
        <c:noMultiLvlLbl val="0"/>
      </c:catAx>
      <c:valAx>
        <c:axId val="301513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166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CA-0A44-985A-2DEDFDEB8450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CA-0A44-985A-2DEDFDEB84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2CA-0A44-985A-2DEDFDEB8450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7.9</c:v>
                </c:pt>
                <c:pt idx="1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2CA-0A44-985A-2DEDFDEB845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CA-0A44-985A-2DEDFDEB8450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CA-0A44-985A-2DEDFDEB84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2CA-0A44-985A-2DEDFDEB8450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2CA-0A44-985A-2DEDFDEB845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06-CE4C-9544-D15FDF60F574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06-CE4C-9544-D15FDF60F5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D06-CE4C-9544-D15FDF60F574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D06-CE4C-9544-D15FDF60F57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27-DB40-BA1F-DAE0D1767A22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27-DB40-BA1F-DAE0D1767A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D27-DB40-BA1F-DAE0D1767A2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D27-DB40-BA1F-DAE0D1767A2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FC-C948-91E5-F9DCACF5165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FC-C948-91E5-F9DCACF5165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9FC-C948-91E5-F9DCACF5165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9FC-C948-91E5-F9DCACF5165A}"/>
              </c:ext>
            </c:extLst>
          </c:dPt>
          <c:cat>
            <c:strRef>
              <c:f>Sheet1!$A$2:$A$6</c:f>
              <c:strCache>
                <c:ptCount val="5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  <c:pt idx="4">
                  <c:v>Jan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9FC-C948-91E5-F9DCACF51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FC-C948-91E5-F9DCACF5165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FC-C948-91E5-F9DCACF5165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9FC-C948-91E5-F9DCACF5165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9FC-C948-91E5-F9DCACF5165A}"/>
              </c:ext>
            </c:extLst>
          </c:dPt>
          <c:cat>
            <c:strRef>
              <c:f>Sheet1!$A$2:$A$6</c:f>
              <c:strCache>
                <c:ptCount val="5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  <c:pt idx="4">
                  <c:v>Jan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9FC-C948-91E5-F9DCACF51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7EB3-3946-9B13-B24C99B61E4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EB3-3946-9B13-B24C99B61E4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7EB3-3946-9B13-B24C99B61E4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EB3-3946-9B13-B24C99B61E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B3-3946-9B13-B24C99B61E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-91"/>
        <c:axId val="374178304"/>
        <c:axId val="803529712"/>
      </c:barChart>
      <c:catAx>
        <c:axId val="374178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03529712"/>
        <c:crosses val="autoZero"/>
        <c:auto val="1"/>
        <c:lblAlgn val="ctr"/>
        <c:lblOffset val="100"/>
        <c:noMultiLvlLbl val="0"/>
      </c:catAx>
      <c:valAx>
        <c:axId val="803529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4178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 w="9525" cap="flat" cmpd="sng" algn="ctr">
      <a:noFill/>
      <a:round/>
    </a:ln>
    <a:effectLst/>
  </c:spPr>
  <c:txPr>
    <a:bodyPr/>
    <a:lstStyle/>
    <a:p>
      <a:pPr>
        <a:defRPr sz="2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7EB3-3946-9B13-B24C99B61E4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EB3-3946-9B13-B24C99B61E4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7EB3-3946-9B13-B24C99B61E4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EB3-3946-9B13-B24C99B61E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B3-3946-9B13-B24C99B61E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0"/>
        <c:axId val="374178304"/>
        <c:axId val="803529712"/>
      </c:barChart>
      <c:catAx>
        <c:axId val="374178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03529712"/>
        <c:crosses val="autoZero"/>
        <c:auto val="1"/>
        <c:lblAlgn val="ctr"/>
        <c:lblOffset val="100"/>
        <c:noMultiLvlLbl val="0"/>
      </c:catAx>
      <c:valAx>
        <c:axId val="803529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4178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 w="9525" cap="flat" cmpd="sng" algn="ctr">
      <a:noFill/>
      <a:round/>
    </a:ln>
    <a:effectLst/>
  </c:spPr>
  <c:txPr>
    <a:bodyPr/>
    <a:lstStyle/>
    <a:p>
      <a:pPr>
        <a:defRPr sz="2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D33-AC48-82FB-F4E211C241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D33-AC48-82FB-F4E211C241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D33-AC48-82FB-F4E211C241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8.6999999999999993</c:v>
                </c:pt>
                <c:pt idx="1">
                  <c:v>4.3</c:v>
                </c:pt>
                <c:pt idx="2">
                  <c:v>2.9</c:v>
                </c:pt>
                <c:pt idx="3">
                  <c:v>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33-AC48-82FB-F4E211C241F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7" Type="http://schemas.openxmlformats.org/officeDocument/2006/relationships/chart" Target="../charts/chart15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9F540D-1731-F046-A814-B35561665AAB}"/>
              </a:ext>
            </a:extLst>
          </p:cNvPr>
          <p:cNvCxnSpPr/>
          <p:nvPr/>
        </p:nvCxnSpPr>
        <p:spPr>
          <a:xfrm>
            <a:off x="11906213" y="5127171"/>
            <a:ext cx="0" cy="7543800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6AF6E1D-04AC-A84F-BFFA-D275BD7BDEB7}"/>
              </a:ext>
            </a:extLst>
          </p:cNvPr>
          <p:cNvGrpSpPr/>
          <p:nvPr/>
        </p:nvGrpSpPr>
        <p:grpSpPr>
          <a:xfrm>
            <a:off x="11313216" y="8273417"/>
            <a:ext cx="1251308" cy="1251308"/>
            <a:chOff x="11563171" y="7442554"/>
            <a:chExt cx="1251308" cy="125130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7F92490-259D-2F4C-AD1C-0026FEEA4C38}"/>
                </a:ext>
              </a:extLst>
            </p:cNvPr>
            <p:cNvSpPr/>
            <p:nvPr/>
          </p:nvSpPr>
          <p:spPr>
            <a:xfrm>
              <a:off x="11563171" y="7442554"/>
              <a:ext cx="1251308" cy="125130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8A878F-A413-7E4B-B042-224026766610}"/>
                </a:ext>
              </a:extLst>
            </p:cNvPr>
            <p:cNvSpPr/>
            <p:nvPr/>
          </p:nvSpPr>
          <p:spPr>
            <a:xfrm>
              <a:off x="11688017" y="7596726"/>
              <a:ext cx="100161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vs.</a:t>
              </a:r>
              <a:endParaRPr lang="en-US" sz="72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85CE2468-1E89-8344-81D5-C1496F6E11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5362538"/>
              </p:ext>
            </p:extLst>
          </p:nvPr>
        </p:nvGraphicFramePr>
        <p:xfrm>
          <a:off x="5966346" y="5127171"/>
          <a:ext cx="5346870" cy="7492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FC76639F-536B-974C-87C4-E960F0ECFE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482472"/>
              </p:ext>
            </p:extLst>
          </p:nvPr>
        </p:nvGraphicFramePr>
        <p:xfrm>
          <a:off x="17912906" y="5127171"/>
          <a:ext cx="5346870" cy="7492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4BC1D83E-8FCA-3146-8C8B-3B8E36DEC12C}"/>
              </a:ext>
            </a:extLst>
          </p:cNvPr>
          <p:cNvGrpSpPr/>
          <p:nvPr/>
        </p:nvGrpSpPr>
        <p:grpSpPr>
          <a:xfrm>
            <a:off x="1258549" y="6098383"/>
            <a:ext cx="4302992" cy="4033978"/>
            <a:chOff x="6873927" y="5054486"/>
            <a:chExt cx="3438566" cy="3223594"/>
          </a:xfrm>
        </p:grpSpPr>
        <p:graphicFrame>
          <p:nvGraphicFramePr>
            <p:cNvPr id="50" name="Chart 49">
              <a:extLst>
                <a:ext uri="{FF2B5EF4-FFF2-40B4-BE49-F238E27FC236}">
                  <a16:creationId xmlns:a16="http://schemas.microsoft.com/office/drawing/2014/main" id="{2082E9DE-DE13-804A-8A46-9C42A7D4B1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60636483"/>
                </p:ext>
              </p:extLst>
            </p:nvPr>
          </p:nvGraphicFramePr>
          <p:xfrm>
            <a:off x="6873927" y="5054486"/>
            <a:ext cx="3438566" cy="32235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F877EEE9-F42A-5842-AC2F-1F7E479BC631}"/>
                </a:ext>
              </a:extLst>
            </p:cNvPr>
            <p:cNvSpPr/>
            <p:nvPr/>
          </p:nvSpPr>
          <p:spPr>
            <a:xfrm>
              <a:off x="7780933" y="6417237"/>
              <a:ext cx="16245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25%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901E7F1-C35B-324B-B72A-D742BD5A88CE}"/>
              </a:ext>
            </a:extLst>
          </p:cNvPr>
          <p:cNvGrpSpPr/>
          <p:nvPr/>
        </p:nvGrpSpPr>
        <p:grpSpPr>
          <a:xfrm>
            <a:off x="13032675" y="6098383"/>
            <a:ext cx="4302992" cy="4033978"/>
            <a:chOff x="6873927" y="8579585"/>
            <a:chExt cx="3438566" cy="3223594"/>
          </a:xfrm>
        </p:grpSpPr>
        <p:graphicFrame>
          <p:nvGraphicFramePr>
            <p:cNvPr id="53" name="Chart 52">
              <a:extLst>
                <a:ext uri="{FF2B5EF4-FFF2-40B4-BE49-F238E27FC236}">
                  <a16:creationId xmlns:a16="http://schemas.microsoft.com/office/drawing/2014/main" id="{DD032D6F-08D1-0747-89D8-41DA6C6C141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58615855"/>
                </p:ext>
              </p:extLst>
            </p:nvPr>
          </p:nvGraphicFramePr>
          <p:xfrm>
            <a:off x="6873927" y="8579585"/>
            <a:ext cx="3438566" cy="32235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4" name="Rectangle 40">
              <a:extLst>
                <a:ext uri="{FF2B5EF4-FFF2-40B4-BE49-F238E27FC236}">
                  <a16:creationId xmlns:a16="http://schemas.microsoft.com/office/drawing/2014/main" id="{4CE0FEF5-DE2E-7742-A1CB-1383F8CAA147}"/>
                </a:ext>
              </a:extLst>
            </p:cNvPr>
            <p:cNvSpPr/>
            <p:nvPr/>
          </p:nvSpPr>
          <p:spPr>
            <a:xfrm>
              <a:off x="7780933" y="9929772"/>
              <a:ext cx="16245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40%</a:t>
              </a:r>
            </a:p>
          </p:txBody>
        </p:sp>
      </p:grp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7B6B53D6-6D77-EA4B-AEE9-005E7CF34F5E}"/>
              </a:ext>
            </a:extLst>
          </p:cNvPr>
          <p:cNvSpPr txBox="1"/>
          <p:nvPr/>
        </p:nvSpPr>
        <p:spPr>
          <a:xfrm>
            <a:off x="13032675" y="5142439"/>
            <a:ext cx="3911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6C361CDF-C7AD-B843-A0DE-AEC7FE3239DD}"/>
              </a:ext>
            </a:extLst>
          </p:cNvPr>
          <p:cNvSpPr txBox="1"/>
          <p:nvPr/>
        </p:nvSpPr>
        <p:spPr>
          <a:xfrm>
            <a:off x="1258549" y="5142439"/>
            <a:ext cx="3911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2C5286C9-1769-B744-8780-B9E9B337E1A8}"/>
              </a:ext>
            </a:extLst>
          </p:cNvPr>
          <p:cNvSpPr/>
          <p:nvPr/>
        </p:nvSpPr>
        <p:spPr>
          <a:xfrm>
            <a:off x="1284662" y="10363193"/>
            <a:ext cx="41482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Promotions only work as well as the marketing. Promotions only work as well as the marketing.</a:t>
            </a:r>
          </a:p>
        </p:txBody>
      </p:sp>
      <p:sp>
        <p:nvSpPr>
          <p:cNvPr id="58" name="Rectangle 40">
            <a:extLst>
              <a:ext uri="{FF2B5EF4-FFF2-40B4-BE49-F238E27FC236}">
                <a16:creationId xmlns:a16="http://schemas.microsoft.com/office/drawing/2014/main" id="{37FF4883-2FB0-674C-99F0-BD7DFFBD91F9}"/>
              </a:ext>
            </a:extLst>
          </p:cNvPr>
          <p:cNvSpPr/>
          <p:nvPr/>
        </p:nvSpPr>
        <p:spPr>
          <a:xfrm>
            <a:off x="13032675" y="10363193"/>
            <a:ext cx="41482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Promotions only work as well as the marketing. 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44298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30B7AB-4B30-6E49-98B6-DCB653FDDB79}"/>
              </a:ext>
            </a:extLst>
          </p:cNvPr>
          <p:cNvGrpSpPr/>
          <p:nvPr/>
        </p:nvGrpSpPr>
        <p:grpSpPr>
          <a:xfrm>
            <a:off x="2225083" y="4919683"/>
            <a:ext cx="7516792" cy="5852328"/>
            <a:chOff x="1861335" y="5075924"/>
            <a:chExt cx="10327489" cy="5852328"/>
          </a:xfrm>
        </p:grpSpPr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4F9E0B56-4577-0F4B-9B2D-185AD8119F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02165950"/>
                </p:ext>
              </p:extLst>
            </p:nvPr>
          </p:nvGraphicFramePr>
          <p:xfrm>
            <a:off x="1861335" y="6504276"/>
            <a:ext cx="10327489" cy="4423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0990AD-C28C-2C4A-AD9C-BB239F38A715}"/>
                </a:ext>
              </a:extLst>
            </p:cNvPr>
            <p:cNvSpPr txBox="1"/>
            <p:nvPr/>
          </p:nvSpPr>
          <p:spPr>
            <a:xfrm>
              <a:off x="1900989" y="5075924"/>
              <a:ext cx="61323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4DC73F-7EA9-724F-9883-A404778C8C6F}"/>
              </a:ext>
            </a:extLst>
          </p:cNvPr>
          <p:cNvGrpSpPr/>
          <p:nvPr/>
        </p:nvGrpSpPr>
        <p:grpSpPr>
          <a:xfrm>
            <a:off x="14635775" y="4919683"/>
            <a:ext cx="7516792" cy="5852328"/>
            <a:chOff x="1861335" y="5075924"/>
            <a:chExt cx="10327489" cy="5852328"/>
          </a:xfrm>
        </p:grpSpPr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101B697D-616B-D646-B7DE-D2C7AA3EAC6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02165950"/>
                </p:ext>
              </p:extLst>
            </p:nvPr>
          </p:nvGraphicFramePr>
          <p:xfrm>
            <a:off x="1861335" y="6504276"/>
            <a:ext cx="10327489" cy="4423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5AC607-70A7-EE40-8BB3-F67506DA1089}"/>
                </a:ext>
              </a:extLst>
            </p:cNvPr>
            <p:cNvSpPr txBox="1"/>
            <p:nvPr/>
          </p:nvSpPr>
          <p:spPr>
            <a:xfrm>
              <a:off x="1900989" y="5075924"/>
              <a:ext cx="61323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F9399D1-1726-A54B-8860-98D781D927EC}"/>
              </a:ext>
            </a:extLst>
          </p:cNvPr>
          <p:cNvGrpSpPr/>
          <p:nvPr/>
        </p:nvGrpSpPr>
        <p:grpSpPr>
          <a:xfrm>
            <a:off x="10236039" y="7521636"/>
            <a:ext cx="3905572" cy="2076773"/>
            <a:chOff x="10093569" y="7037469"/>
            <a:chExt cx="4486164" cy="1796565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2" name="Left Arrow 1">
              <a:extLst>
                <a:ext uri="{FF2B5EF4-FFF2-40B4-BE49-F238E27FC236}">
                  <a16:creationId xmlns:a16="http://schemas.microsoft.com/office/drawing/2014/main" id="{C40494CA-758B-8740-BA15-1D78DD910216}"/>
                </a:ext>
              </a:extLst>
            </p:cNvPr>
            <p:cNvSpPr/>
            <p:nvPr/>
          </p:nvSpPr>
          <p:spPr>
            <a:xfrm>
              <a:off x="10093569" y="7037469"/>
              <a:ext cx="2243082" cy="1796565"/>
            </a:xfrm>
            <a:prstGeom prst="leftArrow">
              <a:avLst>
                <a:gd name="adj1" fmla="val 63591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DFE302CC-71F5-7A43-B75B-BD30647279E4}"/>
                </a:ext>
              </a:extLst>
            </p:cNvPr>
            <p:cNvSpPr/>
            <p:nvPr/>
          </p:nvSpPr>
          <p:spPr>
            <a:xfrm rot="10800000">
              <a:off x="12336651" y="7037469"/>
              <a:ext cx="2243082" cy="1796565"/>
            </a:xfrm>
            <a:prstGeom prst="leftArrow">
              <a:avLst>
                <a:gd name="adj1" fmla="val 63591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44CEEAC-BEB8-A843-BEF8-1AC4BB1661E5}"/>
              </a:ext>
            </a:extLst>
          </p:cNvPr>
          <p:cNvSpPr/>
          <p:nvPr/>
        </p:nvSpPr>
        <p:spPr>
          <a:xfrm>
            <a:off x="11688017" y="8144523"/>
            <a:ext cx="1001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vs.</a:t>
            </a:r>
            <a:endParaRPr lang="en-US" sz="72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73289B-2CCF-614A-A79E-0FCA2B5B3D86}"/>
              </a:ext>
            </a:extLst>
          </p:cNvPr>
          <p:cNvGrpSpPr/>
          <p:nvPr/>
        </p:nvGrpSpPr>
        <p:grpSpPr>
          <a:xfrm>
            <a:off x="2607348" y="11477696"/>
            <a:ext cx="19725767" cy="1081334"/>
            <a:chOff x="2253946" y="11846698"/>
            <a:chExt cx="19725767" cy="108133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1B4EB11-E220-2743-866C-236757145594}"/>
                </a:ext>
              </a:extLst>
            </p:cNvPr>
            <p:cNvGrpSpPr/>
            <p:nvPr/>
          </p:nvGrpSpPr>
          <p:grpSpPr>
            <a:xfrm>
              <a:off x="2253946" y="11846698"/>
              <a:ext cx="3386407" cy="1081334"/>
              <a:chOff x="5604868" y="10766664"/>
              <a:chExt cx="3386407" cy="1081334"/>
            </a:xfrm>
          </p:grpSpPr>
          <p:sp>
            <p:nvSpPr>
              <p:cNvPr id="78" name="Subtitle 2">
                <a:extLst>
                  <a:ext uri="{FF2B5EF4-FFF2-40B4-BE49-F238E27FC236}">
                    <a16:creationId xmlns:a16="http://schemas.microsoft.com/office/drawing/2014/main" id="{4362FC3F-D00D-B243-9367-0D116808C4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8586" y="10766664"/>
                <a:ext cx="2932689" cy="108133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Work as well as the marketing.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B4181C5-FE0C-EB40-80D9-E201CAF0EC25}"/>
                  </a:ext>
                </a:extLst>
              </p:cNvPr>
              <p:cNvSpPr/>
              <p:nvPr/>
            </p:nvSpPr>
            <p:spPr>
              <a:xfrm>
                <a:off x="5604868" y="10983212"/>
                <a:ext cx="328948" cy="3289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84839C6-9BCF-A047-B8EB-F32E53E72458}"/>
                </a:ext>
              </a:extLst>
            </p:cNvPr>
            <p:cNvGrpSpPr/>
            <p:nvPr/>
          </p:nvGrpSpPr>
          <p:grpSpPr>
            <a:xfrm>
              <a:off x="6218841" y="11846698"/>
              <a:ext cx="3840125" cy="1081334"/>
              <a:chOff x="5604868" y="10766664"/>
              <a:chExt cx="3840125" cy="1081334"/>
            </a:xfrm>
          </p:grpSpPr>
          <p:sp>
            <p:nvSpPr>
              <p:cNvPr id="76" name="Subtitle 2">
                <a:extLst>
                  <a:ext uri="{FF2B5EF4-FFF2-40B4-BE49-F238E27FC236}">
                    <a16:creationId xmlns:a16="http://schemas.microsoft.com/office/drawing/2014/main" id="{200DB934-DCCB-844A-8461-ADC1803FB2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8586" y="10766664"/>
                <a:ext cx="3386407" cy="108133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Work as well as the marketing.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F1703B3-DD8C-6D49-A148-DB1F5390B37A}"/>
                  </a:ext>
                </a:extLst>
              </p:cNvPr>
              <p:cNvSpPr/>
              <p:nvPr/>
            </p:nvSpPr>
            <p:spPr>
              <a:xfrm>
                <a:off x="5604868" y="10983212"/>
                <a:ext cx="328948" cy="328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D72025F-4568-3D40-9B04-012428D9A6A4}"/>
                </a:ext>
              </a:extLst>
            </p:cNvPr>
            <p:cNvGrpSpPr/>
            <p:nvPr/>
          </p:nvGrpSpPr>
          <p:grpSpPr>
            <a:xfrm>
              <a:off x="10209798" y="11846698"/>
              <a:ext cx="3840125" cy="1081334"/>
              <a:chOff x="5604868" y="10766664"/>
              <a:chExt cx="3840125" cy="1081334"/>
            </a:xfrm>
          </p:grpSpPr>
          <p:sp>
            <p:nvSpPr>
              <p:cNvPr id="74" name="Subtitle 2">
                <a:extLst>
                  <a:ext uri="{FF2B5EF4-FFF2-40B4-BE49-F238E27FC236}">
                    <a16:creationId xmlns:a16="http://schemas.microsoft.com/office/drawing/2014/main" id="{718BF1C2-7756-4B4A-AA26-60FD8D9C76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8586" y="10766664"/>
                <a:ext cx="3386407" cy="108133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Work as well as the marketing.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3E62E58-4F5A-9840-A72D-E3C86314EE4F}"/>
                  </a:ext>
                </a:extLst>
              </p:cNvPr>
              <p:cNvSpPr/>
              <p:nvPr/>
            </p:nvSpPr>
            <p:spPr>
              <a:xfrm>
                <a:off x="5604868" y="10983212"/>
                <a:ext cx="328948" cy="32894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3FE095F-9EE0-EC4A-A4EB-0962FC31CC81}"/>
                </a:ext>
              </a:extLst>
            </p:cNvPr>
            <p:cNvGrpSpPr/>
            <p:nvPr/>
          </p:nvGrpSpPr>
          <p:grpSpPr>
            <a:xfrm>
              <a:off x="14174693" y="11846698"/>
              <a:ext cx="3840125" cy="1081334"/>
              <a:chOff x="5604868" y="10766664"/>
              <a:chExt cx="3840125" cy="1081334"/>
            </a:xfrm>
          </p:grpSpPr>
          <p:sp>
            <p:nvSpPr>
              <p:cNvPr id="72" name="Subtitle 2">
                <a:extLst>
                  <a:ext uri="{FF2B5EF4-FFF2-40B4-BE49-F238E27FC236}">
                    <a16:creationId xmlns:a16="http://schemas.microsoft.com/office/drawing/2014/main" id="{4B592D0F-7F2F-FD43-958F-76C718BC0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8586" y="10766664"/>
                <a:ext cx="3386407" cy="108133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Work as well as the marketing.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1BAAE67-7532-954C-BEF7-62AF57BFD5E7}"/>
                  </a:ext>
                </a:extLst>
              </p:cNvPr>
              <p:cNvSpPr/>
              <p:nvPr/>
            </p:nvSpPr>
            <p:spPr>
              <a:xfrm>
                <a:off x="5604868" y="10983212"/>
                <a:ext cx="328948" cy="3289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72FD428-9FC2-2B4E-81EC-07A9DFD8A07D}"/>
                </a:ext>
              </a:extLst>
            </p:cNvPr>
            <p:cNvGrpSpPr/>
            <p:nvPr/>
          </p:nvGrpSpPr>
          <p:grpSpPr>
            <a:xfrm>
              <a:off x="18139588" y="11846698"/>
              <a:ext cx="3840125" cy="1081334"/>
              <a:chOff x="5604868" y="10766664"/>
              <a:chExt cx="3840125" cy="1081334"/>
            </a:xfrm>
          </p:grpSpPr>
          <p:sp>
            <p:nvSpPr>
              <p:cNvPr id="81" name="Subtitle 2">
                <a:extLst>
                  <a:ext uri="{FF2B5EF4-FFF2-40B4-BE49-F238E27FC236}">
                    <a16:creationId xmlns:a16="http://schemas.microsoft.com/office/drawing/2014/main" id="{CDC4B68D-1BEB-B544-800F-BC3E0BB10F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8586" y="10766664"/>
                <a:ext cx="3386407" cy="108133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Work as well as the marketing.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979352C-502B-B947-9F87-8AE96B0ECCE7}"/>
                  </a:ext>
                </a:extLst>
              </p:cNvPr>
              <p:cNvSpPr/>
              <p:nvPr/>
            </p:nvSpPr>
            <p:spPr>
              <a:xfrm>
                <a:off x="5604868" y="10983212"/>
                <a:ext cx="328948" cy="32894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700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58C44015-AD83-D049-8FAC-DD1BB86E8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124234"/>
              </p:ext>
            </p:extLst>
          </p:nvPr>
        </p:nvGraphicFramePr>
        <p:xfrm>
          <a:off x="3045544" y="7944774"/>
          <a:ext cx="7832778" cy="4467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18DD9DBA-D40D-AF42-9FE9-00F4613FAC3E}"/>
              </a:ext>
            </a:extLst>
          </p:cNvPr>
          <p:cNvGrpSpPr/>
          <p:nvPr/>
        </p:nvGrpSpPr>
        <p:grpSpPr>
          <a:xfrm>
            <a:off x="4807680" y="5279644"/>
            <a:ext cx="5247759" cy="1926467"/>
            <a:chOff x="1258549" y="5142439"/>
            <a:chExt cx="5247759" cy="1926467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4D47CDE5-EF16-124F-8D72-46A35FB63F54}"/>
                </a:ext>
              </a:extLst>
            </p:cNvPr>
            <p:cNvSpPr txBox="1"/>
            <p:nvPr/>
          </p:nvSpPr>
          <p:spPr>
            <a:xfrm>
              <a:off x="1258549" y="5142439"/>
              <a:ext cx="3911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6" name="Rectangle 40">
              <a:extLst>
                <a:ext uri="{FF2B5EF4-FFF2-40B4-BE49-F238E27FC236}">
                  <a16:creationId xmlns:a16="http://schemas.microsoft.com/office/drawing/2014/main" id="{CD65F1AC-BE14-CA48-B241-87231962B38D}"/>
                </a:ext>
              </a:extLst>
            </p:cNvPr>
            <p:cNvSpPr/>
            <p:nvPr/>
          </p:nvSpPr>
          <p:spPr>
            <a:xfrm>
              <a:off x="1284661" y="5868577"/>
              <a:ext cx="522164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Promotions only work as well as the marketing. </a:t>
              </a: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0106048-B169-9A4D-B305-568F1FBF6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322342"/>
              </p:ext>
            </p:extLst>
          </p:nvPr>
        </p:nvGraphicFramePr>
        <p:xfrm>
          <a:off x="14765423" y="7944774"/>
          <a:ext cx="7832778" cy="4467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322B760E-CB8B-E241-B387-35652F28073D}"/>
              </a:ext>
            </a:extLst>
          </p:cNvPr>
          <p:cNvGrpSpPr/>
          <p:nvPr/>
        </p:nvGrpSpPr>
        <p:grpSpPr>
          <a:xfrm>
            <a:off x="16527559" y="5279644"/>
            <a:ext cx="5247759" cy="1926467"/>
            <a:chOff x="1258549" y="5142439"/>
            <a:chExt cx="5247759" cy="1926467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43886858-5C9D-514B-84A4-A0D178F97AFC}"/>
                </a:ext>
              </a:extLst>
            </p:cNvPr>
            <p:cNvSpPr txBox="1"/>
            <p:nvPr/>
          </p:nvSpPr>
          <p:spPr>
            <a:xfrm>
              <a:off x="1258549" y="5142439"/>
              <a:ext cx="3911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B0764684-F2EA-9646-8B5A-1F1D8BF914FB}"/>
                </a:ext>
              </a:extLst>
            </p:cNvPr>
            <p:cNvSpPr/>
            <p:nvPr/>
          </p:nvSpPr>
          <p:spPr>
            <a:xfrm>
              <a:off x="1284661" y="5868577"/>
              <a:ext cx="522164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Promotions only work as well as the marketing.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D5A3C28-5849-D747-9A2D-2611C0DF2ECA}"/>
              </a:ext>
            </a:extLst>
          </p:cNvPr>
          <p:cNvGrpSpPr/>
          <p:nvPr/>
        </p:nvGrpSpPr>
        <p:grpSpPr>
          <a:xfrm>
            <a:off x="3115882" y="5478145"/>
            <a:ext cx="1587398" cy="1587398"/>
            <a:chOff x="7502444" y="5739248"/>
            <a:chExt cx="1587398" cy="1587398"/>
          </a:xfrm>
        </p:grpSpPr>
        <p:sp>
          <p:nvSpPr>
            <p:cNvPr id="44" name="Freeform 210">
              <a:extLst>
                <a:ext uri="{FF2B5EF4-FFF2-40B4-BE49-F238E27FC236}">
                  <a16:creationId xmlns:a16="http://schemas.microsoft.com/office/drawing/2014/main" id="{DCEE6DFA-4684-CB42-A283-C1CB69233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444" y="5739248"/>
              <a:ext cx="1587398" cy="1587398"/>
            </a:xfrm>
            <a:custGeom>
              <a:avLst/>
              <a:gdLst>
                <a:gd name="T0" fmla="*/ 1429 w 1430"/>
                <a:gd name="T1" fmla="*/ 715 h 1430"/>
                <a:gd name="T2" fmla="*/ 1429 w 1430"/>
                <a:gd name="T3" fmla="*/ 715 h 1430"/>
                <a:gd name="T4" fmla="*/ 715 w 1430"/>
                <a:gd name="T5" fmla="*/ 1429 h 1430"/>
                <a:gd name="T6" fmla="*/ 0 w 1430"/>
                <a:gd name="T7" fmla="*/ 715 h 1430"/>
                <a:gd name="T8" fmla="*/ 715 w 1430"/>
                <a:gd name="T9" fmla="*/ 0 h 1430"/>
                <a:gd name="T10" fmla="*/ 1429 w 1430"/>
                <a:gd name="T11" fmla="*/ 71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0" h="1430">
                  <a:moveTo>
                    <a:pt x="1429" y="715"/>
                  </a:moveTo>
                  <a:lnTo>
                    <a:pt x="1429" y="715"/>
                  </a:lnTo>
                  <a:cubicBezTo>
                    <a:pt x="1429" y="1108"/>
                    <a:pt x="1117" y="1429"/>
                    <a:pt x="715" y="1429"/>
                  </a:cubicBezTo>
                  <a:cubicBezTo>
                    <a:pt x="322" y="1429"/>
                    <a:pt x="0" y="1108"/>
                    <a:pt x="0" y="715"/>
                  </a:cubicBezTo>
                  <a:cubicBezTo>
                    <a:pt x="0" y="321"/>
                    <a:pt x="322" y="0"/>
                    <a:pt x="715" y="0"/>
                  </a:cubicBezTo>
                  <a:cubicBezTo>
                    <a:pt x="1117" y="0"/>
                    <a:pt x="1429" y="321"/>
                    <a:pt x="1429" y="7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A83CDFF-DDCA-6645-B134-6DE940551ADD}"/>
                </a:ext>
              </a:extLst>
            </p:cNvPr>
            <p:cNvGrpSpPr/>
            <p:nvPr/>
          </p:nvGrpSpPr>
          <p:grpSpPr>
            <a:xfrm>
              <a:off x="7977686" y="6224285"/>
              <a:ext cx="617322" cy="617322"/>
              <a:chOff x="11871756" y="6902349"/>
              <a:chExt cx="617322" cy="617322"/>
            </a:xfrm>
          </p:grpSpPr>
          <p:sp>
            <p:nvSpPr>
              <p:cNvPr id="46" name="Freeform 228">
                <a:extLst>
                  <a:ext uri="{FF2B5EF4-FFF2-40B4-BE49-F238E27FC236}">
                    <a16:creationId xmlns:a16="http://schemas.microsoft.com/office/drawing/2014/main" id="{E4009A99-2F84-8748-B740-65E48EE57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9944" y="7470677"/>
                <a:ext cx="436043" cy="48994"/>
              </a:xfrm>
              <a:custGeom>
                <a:avLst/>
                <a:gdLst>
                  <a:gd name="T0" fmla="*/ 393 w 394"/>
                  <a:gd name="T1" fmla="*/ 44 h 45"/>
                  <a:gd name="T2" fmla="*/ 0 w 394"/>
                  <a:gd name="T3" fmla="*/ 44 h 45"/>
                  <a:gd name="T4" fmla="*/ 0 w 394"/>
                  <a:gd name="T5" fmla="*/ 0 h 45"/>
                  <a:gd name="T6" fmla="*/ 393 w 394"/>
                  <a:gd name="T7" fmla="*/ 0 h 45"/>
                  <a:gd name="T8" fmla="*/ 393 w 394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4" h="45">
                    <a:moveTo>
                      <a:pt x="393" y="44"/>
                    </a:moveTo>
                    <a:lnTo>
                      <a:pt x="0" y="44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3" y="4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7" name="Freeform 229">
                <a:extLst>
                  <a:ext uri="{FF2B5EF4-FFF2-40B4-BE49-F238E27FC236}">
                    <a16:creationId xmlns:a16="http://schemas.microsoft.com/office/drawing/2014/main" id="{631C3F34-DBC1-7C4F-ADD2-A68BE7759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1756" y="6902349"/>
                <a:ext cx="617322" cy="617322"/>
              </a:xfrm>
              <a:custGeom>
                <a:avLst/>
                <a:gdLst>
                  <a:gd name="T0" fmla="*/ 473 w 555"/>
                  <a:gd name="T1" fmla="*/ 553 h 554"/>
                  <a:gd name="T2" fmla="*/ 473 w 555"/>
                  <a:gd name="T3" fmla="*/ 553 h 554"/>
                  <a:gd name="T4" fmla="*/ 473 w 555"/>
                  <a:gd name="T5" fmla="*/ 509 h 554"/>
                  <a:gd name="T6" fmla="*/ 500 w 555"/>
                  <a:gd name="T7" fmla="*/ 482 h 554"/>
                  <a:gd name="T8" fmla="*/ 500 w 555"/>
                  <a:gd name="T9" fmla="*/ 437 h 554"/>
                  <a:gd name="T10" fmla="*/ 178 w 555"/>
                  <a:gd name="T11" fmla="*/ 437 h 554"/>
                  <a:gd name="T12" fmla="*/ 178 w 555"/>
                  <a:gd name="T13" fmla="*/ 464 h 554"/>
                  <a:gd name="T14" fmla="*/ 89 w 555"/>
                  <a:gd name="T15" fmla="*/ 553 h 554"/>
                  <a:gd name="T16" fmla="*/ 0 w 555"/>
                  <a:gd name="T17" fmla="*/ 464 h 554"/>
                  <a:gd name="T18" fmla="*/ 0 w 555"/>
                  <a:gd name="T19" fmla="*/ 44 h 554"/>
                  <a:gd name="T20" fmla="*/ 44 w 555"/>
                  <a:gd name="T21" fmla="*/ 0 h 554"/>
                  <a:gd name="T22" fmla="*/ 429 w 555"/>
                  <a:gd name="T23" fmla="*/ 0 h 554"/>
                  <a:gd name="T24" fmla="*/ 464 w 555"/>
                  <a:gd name="T25" fmla="*/ 44 h 554"/>
                  <a:gd name="T26" fmla="*/ 464 w 555"/>
                  <a:gd name="T27" fmla="*/ 384 h 554"/>
                  <a:gd name="T28" fmla="*/ 527 w 555"/>
                  <a:gd name="T29" fmla="*/ 384 h 554"/>
                  <a:gd name="T30" fmla="*/ 554 w 555"/>
                  <a:gd name="T31" fmla="*/ 411 h 554"/>
                  <a:gd name="T32" fmla="*/ 554 w 555"/>
                  <a:gd name="T33" fmla="*/ 482 h 554"/>
                  <a:gd name="T34" fmla="*/ 473 w 555"/>
                  <a:gd name="T35" fmla="*/ 553 h 554"/>
                  <a:gd name="T36" fmla="*/ 54 w 555"/>
                  <a:gd name="T37" fmla="*/ 53 h 554"/>
                  <a:gd name="T38" fmla="*/ 54 w 555"/>
                  <a:gd name="T39" fmla="*/ 53 h 554"/>
                  <a:gd name="T40" fmla="*/ 54 w 555"/>
                  <a:gd name="T41" fmla="*/ 464 h 554"/>
                  <a:gd name="T42" fmla="*/ 89 w 555"/>
                  <a:gd name="T43" fmla="*/ 509 h 554"/>
                  <a:gd name="T44" fmla="*/ 134 w 555"/>
                  <a:gd name="T45" fmla="*/ 464 h 554"/>
                  <a:gd name="T46" fmla="*/ 134 w 555"/>
                  <a:gd name="T47" fmla="*/ 411 h 554"/>
                  <a:gd name="T48" fmla="*/ 152 w 555"/>
                  <a:gd name="T49" fmla="*/ 384 h 554"/>
                  <a:gd name="T50" fmla="*/ 420 w 555"/>
                  <a:gd name="T51" fmla="*/ 384 h 554"/>
                  <a:gd name="T52" fmla="*/ 420 w 555"/>
                  <a:gd name="T53" fmla="*/ 53 h 554"/>
                  <a:gd name="T54" fmla="*/ 54 w 555"/>
                  <a:gd name="T55" fmla="*/ 53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55" h="554">
                    <a:moveTo>
                      <a:pt x="473" y="553"/>
                    </a:moveTo>
                    <a:lnTo>
                      <a:pt x="473" y="553"/>
                    </a:lnTo>
                    <a:cubicBezTo>
                      <a:pt x="473" y="509"/>
                      <a:pt x="473" y="509"/>
                      <a:pt x="473" y="509"/>
                    </a:cubicBezTo>
                    <a:cubicBezTo>
                      <a:pt x="491" y="509"/>
                      <a:pt x="500" y="491"/>
                      <a:pt x="500" y="482"/>
                    </a:cubicBezTo>
                    <a:cubicBezTo>
                      <a:pt x="500" y="437"/>
                      <a:pt x="500" y="437"/>
                      <a:pt x="500" y="437"/>
                    </a:cubicBezTo>
                    <a:cubicBezTo>
                      <a:pt x="178" y="437"/>
                      <a:pt x="178" y="437"/>
                      <a:pt x="178" y="437"/>
                    </a:cubicBezTo>
                    <a:cubicBezTo>
                      <a:pt x="178" y="464"/>
                      <a:pt x="178" y="464"/>
                      <a:pt x="178" y="464"/>
                    </a:cubicBezTo>
                    <a:cubicBezTo>
                      <a:pt x="178" y="518"/>
                      <a:pt x="143" y="553"/>
                      <a:pt x="89" y="553"/>
                    </a:cubicBezTo>
                    <a:cubicBezTo>
                      <a:pt x="44" y="553"/>
                      <a:pt x="0" y="518"/>
                      <a:pt x="0" y="46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18"/>
                      <a:pt x="18" y="0"/>
                      <a:pt x="44" y="0"/>
                    </a:cubicBezTo>
                    <a:cubicBezTo>
                      <a:pt x="429" y="0"/>
                      <a:pt x="429" y="0"/>
                      <a:pt x="429" y="0"/>
                    </a:cubicBezTo>
                    <a:cubicBezTo>
                      <a:pt x="447" y="0"/>
                      <a:pt x="464" y="18"/>
                      <a:pt x="464" y="44"/>
                    </a:cubicBezTo>
                    <a:cubicBezTo>
                      <a:pt x="464" y="384"/>
                      <a:pt x="464" y="384"/>
                      <a:pt x="464" y="384"/>
                    </a:cubicBezTo>
                    <a:cubicBezTo>
                      <a:pt x="527" y="384"/>
                      <a:pt x="527" y="384"/>
                      <a:pt x="527" y="384"/>
                    </a:cubicBezTo>
                    <a:cubicBezTo>
                      <a:pt x="536" y="384"/>
                      <a:pt x="554" y="402"/>
                      <a:pt x="554" y="411"/>
                    </a:cubicBezTo>
                    <a:cubicBezTo>
                      <a:pt x="554" y="482"/>
                      <a:pt x="554" y="482"/>
                      <a:pt x="554" y="482"/>
                    </a:cubicBezTo>
                    <a:cubicBezTo>
                      <a:pt x="554" y="518"/>
                      <a:pt x="518" y="553"/>
                      <a:pt x="473" y="553"/>
                    </a:cubicBezTo>
                    <a:close/>
                    <a:moveTo>
                      <a:pt x="54" y="53"/>
                    </a:moveTo>
                    <a:lnTo>
                      <a:pt x="54" y="53"/>
                    </a:lnTo>
                    <a:cubicBezTo>
                      <a:pt x="54" y="464"/>
                      <a:pt x="54" y="464"/>
                      <a:pt x="54" y="464"/>
                    </a:cubicBezTo>
                    <a:cubicBezTo>
                      <a:pt x="54" y="491"/>
                      <a:pt x="71" y="509"/>
                      <a:pt x="89" y="509"/>
                    </a:cubicBezTo>
                    <a:cubicBezTo>
                      <a:pt x="116" y="509"/>
                      <a:pt x="134" y="491"/>
                      <a:pt x="134" y="464"/>
                    </a:cubicBezTo>
                    <a:cubicBezTo>
                      <a:pt x="134" y="411"/>
                      <a:pt x="134" y="411"/>
                      <a:pt x="134" y="411"/>
                    </a:cubicBezTo>
                    <a:cubicBezTo>
                      <a:pt x="134" y="402"/>
                      <a:pt x="143" y="384"/>
                      <a:pt x="152" y="384"/>
                    </a:cubicBezTo>
                    <a:cubicBezTo>
                      <a:pt x="420" y="384"/>
                      <a:pt x="420" y="384"/>
                      <a:pt x="420" y="384"/>
                    </a:cubicBezTo>
                    <a:cubicBezTo>
                      <a:pt x="420" y="53"/>
                      <a:pt x="420" y="53"/>
                      <a:pt x="420" y="53"/>
                    </a:cubicBezTo>
                    <a:lnTo>
                      <a:pt x="54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8" name="Freeform 230">
                <a:extLst>
                  <a:ext uri="{FF2B5EF4-FFF2-40B4-BE49-F238E27FC236}">
                    <a16:creationId xmlns:a16="http://schemas.microsoft.com/office/drawing/2014/main" id="{BBC62EC2-47A3-4B4F-8641-9C4036726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9139" y="7054231"/>
                <a:ext cx="259665" cy="39195"/>
              </a:xfrm>
              <a:custGeom>
                <a:avLst/>
                <a:gdLst>
                  <a:gd name="T0" fmla="*/ 214 w 233"/>
                  <a:gd name="T1" fmla="*/ 35 h 36"/>
                  <a:gd name="T2" fmla="*/ 214 w 233"/>
                  <a:gd name="T3" fmla="*/ 35 h 36"/>
                  <a:gd name="T4" fmla="*/ 18 w 233"/>
                  <a:gd name="T5" fmla="*/ 35 h 36"/>
                  <a:gd name="T6" fmla="*/ 0 w 233"/>
                  <a:gd name="T7" fmla="*/ 18 h 36"/>
                  <a:gd name="T8" fmla="*/ 0 w 233"/>
                  <a:gd name="T9" fmla="*/ 18 h 36"/>
                  <a:gd name="T10" fmla="*/ 18 w 233"/>
                  <a:gd name="T11" fmla="*/ 0 h 36"/>
                  <a:gd name="T12" fmla="*/ 214 w 233"/>
                  <a:gd name="T13" fmla="*/ 0 h 36"/>
                  <a:gd name="T14" fmla="*/ 232 w 233"/>
                  <a:gd name="T15" fmla="*/ 18 h 36"/>
                  <a:gd name="T16" fmla="*/ 232 w 233"/>
                  <a:gd name="T17" fmla="*/ 18 h 36"/>
                  <a:gd name="T18" fmla="*/ 214 w 233"/>
                  <a:gd name="T1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3" h="36">
                    <a:moveTo>
                      <a:pt x="214" y="35"/>
                    </a:moveTo>
                    <a:lnTo>
                      <a:pt x="214" y="35"/>
                    </a:lnTo>
                    <a:cubicBezTo>
                      <a:pt x="18" y="35"/>
                      <a:pt x="18" y="35"/>
                      <a:pt x="18" y="35"/>
                    </a:cubicBezTo>
                    <a:cubicBezTo>
                      <a:pt x="9" y="35"/>
                      <a:pt x="0" y="35"/>
                      <a:pt x="0" y="18"/>
                    </a:cubicBezTo>
                    <a:lnTo>
                      <a:pt x="0" y="18"/>
                    </a:lnTo>
                    <a:cubicBezTo>
                      <a:pt x="0" y="8"/>
                      <a:pt x="9" y="0"/>
                      <a:pt x="18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23" y="0"/>
                      <a:pt x="232" y="8"/>
                      <a:pt x="232" y="18"/>
                    </a:cubicBezTo>
                    <a:lnTo>
                      <a:pt x="232" y="18"/>
                    </a:lnTo>
                    <a:cubicBezTo>
                      <a:pt x="232" y="35"/>
                      <a:pt x="223" y="35"/>
                      <a:pt x="214" y="3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9" name="Freeform 231">
                <a:extLst>
                  <a:ext uri="{FF2B5EF4-FFF2-40B4-BE49-F238E27FC236}">
                    <a16:creationId xmlns:a16="http://schemas.microsoft.com/office/drawing/2014/main" id="{548D2743-6DFB-1E43-BC28-2DE48422E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9139" y="7142420"/>
                <a:ext cx="259665" cy="39195"/>
              </a:xfrm>
              <a:custGeom>
                <a:avLst/>
                <a:gdLst>
                  <a:gd name="T0" fmla="*/ 214 w 233"/>
                  <a:gd name="T1" fmla="*/ 36 h 37"/>
                  <a:gd name="T2" fmla="*/ 214 w 233"/>
                  <a:gd name="T3" fmla="*/ 36 h 37"/>
                  <a:gd name="T4" fmla="*/ 18 w 233"/>
                  <a:gd name="T5" fmla="*/ 36 h 37"/>
                  <a:gd name="T6" fmla="*/ 0 w 233"/>
                  <a:gd name="T7" fmla="*/ 18 h 37"/>
                  <a:gd name="T8" fmla="*/ 0 w 233"/>
                  <a:gd name="T9" fmla="*/ 18 h 37"/>
                  <a:gd name="T10" fmla="*/ 18 w 233"/>
                  <a:gd name="T11" fmla="*/ 0 h 37"/>
                  <a:gd name="T12" fmla="*/ 214 w 233"/>
                  <a:gd name="T13" fmla="*/ 0 h 37"/>
                  <a:gd name="T14" fmla="*/ 232 w 233"/>
                  <a:gd name="T15" fmla="*/ 18 h 37"/>
                  <a:gd name="T16" fmla="*/ 232 w 233"/>
                  <a:gd name="T17" fmla="*/ 18 h 37"/>
                  <a:gd name="T18" fmla="*/ 214 w 233"/>
                  <a:gd name="T1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3" h="37">
                    <a:moveTo>
                      <a:pt x="214" y="36"/>
                    </a:moveTo>
                    <a:lnTo>
                      <a:pt x="214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lnTo>
                      <a:pt x="0" y="18"/>
                    </a:lnTo>
                    <a:cubicBezTo>
                      <a:pt x="0" y="9"/>
                      <a:pt x="9" y="0"/>
                      <a:pt x="18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23" y="0"/>
                      <a:pt x="232" y="9"/>
                      <a:pt x="232" y="18"/>
                    </a:cubicBezTo>
                    <a:lnTo>
                      <a:pt x="232" y="18"/>
                    </a:lnTo>
                    <a:cubicBezTo>
                      <a:pt x="232" y="27"/>
                      <a:pt x="223" y="36"/>
                      <a:pt x="214" y="3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" name="Freeform 232">
                <a:extLst>
                  <a:ext uri="{FF2B5EF4-FFF2-40B4-BE49-F238E27FC236}">
                    <a16:creationId xmlns:a16="http://schemas.microsoft.com/office/drawing/2014/main" id="{B865B847-CF1E-6747-8099-18FA2A464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9139" y="7220810"/>
                <a:ext cx="171477" cy="39195"/>
              </a:xfrm>
              <a:custGeom>
                <a:avLst/>
                <a:gdLst>
                  <a:gd name="T0" fmla="*/ 134 w 153"/>
                  <a:gd name="T1" fmla="*/ 36 h 37"/>
                  <a:gd name="T2" fmla="*/ 134 w 153"/>
                  <a:gd name="T3" fmla="*/ 36 h 37"/>
                  <a:gd name="T4" fmla="*/ 18 w 153"/>
                  <a:gd name="T5" fmla="*/ 36 h 37"/>
                  <a:gd name="T6" fmla="*/ 0 w 153"/>
                  <a:gd name="T7" fmla="*/ 18 h 37"/>
                  <a:gd name="T8" fmla="*/ 0 w 153"/>
                  <a:gd name="T9" fmla="*/ 18 h 37"/>
                  <a:gd name="T10" fmla="*/ 18 w 153"/>
                  <a:gd name="T11" fmla="*/ 0 h 37"/>
                  <a:gd name="T12" fmla="*/ 134 w 153"/>
                  <a:gd name="T13" fmla="*/ 0 h 37"/>
                  <a:gd name="T14" fmla="*/ 152 w 153"/>
                  <a:gd name="T15" fmla="*/ 18 h 37"/>
                  <a:gd name="T16" fmla="*/ 152 w 153"/>
                  <a:gd name="T17" fmla="*/ 18 h 37"/>
                  <a:gd name="T18" fmla="*/ 134 w 153"/>
                  <a:gd name="T1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3" h="37">
                    <a:moveTo>
                      <a:pt x="134" y="36"/>
                    </a:moveTo>
                    <a:lnTo>
                      <a:pt x="134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lnTo>
                      <a:pt x="0" y="18"/>
                    </a:lnTo>
                    <a:cubicBezTo>
                      <a:pt x="0" y="10"/>
                      <a:pt x="9" y="0"/>
                      <a:pt x="18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43" y="0"/>
                      <a:pt x="152" y="10"/>
                      <a:pt x="152" y="18"/>
                    </a:cubicBezTo>
                    <a:lnTo>
                      <a:pt x="152" y="18"/>
                    </a:lnTo>
                    <a:cubicBezTo>
                      <a:pt x="152" y="27"/>
                      <a:pt x="143" y="36"/>
                      <a:pt x="134" y="3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714BDC-F848-0E4F-921D-2EA1E7761E28}"/>
              </a:ext>
            </a:extLst>
          </p:cNvPr>
          <p:cNvGrpSpPr/>
          <p:nvPr/>
        </p:nvGrpSpPr>
        <p:grpSpPr>
          <a:xfrm>
            <a:off x="14767803" y="5487613"/>
            <a:ext cx="1587398" cy="1587398"/>
            <a:chOff x="12874693" y="8035017"/>
            <a:chExt cx="1587398" cy="1587398"/>
          </a:xfrm>
        </p:grpSpPr>
        <p:sp>
          <p:nvSpPr>
            <p:cNvPr id="52" name="Freeform 211">
              <a:extLst>
                <a:ext uri="{FF2B5EF4-FFF2-40B4-BE49-F238E27FC236}">
                  <a16:creationId xmlns:a16="http://schemas.microsoft.com/office/drawing/2014/main" id="{67343D0F-26C4-EC49-9964-B0987BEDA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4693" y="8035017"/>
              <a:ext cx="1587398" cy="1587398"/>
            </a:xfrm>
            <a:custGeom>
              <a:avLst/>
              <a:gdLst>
                <a:gd name="T0" fmla="*/ 1429 w 1430"/>
                <a:gd name="T1" fmla="*/ 715 h 1430"/>
                <a:gd name="T2" fmla="*/ 1429 w 1430"/>
                <a:gd name="T3" fmla="*/ 715 h 1430"/>
                <a:gd name="T4" fmla="*/ 715 w 1430"/>
                <a:gd name="T5" fmla="*/ 1429 h 1430"/>
                <a:gd name="T6" fmla="*/ 0 w 1430"/>
                <a:gd name="T7" fmla="*/ 715 h 1430"/>
                <a:gd name="T8" fmla="*/ 715 w 1430"/>
                <a:gd name="T9" fmla="*/ 0 h 1430"/>
                <a:gd name="T10" fmla="*/ 1429 w 1430"/>
                <a:gd name="T11" fmla="*/ 71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0" h="1430">
                  <a:moveTo>
                    <a:pt x="1429" y="715"/>
                  </a:moveTo>
                  <a:lnTo>
                    <a:pt x="1429" y="715"/>
                  </a:lnTo>
                  <a:cubicBezTo>
                    <a:pt x="1429" y="1108"/>
                    <a:pt x="1117" y="1429"/>
                    <a:pt x="715" y="1429"/>
                  </a:cubicBezTo>
                  <a:cubicBezTo>
                    <a:pt x="322" y="1429"/>
                    <a:pt x="0" y="1108"/>
                    <a:pt x="0" y="715"/>
                  </a:cubicBezTo>
                  <a:cubicBezTo>
                    <a:pt x="0" y="322"/>
                    <a:pt x="322" y="0"/>
                    <a:pt x="715" y="0"/>
                  </a:cubicBezTo>
                  <a:cubicBezTo>
                    <a:pt x="1117" y="0"/>
                    <a:pt x="1429" y="322"/>
                    <a:pt x="1429" y="71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0C12349-F7B4-424C-AE95-4B68EE9009A4}"/>
                </a:ext>
              </a:extLst>
            </p:cNvPr>
            <p:cNvGrpSpPr/>
            <p:nvPr/>
          </p:nvGrpSpPr>
          <p:grpSpPr>
            <a:xfrm>
              <a:off x="13330701" y="8585903"/>
              <a:ext cx="671944" cy="511479"/>
              <a:chOff x="25280541" y="11768738"/>
              <a:chExt cx="828574" cy="630705"/>
            </a:xfrm>
            <a:solidFill>
              <a:schemeClr val="bg1"/>
            </a:solidFill>
          </p:grpSpPr>
          <p:sp>
            <p:nvSpPr>
              <p:cNvPr id="54" name="Freeform 200">
                <a:extLst>
                  <a:ext uri="{FF2B5EF4-FFF2-40B4-BE49-F238E27FC236}">
                    <a16:creationId xmlns:a16="http://schemas.microsoft.com/office/drawing/2014/main" id="{416C09D4-0B0F-0142-A0B4-C8DA32FB1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008" y="11991340"/>
                <a:ext cx="742007" cy="74200"/>
              </a:xfrm>
              <a:custGeom>
                <a:avLst/>
                <a:gdLst>
                  <a:gd name="T0" fmla="*/ 526 w 527"/>
                  <a:gd name="T1" fmla="*/ 53 h 54"/>
                  <a:gd name="T2" fmla="*/ 0 w 527"/>
                  <a:gd name="T3" fmla="*/ 53 h 54"/>
                  <a:gd name="T4" fmla="*/ 0 w 527"/>
                  <a:gd name="T5" fmla="*/ 0 h 54"/>
                  <a:gd name="T6" fmla="*/ 526 w 527"/>
                  <a:gd name="T7" fmla="*/ 0 h 54"/>
                  <a:gd name="T8" fmla="*/ 526 w 527"/>
                  <a:gd name="T9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54">
                    <a:moveTo>
                      <a:pt x="526" y="53"/>
                    </a:moveTo>
                    <a:lnTo>
                      <a:pt x="0" y="53"/>
                    </a:lnTo>
                    <a:lnTo>
                      <a:pt x="0" y="0"/>
                    </a:lnTo>
                    <a:lnTo>
                      <a:pt x="526" y="0"/>
                    </a:lnTo>
                    <a:lnTo>
                      <a:pt x="526" y="53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" name="Freeform 201">
                <a:extLst>
                  <a:ext uri="{FF2B5EF4-FFF2-40B4-BE49-F238E27FC236}">
                    <a16:creationId xmlns:a16="http://schemas.microsoft.com/office/drawing/2014/main" id="{E02C7E54-AE47-9A4D-B252-9BFA891C5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4208" y="12195390"/>
                <a:ext cx="160768" cy="61834"/>
              </a:xfrm>
              <a:custGeom>
                <a:avLst/>
                <a:gdLst>
                  <a:gd name="T0" fmla="*/ 87 w 115"/>
                  <a:gd name="T1" fmla="*/ 44 h 45"/>
                  <a:gd name="T2" fmla="*/ 87 w 115"/>
                  <a:gd name="T3" fmla="*/ 44 h 45"/>
                  <a:gd name="T4" fmla="*/ 26 w 115"/>
                  <a:gd name="T5" fmla="*/ 44 h 45"/>
                  <a:gd name="T6" fmla="*/ 0 w 115"/>
                  <a:gd name="T7" fmla="*/ 27 h 45"/>
                  <a:gd name="T8" fmla="*/ 0 w 115"/>
                  <a:gd name="T9" fmla="*/ 27 h 45"/>
                  <a:gd name="T10" fmla="*/ 26 w 115"/>
                  <a:gd name="T11" fmla="*/ 0 h 45"/>
                  <a:gd name="T12" fmla="*/ 87 w 115"/>
                  <a:gd name="T13" fmla="*/ 0 h 45"/>
                  <a:gd name="T14" fmla="*/ 114 w 115"/>
                  <a:gd name="T15" fmla="*/ 27 h 45"/>
                  <a:gd name="T16" fmla="*/ 114 w 115"/>
                  <a:gd name="T17" fmla="*/ 27 h 45"/>
                  <a:gd name="T18" fmla="*/ 87 w 115"/>
                  <a:gd name="T1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45">
                    <a:moveTo>
                      <a:pt x="87" y="44"/>
                    </a:moveTo>
                    <a:lnTo>
                      <a:pt x="87" y="44"/>
                    </a:lnTo>
                    <a:cubicBezTo>
                      <a:pt x="26" y="44"/>
                      <a:pt x="26" y="44"/>
                      <a:pt x="26" y="44"/>
                    </a:cubicBezTo>
                    <a:cubicBezTo>
                      <a:pt x="8" y="44"/>
                      <a:pt x="0" y="36"/>
                      <a:pt x="0" y="27"/>
                    </a:cubicBezTo>
                    <a:lnTo>
                      <a:pt x="0" y="27"/>
                    </a:lnTo>
                    <a:cubicBezTo>
                      <a:pt x="0" y="9"/>
                      <a:pt x="8" y="0"/>
                      <a:pt x="26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105" y="0"/>
                      <a:pt x="114" y="9"/>
                      <a:pt x="114" y="27"/>
                    </a:cubicBezTo>
                    <a:lnTo>
                      <a:pt x="114" y="27"/>
                    </a:lnTo>
                    <a:cubicBezTo>
                      <a:pt x="114" y="36"/>
                      <a:pt x="105" y="44"/>
                      <a:pt x="87" y="4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6" name="Freeform 202">
                <a:extLst>
                  <a:ext uri="{FF2B5EF4-FFF2-40B4-BE49-F238E27FC236}">
                    <a16:creationId xmlns:a16="http://schemas.microsoft.com/office/drawing/2014/main" id="{B2CFC1BA-811D-7743-BEA6-F1766F862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0541" y="11768738"/>
                <a:ext cx="828574" cy="630705"/>
              </a:xfrm>
              <a:custGeom>
                <a:avLst/>
                <a:gdLst>
                  <a:gd name="T0" fmla="*/ 500 w 589"/>
                  <a:gd name="T1" fmla="*/ 448 h 449"/>
                  <a:gd name="T2" fmla="*/ 500 w 589"/>
                  <a:gd name="T3" fmla="*/ 448 h 449"/>
                  <a:gd name="T4" fmla="*/ 88 w 589"/>
                  <a:gd name="T5" fmla="*/ 448 h 449"/>
                  <a:gd name="T6" fmla="*/ 0 w 589"/>
                  <a:gd name="T7" fmla="*/ 360 h 449"/>
                  <a:gd name="T8" fmla="*/ 0 w 589"/>
                  <a:gd name="T9" fmla="*/ 88 h 449"/>
                  <a:gd name="T10" fmla="*/ 88 w 589"/>
                  <a:gd name="T11" fmla="*/ 0 h 449"/>
                  <a:gd name="T12" fmla="*/ 500 w 589"/>
                  <a:gd name="T13" fmla="*/ 0 h 449"/>
                  <a:gd name="T14" fmla="*/ 588 w 589"/>
                  <a:gd name="T15" fmla="*/ 88 h 449"/>
                  <a:gd name="T16" fmla="*/ 588 w 589"/>
                  <a:gd name="T17" fmla="*/ 360 h 449"/>
                  <a:gd name="T18" fmla="*/ 500 w 589"/>
                  <a:gd name="T19" fmla="*/ 448 h 449"/>
                  <a:gd name="T20" fmla="*/ 88 w 589"/>
                  <a:gd name="T21" fmla="*/ 44 h 449"/>
                  <a:gd name="T22" fmla="*/ 88 w 589"/>
                  <a:gd name="T23" fmla="*/ 44 h 449"/>
                  <a:gd name="T24" fmla="*/ 44 w 589"/>
                  <a:gd name="T25" fmla="*/ 88 h 449"/>
                  <a:gd name="T26" fmla="*/ 44 w 589"/>
                  <a:gd name="T27" fmla="*/ 360 h 449"/>
                  <a:gd name="T28" fmla="*/ 88 w 589"/>
                  <a:gd name="T29" fmla="*/ 395 h 449"/>
                  <a:gd name="T30" fmla="*/ 500 w 589"/>
                  <a:gd name="T31" fmla="*/ 395 h 449"/>
                  <a:gd name="T32" fmla="*/ 535 w 589"/>
                  <a:gd name="T33" fmla="*/ 360 h 449"/>
                  <a:gd name="T34" fmla="*/ 535 w 589"/>
                  <a:gd name="T35" fmla="*/ 88 h 449"/>
                  <a:gd name="T36" fmla="*/ 500 w 589"/>
                  <a:gd name="T37" fmla="*/ 44 h 449"/>
                  <a:gd name="T38" fmla="*/ 88 w 589"/>
                  <a:gd name="T39" fmla="*/ 44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9" h="449">
                    <a:moveTo>
                      <a:pt x="500" y="448"/>
                    </a:moveTo>
                    <a:lnTo>
                      <a:pt x="500" y="448"/>
                    </a:lnTo>
                    <a:cubicBezTo>
                      <a:pt x="88" y="448"/>
                      <a:pt x="88" y="448"/>
                      <a:pt x="88" y="448"/>
                    </a:cubicBezTo>
                    <a:cubicBezTo>
                      <a:pt x="44" y="448"/>
                      <a:pt x="0" y="404"/>
                      <a:pt x="0" y="360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35"/>
                      <a:pt x="44" y="0"/>
                      <a:pt x="88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544" y="0"/>
                      <a:pt x="588" y="35"/>
                      <a:pt x="588" y="88"/>
                    </a:cubicBezTo>
                    <a:cubicBezTo>
                      <a:pt x="588" y="360"/>
                      <a:pt x="588" y="360"/>
                      <a:pt x="588" y="360"/>
                    </a:cubicBezTo>
                    <a:cubicBezTo>
                      <a:pt x="588" y="404"/>
                      <a:pt x="544" y="448"/>
                      <a:pt x="500" y="448"/>
                    </a:cubicBezTo>
                    <a:close/>
                    <a:moveTo>
                      <a:pt x="88" y="44"/>
                    </a:moveTo>
                    <a:lnTo>
                      <a:pt x="88" y="44"/>
                    </a:lnTo>
                    <a:cubicBezTo>
                      <a:pt x="70" y="44"/>
                      <a:pt x="44" y="62"/>
                      <a:pt x="44" y="88"/>
                    </a:cubicBezTo>
                    <a:cubicBezTo>
                      <a:pt x="44" y="360"/>
                      <a:pt x="44" y="360"/>
                      <a:pt x="44" y="360"/>
                    </a:cubicBezTo>
                    <a:cubicBezTo>
                      <a:pt x="44" y="378"/>
                      <a:pt x="70" y="395"/>
                      <a:pt x="88" y="395"/>
                    </a:cubicBezTo>
                    <a:cubicBezTo>
                      <a:pt x="500" y="395"/>
                      <a:pt x="500" y="395"/>
                      <a:pt x="500" y="395"/>
                    </a:cubicBezTo>
                    <a:cubicBezTo>
                      <a:pt x="518" y="395"/>
                      <a:pt x="535" y="378"/>
                      <a:pt x="535" y="360"/>
                    </a:cubicBezTo>
                    <a:cubicBezTo>
                      <a:pt x="535" y="88"/>
                      <a:pt x="535" y="88"/>
                      <a:pt x="535" y="88"/>
                    </a:cubicBezTo>
                    <a:cubicBezTo>
                      <a:pt x="535" y="62"/>
                      <a:pt x="518" y="44"/>
                      <a:pt x="500" y="44"/>
                    </a:cubicBezTo>
                    <a:lnTo>
                      <a:pt x="88" y="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4CA0F18-1D25-1A4E-B1D5-6FD143F97BE5}"/>
              </a:ext>
            </a:extLst>
          </p:cNvPr>
          <p:cNvCxnSpPr/>
          <p:nvPr/>
        </p:nvCxnSpPr>
        <p:spPr>
          <a:xfrm>
            <a:off x="12207837" y="5127171"/>
            <a:ext cx="0" cy="7543800"/>
          </a:xfrm>
          <a:prstGeom prst="line">
            <a:avLst/>
          </a:prstGeom>
          <a:ln w="127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3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D7536B-6577-A14A-923A-FD465D970573}"/>
              </a:ext>
            </a:extLst>
          </p:cNvPr>
          <p:cNvSpPr/>
          <p:nvPr/>
        </p:nvSpPr>
        <p:spPr>
          <a:xfrm>
            <a:off x="3924398" y="4841481"/>
            <a:ext cx="16794412" cy="53104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2BBAAA10-D81A-E24F-8BC6-FFAA02276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047311"/>
              </p:ext>
            </p:extLst>
          </p:nvPr>
        </p:nvGraphicFramePr>
        <p:xfrm>
          <a:off x="15544976" y="4335792"/>
          <a:ext cx="6770894" cy="6347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C61BEF1F-AE60-4A45-B924-D7AB3941CAFB}"/>
              </a:ext>
            </a:extLst>
          </p:cNvPr>
          <p:cNvSpPr/>
          <p:nvPr/>
        </p:nvSpPr>
        <p:spPr>
          <a:xfrm>
            <a:off x="3623788" y="4841480"/>
            <a:ext cx="5310489" cy="531048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EBEF3-BC84-024B-B354-D0330FEBB0CB}"/>
              </a:ext>
            </a:extLst>
          </p:cNvPr>
          <p:cNvSpPr txBox="1"/>
          <p:nvPr/>
        </p:nvSpPr>
        <p:spPr>
          <a:xfrm>
            <a:off x="4411762" y="6148373"/>
            <a:ext cx="37345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21FD78-D657-6544-A3E8-CF78A96C0E14}"/>
              </a:ext>
            </a:extLst>
          </p:cNvPr>
          <p:cNvGrpSpPr/>
          <p:nvPr/>
        </p:nvGrpSpPr>
        <p:grpSpPr>
          <a:xfrm>
            <a:off x="3063311" y="4914048"/>
            <a:ext cx="1072472" cy="1072470"/>
            <a:chOff x="2997688" y="16179455"/>
            <a:chExt cx="1309630" cy="130962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C628D73-947C-4943-AE7C-76FAF8FA7D18}"/>
                </a:ext>
              </a:extLst>
            </p:cNvPr>
            <p:cNvSpPr/>
            <p:nvPr/>
          </p:nvSpPr>
          <p:spPr>
            <a:xfrm>
              <a:off x="2997688" y="16179455"/>
              <a:ext cx="1309630" cy="13096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D19E28A-4B3A-764C-B6DB-AA4ED02E382E}"/>
                </a:ext>
              </a:extLst>
            </p:cNvPr>
            <p:cNvGrpSpPr/>
            <p:nvPr/>
          </p:nvGrpSpPr>
          <p:grpSpPr>
            <a:xfrm>
              <a:off x="3355823" y="16492297"/>
              <a:ext cx="593360" cy="593358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61" name="Freeform 372">
                <a:extLst>
                  <a:ext uri="{FF2B5EF4-FFF2-40B4-BE49-F238E27FC236}">
                    <a16:creationId xmlns:a16="http://schemas.microsoft.com/office/drawing/2014/main" id="{746CDB3C-6A8C-DF44-85E7-3A896ACC0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373">
                <a:extLst>
                  <a:ext uri="{FF2B5EF4-FFF2-40B4-BE49-F238E27FC236}">
                    <a16:creationId xmlns:a16="http://schemas.microsoft.com/office/drawing/2014/main" id="{BBABA4CE-A514-4341-82B7-2DC0CC64D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C1FE77-AFC1-1849-89C2-1F25402FF7DE}"/>
              </a:ext>
            </a:extLst>
          </p:cNvPr>
          <p:cNvGrpSpPr/>
          <p:nvPr/>
        </p:nvGrpSpPr>
        <p:grpSpPr>
          <a:xfrm>
            <a:off x="2409067" y="6328352"/>
            <a:ext cx="1072472" cy="1072470"/>
            <a:chOff x="7238022" y="13835415"/>
            <a:chExt cx="1309630" cy="130962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91F046-79BD-BC4C-9B58-F55838B2D3FF}"/>
                </a:ext>
              </a:extLst>
            </p:cNvPr>
            <p:cNvSpPr/>
            <p:nvPr/>
          </p:nvSpPr>
          <p:spPr>
            <a:xfrm>
              <a:off x="7238022" y="13835415"/>
              <a:ext cx="1309630" cy="13096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5EBAEBF-FDF1-2646-BC43-42C54BC125AF}"/>
                </a:ext>
              </a:extLst>
            </p:cNvPr>
            <p:cNvGrpSpPr/>
            <p:nvPr/>
          </p:nvGrpSpPr>
          <p:grpSpPr>
            <a:xfrm>
              <a:off x="7608594" y="14255377"/>
              <a:ext cx="568486" cy="570978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64" name="Freeform 101">
                <a:extLst>
                  <a:ext uri="{FF2B5EF4-FFF2-40B4-BE49-F238E27FC236}">
                    <a16:creationId xmlns:a16="http://schemas.microsoft.com/office/drawing/2014/main" id="{2A25B264-699B-E243-BFDC-35681E578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5" name="Freeform 102">
                <a:extLst>
                  <a:ext uri="{FF2B5EF4-FFF2-40B4-BE49-F238E27FC236}">
                    <a16:creationId xmlns:a16="http://schemas.microsoft.com/office/drawing/2014/main" id="{9616B8CF-664E-624B-B737-064D74EB4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6" name="Freeform 103">
                <a:extLst>
                  <a:ext uri="{FF2B5EF4-FFF2-40B4-BE49-F238E27FC236}">
                    <a16:creationId xmlns:a16="http://schemas.microsoft.com/office/drawing/2014/main" id="{87B9C04D-1C8A-A644-B926-40B24786A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7" name="Freeform 104">
                <a:extLst>
                  <a:ext uri="{FF2B5EF4-FFF2-40B4-BE49-F238E27FC236}">
                    <a16:creationId xmlns:a16="http://schemas.microsoft.com/office/drawing/2014/main" id="{271A1347-E55C-0349-9808-5E4EBA220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105">
                <a:extLst>
                  <a:ext uri="{FF2B5EF4-FFF2-40B4-BE49-F238E27FC236}">
                    <a16:creationId xmlns:a16="http://schemas.microsoft.com/office/drawing/2014/main" id="{AFFA5782-2D2D-4547-BA97-0438E52140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DAD88FF-32BF-F84E-B4A8-30F5B6770F70}"/>
              </a:ext>
            </a:extLst>
          </p:cNvPr>
          <p:cNvGrpSpPr/>
          <p:nvPr/>
        </p:nvGrpSpPr>
        <p:grpSpPr>
          <a:xfrm>
            <a:off x="2409067" y="7736697"/>
            <a:ext cx="1072472" cy="1072470"/>
            <a:chOff x="11534008" y="16328981"/>
            <a:chExt cx="1309630" cy="1309628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FD2CF0C-D560-C045-BE90-860B7EE3EF69}"/>
                </a:ext>
              </a:extLst>
            </p:cNvPr>
            <p:cNvSpPr/>
            <p:nvPr/>
          </p:nvSpPr>
          <p:spPr>
            <a:xfrm>
              <a:off x="11534008" y="16328981"/>
              <a:ext cx="1309630" cy="13096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0DCF8AA-7876-384E-9651-C9C6D8B5D1C7}"/>
                </a:ext>
              </a:extLst>
            </p:cNvPr>
            <p:cNvGrpSpPr/>
            <p:nvPr/>
          </p:nvGrpSpPr>
          <p:grpSpPr>
            <a:xfrm>
              <a:off x="11850009" y="16574716"/>
              <a:ext cx="677628" cy="647778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847E4263-BE8B-5148-8D49-B3DD682CD7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BFBB6A8F-07E4-E44E-864B-F8435BFBE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21869BD1-2761-3B48-82C7-2E1D0F856A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E2D9F2F8-B03E-2B46-9A3A-FA47E5BEDC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D4E4243-7AF0-EB41-8FCD-8F8F8EECF4D4}"/>
              </a:ext>
            </a:extLst>
          </p:cNvPr>
          <p:cNvGrpSpPr/>
          <p:nvPr/>
        </p:nvGrpSpPr>
        <p:grpSpPr>
          <a:xfrm>
            <a:off x="3062346" y="9079499"/>
            <a:ext cx="1072472" cy="1072470"/>
            <a:chOff x="15829993" y="14525749"/>
            <a:chExt cx="1309630" cy="1309628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D4E73C7-4755-6F4B-96AF-B090EE559997}"/>
                </a:ext>
              </a:extLst>
            </p:cNvPr>
            <p:cNvSpPr/>
            <p:nvPr/>
          </p:nvSpPr>
          <p:spPr>
            <a:xfrm>
              <a:off x="15829993" y="14525749"/>
              <a:ext cx="1309630" cy="130962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18C621B-452D-5348-BD14-5A28B642D4D0}"/>
                </a:ext>
              </a:extLst>
            </p:cNvPr>
            <p:cNvGrpSpPr/>
            <p:nvPr/>
          </p:nvGrpSpPr>
          <p:grpSpPr>
            <a:xfrm>
              <a:off x="16171702" y="14795206"/>
              <a:ext cx="659988" cy="662894"/>
              <a:chOff x="5554663" y="3971925"/>
              <a:chExt cx="360362" cy="361951"/>
            </a:xfrm>
            <a:solidFill>
              <a:schemeClr val="bg1"/>
            </a:solidFill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23DF6AC5-FFB1-8A46-9EB8-2AC1FDE38A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4663" y="4078288"/>
                <a:ext cx="255588" cy="255588"/>
              </a:xfrm>
              <a:custGeom>
                <a:avLst/>
                <a:gdLst>
                  <a:gd name="T0" fmla="*/ 67 w 68"/>
                  <a:gd name="T1" fmla="*/ 41 h 68"/>
                  <a:gd name="T2" fmla="*/ 62 w 68"/>
                  <a:gd name="T3" fmla="*/ 38 h 68"/>
                  <a:gd name="T4" fmla="*/ 62 w 68"/>
                  <a:gd name="T5" fmla="*/ 34 h 68"/>
                  <a:gd name="T6" fmla="*/ 62 w 68"/>
                  <a:gd name="T7" fmla="*/ 30 h 68"/>
                  <a:gd name="T8" fmla="*/ 67 w 68"/>
                  <a:gd name="T9" fmla="*/ 27 h 68"/>
                  <a:gd name="T10" fmla="*/ 67 w 68"/>
                  <a:gd name="T11" fmla="*/ 24 h 68"/>
                  <a:gd name="T12" fmla="*/ 59 w 68"/>
                  <a:gd name="T13" fmla="*/ 10 h 68"/>
                  <a:gd name="T14" fmla="*/ 58 w 68"/>
                  <a:gd name="T15" fmla="*/ 9 h 68"/>
                  <a:gd name="T16" fmla="*/ 57 w 68"/>
                  <a:gd name="T17" fmla="*/ 9 h 68"/>
                  <a:gd name="T18" fmla="*/ 52 w 68"/>
                  <a:gd name="T19" fmla="*/ 12 h 68"/>
                  <a:gd name="T20" fmla="*/ 44 w 68"/>
                  <a:gd name="T21" fmla="*/ 8 h 68"/>
                  <a:gd name="T22" fmla="*/ 44 w 68"/>
                  <a:gd name="T23" fmla="*/ 2 h 68"/>
                  <a:gd name="T24" fmla="*/ 42 w 68"/>
                  <a:gd name="T25" fmla="*/ 0 h 68"/>
                  <a:gd name="T26" fmla="*/ 26 w 68"/>
                  <a:gd name="T27" fmla="*/ 0 h 68"/>
                  <a:gd name="T28" fmla="*/ 24 w 68"/>
                  <a:gd name="T29" fmla="*/ 2 h 68"/>
                  <a:gd name="T30" fmla="*/ 24 w 68"/>
                  <a:gd name="T31" fmla="*/ 8 h 68"/>
                  <a:gd name="T32" fmla="*/ 17 w 68"/>
                  <a:gd name="T33" fmla="*/ 12 h 68"/>
                  <a:gd name="T34" fmla="*/ 11 w 68"/>
                  <a:gd name="T35" fmla="*/ 9 h 68"/>
                  <a:gd name="T36" fmla="*/ 9 w 68"/>
                  <a:gd name="T37" fmla="*/ 10 h 68"/>
                  <a:gd name="T38" fmla="*/ 1 w 68"/>
                  <a:gd name="T39" fmla="*/ 24 h 68"/>
                  <a:gd name="T40" fmla="*/ 0 w 68"/>
                  <a:gd name="T41" fmla="*/ 25 h 68"/>
                  <a:gd name="T42" fmla="*/ 1 w 68"/>
                  <a:gd name="T43" fmla="*/ 27 h 68"/>
                  <a:gd name="T44" fmla="*/ 6 w 68"/>
                  <a:gd name="T45" fmla="*/ 30 h 68"/>
                  <a:gd name="T46" fmla="*/ 6 w 68"/>
                  <a:gd name="T47" fmla="*/ 34 h 68"/>
                  <a:gd name="T48" fmla="*/ 6 w 68"/>
                  <a:gd name="T49" fmla="*/ 38 h 68"/>
                  <a:gd name="T50" fmla="*/ 1 w 68"/>
                  <a:gd name="T51" fmla="*/ 41 h 68"/>
                  <a:gd name="T52" fmla="*/ 1 w 68"/>
                  <a:gd name="T53" fmla="*/ 44 h 68"/>
                  <a:gd name="T54" fmla="*/ 9 w 68"/>
                  <a:gd name="T55" fmla="*/ 58 h 68"/>
                  <a:gd name="T56" fmla="*/ 11 w 68"/>
                  <a:gd name="T57" fmla="*/ 59 h 68"/>
                  <a:gd name="T58" fmla="*/ 17 w 68"/>
                  <a:gd name="T59" fmla="*/ 56 h 68"/>
                  <a:gd name="T60" fmla="*/ 24 w 68"/>
                  <a:gd name="T61" fmla="*/ 60 h 68"/>
                  <a:gd name="T62" fmla="*/ 24 w 68"/>
                  <a:gd name="T63" fmla="*/ 66 h 68"/>
                  <a:gd name="T64" fmla="*/ 26 w 68"/>
                  <a:gd name="T65" fmla="*/ 68 h 68"/>
                  <a:gd name="T66" fmla="*/ 42 w 68"/>
                  <a:gd name="T67" fmla="*/ 68 h 68"/>
                  <a:gd name="T68" fmla="*/ 44 w 68"/>
                  <a:gd name="T69" fmla="*/ 66 h 68"/>
                  <a:gd name="T70" fmla="*/ 44 w 68"/>
                  <a:gd name="T71" fmla="*/ 60 h 68"/>
                  <a:gd name="T72" fmla="*/ 52 w 68"/>
                  <a:gd name="T73" fmla="*/ 56 h 68"/>
                  <a:gd name="T74" fmla="*/ 57 w 68"/>
                  <a:gd name="T75" fmla="*/ 59 h 68"/>
                  <a:gd name="T76" fmla="*/ 58 w 68"/>
                  <a:gd name="T77" fmla="*/ 59 h 68"/>
                  <a:gd name="T78" fmla="*/ 60 w 68"/>
                  <a:gd name="T79" fmla="*/ 58 h 68"/>
                  <a:gd name="T80" fmla="*/ 68 w 68"/>
                  <a:gd name="T81" fmla="*/ 44 h 68"/>
                  <a:gd name="T82" fmla="*/ 67 w 68"/>
                  <a:gd name="T83" fmla="*/ 41 h 68"/>
                  <a:gd name="T84" fmla="*/ 34 w 68"/>
                  <a:gd name="T85" fmla="*/ 48 h 68"/>
                  <a:gd name="T86" fmla="*/ 20 w 68"/>
                  <a:gd name="T87" fmla="*/ 34 h 68"/>
                  <a:gd name="T88" fmla="*/ 34 w 68"/>
                  <a:gd name="T89" fmla="*/ 20 h 68"/>
                  <a:gd name="T90" fmla="*/ 48 w 68"/>
                  <a:gd name="T91" fmla="*/ 34 h 68"/>
                  <a:gd name="T92" fmla="*/ 34 w 68"/>
                  <a:gd name="T93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68">
                    <a:moveTo>
                      <a:pt x="67" y="41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7"/>
                      <a:pt x="62" y="35"/>
                      <a:pt x="62" y="34"/>
                    </a:cubicBezTo>
                    <a:cubicBezTo>
                      <a:pt x="62" y="33"/>
                      <a:pt x="62" y="31"/>
                      <a:pt x="62" y="30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8" y="26"/>
                      <a:pt x="68" y="25"/>
                      <a:pt x="67" y="24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47" y="9"/>
                      <a:pt x="44" y="8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2" y="9"/>
                      <a:pt x="19" y="10"/>
                      <a:pt x="17" y="1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1" y="26"/>
                      <a:pt x="1" y="27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3"/>
                      <a:pt x="6" y="34"/>
                    </a:cubicBezTo>
                    <a:cubicBezTo>
                      <a:pt x="6" y="35"/>
                      <a:pt x="6" y="37"/>
                      <a:pt x="6" y="38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9"/>
                      <a:pt x="10" y="59"/>
                      <a:pt x="11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9" y="58"/>
                      <a:pt x="22" y="59"/>
                      <a:pt x="24" y="60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3" y="68"/>
                      <a:pt x="44" y="67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7" y="59"/>
                      <a:pt x="50" y="58"/>
                      <a:pt x="52" y="56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9" y="59"/>
                      <a:pt x="59" y="58"/>
                      <a:pt x="60" y="5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3"/>
                      <a:pt x="68" y="42"/>
                      <a:pt x="67" y="41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20" y="42"/>
                      <a:pt x="20" y="34"/>
                    </a:cubicBezTo>
                    <a:cubicBezTo>
                      <a:pt x="20" y="26"/>
                      <a:pt x="26" y="20"/>
                      <a:pt x="34" y="20"/>
                    </a:cubicBezTo>
                    <a:cubicBezTo>
                      <a:pt x="42" y="20"/>
                      <a:pt x="48" y="26"/>
                      <a:pt x="48" y="34"/>
                    </a:cubicBezTo>
                    <a:cubicBezTo>
                      <a:pt x="48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DA7A0EDA-44C4-C345-AA9A-0909BA37D3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5800" y="3971925"/>
                <a:ext cx="149225" cy="150813"/>
              </a:xfrm>
              <a:custGeom>
                <a:avLst/>
                <a:gdLst>
                  <a:gd name="T0" fmla="*/ 39 w 40"/>
                  <a:gd name="T1" fmla="*/ 24 h 40"/>
                  <a:gd name="T2" fmla="*/ 36 w 40"/>
                  <a:gd name="T3" fmla="*/ 22 h 40"/>
                  <a:gd name="T4" fmla="*/ 36 w 40"/>
                  <a:gd name="T5" fmla="*/ 20 h 40"/>
                  <a:gd name="T6" fmla="*/ 36 w 40"/>
                  <a:gd name="T7" fmla="*/ 18 h 40"/>
                  <a:gd name="T8" fmla="*/ 39 w 40"/>
                  <a:gd name="T9" fmla="*/ 16 h 40"/>
                  <a:gd name="T10" fmla="*/ 39 w 40"/>
                  <a:gd name="T11" fmla="*/ 13 h 40"/>
                  <a:gd name="T12" fmla="*/ 35 w 40"/>
                  <a:gd name="T13" fmla="*/ 7 h 40"/>
                  <a:gd name="T14" fmla="*/ 34 w 40"/>
                  <a:gd name="T15" fmla="*/ 6 h 40"/>
                  <a:gd name="T16" fmla="*/ 33 w 40"/>
                  <a:gd name="T17" fmla="*/ 6 h 40"/>
                  <a:gd name="T18" fmla="*/ 30 w 40"/>
                  <a:gd name="T19" fmla="*/ 7 h 40"/>
                  <a:gd name="T20" fmla="*/ 26 w 40"/>
                  <a:gd name="T21" fmla="*/ 5 h 40"/>
                  <a:gd name="T22" fmla="*/ 26 w 40"/>
                  <a:gd name="T23" fmla="*/ 2 h 40"/>
                  <a:gd name="T24" fmla="*/ 24 w 40"/>
                  <a:gd name="T25" fmla="*/ 0 h 40"/>
                  <a:gd name="T26" fmla="*/ 16 w 40"/>
                  <a:gd name="T27" fmla="*/ 0 h 40"/>
                  <a:gd name="T28" fmla="*/ 14 w 40"/>
                  <a:gd name="T29" fmla="*/ 2 h 40"/>
                  <a:gd name="T30" fmla="*/ 14 w 40"/>
                  <a:gd name="T31" fmla="*/ 5 h 40"/>
                  <a:gd name="T32" fmla="*/ 10 w 40"/>
                  <a:gd name="T33" fmla="*/ 7 h 40"/>
                  <a:gd name="T34" fmla="*/ 8 w 40"/>
                  <a:gd name="T35" fmla="*/ 6 h 40"/>
                  <a:gd name="T36" fmla="*/ 5 w 40"/>
                  <a:gd name="T37" fmla="*/ 7 h 40"/>
                  <a:gd name="T38" fmla="*/ 1 w 40"/>
                  <a:gd name="T39" fmla="*/ 13 h 40"/>
                  <a:gd name="T40" fmla="*/ 1 w 40"/>
                  <a:gd name="T41" fmla="*/ 15 h 40"/>
                  <a:gd name="T42" fmla="*/ 1 w 40"/>
                  <a:gd name="T43" fmla="*/ 16 h 40"/>
                  <a:gd name="T44" fmla="*/ 4 w 40"/>
                  <a:gd name="T45" fmla="*/ 18 h 40"/>
                  <a:gd name="T46" fmla="*/ 4 w 40"/>
                  <a:gd name="T47" fmla="*/ 20 h 40"/>
                  <a:gd name="T48" fmla="*/ 4 w 40"/>
                  <a:gd name="T49" fmla="*/ 22 h 40"/>
                  <a:gd name="T50" fmla="*/ 1 w 40"/>
                  <a:gd name="T51" fmla="*/ 24 h 40"/>
                  <a:gd name="T52" fmla="*/ 1 w 40"/>
                  <a:gd name="T53" fmla="*/ 25 h 40"/>
                  <a:gd name="T54" fmla="*/ 1 w 40"/>
                  <a:gd name="T55" fmla="*/ 27 h 40"/>
                  <a:gd name="T56" fmla="*/ 5 w 40"/>
                  <a:gd name="T57" fmla="*/ 33 h 40"/>
                  <a:gd name="T58" fmla="*/ 7 w 40"/>
                  <a:gd name="T59" fmla="*/ 34 h 40"/>
                  <a:gd name="T60" fmla="*/ 10 w 40"/>
                  <a:gd name="T61" fmla="*/ 33 h 40"/>
                  <a:gd name="T62" fmla="*/ 14 w 40"/>
                  <a:gd name="T63" fmla="*/ 35 h 40"/>
                  <a:gd name="T64" fmla="*/ 14 w 40"/>
                  <a:gd name="T65" fmla="*/ 38 h 40"/>
                  <a:gd name="T66" fmla="*/ 16 w 40"/>
                  <a:gd name="T67" fmla="*/ 40 h 40"/>
                  <a:gd name="T68" fmla="*/ 24 w 40"/>
                  <a:gd name="T69" fmla="*/ 40 h 40"/>
                  <a:gd name="T70" fmla="*/ 26 w 40"/>
                  <a:gd name="T71" fmla="*/ 38 h 40"/>
                  <a:gd name="T72" fmla="*/ 26 w 40"/>
                  <a:gd name="T73" fmla="*/ 35 h 40"/>
                  <a:gd name="T74" fmla="*/ 30 w 40"/>
                  <a:gd name="T75" fmla="*/ 33 h 40"/>
                  <a:gd name="T76" fmla="*/ 33 w 40"/>
                  <a:gd name="T77" fmla="*/ 34 h 40"/>
                  <a:gd name="T78" fmla="*/ 34 w 40"/>
                  <a:gd name="T79" fmla="*/ 34 h 40"/>
                  <a:gd name="T80" fmla="*/ 35 w 40"/>
                  <a:gd name="T81" fmla="*/ 33 h 40"/>
                  <a:gd name="T82" fmla="*/ 39 w 40"/>
                  <a:gd name="T83" fmla="*/ 27 h 40"/>
                  <a:gd name="T84" fmla="*/ 39 w 40"/>
                  <a:gd name="T85" fmla="*/ 24 h 40"/>
                  <a:gd name="T86" fmla="*/ 20 w 40"/>
                  <a:gd name="T87" fmla="*/ 28 h 40"/>
                  <a:gd name="T88" fmla="*/ 12 w 40"/>
                  <a:gd name="T89" fmla="*/ 20 h 40"/>
                  <a:gd name="T90" fmla="*/ 20 w 40"/>
                  <a:gd name="T91" fmla="*/ 12 h 40"/>
                  <a:gd name="T92" fmla="*/ 28 w 40"/>
                  <a:gd name="T93" fmla="*/ 20 h 40"/>
                  <a:gd name="T94" fmla="*/ 20 w 40"/>
                  <a:gd name="T95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" h="40">
                    <a:moveTo>
                      <a:pt x="39" y="24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1"/>
                      <a:pt x="36" y="21"/>
                      <a:pt x="36" y="20"/>
                    </a:cubicBezTo>
                    <a:cubicBezTo>
                      <a:pt x="36" y="19"/>
                      <a:pt x="36" y="19"/>
                      <a:pt x="36" y="1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4"/>
                      <a:pt x="39" y="1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5" y="6"/>
                      <a:pt x="34" y="6"/>
                    </a:cubicBezTo>
                    <a:cubicBezTo>
                      <a:pt x="34" y="5"/>
                      <a:pt x="33" y="6"/>
                      <a:pt x="33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6" y="5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4" y="2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2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5" y="6"/>
                      <a:pt x="5" y="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0" y="26"/>
                      <a:pt x="0" y="26"/>
                      <a:pt x="1" y="2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6" y="35"/>
                      <a:pt x="7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3" y="34"/>
                      <a:pt x="14" y="35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5" y="40"/>
                      <a:pt x="16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5" y="40"/>
                      <a:pt x="26" y="39"/>
                      <a:pt x="26" y="38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4"/>
                      <a:pt x="29" y="34"/>
                      <a:pt x="30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4" y="35"/>
                      <a:pt x="34" y="34"/>
                    </a:cubicBezTo>
                    <a:cubicBezTo>
                      <a:pt x="35" y="34"/>
                      <a:pt x="35" y="34"/>
                      <a:pt x="35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6"/>
                      <a:pt x="40" y="24"/>
                      <a:pt x="39" y="24"/>
                    </a:cubicBezTo>
                    <a:close/>
                    <a:moveTo>
                      <a:pt x="20" y="28"/>
                    </a:moveTo>
                    <a:cubicBezTo>
                      <a:pt x="16" y="28"/>
                      <a:pt x="12" y="24"/>
                      <a:pt x="12" y="20"/>
                    </a:cubicBezTo>
                    <a:cubicBezTo>
                      <a:pt x="12" y="16"/>
                      <a:pt x="16" y="12"/>
                      <a:pt x="20" y="12"/>
                    </a:cubicBezTo>
                    <a:cubicBezTo>
                      <a:pt x="24" y="12"/>
                      <a:pt x="28" y="16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2EF146D-3DF8-5549-B7D5-DC4743544EAF}"/>
              </a:ext>
            </a:extLst>
          </p:cNvPr>
          <p:cNvGrpSpPr/>
          <p:nvPr/>
        </p:nvGrpSpPr>
        <p:grpSpPr>
          <a:xfrm>
            <a:off x="2409067" y="11477696"/>
            <a:ext cx="19725767" cy="1216114"/>
            <a:chOff x="2253946" y="11846698"/>
            <a:chExt cx="19725767" cy="12161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70E1613-789E-B24E-BE56-25D283B25644}"/>
                </a:ext>
              </a:extLst>
            </p:cNvPr>
            <p:cNvGrpSpPr/>
            <p:nvPr/>
          </p:nvGrpSpPr>
          <p:grpSpPr>
            <a:xfrm>
              <a:off x="2253946" y="11846698"/>
              <a:ext cx="3840125" cy="1216114"/>
              <a:chOff x="5604868" y="10766664"/>
              <a:chExt cx="3840125" cy="1216114"/>
            </a:xfrm>
          </p:grpSpPr>
          <p:sp>
            <p:nvSpPr>
              <p:cNvPr id="91" name="Subtitle 2">
                <a:extLst>
                  <a:ext uri="{FF2B5EF4-FFF2-40B4-BE49-F238E27FC236}">
                    <a16:creationId xmlns:a16="http://schemas.microsoft.com/office/drawing/2014/main" id="{B389C66C-9F82-C149-8E8D-AE5EE60A0B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8586" y="10766664"/>
                <a:ext cx="3386407" cy="1216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3FE6AFA-695E-2442-B9B7-575EB669733E}"/>
                  </a:ext>
                </a:extLst>
              </p:cNvPr>
              <p:cNvSpPr/>
              <p:nvPr/>
            </p:nvSpPr>
            <p:spPr>
              <a:xfrm>
                <a:off x="5604868" y="10983212"/>
                <a:ext cx="328948" cy="3289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F495382-F846-6445-A8B7-FFB563CA582E}"/>
                </a:ext>
              </a:extLst>
            </p:cNvPr>
            <p:cNvGrpSpPr/>
            <p:nvPr/>
          </p:nvGrpSpPr>
          <p:grpSpPr>
            <a:xfrm>
              <a:off x="6218841" y="11846698"/>
              <a:ext cx="3840125" cy="1216114"/>
              <a:chOff x="5604868" y="10766664"/>
              <a:chExt cx="3840125" cy="1216114"/>
            </a:xfrm>
          </p:grpSpPr>
          <p:sp>
            <p:nvSpPr>
              <p:cNvPr id="89" name="Subtitle 2">
                <a:extLst>
                  <a:ext uri="{FF2B5EF4-FFF2-40B4-BE49-F238E27FC236}">
                    <a16:creationId xmlns:a16="http://schemas.microsoft.com/office/drawing/2014/main" id="{09567F1A-1DE3-4244-92F6-4C016D93D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8586" y="10766664"/>
                <a:ext cx="3386407" cy="1216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5326420-D093-1E49-AE6E-049591560C1F}"/>
                  </a:ext>
                </a:extLst>
              </p:cNvPr>
              <p:cNvSpPr/>
              <p:nvPr/>
            </p:nvSpPr>
            <p:spPr>
              <a:xfrm>
                <a:off x="5604868" y="10983212"/>
                <a:ext cx="328948" cy="328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78CCE92-A38A-A04C-A3D8-64345AE7D2FC}"/>
                </a:ext>
              </a:extLst>
            </p:cNvPr>
            <p:cNvGrpSpPr/>
            <p:nvPr/>
          </p:nvGrpSpPr>
          <p:grpSpPr>
            <a:xfrm>
              <a:off x="10209798" y="11846698"/>
              <a:ext cx="3840125" cy="1216114"/>
              <a:chOff x="5604868" y="10766664"/>
              <a:chExt cx="3840125" cy="1216114"/>
            </a:xfrm>
          </p:grpSpPr>
          <p:sp>
            <p:nvSpPr>
              <p:cNvPr id="87" name="Subtitle 2">
                <a:extLst>
                  <a:ext uri="{FF2B5EF4-FFF2-40B4-BE49-F238E27FC236}">
                    <a16:creationId xmlns:a16="http://schemas.microsoft.com/office/drawing/2014/main" id="{7AD72B25-126D-4245-8F83-B752D7956D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8586" y="10766664"/>
                <a:ext cx="3386407" cy="1216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62F7F22-46CE-5244-BD1C-8A161D19A8B1}"/>
                  </a:ext>
                </a:extLst>
              </p:cNvPr>
              <p:cNvSpPr/>
              <p:nvPr/>
            </p:nvSpPr>
            <p:spPr>
              <a:xfrm>
                <a:off x="5604868" y="10983212"/>
                <a:ext cx="328948" cy="32894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BBA4BC5-9E57-794F-90E1-F76F46142CB3}"/>
                </a:ext>
              </a:extLst>
            </p:cNvPr>
            <p:cNvGrpSpPr/>
            <p:nvPr/>
          </p:nvGrpSpPr>
          <p:grpSpPr>
            <a:xfrm>
              <a:off x="14174693" y="11846698"/>
              <a:ext cx="3840125" cy="1216114"/>
              <a:chOff x="5604868" y="10766664"/>
              <a:chExt cx="3840125" cy="1216114"/>
            </a:xfrm>
          </p:grpSpPr>
          <p:sp>
            <p:nvSpPr>
              <p:cNvPr id="85" name="Subtitle 2">
                <a:extLst>
                  <a:ext uri="{FF2B5EF4-FFF2-40B4-BE49-F238E27FC236}">
                    <a16:creationId xmlns:a16="http://schemas.microsoft.com/office/drawing/2014/main" id="{597B5008-0792-7B45-AE9D-5760C4477E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8586" y="10766664"/>
                <a:ext cx="3386407" cy="1216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BD6FD67-809D-6B40-9186-7C340FD24480}"/>
                  </a:ext>
                </a:extLst>
              </p:cNvPr>
              <p:cNvSpPr/>
              <p:nvPr/>
            </p:nvSpPr>
            <p:spPr>
              <a:xfrm>
                <a:off x="5604868" y="10983212"/>
                <a:ext cx="328948" cy="3289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676C204-D9E6-A941-A8C9-1C5BBD4B6C1A}"/>
                </a:ext>
              </a:extLst>
            </p:cNvPr>
            <p:cNvGrpSpPr/>
            <p:nvPr/>
          </p:nvGrpSpPr>
          <p:grpSpPr>
            <a:xfrm>
              <a:off x="18139588" y="11846698"/>
              <a:ext cx="3840125" cy="1216114"/>
              <a:chOff x="5604868" y="10766664"/>
              <a:chExt cx="3840125" cy="1216114"/>
            </a:xfrm>
          </p:grpSpPr>
          <p:sp>
            <p:nvSpPr>
              <p:cNvPr id="83" name="Subtitle 2">
                <a:extLst>
                  <a:ext uri="{FF2B5EF4-FFF2-40B4-BE49-F238E27FC236}">
                    <a16:creationId xmlns:a16="http://schemas.microsoft.com/office/drawing/2014/main" id="{403BF988-A5D4-6646-8906-320F4BF63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8586" y="10766664"/>
                <a:ext cx="3386407" cy="121611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E20AAE3-DBF4-1548-ABBA-42A94AA33665}"/>
                  </a:ext>
                </a:extLst>
              </p:cNvPr>
              <p:cNvSpPr/>
              <p:nvPr/>
            </p:nvSpPr>
            <p:spPr>
              <a:xfrm>
                <a:off x="5604868" y="10983212"/>
                <a:ext cx="328948" cy="32894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4FC29-56B6-9D45-B46A-2C998406605A}"/>
              </a:ext>
            </a:extLst>
          </p:cNvPr>
          <p:cNvGrpSpPr/>
          <p:nvPr/>
        </p:nvGrpSpPr>
        <p:grpSpPr>
          <a:xfrm>
            <a:off x="10559054" y="6458337"/>
            <a:ext cx="3905572" cy="2076773"/>
            <a:chOff x="10236039" y="7521636"/>
            <a:chExt cx="3905572" cy="207677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607B27E-FF3C-F145-A60E-BBC6F9777B03}"/>
                </a:ext>
              </a:extLst>
            </p:cNvPr>
            <p:cNvGrpSpPr/>
            <p:nvPr/>
          </p:nvGrpSpPr>
          <p:grpSpPr>
            <a:xfrm>
              <a:off x="10236039" y="7521636"/>
              <a:ext cx="3905572" cy="2076773"/>
              <a:chOff x="10093569" y="7037469"/>
              <a:chExt cx="4486164" cy="1796565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94" name="Left Arrow 93">
                <a:extLst>
                  <a:ext uri="{FF2B5EF4-FFF2-40B4-BE49-F238E27FC236}">
                    <a16:creationId xmlns:a16="http://schemas.microsoft.com/office/drawing/2014/main" id="{F742582B-1A16-5641-939A-E967223C9D6B}"/>
                  </a:ext>
                </a:extLst>
              </p:cNvPr>
              <p:cNvSpPr/>
              <p:nvPr/>
            </p:nvSpPr>
            <p:spPr>
              <a:xfrm>
                <a:off x="10093569" y="7037469"/>
                <a:ext cx="2243082" cy="1796565"/>
              </a:xfrm>
              <a:prstGeom prst="leftArrow">
                <a:avLst>
                  <a:gd name="adj1" fmla="val 63591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Left Arrow 94">
                <a:extLst>
                  <a:ext uri="{FF2B5EF4-FFF2-40B4-BE49-F238E27FC236}">
                    <a16:creationId xmlns:a16="http://schemas.microsoft.com/office/drawing/2014/main" id="{0E11ADA1-890C-2747-9C32-9F9AE981FED4}"/>
                  </a:ext>
                </a:extLst>
              </p:cNvPr>
              <p:cNvSpPr/>
              <p:nvPr/>
            </p:nvSpPr>
            <p:spPr>
              <a:xfrm rot="10800000">
                <a:off x="12336651" y="7037469"/>
                <a:ext cx="2243082" cy="1796565"/>
              </a:xfrm>
              <a:prstGeom prst="leftArrow">
                <a:avLst>
                  <a:gd name="adj1" fmla="val 63591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586E223-9984-7940-A98B-00DE44599EBC}"/>
                </a:ext>
              </a:extLst>
            </p:cNvPr>
            <p:cNvSpPr/>
            <p:nvPr/>
          </p:nvSpPr>
          <p:spPr>
            <a:xfrm>
              <a:off x="11688017" y="8144523"/>
              <a:ext cx="100161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vs.</a:t>
              </a:r>
              <a:endParaRPr lang="en-US" sz="72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62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F0C769C-BBC3-084D-8E54-E60D2FCC074D}"/>
              </a:ext>
            </a:extLst>
          </p:cNvPr>
          <p:cNvGrpSpPr/>
          <p:nvPr/>
        </p:nvGrpSpPr>
        <p:grpSpPr>
          <a:xfrm>
            <a:off x="6334531" y="5772666"/>
            <a:ext cx="11587952" cy="5631568"/>
            <a:chOff x="5387009" y="5772666"/>
            <a:chExt cx="13482996" cy="5631568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5ADF79E-0BF6-9F4B-AD3B-479E047FA8D9}"/>
                </a:ext>
              </a:extLst>
            </p:cNvPr>
            <p:cNvGrpSpPr/>
            <p:nvPr/>
          </p:nvGrpSpPr>
          <p:grpSpPr>
            <a:xfrm flipH="1">
              <a:off x="14141475" y="5772666"/>
              <a:ext cx="4728530" cy="5631568"/>
              <a:chOff x="5387009" y="5772666"/>
              <a:chExt cx="4728530" cy="5631568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B6924AA-AF9D-FA40-B363-111549C003CB}"/>
                  </a:ext>
                </a:extLst>
              </p:cNvPr>
              <p:cNvCxnSpPr/>
              <p:nvPr/>
            </p:nvCxnSpPr>
            <p:spPr>
              <a:xfrm flipH="1">
                <a:off x="5387009" y="8568572"/>
                <a:ext cx="4393095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Elbow Connector 118">
                <a:extLst>
                  <a:ext uri="{FF2B5EF4-FFF2-40B4-BE49-F238E27FC236}">
                    <a16:creationId xmlns:a16="http://schemas.microsoft.com/office/drawing/2014/main" id="{9A91856C-93EA-E342-8A5C-00314D7AC7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009" y="5772666"/>
                <a:ext cx="4728530" cy="1537399"/>
              </a:xfrm>
              <a:prstGeom prst="bentConnector3">
                <a:avLst/>
              </a:prstGeom>
              <a:ln w="381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Elbow Connector 119">
                <a:extLst>
                  <a:ext uri="{FF2B5EF4-FFF2-40B4-BE49-F238E27FC236}">
                    <a16:creationId xmlns:a16="http://schemas.microsoft.com/office/drawing/2014/main" id="{132589A5-7FE1-5345-8F81-57D2F40B9F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87009" y="9866835"/>
                <a:ext cx="4728530" cy="1537399"/>
              </a:xfrm>
              <a:prstGeom prst="bentConnector3">
                <a:avLst/>
              </a:prstGeom>
              <a:ln w="381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F2ACCC3-68EE-1847-BA14-C5DF4CAF9B4D}"/>
                </a:ext>
              </a:extLst>
            </p:cNvPr>
            <p:cNvGrpSpPr/>
            <p:nvPr/>
          </p:nvGrpSpPr>
          <p:grpSpPr>
            <a:xfrm>
              <a:off x="5387009" y="5772666"/>
              <a:ext cx="4728530" cy="5631568"/>
              <a:chOff x="5387009" y="5772666"/>
              <a:chExt cx="4728530" cy="563156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D60D138-83A8-9A45-B1A9-3EB5112648B0}"/>
                  </a:ext>
                </a:extLst>
              </p:cNvPr>
              <p:cNvCxnSpPr/>
              <p:nvPr/>
            </p:nvCxnSpPr>
            <p:spPr>
              <a:xfrm flipH="1">
                <a:off x="5387009" y="8568572"/>
                <a:ext cx="4393095" cy="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>
                <a:extLst>
                  <a:ext uri="{FF2B5EF4-FFF2-40B4-BE49-F238E27FC236}">
                    <a16:creationId xmlns:a16="http://schemas.microsoft.com/office/drawing/2014/main" id="{C399D532-9994-8649-8B3C-0E3271A31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009" y="5772666"/>
                <a:ext cx="4728530" cy="1537399"/>
              </a:xfrm>
              <a:prstGeom prst="bentConnector3">
                <a:avLst/>
              </a:prstGeom>
              <a:ln w="381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115">
                <a:extLst>
                  <a:ext uri="{FF2B5EF4-FFF2-40B4-BE49-F238E27FC236}">
                    <a16:creationId xmlns:a16="http://schemas.microsoft.com/office/drawing/2014/main" id="{472D5F1E-BE11-F740-B391-302C67D6ED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87009" y="9866835"/>
                <a:ext cx="4728530" cy="1537399"/>
              </a:xfrm>
              <a:prstGeom prst="bentConnector3">
                <a:avLst/>
              </a:prstGeom>
              <a:ln w="381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1330CA1-70DC-204D-852B-7622AE789271}"/>
              </a:ext>
            </a:extLst>
          </p:cNvPr>
          <p:cNvGrpSpPr/>
          <p:nvPr/>
        </p:nvGrpSpPr>
        <p:grpSpPr>
          <a:xfrm>
            <a:off x="3903302" y="4514159"/>
            <a:ext cx="2727273" cy="2556770"/>
            <a:chOff x="6873927" y="5054486"/>
            <a:chExt cx="3438566" cy="3223594"/>
          </a:xfrm>
        </p:grpSpPr>
        <p:graphicFrame>
          <p:nvGraphicFramePr>
            <p:cNvPr id="56" name="Chart 55">
              <a:extLst>
                <a:ext uri="{FF2B5EF4-FFF2-40B4-BE49-F238E27FC236}">
                  <a16:creationId xmlns:a16="http://schemas.microsoft.com/office/drawing/2014/main" id="{9DC697E9-4D72-B040-A152-9ADA8B81376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25101491"/>
                </p:ext>
              </p:extLst>
            </p:nvPr>
          </p:nvGraphicFramePr>
          <p:xfrm>
            <a:off x="6873927" y="5054486"/>
            <a:ext cx="3438566" cy="32235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01934981-5649-A245-9C9E-F6FA1C4798F5}"/>
                </a:ext>
              </a:extLst>
            </p:cNvPr>
            <p:cNvSpPr/>
            <p:nvPr/>
          </p:nvSpPr>
          <p:spPr>
            <a:xfrm>
              <a:off x="7780933" y="6417237"/>
              <a:ext cx="16245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25%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7156479-6839-494F-A667-3843F0ABFCF2}"/>
              </a:ext>
            </a:extLst>
          </p:cNvPr>
          <p:cNvGrpSpPr/>
          <p:nvPr/>
        </p:nvGrpSpPr>
        <p:grpSpPr>
          <a:xfrm>
            <a:off x="3903302" y="7310065"/>
            <a:ext cx="2727273" cy="2556770"/>
            <a:chOff x="6873927" y="8579585"/>
            <a:chExt cx="3438566" cy="3223594"/>
          </a:xfrm>
        </p:grpSpPr>
        <p:graphicFrame>
          <p:nvGraphicFramePr>
            <p:cNvPr id="98" name="Chart 97">
              <a:extLst>
                <a:ext uri="{FF2B5EF4-FFF2-40B4-BE49-F238E27FC236}">
                  <a16:creationId xmlns:a16="http://schemas.microsoft.com/office/drawing/2014/main" id="{CF08CEC1-D87C-C340-B8B1-C517D4BC2BA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2109827"/>
                </p:ext>
              </p:extLst>
            </p:nvPr>
          </p:nvGraphicFramePr>
          <p:xfrm>
            <a:off x="6873927" y="8579585"/>
            <a:ext cx="3438566" cy="32235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9" name="Rectangle 40">
              <a:extLst>
                <a:ext uri="{FF2B5EF4-FFF2-40B4-BE49-F238E27FC236}">
                  <a16:creationId xmlns:a16="http://schemas.microsoft.com/office/drawing/2014/main" id="{06F32490-F2CC-2A4A-B6FD-575EA994DA8D}"/>
                </a:ext>
              </a:extLst>
            </p:cNvPr>
            <p:cNvSpPr/>
            <p:nvPr/>
          </p:nvSpPr>
          <p:spPr>
            <a:xfrm>
              <a:off x="7780933" y="9929772"/>
              <a:ext cx="16245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40%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37169D-AD03-1046-B36E-2E3C88C43D25}"/>
              </a:ext>
            </a:extLst>
          </p:cNvPr>
          <p:cNvGrpSpPr/>
          <p:nvPr/>
        </p:nvGrpSpPr>
        <p:grpSpPr>
          <a:xfrm>
            <a:off x="3903302" y="10105971"/>
            <a:ext cx="2727273" cy="2556770"/>
            <a:chOff x="6873927" y="5054486"/>
            <a:chExt cx="3438566" cy="3223594"/>
          </a:xfrm>
        </p:grpSpPr>
        <p:graphicFrame>
          <p:nvGraphicFramePr>
            <p:cNvPr id="101" name="Chart 100">
              <a:extLst>
                <a:ext uri="{FF2B5EF4-FFF2-40B4-BE49-F238E27FC236}">
                  <a16:creationId xmlns:a16="http://schemas.microsoft.com/office/drawing/2014/main" id="{BF9231D5-DC61-F54F-BC46-ADE9BF86441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56951150"/>
                </p:ext>
              </p:extLst>
            </p:nvPr>
          </p:nvGraphicFramePr>
          <p:xfrm>
            <a:off x="6873927" y="5054486"/>
            <a:ext cx="3438566" cy="32235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5018C0D8-9562-CC4A-B015-B90D2D11D640}"/>
                </a:ext>
              </a:extLst>
            </p:cNvPr>
            <p:cNvSpPr/>
            <p:nvPr/>
          </p:nvSpPr>
          <p:spPr>
            <a:xfrm>
              <a:off x="7780933" y="6417237"/>
              <a:ext cx="16245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25%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2D5C214-2A39-1B49-A2EB-75F52A66BA4C}"/>
              </a:ext>
            </a:extLst>
          </p:cNvPr>
          <p:cNvGrpSpPr/>
          <p:nvPr/>
        </p:nvGrpSpPr>
        <p:grpSpPr>
          <a:xfrm>
            <a:off x="17716594" y="4514159"/>
            <a:ext cx="2727273" cy="8148582"/>
            <a:chOff x="6873927" y="5054486"/>
            <a:chExt cx="3438566" cy="10273792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F815BB0-3DD2-AB4A-83CC-57C1EBDB5ED3}"/>
                </a:ext>
              </a:extLst>
            </p:cNvPr>
            <p:cNvGrpSpPr/>
            <p:nvPr/>
          </p:nvGrpSpPr>
          <p:grpSpPr>
            <a:xfrm>
              <a:off x="6873927" y="5054486"/>
              <a:ext cx="3438566" cy="3223594"/>
              <a:chOff x="6873927" y="5054486"/>
              <a:chExt cx="3438566" cy="3223594"/>
            </a:xfrm>
          </p:grpSpPr>
          <p:graphicFrame>
            <p:nvGraphicFramePr>
              <p:cNvPr id="111" name="Chart 110">
                <a:extLst>
                  <a:ext uri="{FF2B5EF4-FFF2-40B4-BE49-F238E27FC236}">
                    <a16:creationId xmlns:a16="http://schemas.microsoft.com/office/drawing/2014/main" id="{F2532D7B-252D-7340-8F24-9A3F6785D32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25101491"/>
                  </p:ext>
                </p:extLst>
              </p:nvPr>
            </p:nvGraphicFramePr>
            <p:xfrm>
              <a:off x="6873927" y="5054486"/>
              <a:ext cx="3438566" cy="32235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12" name="Rectangle 40">
                <a:extLst>
                  <a:ext uri="{FF2B5EF4-FFF2-40B4-BE49-F238E27FC236}">
                    <a16:creationId xmlns:a16="http://schemas.microsoft.com/office/drawing/2014/main" id="{13C42441-4B1C-DB44-A569-EBE089A34BC9}"/>
                  </a:ext>
                </a:extLst>
              </p:cNvPr>
              <p:cNvSpPr/>
              <p:nvPr/>
            </p:nvSpPr>
            <p:spPr>
              <a:xfrm>
                <a:off x="7780933" y="6417237"/>
                <a:ext cx="162455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25%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8567F43-4F56-6843-8ABB-EADA8DE36BE1}"/>
                </a:ext>
              </a:extLst>
            </p:cNvPr>
            <p:cNvGrpSpPr/>
            <p:nvPr/>
          </p:nvGrpSpPr>
          <p:grpSpPr>
            <a:xfrm>
              <a:off x="6873927" y="8579585"/>
              <a:ext cx="3438566" cy="3223594"/>
              <a:chOff x="6873927" y="8579585"/>
              <a:chExt cx="3438566" cy="3223594"/>
            </a:xfrm>
          </p:grpSpPr>
          <p:graphicFrame>
            <p:nvGraphicFramePr>
              <p:cNvPr id="109" name="Chart 108">
                <a:extLst>
                  <a:ext uri="{FF2B5EF4-FFF2-40B4-BE49-F238E27FC236}">
                    <a16:creationId xmlns:a16="http://schemas.microsoft.com/office/drawing/2014/main" id="{D55D5596-2028-5241-8E67-B23B66FCD84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2109827"/>
                  </p:ext>
                </p:extLst>
              </p:nvPr>
            </p:nvGraphicFramePr>
            <p:xfrm>
              <a:off x="6873927" y="8579585"/>
              <a:ext cx="3438566" cy="32235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110" name="Rectangle 40">
                <a:extLst>
                  <a:ext uri="{FF2B5EF4-FFF2-40B4-BE49-F238E27FC236}">
                    <a16:creationId xmlns:a16="http://schemas.microsoft.com/office/drawing/2014/main" id="{3D4B2626-A502-7F4F-9FD3-851B45EC7C3A}"/>
                  </a:ext>
                </a:extLst>
              </p:cNvPr>
              <p:cNvSpPr/>
              <p:nvPr/>
            </p:nvSpPr>
            <p:spPr>
              <a:xfrm>
                <a:off x="7780933" y="9929772"/>
                <a:ext cx="162455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40%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6A034AB-D48F-EC49-BFF1-A869AF657B0E}"/>
                </a:ext>
              </a:extLst>
            </p:cNvPr>
            <p:cNvGrpSpPr/>
            <p:nvPr/>
          </p:nvGrpSpPr>
          <p:grpSpPr>
            <a:xfrm>
              <a:off x="6873927" y="12104684"/>
              <a:ext cx="3438566" cy="3223594"/>
              <a:chOff x="6873927" y="5054486"/>
              <a:chExt cx="3438566" cy="3223594"/>
            </a:xfrm>
          </p:grpSpPr>
          <p:graphicFrame>
            <p:nvGraphicFramePr>
              <p:cNvPr id="107" name="Chart 106">
                <a:extLst>
                  <a:ext uri="{FF2B5EF4-FFF2-40B4-BE49-F238E27FC236}">
                    <a16:creationId xmlns:a16="http://schemas.microsoft.com/office/drawing/2014/main" id="{E0F0B819-0593-3D43-BCBF-AEA94862C0C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56951150"/>
                  </p:ext>
                </p:extLst>
              </p:nvPr>
            </p:nvGraphicFramePr>
            <p:xfrm>
              <a:off x="6873927" y="5054486"/>
              <a:ext cx="3438566" cy="32235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sp>
            <p:nvSpPr>
              <p:cNvPr id="108" name="Rectangle 40">
                <a:extLst>
                  <a:ext uri="{FF2B5EF4-FFF2-40B4-BE49-F238E27FC236}">
                    <a16:creationId xmlns:a16="http://schemas.microsoft.com/office/drawing/2014/main" id="{878440C7-8001-6245-913B-79C17641E0A3}"/>
                  </a:ext>
                </a:extLst>
              </p:cNvPr>
              <p:cNvSpPr/>
              <p:nvPr/>
            </p:nvSpPr>
            <p:spPr>
              <a:xfrm>
                <a:off x="7780933" y="6417237"/>
                <a:ext cx="162455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25%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171B65-EF7D-DD40-A4FD-C8C9DE5E83F8}"/>
              </a:ext>
            </a:extLst>
          </p:cNvPr>
          <p:cNvGrpSpPr/>
          <p:nvPr/>
        </p:nvGrpSpPr>
        <p:grpSpPr>
          <a:xfrm>
            <a:off x="9533580" y="5725711"/>
            <a:ext cx="5310489" cy="5310489"/>
            <a:chOff x="3623788" y="4841480"/>
            <a:chExt cx="5310489" cy="5310489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C475BD0-8F0E-814B-8C9E-FF4B11B4E344}"/>
                </a:ext>
              </a:extLst>
            </p:cNvPr>
            <p:cNvSpPr/>
            <p:nvPr/>
          </p:nvSpPr>
          <p:spPr>
            <a:xfrm>
              <a:off x="3623788" y="4841480"/>
              <a:ext cx="5310489" cy="531048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57FED76-872E-4642-8FA3-19D69CCEDB52}"/>
                </a:ext>
              </a:extLst>
            </p:cNvPr>
            <p:cNvSpPr txBox="1"/>
            <p:nvPr/>
          </p:nvSpPr>
          <p:spPr>
            <a:xfrm>
              <a:off x="4411762" y="6148373"/>
              <a:ext cx="373454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Promotions only work as well as the marketing.</a:t>
              </a:r>
            </a:p>
          </p:txBody>
        </p:sp>
      </p:grpSp>
      <p:sp>
        <p:nvSpPr>
          <p:cNvPr id="121" name="Subtitle 2">
            <a:extLst>
              <a:ext uri="{FF2B5EF4-FFF2-40B4-BE49-F238E27FC236}">
                <a16:creationId xmlns:a16="http://schemas.microsoft.com/office/drawing/2014/main" id="{F7421D64-82D7-FB4B-BD3E-2ADB0EC87B3A}"/>
              </a:ext>
            </a:extLst>
          </p:cNvPr>
          <p:cNvSpPr txBox="1">
            <a:spLocks/>
          </p:cNvSpPr>
          <p:nvPr/>
        </p:nvSpPr>
        <p:spPr>
          <a:xfrm>
            <a:off x="1105016" y="5261842"/>
            <a:ext cx="2932689" cy="108133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as well as the marketing.</a:t>
            </a:r>
          </a:p>
        </p:txBody>
      </p:sp>
      <p:sp>
        <p:nvSpPr>
          <p:cNvPr id="122" name="Subtitle 2">
            <a:extLst>
              <a:ext uri="{FF2B5EF4-FFF2-40B4-BE49-F238E27FC236}">
                <a16:creationId xmlns:a16="http://schemas.microsoft.com/office/drawing/2014/main" id="{201E43A7-78DD-484D-BCD8-ADB16DCBFA5D}"/>
              </a:ext>
            </a:extLst>
          </p:cNvPr>
          <p:cNvSpPr txBox="1">
            <a:spLocks/>
          </p:cNvSpPr>
          <p:nvPr/>
        </p:nvSpPr>
        <p:spPr>
          <a:xfrm>
            <a:off x="1105016" y="8044720"/>
            <a:ext cx="2932689" cy="108133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as well as the marketing.</a:t>
            </a:r>
          </a:p>
        </p:txBody>
      </p:sp>
      <p:sp>
        <p:nvSpPr>
          <p:cNvPr id="123" name="Subtitle 2">
            <a:extLst>
              <a:ext uri="{FF2B5EF4-FFF2-40B4-BE49-F238E27FC236}">
                <a16:creationId xmlns:a16="http://schemas.microsoft.com/office/drawing/2014/main" id="{A7999771-3F92-C545-AEEE-2D81DF44DDBA}"/>
              </a:ext>
            </a:extLst>
          </p:cNvPr>
          <p:cNvSpPr txBox="1">
            <a:spLocks/>
          </p:cNvSpPr>
          <p:nvPr/>
        </p:nvSpPr>
        <p:spPr>
          <a:xfrm>
            <a:off x="1105016" y="10853654"/>
            <a:ext cx="2932689" cy="108133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as well as the marketing.</a:t>
            </a:r>
          </a:p>
        </p:txBody>
      </p:sp>
      <p:sp>
        <p:nvSpPr>
          <p:cNvPr id="124" name="Subtitle 2">
            <a:extLst>
              <a:ext uri="{FF2B5EF4-FFF2-40B4-BE49-F238E27FC236}">
                <a16:creationId xmlns:a16="http://schemas.microsoft.com/office/drawing/2014/main" id="{41AAA427-6F00-A14E-8CE7-0A42AC628EAF}"/>
              </a:ext>
            </a:extLst>
          </p:cNvPr>
          <p:cNvSpPr txBox="1">
            <a:spLocks/>
          </p:cNvSpPr>
          <p:nvPr/>
        </p:nvSpPr>
        <p:spPr>
          <a:xfrm>
            <a:off x="20339945" y="5261842"/>
            <a:ext cx="2932689" cy="108133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as well as the marketing.</a:t>
            </a:r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0701DA6C-0345-954A-B670-504FA6434D64}"/>
              </a:ext>
            </a:extLst>
          </p:cNvPr>
          <p:cNvSpPr txBox="1">
            <a:spLocks/>
          </p:cNvSpPr>
          <p:nvPr/>
        </p:nvSpPr>
        <p:spPr>
          <a:xfrm>
            <a:off x="20339945" y="8044720"/>
            <a:ext cx="2932689" cy="108133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as well as the marketing.</a:t>
            </a:r>
          </a:p>
        </p:txBody>
      </p:sp>
      <p:sp>
        <p:nvSpPr>
          <p:cNvPr id="126" name="Subtitle 2">
            <a:extLst>
              <a:ext uri="{FF2B5EF4-FFF2-40B4-BE49-F238E27FC236}">
                <a16:creationId xmlns:a16="http://schemas.microsoft.com/office/drawing/2014/main" id="{1518DF18-5515-E247-8A9B-DA18631755DA}"/>
              </a:ext>
            </a:extLst>
          </p:cNvPr>
          <p:cNvSpPr txBox="1">
            <a:spLocks/>
          </p:cNvSpPr>
          <p:nvPr/>
        </p:nvSpPr>
        <p:spPr>
          <a:xfrm>
            <a:off x="20339945" y="10853654"/>
            <a:ext cx="2932689" cy="108133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49433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9E1EF08-D4CC-F247-95EE-8C1E7318FE5E}"/>
              </a:ext>
            </a:extLst>
          </p:cNvPr>
          <p:cNvSpPr/>
          <p:nvPr/>
        </p:nvSpPr>
        <p:spPr>
          <a:xfrm>
            <a:off x="9355364" y="6664359"/>
            <a:ext cx="5666922" cy="2886488"/>
          </a:xfrm>
          <a:prstGeom prst="rightArrow">
            <a:avLst>
              <a:gd name="adj1" fmla="val 72901"/>
              <a:gd name="adj2" fmla="val 50000"/>
            </a:avLst>
          </a:prstGeom>
          <a:gradFill>
            <a:gsLst>
              <a:gs pos="0">
                <a:schemeClr val="bg1"/>
              </a:gs>
              <a:gs pos="82000">
                <a:srgbClr val="F2F2F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41222E-125B-734D-AE5E-F176D697AEB9}"/>
              </a:ext>
            </a:extLst>
          </p:cNvPr>
          <p:cNvGrpSpPr/>
          <p:nvPr/>
        </p:nvGrpSpPr>
        <p:grpSpPr>
          <a:xfrm>
            <a:off x="2828480" y="4465811"/>
            <a:ext cx="6322962" cy="8227999"/>
            <a:chOff x="2285747" y="4465811"/>
            <a:chExt cx="6322962" cy="8227999"/>
          </a:xfrm>
        </p:grpSpPr>
        <p:graphicFrame>
          <p:nvGraphicFramePr>
            <p:cNvPr id="43" name="Chart 42">
              <a:extLst>
                <a:ext uri="{FF2B5EF4-FFF2-40B4-BE49-F238E27FC236}">
                  <a16:creationId xmlns:a16="http://schemas.microsoft.com/office/drawing/2014/main" id="{F28B5665-0A4C-5D44-930F-320D49873A0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02234102"/>
                </p:ext>
              </p:extLst>
            </p:nvPr>
          </p:nvGraphicFramePr>
          <p:xfrm>
            <a:off x="2285747" y="5091522"/>
            <a:ext cx="6322962" cy="592765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877BC21-1ACD-B641-BACD-9C972F718A85}"/>
                </a:ext>
              </a:extLst>
            </p:cNvPr>
            <p:cNvGrpSpPr/>
            <p:nvPr/>
          </p:nvGrpSpPr>
          <p:grpSpPr>
            <a:xfrm>
              <a:off x="3546125" y="4465811"/>
              <a:ext cx="3802205" cy="830997"/>
              <a:chOff x="1607562" y="5557574"/>
              <a:chExt cx="3802205" cy="83099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1A3899-7621-1748-8E52-C94A1C86A453}"/>
                  </a:ext>
                </a:extLst>
              </p:cNvPr>
              <p:cNvSpPr txBox="1"/>
              <p:nvPr/>
            </p:nvSpPr>
            <p:spPr>
              <a:xfrm>
                <a:off x="3345688" y="5691520"/>
                <a:ext cx="2064079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Information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954F16F-02C8-1145-B4F4-4B1565435E4B}"/>
                  </a:ext>
                </a:extLst>
              </p:cNvPr>
              <p:cNvSpPr/>
              <p:nvPr/>
            </p:nvSpPr>
            <p:spPr>
              <a:xfrm>
                <a:off x="1607562" y="5557574"/>
                <a:ext cx="163138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4800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2018</a:t>
                </a:r>
                <a:endParaRPr lang="en-US" sz="72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9C6184A-DD4E-074B-8F8B-16D32A97EB16}"/>
                </a:ext>
              </a:extLst>
            </p:cNvPr>
            <p:cNvGrpSpPr/>
            <p:nvPr/>
          </p:nvGrpSpPr>
          <p:grpSpPr>
            <a:xfrm flipH="1">
              <a:off x="2828482" y="10767343"/>
              <a:ext cx="5237490" cy="1926467"/>
              <a:chOff x="1124487" y="5142439"/>
              <a:chExt cx="5237490" cy="1926467"/>
            </a:xfrm>
          </p:grpSpPr>
          <p:sp>
            <p:nvSpPr>
              <p:cNvPr id="52" name="CuadroTexto 395">
                <a:extLst>
                  <a:ext uri="{FF2B5EF4-FFF2-40B4-BE49-F238E27FC236}">
                    <a16:creationId xmlns:a16="http://schemas.microsoft.com/office/drawing/2014/main" id="{A9F2D066-1268-6941-9F62-002525A1B7EC}"/>
                  </a:ext>
                </a:extLst>
              </p:cNvPr>
              <p:cNvSpPr txBox="1"/>
              <p:nvPr/>
            </p:nvSpPr>
            <p:spPr>
              <a:xfrm>
                <a:off x="1787642" y="5142439"/>
                <a:ext cx="3911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53" name="Rectangle 40">
                <a:extLst>
                  <a:ext uri="{FF2B5EF4-FFF2-40B4-BE49-F238E27FC236}">
                    <a16:creationId xmlns:a16="http://schemas.microsoft.com/office/drawing/2014/main" id="{B20D8830-A551-7448-B8EB-556B11432352}"/>
                  </a:ext>
                </a:extLst>
              </p:cNvPr>
              <p:cNvSpPr/>
              <p:nvPr/>
            </p:nvSpPr>
            <p:spPr>
              <a:xfrm>
                <a:off x="1124487" y="5868577"/>
                <a:ext cx="523749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 Promotions only work as well as the marketing. 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90024EB-1634-7940-9972-45EEBEFAEA54}"/>
              </a:ext>
            </a:extLst>
          </p:cNvPr>
          <p:cNvGrpSpPr/>
          <p:nvPr/>
        </p:nvGrpSpPr>
        <p:grpSpPr>
          <a:xfrm>
            <a:off x="15226208" y="4465811"/>
            <a:ext cx="6322962" cy="8227999"/>
            <a:chOff x="15768942" y="4465811"/>
            <a:chExt cx="6322962" cy="8227999"/>
          </a:xfrm>
        </p:grpSpPr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95344658-65A5-2046-8F95-8728402F7AC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67950105"/>
                </p:ext>
              </p:extLst>
            </p:nvPr>
          </p:nvGraphicFramePr>
          <p:xfrm>
            <a:off x="15768942" y="5091522"/>
            <a:ext cx="6322962" cy="592765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652B31E-0106-4A47-9E4A-2995711A9E97}"/>
                </a:ext>
              </a:extLst>
            </p:cNvPr>
            <p:cNvGrpSpPr/>
            <p:nvPr/>
          </p:nvGrpSpPr>
          <p:grpSpPr>
            <a:xfrm>
              <a:off x="17029322" y="4465811"/>
              <a:ext cx="3802205" cy="830997"/>
              <a:chOff x="1607562" y="5557574"/>
              <a:chExt cx="3802205" cy="830997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0CAD7D6-5AA5-2744-B4B4-CA75E9D50254}"/>
                  </a:ext>
                </a:extLst>
              </p:cNvPr>
              <p:cNvSpPr txBox="1"/>
              <p:nvPr/>
            </p:nvSpPr>
            <p:spPr>
              <a:xfrm>
                <a:off x="3345688" y="5691520"/>
                <a:ext cx="2064079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Information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4A7D8FB-3F75-454B-8B7F-BD2CF1DAAE64}"/>
                  </a:ext>
                </a:extLst>
              </p:cNvPr>
              <p:cNvSpPr/>
              <p:nvPr/>
            </p:nvSpPr>
            <p:spPr>
              <a:xfrm>
                <a:off x="1607562" y="5557574"/>
                <a:ext cx="163138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4800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2019</a:t>
                </a:r>
                <a:endParaRPr lang="en-US" sz="72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15D206F-2324-884B-B1EC-367102CBBA03}"/>
                </a:ext>
              </a:extLst>
            </p:cNvPr>
            <p:cNvGrpSpPr/>
            <p:nvPr/>
          </p:nvGrpSpPr>
          <p:grpSpPr>
            <a:xfrm flipH="1">
              <a:off x="16311680" y="10767343"/>
              <a:ext cx="5237490" cy="1926467"/>
              <a:chOff x="1124487" y="5142439"/>
              <a:chExt cx="5237490" cy="1926467"/>
            </a:xfrm>
          </p:grpSpPr>
          <p:sp>
            <p:nvSpPr>
              <p:cNvPr id="57" name="CuadroTexto 395">
                <a:extLst>
                  <a:ext uri="{FF2B5EF4-FFF2-40B4-BE49-F238E27FC236}">
                    <a16:creationId xmlns:a16="http://schemas.microsoft.com/office/drawing/2014/main" id="{4D35881A-FFFB-6346-BFAC-399D08B9B734}"/>
                  </a:ext>
                </a:extLst>
              </p:cNvPr>
              <p:cNvSpPr txBox="1"/>
              <p:nvPr/>
            </p:nvSpPr>
            <p:spPr>
              <a:xfrm>
                <a:off x="1787642" y="5142439"/>
                <a:ext cx="3911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59" name="Rectangle 40">
                <a:extLst>
                  <a:ext uri="{FF2B5EF4-FFF2-40B4-BE49-F238E27FC236}">
                    <a16:creationId xmlns:a16="http://schemas.microsoft.com/office/drawing/2014/main" id="{F6D24379-8983-3744-9143-8F777D1BF395}"/>
                  </a:ext>
                </a:extLst>
              </p:cNvPr>
              <p:cNvSpPr/>
              <p:nvPr/>
            </p:nvSpPr>
            <p:spPr>
              <a:xfrm>
                <a:off x="1124487" y="5868577"/>
                <a:ext cx="523749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 Promotions only work as well as the marketing.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58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BB5415B-AA83-1F48-885F-AE955AB53F4B}"/>
              </a:ext>
            </a:extLst>
          </p:cNvPr>
          <p:cNvGrpSpPr/>
          <p:nvPr/>
        </p:nvGrpSpPr>
        <p:grpSpPr>
          <a:xfrm flipH="1">
            <a:off x="6882598" y="5781368"/>
            <a:ext cx="2816942" cy="5973097"/>
            <a:chOff x="14586155" y="5781368"/>
            <a:chExt cx="2816942" cy="597309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7292FE8-D23E-114A-BC8A-11CE9372D35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6155" y="11754465"/>
              <a:ext cx="281694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587F1BF-0085-CD42-999E-FBBC570902D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6155" y="5781368"/>
              <a:ext cx="281694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7251A8-90E8-C947-8293-13487A960022}"/>
              </a:ext>
            </a:extLst>
          </p:cNvPr>
          <p:cNvGrpSpPr/>
          <p:nvPr/>
        </p:nvGrpSpPr>
        <p:grpSpPr>
          <a:xfrm>
            <a:off x="14586155" y="5781368"/>
            <a:ext cx="2816942" cy="5973097"/>
            <a:chOff x="14586155" y="5781368"/>
            <a:chExt cx="2816942" cy="5973097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F75A736-AFEA-634E-B159-04FA8A1C05A8}"/>
                </a:ext>
              </a:extLst>
            </p:cNvPr>
            <p:cNvCxnSpPr>
              <a:cxnSpLocks/>
            </p:cNvCxnSpPr>
            <p:nvPr/>
          </p:nvCxnSpPr>
          <p:spPr>
            <a:xfrm>
              <a:off x="14586155" y="11754465"/>
              <a:ext cx="281694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D056A4-B627-D348-B401-DEC2810AD29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6155" y="5781368"/>
              <a:ext cx="281694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Block Arc 4">
            <a:extLst>
              <a:ext uri="{FF2B5EF4-FFF2-40B4-BE49-F238E27FC236}">
                <a16:creationId xmlns:a16="http://schemas.microsoft.com/office/drawing/2014/main" id="{9EBEBEAD-177D-CF4A-B772-3F6BD4732802}"/>
              </a:ext>
            </a:extLst>
          </p:cNvPr>
          <p:cNvSpPr/>
          <p:nvPr/>
        </p:nvSpPr>
        <p:spPr>
          <a:xfrm rot="16200000">
            <a:off x="7931910" y="5127060"/>
            <a:ext cx="7250108" cy="7250109"/>
          </a:xfrm>
          <a:prstGeom prst="blockArc">
            <a:avLst>
              <a:gd name="adj1" fmla="val 10800000"/>
              <a:gd name="adj2" fmla="val 39287"/>
              <a:gd name="adj3" fmla="val 4894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8A3D6849-F691-FC41-904A-DEF912B5B65D}"/>
              </a:ext>
            </a:extLst>
          </p:cNvPr>
          <p:cNvSpPr/>
          <p:nvPr/>
        </p:nvSpPr>
        <p:spPr>
          <a:xfrm rot="5400000" flipH="1">
            <a:off x="9178368" y="5127060"/>
            <a:ext cx="7250108" cy="7250109"/>
          </a:xfrm>
          <a:prstGeom prst="blockArc">
            <a:avLst>
              <a:gd name="adj1" fmla="val 10800000"/>
              <a:gd name="adj2" fmla="val 39287"/>
              <a:gd name="adj3" fmla="val 4894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C24903CA-5B40-B64B-9048-801731370C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4957626"/>
              </p:ext>
            </p:extLst>
          </p:nvPr>
        </p:nvGraphicFramePr>
        <p:xfrm>
          <a:off x="5960147" y="7188783"/>
          <a:ext cx="4689042" cy="312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A5F8CF49-29BF-064F-BE74-5E6AB4BB95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7259285"/>
              </p:ext>
            </p:extLst>
          </p:nvPr>
        </p:nvGraphicFramePr>
        <p:xfrm>
          <a:off x="13728461" y="7188783"/>
          <a:ext cx="4689042" cy="312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9EC273B4-A13C-1641-9228-0E6CA28AB244}"/>
              </a:ext>
            </a:extLst>
          </p:cNvPr>
          <p:cNvSpPr/>
          <p:nvPr/>
        </p:nvSpPr>
        <p:spPr>
          <a:xfrm>
            <a:off x="9500839" y="5555983"/>
            <a:ext cx="458113" cy="4581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59B12A-BCD4-D942-9D59-47C17D15821D}"/>
              </a:ext>
            </a:extLst>
          </p:cNvPr>
          <p:cNvSpPr/>
          <p:nvPr/>
        </p:nvSpPr>
        <p:spPr>
          <a:xfrm>
            <a:off x="9500839" y="11490132"/>
            <a:ext cx="458113" cy="4581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DCACE46-A8CB-3247-AFE3-9FC8AC07456E}"/>
              </a:ext>
            </a:extLst>
          </p:cNvPr>
          <p:cNvSpPr/>
          <p:nvPr/>
        </p:nvSpPr>
        <p:spPr>
          <a:xfrm>
            <a:off x="14418700" y="5555983"/>
            <a:ext cx="458113" cy="458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9E8A88-A47A-A949-B406-8E814A141179}"/>
              </a:ext>
            </a:extLst>
          </p:cNvPr>
          <p:cNvSpPr/>
          <p:nvPr/>
        </p:nvSpPr>
        <p:spPr>
          <a:xfrm>
            <a:off x="14418700" y="11490132"/>
            <a:ext cx="458113" cy="4581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40">
            <a:extLst>
              <a:ext uri="{FF2B5EF4-FFF2-40B4-BE49-F238E27FC236}">
                <a16:creationId xmlns:a16="http://schemas.microsoft.com/office/drawing/2014/main" id="{54ACA907-CEBB-AF4A-AA82-0173F639ACB5}"/>
              </a:ext>
            </a:extLst>
          </p:cNvPr>
          <p:cNvSpPr/>
          <p:nvPr/>
        </p:nvSpPr>
        <p:spPr>
          <a:xfrm>
            <a:off x="17658028" y="5485984"/>
            <a:ext cx="51194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Promotions only work as well as the marketing.</a:t>
            </a:r>
          </a:p>
        </p:txBody>
      </p:sp>
      <p:sp>
        <p:nvSpPr>
          <p:cNvPr id="35" name="Rectangle 40">
            <a:extLst>
              <a:ext uri="{FF2B5EF4-FFF2-40B4-BE49-F238E27FC236}">
                <a16:creationId xmlns:a16="http://schemas.microsoft.com/office/drawing/2014/main" id="{27C45608-C566-C14A-B6AF-DC43767C0D44}"/>
              </a:ext>
            </a:extLst>
          </p:cNvPr>
          <p:cNvSpPr/>
          <p:nvPr/>
        </p:nvSpPr>
        <p:spPr>
          <a:xfrm>
            <a:off x="17658028" y="11420134"/>
            <a:ext cx="51194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Promotions only work as well as the marketing.</a:t>
            </a:r>
          </a:p>
        </p:txBody>
      </p:sp>
      <p:sp>
        <p:nvSpPr>
          <p:cNvPr id="36" name="Rectangle 40">
            <a:extLst>
              <a:ext uri="{FF2B5EF4-FFF2-40B4-BE49-F238E27FC236}">
                <a16:creationId xmlns:a16="http://schemas.microsoft.com/office/drawing/2014/main" id="{FBD17DC6-037C-094E-B017-06B58A763311}"/>
              </a:ext>
            </a:extLst>
          </p:cNvPr>
          <p:cNvSpPr/>
          <p:nvPr/>
        </p:nvSpPr>
        <p:spPr>
          <a:xfrm>
            <a:off x="1600200" y="5454413"/>
            <a:ext cx="51149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Promotions only work as well as the marketing.</a:t>
            </a:r>
          </a:p>
        </p:txBody>
      </p:sp>
      <p:sp>
        <p:nvSpPr>
          <p:cNvPr id="37" name="Rectangle 40">
            <a:extLst>
              <a:ext uri="{FF2B5EF4-FFF2-40B4-BE49-F238E27FC236}">
                <a16:creationId xmlns:a16="http://schemas.microsoft.com/office/drawing/2014/main" id="{151CE187-0596-A744-BF71-B6C90474AB0F}"/>
              </a:ext>
            </a:extLst>
          </p:cNvPr>
          <p:cNvSpPr/>
          <p:nvPr/>
        </p:nvSpPr>
        <p:spPr>
          <a:xfrm>
            <a:off x="1600200" y="11388563"/>
            <a:ext cx="51149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Promotions only work as well as the marketing.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A35B0C3A-2DD6-5247-B24D-1F4045C1D003}"/>
              </a:ext>
            </a:extLst>
          </p:cNvPr>
          <p:cNvSpPr txBox="1"/>
          <p:nvPr/>
        </p:nvSpPr>
        <p:spPr>
          <a:xfrm>
            <a:off x="17658028" y="4849466"/>
            <a:ext cx="3911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385C3FB7-0019-8C42-8813-AFEE2F7A7D12}"/>
              </a:ext>
            </a:extLst>
          </p:cNvPr>
          <p:cNvSpPr txBox="1"/>
          <p:nvPr/>
        </p:nvSpPr>
        <p:spPr>
          <a:xfrm>
            <a:off x="17658028" y="10742232"/>
            <a:ext cx="3911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9070C1BF-77D0-9546-9D8D-62C5CBBE870F}"/>
              </a:ext>
            </a:extLst>
          </p:cNvPr>
          <p:cNvSpPr txBox="1"/>
          <p:nvPr/>
        </p:nvSpPr>
        <p:spPr>
          <a:xfrm>
            <a:off x="2796315" y="4849466"/>
            <a:ext cx="3911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5A916B29-B912-5A48-BE5C-C161091F330E}"/>
              </a:ext>
            </a:extLst>
          </p:cNvPr>
          <p:cNvSpPr txBox="1"/>
          <p:nvPr/>
        </p:nvSpPr>
        <p:spPr>
          <a:xfrm>
            <a:off x="2796315" y="10742232"/>
            <a:ext cx="3911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502D75-9F72-6143-80EC-BA530C54EA55}"/>
              </a:ext>
            </a:extLst>
          </p:cNvPr>
          <p:cNvSpPr txBox="1"/>
          <p:nvPr/>
        </p:nvSpPr>
        <p:spPr>
          <a:xfrm>
            <a:off x="10321555" y="7351730"/>
            <a:ext cx="37345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84552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E3D66920-0785-6A45-B536-F1F44DBBBE78}"/>
              </a:ext>
            </a:extLst>
          </p:cNvPr>
          <p:cNvGrpSpPr/>
          <p:nvPr/>
        </p:nvGrpSpPr>
        <p:grpSpPr>
          <a:xfrm>
            <a:off x="12598940" y="8443123"/>
            <a:ext cx="4134866" cy="3876362"/>
            <a:chOff x="6873927" y="5054486"/>
            <a:chExt cx="3438566" cy="3223594"/>
          </a:xfrm>
        </p:grpSpPr>
        <p:graphicFrame>
          <p:nvGraphicFramePr>
            <p:cNvPr id="49" name="Chart 48">
              <a:extLst>
                <a:ext uri="{FF2B5EF4-FFF2-40B4-BE49-F238E27FC236}">
                  <a16:creationId xmlns:a16="http://schemas.microsoft.com/office/drawing/2014/main" id="{CBC679CA-2ACD-E24A-996A-2B3344CA0BD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54227328"/>
                </p:ext>
              </p:extLst>
            </p:nvPr>
          </p:nvGraphicFramePr>
          <p:xfrm>
            <a:off x="6873927" y="5054486"/>
            <a:ext cx="3438566" cy="32235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2FE4D235-054A-394B-BCA9-C599BE8BE974}"/>
                </a:ext>
              </a:extLst>
            </p:cNvPr>
            <p:cNvSpPr/>
            <p:nvPr/>
          </p:nvSpPr>
          <p:spPr>
            <a:xfrm>
              <a:off x="7780933" y="6417237"/>
              <a:ext cx="1624554" cy="435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65%</a:t>
              </a:r>
            </a:p>
          </p:txBody>
        </p:sp>
      </p:grpSp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7931910" y="861425"/>
              <a:ext cx="85138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Comparison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9" name="Freeform 3">
            <a:extLst>
              <a:ext uri="{FF2B5EF4-FFF2-40B4-BE49-F238E27FC236}">
                <a16:creationId xmlns:a16="http://schemas.microsoft.com/office/drawing/2014/main" id="{949B7A53-4FFE-B74A-B3B2-38FEE9B3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1447" y="5682096"/>
            <a:ext cx="4357863" cy="5038411"/>
          </a:xfrm>
          <a:custGeom>
            <a:avLst/>
            <a:gdLst>
              <a:gd name="T0" fmla="*/ 8186 w 8187"/>
              <a:gd name="T1" fmla="*/ 2938 h 9469"/>
              <a:gd name="T2" fmla="*/ 8186 w 8187"/>
              <a:gd name="T3" fmla="*/ 2938 h 9469"/>
              <a:gd name="T4" fmla="*/ 8186 w 8187"/>
              <a:gd name="T5" fmla="*/ 4157 h 9469"/>
              <a:gd name="T6" fmla="*/ 8061 w 8187"/>
              <a:gd name="T7" fmla="*/ 4157 h 9469"/>
              <a:gd name="T8" fmla="*/ 5530 w 8187"/>
              <a:gd name="T9" fmla="*/ 4157 h 9469"/>
              <a:gd name="T10" fmla="*/ 5311 w 8187"/>
              <a:gd name="T11" fmla="*/ 4032 h 9469"/>
              <a:gd name="T12" fmla="*/ 4280 w 8187"/>
              <a:gd name="T13" fmla="*/ 2532 h 9469"/>
              <a:gd name="T14" fmla="*/ 2781 w 8187"/>
              <a:gd name="T15" fmla="*/ 4032 h 9469"/>
              <a:gd name="T16" fmla="*/ 3843 w 8187"/>
              <a:gd name="T17" fmla="*/ 4844 h 9469"/>
              <a:gd name="T18" fmla="*/ 4218 w 8187"/>
              <a:gd name="T19" fmla="*/ 5624 h 9469"/>
              <a:gd name="T20" fmla="*/ 4186 w 8187"/>
              <a:gd name="T21" fmla="*/ 9281 h 9469"/>
              <a:gd name="T22" fmla="*/ 4186 w 8187"/>
              <a:gd name="T23" fmla="*/ 9468 h 9469"/>
              <a:gd name="T24" fmla="*/ 3000 w 8187"/>
              <a:gd name="T25" fmla="*/ 9468 h 9469"/>
              <a:gd name="T26" fmla="*/ 3000 w 8187"/>
              <a:gd name="T27" fmla="*/ 9312 h 9469"/>
              <a:gd name="T28" fmla="*/ 3000 w 8187"/>
              <a:gd name="T29" fmla="*/ 6312 h 9469"/>
              <a:gd name="T30" fmla="*/ 2875 w 8187"/>
              <a:gd name="T31" fmla="*/ 6062 h 9469"/>
              <a:gd name="T32" fmla="*/ 781 w 8187"/>
              <a:gd name="T33" fmla="*/ 4844 h 9469"/>
              <a:gd name="T34" fmla="*/ 531 w 8187"/>
              <a:gd name="T35" fmla="*/ 3031 h 9469"/>
              <a:gd name="T36" fmla="*/ 3031 w 8187"/>
              <a:gd name="T37" fmla="*/ 532 h 9469"/>
              <a:gd name="T38" fmla="*/ 4811 w 8187"/>
              <a:gd name="T39" fmla="*/ 782 h 9469"/>
              <a:gd name="T40" fmla="*/ 5999 w 8187"/>
              <a:gd name="T41" fmla="*/ 2813 h 9469"/>
              <a:gd name="T42" fmla="*/ 6218 w 8187"/>
              <a:gd name="T43" fmla="*/ 2938 h 9469"/>
              <a:gd name="T44" fmla="*/ 7999 w 8187"/>
              <a:gd name="T45" fmla="*/ 2938 h 9469"/>
              <a:gd name="T46" fmla="*/ 8186 w 8187"/>
              <a:gd name="T47" fmla="*/ 2938 h 9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187" h="9469">
                <a:moveTo>
                  <a:pt x="8186" y="2938"/>
                </a:moveTo>
                <a:lnTo>
                  <a:pt x="8186" y="2938"/>
                </a:lnTo>
                <a:cubicBezTo>
                  <a:pt x="8186" y="3375"/>
                  <a:pt x="8186" y="3750"/>
                  <a:pt x="8186" y="4157"/>
                </a:cubicBezTo>
                <a:cubicBezTo>
                  <a:pt x="8124" y="4157"/>
                  <a:pt x="8093" y="4157"/>
                  <a:pt x="8061" y="4157"/>
                </a:cubicBezTo>
                <a:cubicBezTo>
                  <a:pt x="7218" y="4157"/>
                  <a:pt x="6374" y="4157"/>
                  <a:pt x="5530" y="4157"/>
                </a:cubicBezTo>
                <a:cubicBezTo>
                  <a:pt x="5436" y="4157"/>
                  <a:pt x="5374" y="4125"/>
                  <a:pt x="5311" y="4032"/>
                </a:cubicBezTo>
                <a:cubicBezTo>
                  <a:pt x="4968" y="3532"/>
                  <a:pt x="4624" y="3000"/>
                  <a:pt x="4280" y="2532"/>
                </a:cubicBezTo>
                <a:cubicBezTo>
                  <a:pt x="3780" y="3031"/>
                  <a:pt x="3281" y="3532"/>
                  <a:pt x="2781" y="4032"/>
                </a:cubicBezTo>
                <a:cubicBezTo>
                  <a:pt x="3094" y="4313"/>
                  <a:pt x="3437" y="4594"/>
                  <a:pt x="3843" y="4844"/>
                </a:cubicBezTo>
                <a:cubicBezTo>
                  <a:pt x="4124" y="5063"/>
                  <a:pt x="4218" y="5281"/>
                  <a:pt x="4218" y="5624"/>
                </a:cubicBezTo>
                <a:cubicBezTo>
                  <a:pt x="4186" y="6843"/>
                  <a:pt x="4186" y="8062"/>
                  <a:pt x="4186" y="9281"/>
                </a:cubicBezTo>
                <a:cubicBezTo>
                  <a:pt x="4186" y="9343"/>
                  <a:pt x="4186" y="9406"/>
                  <a:pt x="4186" y="9468"/>
                </a:cubicBezTo>
                <a:cubicBezTo>
                  <a:pt x="3780" y="9468"/>
                  <a:pt x="3406" y="9468"/>
                  <a:pt x="3000" y="9468"/>
                </a:cubicBezTo>
                <a:cubicBezTo>
                  <a:pt x="3000" y="9406"/>
                  <a:pt x="3000" y="9343"/>
                  <a:pt x="3000" y="9312"/>
                </a:cubicBezTo>
                <a:cubicBezTo>
                  <a:pt x="3000" y="8312"/>
                  <a:pt x="3000" y="7312"/>
                  <a:pt x="3000" y="6312"/>
                </a:cubicBezTo>
                <a:cubicBezTo>
                  <a:pt x="3000" y="6187"/>
                  <a:pt x="2969" y="6124"/>
                  <a:pt x="2875" y="6062"/>
                </a:cubicBezTo>
                <a:cubicBezTo>
                  <a:pt x="2156" y="5656"/>
                  <a:pt x="1469" y="5249"/>
                  <a:pt x="781" y="4844"/>
                </a:cubicBezTo>
                <a:cubicBezTo>
                  <a:pt x="125" y="4469"/>
                  <a:pt x="0" y="3563"/>
                  <a:pt x="531" y="3031"/>
                </a:cubicBezTo>
                <a:cubicBezTo>
                  <a:pt x="1344" y="2188"/>
                  <a:pt x="2187" y="1375"/>
                  <a:pt x="3031" y="532"/>
                </a:cubicBezTo>
                <a:cubicBezTo>
                  <a:pt x="3561" y="0"/>
                  <a:pt x="4436" y="125"/>
                  <a:pt x="4811" y="782"/>
                </a:cubicBezTo>
                <a:cubicBezTo>
                  <a:pt x="5218" y="1469"/>
                  <a:pt x="5593" y="2157"/>
                  <a:pt x="5999" y="2813"/>
                </a:cubicBezTo>
                <a:cubicBezTo>
                  <a:pt x="6030" y="2907"/>
                  <a:pt x="6093" y="2938"/>
                  <a:pt x="6218" y="2938"/>
                </a:cubicBezTo>
                <a:cubicBezTo>
                  <a:pt x="6811" y="2938"/>
                  <a:pt x="7405" y="2938"/>
                  <a:pt x="7999" y="2938"/>
                </a:cubicBezTo>
                <a:cubicBezTo>
                  <a:pt x="8061" y="2938"/>
                  <a:pt x="8124" y="2938"/>
                  <a:pt x="8186" y="293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F1C77B6B-1D5F-4B4C-BBBC-C925AED75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0283" y="4769220"/>
            <a:ext cx="1281311" cy="1281311"/>
          </a:xfrm>
          <a:custGeom>
            <a:avLst/>
            <a:gdLst>
              <a:gd name="T0" fmla="*/ 0 w 2407"/>
              <a:gd name="T1" fmla="*/ 1218 h 2407"/>
              <a:gd name="T2" fmla="*/ 0 w 2407"/>
              <a:gd name="T3" fmla="*/ 1218 h 2407"/>
              <a:gd name="T4" fmla="*/ 1187 w 2407"/>
              <a:gd name="T5" fmla="*/ 0 h 2407"/>
              <a:gd name="T6" fmla="*/ 2406 w 2407"/>
              <a:gd name="T7" fmla="*/ 1187 h 2407"/>
              <a:gd name="T8" fmla="*/ 1219 w 2407"/>
              <a:gd name="T9" fmla="*/ 2406 h 2407"/>
              <a:gd name="T10" fmla="*/ 0 w 2407"/>
              <a:gd name="T11" fmla="*/ 1218 h 2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7" h="2407">
                <a:moveTo>
                  <a:pt x="0" y="1218"/>
                </a:moveTo>
                <a:lnTo>
                  <a:pt x="0" y="1218"/>
                </a:lnTo>
                <a:cubicBezTo>
                  <a:pt x="0" y="531"/>
                  <a:pt x="531" y="0"/>
                  <a:pt x="1187" y="0"/>
                </a:cubicBezTo>
                <a:cubicBezTo>
                  <a:pt x="1844" y="0"/>
                  <a:pt x="2406" y="531"/>
                  <a:pt x="2406" y="1187"/>
                </a:cubicBezTo>
                <a:cubicBezTo>
                  <a:pt x="2406" y="1843"/>
                  <a:pt x="1875" y="2406"/>
                  <a:pt x="1219" y="2406"/>
                </a:cubicBezTo>
                <a:cubicBezTo>
                  <a:pt x="531" y="2406"/>
                  <a:pt x="0" y="1875"/>
                  <a:pt x="0" y="121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E20B9AA-89D7-564A-BEEE-58DDAC3FDFDF}"/>
              </a:ext>
            </a:extLst>
          </p:cNvPr>
          <p:cNvGrpSpPr/>
          <p:nvPr/>
        </p:nvGrpSpPr>
        <p:grpSpPr>
          <a:xfrm>
            <a:off x="7643846" y="8443123"/>
            <a:ext cx="4134866" cy="3876362"/>
            <a:chOff x="6873927" y="5054486"/>
            <a:chExt cx="3438566" cy="3223594"/>
          </a:xfrm>
        </p:grpSpPr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6B317561-EDBC-1342-9FCA-DDF760723B6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50196391"/>
                </p:ext>
              </p:extLst>
            </p:nvPr>
          </p:nvGraphicFramePr>
          <p:xfrm>
            <a:off x="6873927" y="5054486"/>
            <a:ext cx="3438566" cy="32235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3EBCBF9D-9412-7B4C-8DBD-750454ED262F}"/>
                </a:ext>
              </a:extLst>
            </p:cNvPr>
            <p:cNvSpPr/>
            <p:nvPr/>
          </p:nvSpPr>
          <p:spPr>
            <a:xfrm>
              <a:off x="7780933" y="6417237"/>
              <a:ext cx="16245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25%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0D847F-EC76-8B41-96FB-F81E739A36DD}"/>
              </a:ext>
            </a:extLst>
          </p:cNvPr>
          <p:cNvGrpSpPr/>
          <p:nvPr/>
        </p:nvGrpSpPr>
        <p:grpSpPr>
          <a:xfrm>
            <a:off x="1735960" y="5682096"/>
            <a:ext cx="20905730" cy="5835617"/>
            <a:chOff x="1735960" y="6344667"/>
            <a:chExt cx="20905730" cy="583561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94C38CB-5AF5-7A4B-AD0B-E26094965282}"/>
                </a:ext>
              </a:extLst>
            </p:cNvPr>
            <p:cNvGrpSpPr/>
            <p:nvPr/>
          </p:nvGrpSpPr>
          <p:grpSpPr>
            <a:xfrm>
              <a:off x="1735960" y="10343437"/>
              <a:ext cx="5119421" cy="1836847"/>
              <a:chOff x="17658028" y="4849466"/>
              <a:chExt cx="5119421" cy="1836847"/>
            </a:xfrm>
          </p:grpSpPr>
          <p:sp>
            <p:nvSpPr>
              <p:cNvPr id="51" name="Rectangle 40">
                <a:extLst>
                  <a:ext uri="{FF2B5EF4-FFF2-40B4-BE49-F238E27FC236}">
                    <a16:creationId xmlns:a16="http://schemas.microsoft.com/office/drawing/2014/main" id="{20445B72-DF61-2042-813B-406EE8324749}"/>
                  </a:ext>
                </a:extLst>
              </p:cNvPr>
              <p:cNvSpPr/>
              <p:nvPr/>
            </p:nvSpPr>
            <p:spPr>
              <a:xfrm>
                <a:off x="17658028" y="5485984"/>
                <a:ext cx="511942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 Promotions only work as well as the marketing.</a:t>
                </a:r>
              </a:p>
            </p:txBody>
          </p:sp>
          <p:sp>
            <p:nvSpPr>
              <p:cNvPr id="52" name="CuadroTexto 395">
                <a:extLst>
                  <a:ext uri="{FF2B5EF4-FFF2-40B4-BE49-F238E27FC236}">
                    <a16:creationId xmlns:a16="http://schemas.microsoft.com/office/drawing/2014/main" id="{1AE2FEE3-17C2-4A4F-A05B-1373A0D88E90}"/>
                  </a:ext>
                </a:extLst>
              </p:cNvPr>
              <p:cNvSpPr txBox="1"/>
              <p:nvPr/>
            </p:nvSpPr>
            <p:spPr>
              <a:xfrm>
                <a:off x="17658028" y="4849466"/>
                <a:ext cx="3911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43B661F-E063-6E4A-8594-B6860E4B89DD}"/>
                </a:ext>
              </a:extLst>
            </p:cNvPr>
            <p:cNvGrpSpPr/>
            <p:nvPr/>
          </p:nvGrpSpPr>
          <p:grpSpPr>
            <a:xfrm flipH="1">
              <a:off x="17522269" y="10343437"/>
              <a:ext cx="5119421" cy="1836847"/>
              <a:chOff x="17658028" y="4849466"/>
              <a:chExt cx="5119421" cy="1836847"/>
            </a:xfrm>
          </p:grpSpPr>
          <p:sp>
            <p:nvSpPr>
              <p:cNvPr id="54" name="Rectangle 40">
                <a:extLst>
                  <a:ext uri="{FF2B5EF4-FFF2-40B4-BE49-F238E27FC236}">
                    <a16:creationId xmlns:a16="http://schemas.microsoft.com/office/drawing/2014/main" id="{4A184D95-B23E-7F4C-836F-94C3715B80A9}"/>
                  </a:ext>
                </a:extLst>
              </p:cNvPr>
              <p:cNvSpPr/>
              <p:nvPr/>
            </p:nvSpPr>
            <p:spPr>
              <a:xfrm>
                <a:off x="17658028" y="5485984"/>
                <a:ext cx="511942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 Promotions only work as well as the marketing.</a:t>
                </a:r>
              </a:p>
            </p:txBody>
          </p:sp>
          <p:sp>
            <p:nvSpPr>
              <p:cNvPr id="57" name="CuadroTexto 395">
                <a:extLst>
                  <a:ext uri="{FF2B5EF4-FFF2-40B4-BE49-F238E27FC236}">
                    <a16:creationId xmlns:a16="http://schemas.microsoft.com/office/drawing/2014/main" id="{2948457D-56F9-A341-BF77-EBCF10F9A83B}"/>
                  </a:ext>
                </a:extLst>
              </p:cNvPr>
              <p:cNvSpPr txBox="1"/>
              <p:nvPr/>
            </p:nvSpPr>
            <p:spPr>
              <a:xfrm>
                <a:off x="17658028" y="4849466"/>
                <a:ext cx="3911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</p:grpSp>
        <p:sp>
          <p:nvSpPr>
            <p:cNvPr id="59" name="CuadroTexto 351">
              <a:extLst>
                <a:ext uri="{FF2B5EF4-FFF2-40B4-BE49-F238E27FC236}">
                  <a16:creationId xmlns:a16="http://schemas.microsoft.com/office/drawing/2014/main" id="{BFF8CBB7-6CE3-1549-9C9E-045438F7D377}"/>
                </a:ext>
              </a:extLst>
            </p:cNvPr>
            <p:cNvSpPr txBox="1"/>
            <p:nvPr/>
          </p:nvSpPr>
          <p:spPr>
            <a:xfrm>
              <a:off x="1735960" y="6344667"/>
              <a:ext cx="62868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sp>
          <p:nvSpPr>
            <p:cNvPr id="65" name="CuadroTexto 351">
              <a:extLst>
                <a:ext uri="{FF2B5EF4-FFF2-40B4-BE49-F238E27FC236}">
                  <a16:creationId xmlns:a16="http://schemas.microsoft.com/office/drawing/2014/main" id="{F3488D02-9BC8-CC42-9738-0A7C6F8CB07F}"/>
                </a:ext>
              </a:extLst>
            </p:cNvPr>
            <p:cNvSpPr txBox="1"/>
            <p:nvPr/>
          </p:nvSpPr>
          <p:spPr>
            <a:xfrm>
              <a:off x="16354846" y="6344667"/>
              <a:ext cx="62868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7B1B43F6-C6C3-1041-A47C-BC633ABE8C64}"/>
                </a:ext>
              </a:extLst>
            </p:cNvPr>
            <p:cNvSpPr/>
            <p:nvPr/>
          </p:nvSpPr>
          <p:spPr>
            <a:xfrm rot="10800000">
              <a:off x="1814678" y="8287290"/>
              <a:ext cx="479636" cy="4134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0A2E8CD4-8393-3C40-9E53-6B472729D79D}"/>
                </a:ext>
              </a:extLst>
            </p:cNvPr>
            <p:cNvSpPr/>
            <p:nvPr/>
          </p:nvSpPr>
          <p:spPr>
            <a:xfrm rot="10800000">
              <a:off x="22050086" y="8287290"/>
              <a:ext cx="479636" cy="4134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709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0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F88960"/>
      </a:accent1>
      <a:accent2>
        <a:srgbClr val="FA5B52"/>
      </a:accent2>
      <a:accent3>
        <a:srgbClr val="F25484"/>
      </a:accent3>
      <a:accent4>
        <a:srgbClr val="EF709D"/>
      </a:accent4>
      <a:accent5>
        <a:srgbClr val="F88960"/>
      </a:accent5>
      <a:accent6>
        <a:srgbClr val="FA5B52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100392</TotalTime>
  <Words>676</Words>
  <Application>Microsoft Macintosh PowerPoint</Application>
  <PresentationFormat>Custom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17978</cp:revision>
  <dcterms:created xsi:type="dcterms:W3CDTF">2014-11-12T21:47:38Z</dcterms:created>
  <dcterms:modified xsi:type="dcterms:W3CDTF">2019-12-09T22:57:53Z</dcterms:modified>
  <cp:category/>
</cp:coreProperties>
</file>