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0" r:id="rId2"/>
    <p:sldId id="4392" r:id="rId3"/>
    <p:sldId id="4393" r:id="rId4"/>
    <p:sldId id="4394" r:id="rId5"/>
    <p:sldId id="4391" r:id="rId6"/>
    <p:sldId id="4397" r:id="rId7"/>
    <p:sldId id="4395" r:id="rId8"/>
    <p:sldId id="439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F9F9F9"/>
    <a:srgbClr val="FCFCFC"/>
    <a:srgbClr val="EFF1F8"/>
    <a:srgbClr val="373737"/>
    <a:srgbClr val="445469"/>
    <a:srgbClr val="000000"/>
    <a:srgbClr val="5A5A66"/>
    <a:srgbClr val="626162"/>
    <a:srgbClr val="C4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1" autoAdjust="0"/>
    <p:restoredTop sz="38338" autoAdjust="0"/>
  </p:normalViewPr>
  <p:slideViewPr>
    <p:cSldViewPr snapToGrid="0" snapToObjects="1">
      <p:cViewPr>
        <p:scale>
          <a:sx n="28" d="100"/>
          <a:sy n="28" d="100"/>
        </p:scale>
        <p:origin x="1272" y="136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80-7B44-87EA-9BD76F2E0A2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D80-7B44-87EA-9BD76F2E0A2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D80-7B44-87EA-9BD76F2E0A2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D80-7B44-87EA-9BD76F2E0A26}"/>
              </c:ext>
            </c:extLst>
          </c:dPt>
          <c:cat>
            <c:strRef>
              <c:f>Sheet1!$A$2:$A$6</c:f>
              <c:strCache>
                <c:ptCount val="5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80-7B44-87EA-9BD76F2E0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373-1A4B-BC8A-A15956A18F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373-1A4B-BC8A-A15956A18F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373-1A4B-BC8A-A15956A18F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373-1A4B-BC8A-A15956A18F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373-1A4B-BC8A-A15956A18FE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373-1A4B-BC8A-A15956A18F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373-1A4B-BC8A-A15956A18F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373-1A4B-BC8A-A15956A18F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373-1A4B-BC8A-A15956A18F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5.2</c:v>
                </c:pt>
                <c:pt idx="1">
                  <c:v>7.5</c:v>
                </c:pt>
                <c:pt idx="2">
                  <c:v>3.7</c:v>
                </c:pt>
                <c:pt idx="3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373-1A4B-BC8A-A15956A18FE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37-A848-9288-741C642DE0A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137-A848-9288-741C642DE0A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137-A848-9288-741C642DE0A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E137-A848-9288-741C642DE0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Oct</c:v>
                </c:pt>
                <c:pt idx="3">
                  <c:v>Nov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37-A848-9288-741C642DE0A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374178304"/>
        <c:axId val="803529712"/>
      </c:barChart>
      <c:catAx>
        <c:axId val="374178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03529712"/>
        <c:crosses val="autoZero"/>
        <c:auto val="1"/>
        <c:lblAlgn val="ctr"/>
        <c:lblOffset val="100"/>
        <c:noMultiLvlLbl val="0"/>
      </c:catAx>
      <c:valAx>
        <c:axId val="803529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7417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C1-2F47-B297-8883CFAEB0A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C1-2F47-B297-8883CFAEB0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C1-2F47-B297-8883CFAEB0A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C1-2F47-B297-8883CFAEB0A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9EC-C24B-9F76-824502AA1C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9EC-C24B-9F76-824502AA1C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9EC-C24B-9F76-824502AA1C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l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EC-C24B-9F76-824502AA1C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2AF-DC45-B7F0-739B4254F7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2AF-DC45-B7F0-739B4254F7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2AF-DC45-B7F0-739B4254F7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l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AF-DC45-B7F0-739B4254F74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1C-8C46-869C-066AFEB69AD4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1C-8C46-869C-066AFEB69A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1C-8C46-869C-066AFEB69AD4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1C-8C46-869C-066AFEB69AD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F5-9842-A3A1-3B342F38DBA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F5-9842-A3A1-3B342F38DB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F5-9842-A3A1-3B342F38DBA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F5-9842-A3A1-3B342F38DBA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86-AC41-AF3A-C3E81BD6D705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86-AC41-AF3A-C3E81BD6D7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86-AC41-AF3A-C3E81BD6D70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5.8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86-AC41-AF3A-C3E81BD6D7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86-AC41-AF3A-C3E81BD6D705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86-AC41-AF3A-C3E81BD6D7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86-AC41-AF3A-C3E81BD6D70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86-AC41-AF3A-C3E81BD6D7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F70F92-1698-0542-A963-D14F5A71B539}"/>
              </a:ext>
            </a:extLst>
          </p:cNvPr>
          <p:cNvGrpSpPr/>
          <p:nvPr/>
        </p:nvGrpSpPr>
        <p:grpSpPr>
          <a:xfrm>
            <a:off x="11405177" y="5054019"/>
            <a:ext cx="1251308" cy="7543800"/>
            <a:chOff x="11313216" y="5127171"/>
            <a:chExt cx="1251308" cy="7543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99F540D-1731-F046-A814-B35561665AAB}"/>
                </a:ext>
              </a:extLst>
            </p:cNvPr>
            <p:cNvCxnSpPr/>
            <p:nvPr/>
          </p:nvCxnSpPr>
          <p:spPr>
            <a:xfrm>
              <a:off x="11906213" y="5127171"/>
              <a:ext cx="0" cy="754380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6AF6E1D-04AC-A84F-BFFA-D275BD7BDEB7}"/>
                </a:ext>
              </a:extLst>
            </p:cNvPr>
            <p:cNvGrpSpPr/>
            <p:nvPr/>
          </p:nvGrpSpPr>
          <p:grpSpPr>
            <a:xfrm>
              <a:off x="11313216" y="8273417"/>
              <a:ext cx="1251308" cy="1251308"/>
              <a:chOff x="11563171" y="7442554"/>
              <a:chExt cx="1251308" cy="1251308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7F92490-259D-2F4C-AD1C-0026FEEA4C38}"/>
                  </a:ext>
                </a:extLst>
              </p:cNvPr>
              <p:cNvSpPr/>
              <p:nvPr/>
            </p:nvSpPr>
            <p:spPr>
              <a:xfrm>
                <a:off x="11563171" y="7442554"/>
                <a:ext cx="1251308" cy="1251308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8A878F-A413-7E4B-B042-224026766610}"/>
                  </a:ext>
                </a:extLst>
              </p:cNvPr>
              <p:cNvSpPr/>
              <p:nvPr/>
            </p:nvSpPr>
            <p:spPr>
              <a:xfrm>
                <a:off x="11688017" y="7596726"/>
                <a:ext cx="100161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vs.</a:t>
                </a:r>
                <a:endParaRPr lang="en-US" sz="72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4CFA27-17CA-484E-975D-40DD2F288026}"/>
              </a:ext>
            </a:extLst>
          </p:cNvPr>
          <p:cNvGrpSpPr/>
          <p:nvPr/>
        </p:nvGrpSpPr>
        <p:grpSpPr>
          <a:xfrm>
            <a:off x="2317044" y="5300734"/>
            <a:ext cx="19743561" cy="7050370"/>
            <a:chOff x="2225082" y="5127171"/>
            <a:chExt cx="19743561" cy="7050370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7CBA6DF6-2ADD-A442-ABDA-231544F9FDE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38784705"/>
                </p:ext>
              </p:extLst>
            </p:nvPr>
          </p:nvGraphicFramePr>
          <p:xfrm>
            <a:off x="2225083" y="6348035"/>
            <a:ext cx="7516792" cy="4423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14A702D5-2D93-464E-864A-FBE2A533E64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46724033"/>
                </p:ext>
              </p:extLst>
            </p:nvPr>
          </p:nvGraphicFramePr>
          <p:xfrm>
            <a:off x="14135865" y="6326181"/>
            <a:ext cx="7832778" cy="4467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2D5ED910-90B8-4348-BEE9-C0DE6DB4C2F3}"/>
                </a:ext>
              </a:extLst>
            </p:cNvPr>
            <p:cNvSpPr/>
            <p:nvPr/>
          </p:nvSpPr>
          <p:spPr>
            <a:xfrm>
              <a:off x="2225082" y="11346544"/>
              <a:ext cx="670375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only work as well as the marketing.</a:t>
              </a:r>
            </a:p>
          </p:txBody>
        </p: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457C7812-A07E-F141-85A1-2203BFD04579}"/>
                </a:ext>
              </a:extLst>
            </p:cNvPr>
            <p:cNvSpPr txBox="1"/>
            <p:nvPr/>
          </p:nvSpPr>
          <p:spPr>
            <a:xfrm>
              <a:off x="2225083" y="5127171"/>
              <a:ext cx="3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8F4720AE-6795-8B42-A373-F111F2155E6A}"/>
                </a:ext>
              </a:extLst>
            </p:cNvPr>
            <p:cNvSpPr/>
            <p:nvPr/>
          </p:nvSpPr>
          <p:spPr>
            <a:xfrm>
              <a:off x="14135864" y="11346544"/>
              <a:ext cx="670375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only work as well as the marketing.</a:t>
              </a:r>
            </a:p>
          </p:txBody>
        </p:sp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DB13193C-8FA5-464E-AAA7-B58E021B234B}"/>
                </a:ext>
              </a:extLst>
            </p:cNvPr>
            <p:cNvSpPr txBox="1"/>
            <p:nvPr/>
          </p:nvSpPr>
          <p:spPr>
            <a:xfrm>
              <a:off x="14135865" y="5127171"/>
              <a:ext cx="3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98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63D63B6-F98C-FA45-8374-194D9F17D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361456"/>
              </p:ext>
            </p:extLst>
          </p:nvPr>
        </p:nvGraphicFramePr>
        <p:xfrm>
          <a:off x="8440964" y="5091677"/>
          <a:ext cx="7495722" cy="702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17E85993-D302-5749-92F8-ED4180177BC4}"/>
              </a:ext>
            </a:extLst>
          </p:cNvPr>
          <p:cNvGrpSpPr/>
          <p:nvPr/>
        </p:nvGrpSpPr>
        <p:grpSpPr>
          <a:xfrm>
            <a:off x="8274597" y="8270759"/>
            <a:ext cx="1861604" cy="1861602"/>
            <a:chOff x="14027076" y="4015713"/>
            <a:chExt cx="2069573" cy="206957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61EFB5-F5B9-9948-ABB1-53A250CB1E8A}"/>
                </a:ext>
              </a:extLst>
            </p:cNvPr>
            <p:cNvSpPr/>
            <p:nvPr/>
          </p:nvSpPr>
          <p:spPr>
            <a:xfrm>
              <a:off x="14027076" y="4015713"/>
              <a:ext cx="2069573" cy="20695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F6232D-E9BB-EC42-8CC8-240091CFD75E}"/>
                </a:ext>
              </a:extLst>
            </p:cNvPr>
            <p:cNvSpPr txBox="1"/>
            <p:nvPr/>
          </p:nvSpPr>
          <p:spPr>
            <a:xfrm>
              <a:off x="14340796" y="4677128"/>
              <a:ext cx="1430172" cy="7869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75%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94593A-D65F-5B48-9101-A16915BF705B}"/>
              </a:ext>
            </a:extLst>
          </p:cNvPr>
          <p:cNvGrpSpPr/>
          <p:nvPr/>
        </p:nvGrpSpPr>
        <p:grpSpPr>
          <a:xfrm>
            <a:off x="13348621" y="5599277"/>
            <a:ext cx="1861604" cy="1861602"/>
            <a:chOff x="14027076" y="4015713"/>
            <a:chExt cx="2069573" cy="206957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451759-BA1F-1A4E-8BDF-0CE7B0315ACC}"/>
                </a:ext>
              </a:extLst>
            </p:cNvPr>
            <p:cNvSpPr/>
            <p:nvPr/>
          </p:nvSpPr>
          <p:spPr>
            <a:xfrm>
              <a:off x="14027076" y="4015713"/>
              <a:ext cx="2069573" cy="206957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057A1F-BC0F-0646-89CC-186E91F7A48C}"/>
                </a:ext>
              </a:extLst>
            </p:cNvPr>
            <p:cNvSpPr txBox="1"/>
            <p:nvPr/>
          </p:nvSpPr>
          <p:spPr>
            <a:xfrm>
              <a:off x="14265843" y="4657015"/>
              <a:ext cx="1592038" cy="7869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25%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BFBBE0-2159-9142-947A-7A25510479C8}"/>
              </a:ext>
            </a:extLst>
          </p:cNvPr>
          <p:cNvGrpSpPr/>
          <p:nvPr/>
        </p:nvGrpSpPr>
        <p:grpSpPr>
          <a:xfrm>
            <a:off x="11236786" y="7653194"/>
            <a:ext cx="1904078" cy="1904071"/>
            <a:chOff x="4319588" y="2492375"/>
            <a:chExt cx="287338" cy="287338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23" name="Freeform 372">
              <a:extLst>
                <a:ext uri="{FF2B5EF4-FFF2-40B4-BE49-F238E27FC236}">
                  <a16:creationId xmlns:a16="http://schemas.microsoft.com/office/drawing/2014/main" id="{4DFFFAA8-CA78-8C41-AC1F-DA3C84FA9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73">
              <a:extLst>
                <a:ext uri="{FF2B5EF4-FFF2-40B4-BE49-F238E27FC236}">
                  <a16:creationId xmlns:a16="http://schemas.microsoft.com/office/drawing/2014/main" id="{18E177C1-E077-AC42-BAE6-1C6712ACC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0A627CB-1C6E-4E47-A3FD-FA1F161CDDF2}"/>
              </a:ext>
            </a:extLst>
          </p:cNvPr>
          <p:cNvSpPr/>
          <p:nvPr/>
        </p:nvSpPr>
        <p:spPr>
          <a:xfrm>
            <a:off x="1228725" y="5446912"/>
            <a:ext cx="6315075" cy="6495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0DDE14-75D9-2D41-A5E2-D1EA410308B4}"/>
              </a:ext>
            </a:extLst>
          </p:cNvPr>
          <p:cNvGrpSpPr/>
          <p:nvPr/>
        </p:nvGrpSpPr>
        <p:grpSpPr>
          <a:xfrm>
            <a:off x="1889163" y="6055183"/>
            <a:ext cx="5119421" cy="5321686"/>
            <a:chOff x="1735960" y="5599277"/>
            <a:chExt cx="5119421" cy="53216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85C5971-666C-454C-9B75-E743D6A57F42}"/>
                </a:ext>
              </a:extLst>
            </p:cNvPr>
            <p:cNvGrpSpPr/>
            <p:nvPr/>
          </p:nvGrpSpPr>
          <p:grpSpPr>
            <a:xfrm>
              <a:off x="1735960" y="5599277"/>
              <a:ext cx="5119421" cy="1836847"/>
              <a:chOff x="17658028" y="4849466"/>
              <a:chExt cx="5119421" cy="1836847"/>
            </a:xfrm>
          </p:grpSpPr>
          <p:sp>
            <p:nvSpPr>
              <p:cNvPr id="34" name="Rectangle 40">
                <a:extLst>
                  <a:ext uri="{FF2B5EF4-FFF2-40B4-BE49-F238E27FC236}">
                    <a16:creationId xmlns:a16="http://schemas.microsoft.com/office/drawing/2014/main" id="{3E533B8E-9382-1549-A0C7-B9AE43B4B2F0}"/>
                  </a:ext>
                </a:extLst>
              </p:cNvPr>
              <p:cNvSpPr/>
              <p:nvPr/>
            </p:nvSpPr>
            <p:spPr>
              <a:xfrm>
                <a:off x="17658028" y="5485984"/>
                <a:ext cx="511942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Promotions only work as well as the marketing.</a:t>
                </a:r>
              </a:p>
            </p:txBody>
          </p:sp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DB282657-7C2A-4D4C-BCF1-81B709BD0A1A}"/>
                  </a:ext>
                </a:extLst>
              </p:cNvPr>
              <p:cNvSpPr txBox="1"/>
              <p:nvPr/>
            </p:nvSpPr>
            <p:spPr>
              <a:xfrm>
                <a:off x="17658028" y="4849466"/>
                <a:ext cx="3911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</p:grp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EC2E3E9B-E938-8749-9BE7-CA97996E2C64}"/>
                </a:ext>
              </a:extLst>
            </p:cNvPr>
            <p:cNvSpPr txBox="1"/>
            <p:nvPr/>
          </p:nvSpPr>
          <p:spPr>
            <a:xfrm>
              <a:off x="1735960" y="8612639"/>
              <a:ext cx="511942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3B4B11C-C74A-1D49-BB23-BEA70A78035C}"/>
              </a:ext>
            </a:extLst>
          </p:cNvPr>
          <p:cNvSpPr/>
          <p:nvPr/>
        </p:nvSpPr>
        <p:spPr>
          <a:xfrm flipH="1">
            <a:off x="16833850" y="5446912"/>
            <a:ext cx="6315075" cy="6495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075E53-DD58-0B42-B710-2E09DDE3EAC3}"/>
              </a:ext>
            </a:extLst>
          </p:cNvPr>
          <p:cNvGrpSpPr/>
          <p:nvPr/>
        </p:nvGrpSpPr>
        <p:grpSpPr>
          <a:xfrm flipH="1">
            <a:off x="17369066" y="6055183"/>
            <a:ext cx="5119421" cy="5321686"/>
            <a:chOff x="1735960" y="5599277"/>
            <a:chExt cx="5119421" cy="532168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797BAB1-59EB-B84D-8487-C2C45C8830EB}"/>
                </a:ext>
              </a:extLst>
            </p:cNvPr>
            <p:cNvGrpSpPr/>
            <p:nvPr/>
          </p:nvGrpSpPr>
          <p:grpSpPr>
            <a:xfrm>
              <a:off x="1735960" y="5599277"/>
              <a:ext cx="5119421" cy="1836847"/>
              <a:chOff x="17658028" y="4849466"/>
              <a:chExt cx="5119421" cy="1836847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35CBA4D-D0F1-2947-84B3-9E0C15774A3D}"/>
                  </a:ext>
                </a:extLst>
              </p:cNvPr>
              <p:cNvSpPr/>
              <p:nvPr/>
            </p:nvSpPr>
            <p:spPr>
              <a:xfrm>
                <a:off x="17658028" y="5485984"/>
                <a:ext cx="511942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Promotions only work as well as the marketing.</a:t>
                </a:r>
              </a:p>
            </p:txBody>
          </p:sp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31EC8316-AA5A-CA46-A247-5DCA3A2AAACA}"/>
                  </a:ext>
                </a:extLst>
              </p:cNvPr>
              <p:cNvSpPr txBox="1"/>
              <p:nvPr/>
            </p:nvSpPr>
            <p:spPr>
              <a:xfrm>
                <a:off x="17658028" y="4849466"/>
                <a:ext cx="3911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</p:grp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3637FA2A-D3E5-B34A-8121-5F2E3DEF9B2D}"/>
                </a:ext>
              </a:extLst>
            </p:cNvPr>
            <p:cNvSpPr txBox="1"/>
            <p:nvPr/>
          </p:nvSpPr>
          <p:spPr>
            <a:xfrm>
              <a:off x="1735960" y="8612639"/>
              <a:ext cx="511942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95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0670B7-0EA4-684C-A69F-58C37A9EB03B}"/>
              </a:ext>
            </a:extLst>
          </p:cNvPr>
          <p:cNvGrpSpPr/>
          <p:nvPr/>
        </p:nvGrpSpPr>
        <p:grpSpPr>
          <a:xfrm>
            <a:off x="14379409" y="7484822"/>
            <a:ext cx="2975852" cy="1860848"/>
            <a:chOff x="14262371" y="6633396"/>
            <a:chExt cx="2975852" cy="18608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F9399D1-1726-A54B-8860-98D781D927EC}"/>
                </a:ext>
              </a:extLst>
            </p:cNvPr>
            <p:cNvGrpSpPr/>
            <p:nvPr/>
          </p:nvGrpSpPr>
          <p:grpSpPr>
            <a:xfrm>
              <a:off x="14262371" y="6633396"/>
              <a:ext cx="2975852" cy="1860848"/>
              <a:chOff x="10093569" y="7037469"/>
              <a:chExt cx="4486164" cy="1796565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" name="Left Arrow 1">
                <a:extLst>
                  <a:ext uri="{FF2B5EF4-FFF2-40B4-BE49-F238E27FC236}">
                    <a16:creationId xmlns:a16="http://schemas.microsoft.com/office/drawing/2014/main" id="{C40494CA-758B-8740-BA15-1D78DD910216}"/>
                  </a:ext>
                </a:extLst>
              </p:cNvPr>
              <p:cNvSpPr/>
              <p:nvPr/>
            </p:nvSpPr>
            <p:spPr>
              <a:xfrm>
                <a:off x="10093569" y="7037469"/>
                <a:ext cx="2243082" cy="1796565"/>
              </a:xfrm>
              <a:prstGeom prst="leftArrow">
                <a:avLst>
                  <a:gd name="adj1" fmla="val 63591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Arrow 28">
                <a:extLst>
                  <a:ext uri="{FF2B5EF4-FFF2-40B4-BE49-F238E27FC236}">
                    <a16:creationId xmlns:a16="http://schemas.microsoft.com/office/drawing/2014/main" id="{DFE302CC-71F5-7A43-B75B-BD30647279E4}"/>
                  </a:ext>
                </a:extLst>
              </p:cNvPr>
              <p:cNvSpPr/>
              <p:nvPr/>
            </p:nvSpPr>
            <p:spPr>
              <a:xfrm rot="10800000">
                <a:off x="12336651" y="7037469"/>
                <a:ext cx="2243082" cy="1796565"/>
              </a:xfrm>
              <a:prstGeom prst="leftArrow">
                <a:avLst>
                  <a:gd name="adj1" fmla="val 63591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4CEEAC-BEB8-A843-BEF8-1AC4BB1661E5}"/>
                </a:ext>
              </a:extLst>
            </p:cNvPr>
            <p:cNvSpPr/>
            <p:nvPr/>
          </p:nvSpPr>
          <p:spPr>
            <a:xfrm>
              <a:off x="15054816" y="7100193"/>
              <a:ext cx="13909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vs.</a:t>
              </a:r>
              <a:endParaRPr lang="en-US" sz="7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05F8E982-5377-504F-B499-F2AF079CA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506223"/>
              </p:ext>
            </p:extLst>
          </p:nvPr>
        </p:nvGraphicFramePr>
        <p:xfrm>
          <a:off x="8575212" y="5684683"/>
          <a:ext cx="6024660" cy="564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C75BEDD-950F-2240-AED7-ABD307563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828617"/>
              </p:ext>
            </p:extLst>
          </p:nvPr>
        </p:nvGraphicFramePr>
        <p:xfrm>
          <a:off x="17011300" y="5684683"/>
          <a:ext cx="6024660" cy="564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13C96A8-5B0C-7F40-8603-833FCF435925}"/>
              </a:ext>
            </a:extLst>
          </p:cNvPr>
          <p:cNvGrpSpPr/>
          <p:nvPr/>
        </p:nvGrpSpPr>
        <p:grpSpPr>
          <a:xfrm>
            <a:off x="1544891" y="6269066"/>
            <a:ext cx="7153819" cy="4479239"/>
            <a:chOff x="1266431" y="5265054"/>
            <a:chExt cx="7153819" cy="44792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D9E561-9038-754C-AD24-D19C73922675}"/>
                </a:ext>
              </a:extLst>
            </p:cNvPr>
            <p:cNvGrpSpPr/>
            <p:nvPr/>
          </p:nvGrpSpPr>
          <p:grpSpPr>
            <a:xfrm>
              <a:off x="1266431" y="5265054"/>
              <a:ext cx="7085861" cy="1926467"/>
              <a:chOff x="1945450" y="10767343"/>
              <a:chExt cx="7085861" cy="192646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4430013-377F-784E-A46A-C81680289D09}"/>
                  </a:ext>
                </a:extLst>
              </p:cNvPr>
              <p:cNvGrpSpPr/>
              <p:nvPr/>
            </p:nvGrpSpPr>
            <p:grpSpPr>
              <a:xfrm>
                <a:off x="3783552" y="10767343"/>
                <a:ext cx="5247759" cy="1926467"/>
                <a:chOff x="1258549" y="5142439"/>
                <a:chExt cx="5247759" cy="1926467"/>
              </a:xfrm>
            </p:grpSpPr>
            <p:sp>
              <p:nvSpPr>
                <p:cNvPr id="49" name="CuadroTexto 395">
                  <a:extLst>
                    <a:ext uri="{FF2B5EF4-FFF2-40B4-BE49-F238E27FC236}">
                      <a16:creationId xmlns:a16="http://schemas.microsoft.com/office/drawing/2014/main" id="{6641C91D-5184-2E4D-9C46-4F290517A5E0}"/>
                    </a:ext>
                  </a:extLst>
                </p:cNvPr>
                <p:cNvSpPr txBox="1"/>
                <p:nvPr/>
              </p:nvSpPr>
              <p:spPr>
                <a:xfrm>
                  <a:off x="1258549" y="5142439"/>
                  <a:ext cx="39111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Develop</a:t>
                  </a:r>
                </a:p>
              </p:txBody>
            </p:sp>
            <p:sp>
              <p:nvSpPr>
                <p:cNvPr id="50" name="Rectangle 40">
                  <a:extLst>
                    <a:ext uri="{FF2B5EF4-FFF2-40B4-BE49-F238E27FC236}">
                      <a16:creationId xmlns:a16="http://schemas.microsoft.com/office/drawing/2014/main" id="{E4041F21-B2A6-9046-B900-3068FACA6A2D}"/>
                    </a:ext>
                  </a:extLst>
                </p:cNvPr>
                <p:cNvSpPr/>
                <p:nvPr/>
              </p:nvSpPr>
              <p:spPr>
                <a:xfrm>
                  <a:off x="1284661" y="5868577"/>
                  <a:ext cx="5221647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 as the marketing. Promotions only work as well as the marketing. </a:t>
                  </a: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D7C9A7E-25D5-7E43-A5B9-2688DDCAAAEF}"/>
                  </a:ext>
                </a:extLst>
              </p:cNvPr>
              <p:cNvGrpSpPr/>
              <p:nvPr/>
            </p:nvGrpSpPr>
            <p:grpSpPr>
              <a:xfrm>
                <a:off x="1945450" y="10965844"/>
                <a:ext cx="1587398" cy="1587398"/>
                <a:chOff x="7502444" y="5739248"/>
                <a:chExt cx="1587398" cy="1587398"/>
              </a:xfrm>
            </p:grpSpPr>
            <p:sp>
              <p:nvSpPr>
                <p:cNvPr id="55" name="Freeform 210">
                  <a:extLst>
                    <a:ext uri="{FF2B5EF4-FFF2-40B4-BE49-F238E27FC236}">
                      <a16:creationId xmlns:a16="http://schemas.microsoft.com/office/drawing/2014/main" id="{658C5A3F-2E6E-E043-8CF7-7B743EF762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2444" y="5739248"/>
                  <a:ext cx="1587398" cy="1587398"/>
                </a:xfrm>
                <a:custGeom>
                  <a:avLst/>
                  <a:gdLst>
                    <a:gd name="T0" fmla="*/ 1429 w 1430"/>
                    <a:gd name="T1" fmla="*/ 715 h 1430"/>
                    <a:gd name="T2" fmla="*/ 1429 w 1430"/>
                    <a:gd name="T3" fmla="*/ 715 h 1430"/>
                    <a:gd name="T4" fmla="*/ 715 w 1430"/>
                    <a:gd name="T5" fmla="*/ 1429 h 1430"/>
                    <a:gd name="T6" fmla="*/ 0 w 1430"/>
                    <a:gd name="T7" fmla="*/ 715 h 1430"/>
                    <a:gd name="T8" fmla="*/ 715 w 1430"/>
                    <a:gd name="T9" fmla="*/ 0 h 1430"/>
                    <a:gd name="T10" fmla="*/ 1429 w 1430"/>
                    <a:gd name="T11" fmla="*/ 715 h 1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1430">
                      <a:moveTo>
                        <a:pt x="1429" y="715"/>
                      </a:moveTo>
                      <a:lnTo>
                        <a:pt x="1429" y="715"/>
                      </a:lnTo>
                      <a:cubicBezTo>
                        <a:pt x="1429" y="1108"/>
                        <a:pt x="1117" y="1429"/>
                        <a:pt x="715" y="1429"/>
                      </a:cubicBezTo>
                      <a:cubicBezTo>
                        <a:pt x="322" y="1429"/>
                        <a:pt x="0" y="1108"/>
                        <a:pt x="0" y="715"/>
                      </a:cubicBezTo>
                      <a:cubicBezTo>
                        <a:pt x="0" y="321"/>
                        <a:pt x="322" y="0"/>
                        <a:pt x="715" y="0"/>
                      </a:cubicBezTo>
                      <a:cubicBezTo>
                        <a:pt x="1117" y="0"/>
                        <a:pt x="1429" y="321"/>
                        <a:pt x="1429" y="715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4E7C761-8CA6-F24A-AFF7-B0ABA6BD781B}"/>
                    </a:ext>
                  </a:extLst>
                </p:cNvPr>
                <p:cNvGrpSpPr/>
                <p:nvPr/>
              </p:nvGrpSpPr>
              <p:grpSpPr>
                <a:xfrm>
                  <a:off x="7977686" y="6224285"/>
                  <a:ext cx="617322" cy="617322"/>
                  <a:chOff x="11871756" y="6902349"/>
                  <a:chExt cx="617322" cy="617322"/>
                </a:xfrm>
              </p:grpSpPr>
              <p:sp>
                <p:nvSpPr>
                  <p:cNvPr id="57" name="Freeform 228">
                    <a:extLst>
                      <a:ext uri="{FF2B5EF4-FFF2-40B4-BE49-F238E27FC236}">
                        <a16:creationId xmlns:a16="http://schemas.microsoft.com/office/drawing/2014/main" id="{EBAB4BCA-BDCA-2741-9F11-1DC673857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59944" y="7470677"/>
                    <a:ext cx="436043" cy="48994"/>
                  </a:xfrm>
                  <a:custGeom>
                    <a:avLst/>
                    <a:gdLst>
                      <a:gd name="T0" fmla="*/ 393 w 394"/>
                      <a:gd name="T1" fmla="*/ 44 h 45"/>
                      <a:gd name="T2" fmla="*/ 0 w 394"/>
                      <a:gd name="T3" fmla="*/ 44 h 45"/>
                      <a:gd name="T4" fmla="*/ 0 w 394"/>
                      <a:gd name="T5" fmla="*/ 0 h 45"/>
                      <a:gd name="T6" fmla="*/ 393 w 394"/>
                      <a:gd name="T7" fmla="*/ 0 h 45"/>
                      <a:gd name="T8" fmla="*/ 393 w 394"/>
                      <a:gd name="T9" fmla="*/ 44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4" h="45">
                        <a:moveTo>
                          <a:pt x="393" y="44"/>
                        </a:moveTo>
                        <a:lnTo>
                          <a:pt x="0" y="44"/>
                        </a:lnTo>
                        <a:lnTo>
                          <a:pt x="0" y="0"/>
                        </a:lnTo>
                        <a:lnTo>
                          <a:pt x="393" y="0"/>
                        </a:lnTo>
                        <a:lnTo>
                          <a:pt x="393" y="44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8" name="Freeform 229">
                    <a:extLst>
                      <a:ext uri="{FF2B5EF4-FFF2-40B4-BE49-F238E27FC236}">
                        <a16:creationId xmlns:a16="http://schemas.microsoft.com/office/drawing/2014/main" id="{3ABE5F63-160E-5242-8610-E27C7892F7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71756" y="6902349"/>
                    <a:ext cx="617322" cy="617322"/>
                  </a:xfrm>
                  <a:custGeom>
                    <a:avLst/>
                    <a:gdLst>
                      <a:gd name="T0" fmla="*/ 473 w 555"/>
                      <a:gd name="T1" fmla="*/ 553 h 554"/>
                      <a:gd name="T2" fmla="*/ 473 w 555"/>
                      <a:gd name="T3" fmla="*/ 553 h 554"/>
                      <a:gd name="T4" fmla="*/ 473 w 555"/>
                      <a:gd name="T5" fmla="*/ 509 h 554"/>
                      <a:gd name="T6" fmla="*/ 500 w 555"/>
                      <a:gd name="T7" fmla="*/ 482 h 554"/>
                      <a:gd name="T8" fmla="*/ 500 w 555"/>
                      <a:gd name="T9" fmla="*/ 437 h 554"/>
                      <a:gd name="T10" fmla="*/ 178 w 555"/>
                      <a:gd name="T11" fmla="*/ 437 h 554"/>
                      <a:gd name="T12" fmla="*/ 178 w 555"/>
                      <a:gd name="T13" fmla="*/ 464 h 554"/>
                      <a:gd name="T14" fmla="*/ 89 w 555"/>
                      <a:gd name="T15" fmla="*/ 553 h 554"/>
                      <a:gd name="T16" fmla="*/ 0 w 555"/>
                      <a:gd name="T17" fmla="*/ 464 h 554"/>
                      <a:gd name="T18" fmla="*/ 0 w 555"/>
                      <a:gd name="T19" fmla="*/ 44 h 554"/>
                      <a:gd name="T20" fmla="*/ 44 w 555"/>
                      <a:gd name="T21" fmla="*/ 0 h 554"/>
                      <a:gd name="T22" fmla="*/ 429 w 555"/>
                      <a:gd name="T23" fmla="*/ 0 h 554"/>
                      <a:gd name="T24" fmla="*/ 464 w 555"/>
                      <a:gd name="T25" fmla="*/ 44 h 554"/>
                      <a:gd name="T26" fmla="*/ 464 w 555"/>
                      <a:gd name="T27" fmla="*/ 384 h 554"/>
                      <a:gd name="T28" fmla="*/ 527 w 555"/>
                      <a:gd name="T29" fmla="*/ 384 h 554"/>
                      <a:gd name="T30" fmla="*/ 554 w 555"/>
                      <a:gd name="T31" fmla="*/ 411 h 554"/>
                      <a:gd name="T32" fmla="*/ 554 w 555"/>
                      <a:gd name="T33" fmla="*/ 482 h 554"/>
                      <a:gd name="T34" fmla="*/ 473 w 555"/>
                      <a:gd name="T35" fmla="*/ 553 h 554"/>
                      <a:gd name="T36" fmla="*/ 54 w 555"/>
                      <a:gd name="T37" fmla="*/ 53 h 554"/>
                      <a:gd name="T38" fmla="*/ 54 w 555"/>
                      <a:gd name="T39" fmla="*/ 53 h 554"/>
                      <a:gd name="T40" fmla="*/ 54 w 555"/>
                      <a:gd name="T41" fmla="*/ 464 h 554"/>
                      <a:gd name="T42" fmla="*/ 89 w 555"/>
                      <a:gd name="T43" fmla="*/ 509 h 554"/>
                      <a:gd name="T44" fmla="*/ 134 w 555"/>
                      <a:gd name="T45" fmla="*/ 464 h 554"/>
                      <a:gd name="T46" fmla="*/ 134 w 555"/>
                      <a:gd name="T47" fmla="*/ 411 h 554"/>
                      <a:gd name="T48" fmla="*/ 152 w 555"/>
                      <a:gd name="T49" fmla="*/ 384 h 554"/>
                      <a:gd name="T50" fmla="*/ 420 w 555"/>
                      <a:gd name="T51" fmla="*/ 384 h 554"/>
                      <a:gd name="T52" fmla="*/ 420 w 555"/>
                      <a:gd name="T53" fmla="*/ 53 h 554"/>
                      <a:gd name="T54" fmla="*/ 54 w 555"/>
                      <a:gd name="T55" fmla="*/ 53 h 5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555" h="554">
                        <a:moveTo>
                          <a:pt x="473" y="553"/>
                        </a:moveTo>
                        <a:lnTo>
                          <a:pt x="473" y="553"/>
                        </a:lnTo>
                        <a:cubicBezTo>
                          <a:pt x="473" y="509"/>
                          <a:pt x="473" y="509"/>
                          <a:pt x="473" y="509"/>
                        </a:cubicBezTo>
                        <a:cubicBezTo>
                          <a:pt x="491" y="509"/>
                          <a:pt x="500" y="491"/>
                          <a:pt x="500" y="482"/>
                        </a:cubicBezTo>
                        <a:cubicBezTo>
                          <a:pt x="500" y="437"/>
                          <a:pt x="500" y="437"/>
                          <a:pt x="500" y="437"/>
                        </a:cubicBezTo>
                        <a:cubicBezTo>
                          <a:pt x="178" y="437"/>
                          <a:pt x="178" y="437"/>
                          <a:pt x="178" y="437"/>
                        </a:cubicBezTo>
                        <a:cubicBezTo>
                          <a:pt x="178" y="464"/>
                          <a:pt x="178" y="464"/>
                          <a:pt x="178" y="464"/>
                        </a:cubicBezTo>
                        <a:cubicBezTo>
                          <a:pt x="178" y="518"/>
                          <a:pt x="143" y="553"/>
                          <a:pt x="89" y="553"/>
                        </a:cubicBezTo>
                        <a:cubicBezTo>
                          <a:pt x="44" y="553"/>
                          <a:pt x="0" y="518"/>
                          <a:pt x="0" y="464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18"/>
                          <a:pt x="18" y="0"/>
                          <a:pt x="44" y="0"/>
                        </a:cubicBezTo>
                        <a:cubicBezTo>
                          <a:pt x="429" y="0"/>
                          <a:pt x="429" y="0"/>
                          <a:pt x="429" y="0"/>
                        </a:cubicBezTo>
                        <a:cubicBezTo>
                          <a:pt x="447" y="0"/>
                          <a:pt x="464" y="18"/>
                          <a:pt x="464" y="44"/>
                        </a:cubicBezTo>
                        <a:cubicBezTo>
                          <a:pt x="464" y="384"/>
                          <a:pt x="464" y="384"/>
                          <a:pt x="464" y="384"/>
                        </a:cubicBezTo>
                        <a:cubicBezTo>
                          <a:pt x="527" y="384"/>
                          <a:pt x="527" y="384"/>
                          <a:pt x="527" y="384"/>
                        </a:cubicBezTo>
                        <a:cubicBezTo>
                          <a:pt x="536" y="384"/>
                          <a:pt x="554" y="402"/>
                          <a:pt x="554" y="411"/>
                        </a:cubicBezTo>
                        <a:cubicBezTo>
                          <a:pt x="554" y="482"/>
                          <a:pt x="554" y="482"/>
                          <a:pt x="554" y="482"/>
                        </a:cubicBezTo>
                        <a:cubicBezTo>
                          <a:pt x="554" y="518"/>
                          <a:pt x="518" y="553"/>
                          <a:pt x="473" y="553"/>
                        </a:cubicBezTo>
                        <a:close/>
                        <a:moveTo>
                          <a:pt x="54" y="53"/>
                        </a:moveTo>
                        <a:lnTo>
                          <a:pt x="54" y="53"/>
                        </a:lnTo>
                        <a:cubicBezTo>
                          <a:pt x="54" y="464"/>
                          <a:pt x="54" y="464"/>
                          <a:pt x="54" y="464"/>
                        </a:cubicBezTo>
                        <a:cubicBezTo>
                          <a:pt x="54" y="491"/>
                          <a:pt x="71" y="509"/>
                          <a:pt x="89" y="509"/>
                        </a:cubicBezTo>
                        <a:cubicBezTo>
                          <a:pt x="116" y="509"/>
                          <a:pt x="134" y="491"/>
                          <a:pt x="134" y="464"/>
                        </a:cubicBezTo>
                        <a:cubicBezTo>
                          <a:pt x="134" y="411"/>
                          <a:pt x="134" y="411"/>
                          <a:pt x="134" y="411"/>
                        </a:cubicBezTo>
                        <a:cubicBezTo>
                          <a:pt x="134" y="402"/>
                          <a:pt x="143" y="384"/>
                          <a:pt x="152" y="384"/>
                        </a:cubicBezTo>
                        <a:cubicBezTo>
                          <a:pt x="420" y="384"/>
                          <a:pt x="420" y="384"/>
                          <a:pt x="420" y="384"/>
                        </a:cubicBezTo>
                        <a:cubicBezTo>
                          <a:pt x="420" y="53"/>
                          <a:pt x="420" y="53"/>
                          <a:pt x="420" y="53"/>
                        </a:cubicBezTo>
                        <a:lnTo>
                          <a:pt x="54" y="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59" name="Freeform 230">
                    <a:extLst>
                      <a:ext uri="{FF2B5EF4-FFF2-40B4-BE49-F238E27FC236}">
                        <a16:creationId xmlns:a16="http://schemas.microsoft.com/office/drawing/2014/main" id="{89BDCE3F-CB3D-6B47-8C59-B7D9F61A99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99139" y="7054231"/>
                    <a:ext cx="259665" cy="39195"/>
                  </a:xfrm>
                  <a:custGeom>
                    <a:avLst/>
                    <a:gdLst>
                      <a:gd name="T0" fmla="*/ 214 w 233"/>
                      <a:gd name="T1" fmla="*/ 35 h 36"/>
                      <a:gd name="T2" fmla="*/ 214 w 233"/>
                      <a:gd name="T3" fmla="*/ 35 h 36"/>
                      <a:gd name="T4" fmla="*/ 18 w 233"/>
                      <a:gd name="T5" fmla="*/ 35 h 36"/>
                      <a:gd name="T6" fmla="*/ 0 w 233"/>
                      <a:gd name="T7" fmla="*/ 18 h 36"/>
                      <a:gd name="T8" fmla="*/ 0 w 233"/>
                      <a:gd name="T9" fmla="*/ 18 h 36"/>
                      <a:gd name="T10" fmla="*/ 18 w 233"/>
                      <a:gd name="T11" fmla="*/ 0 h 36"/>
                      <a:gd name="T12" fmla="*/ 214 w 233"/>
                      <a:gd name="T13" fmla="*/ 0 h 36"/>
                      <a:gd name="T14" fmla="*/ 232 w 233"/>
                      <a:gd name="T15" fmla="*/ 18 h 36"/>
                      <a:gd name="T16" fmla="*/ 232 w 233"/>
                      <a:gd name="T17" fmla="*/ 18 h 36"/>
                      <a:gd name="T18" fmla="*/ 214 w 233"/>
                      <a:gd name="T19" fmla="*/ 35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3" h="36">
                        <a:moveTo>
                          <a:pt x="214" y="35"/>
                        </a:moveTo>
                        <a:lnTo>
                          <a:pt x="214" y="35"/>
                        </a:ln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9" y="35"/>
                          <a:pt x="0" y="35"/>
                          <a:pt x="0" y="18"/>
                        </a:cubicBezTo>
                        <a:lnTo>
                          <a:pt x="0" y="18"/>
                        </a:lnTo>
                        <a:cubicBezTo>
                          <a:pt x="0" y="8"/>
                          <a:pt x="9" y="0"/>
                          <a:pt x="18" y="0"/>
                        </a:cubicBezTo>
                        <a:cubicBezTo>
                          <a:pt x="214" y="0"/>
                          <a:pt x="214" y="0"/>
                          <a:pt x="214" y="0"/>
                        </a:cubicBezTo>
                        <a:cubicBezTo>
                          <a:pt x="223" y="0"/>
                          <a:pt x="232" y="8"/>
                          <a:pt x="232" y="18"/>
                        </a:cubicBezTo>
                        <a:lnTo>
                          <a:pt x="232" y="18"/>
                        </a:lnTo>
                        <a:cubicBezTo>
                          <a:pt x="232" y="35"/>
                          <a:pt x="223" y="35"/>
                          <a:pt x="214" y="35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60" name="Freeform 231">
                    <a:extLst>
                      <a:ext uri="{FF2B5EF4-FFF2-40B4-BE49-F238E27FC236}">
                        <a16:creationId xmlns:a16="http://schemas.microsoft.com/office/drawing/2014/main" id="{492DF29E-38A4-C14B-A1CD-A177942C26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99139" y="7142420"/>
                    <a:ext cx="259665" cy="39195"/>
                  </a:xfrm>
                  <a:custGeom>
                    <a:avLst/>
                    <a:gdLst>
                      <a:gd name="T0" fmla="*/ 214 w 233"/>
                      <a:gd name="T1" fmla="*/ 36 h 37"/>
                      <a:gd name="T2" fmla="*/ 214 w 233"/>
                      <a:gd name="T3" fmla="*/ 36 h 37"/>
                      <a:gd name="T4" fmla="*/ 18 w 233"/>
                      <a:gd name="T5" fmla="*/ 36 h 37"/>
                      <a:gd name="T6" fmla="*/ 0 w 233"/>
                      <a:gd name="T7" fmla="*/ 18 h 37"/>
                      <a:gd name="T8" fmla="*/ 0 w 233"/>
                      <a:gd name="T9" fmla="*/ 18 h 37"/>
                      <a:gd name="T10" fmla="*/ 18 w 233"/>
                      <a:gd name="T11" fmla="*/ 0 h 37"/>
                      <a:gd name="T12" fmla="*/ 214 w 233"/>
                      <a:gd name="T13" fmla="*/ 0 h 37"/>
                      <a:gd name="T14" fmla="*/ 232 w 233"/>
                      <a:gd name="T15" fmla="*/ 18 h 37"/>
                      <a:gd name="T16" fmla="*/ 232 w 233"/>
                      <a:gd name="T17" fmla="*/ 18 h 37"/>
                      <a:gd name="T18" fmla="*/ 214 w 233"/>
                      <a:gd name="T19" fmla="*/ 36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3" h="37">
                        <a:moveTo>
                          <a:pt x="214" y="36"/>
                        </a:moveTo>
                        <a:lnTo>
                          <a:pt x="214" y="36"/>
                        </a:lnTo>
                        <a:cubicBezTo>
                          <a:pt x="18" y="36"/>
                          <a:pt x="18" y="36"/>
                          <a:pt x="18" y="36"/>
                        </a:cubicBezTo>
                        <a:cubicBezTo>
                          <a:pt x="9" y="36"/>
                          <a:pt x="0" y="27"/>
                          <a:pt x="0" y="18"/>
                        </a:cubicBezTo>
                        <a:lnTo>
                          <a:pt x="0" y="18"/>
                        </a:lnTo>
                        <a:cubicBezTo>
                          <a:pt x="0" y="9"/>
                          <a:pt x="9" y="0"/>
                          <a:pt x="18" y="0"/>
                        </a:cubicBezTo>
                        <a:cubicBezTo>
                          <a:pt x="214" y="0"/>
                          <a:pt x="214" y="0"/>
                          <a:pt x="214" y="0"/>
                        </a:cubicBezTo>
                        <a:cubicBezTo>
                          <a:pt x="223" y="0"/>
                          <a:pt x="232" y="9"/>
                          <a:pt x="232" y="18"/>
                        </a:cubicBezTo>
                        <a:lnTo>
                          <a:pt x="232" y="18"/>
                        </a:lnTo>
                        <a:cubicBezTo>
                          <a:pt x="232" y="27"/>
                          <a:pt x="223" y="36"/>
                          <a:pt x="214" y="3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61" name="Freeform 232">
                    <a:extLst>
                      <a:ext uri="{FF2B5EF4-FFF2-40B4-BE49-F238E27FC236}">
                        <a16:creationId xmlns:a16="http://schemas.microsoft.com/office/drawing/2014/main" id="{D3D28054-8E12-6342-8C72-F066F2BAB7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99139" y="7220810"/>
                    <a:ext cx="171477" cy="39195"/>
                  </a:xfrm>
                  <a:custGeom>
                    <a:avLst/>
                    <a:gdLst>
                      <a:gd name="T0" fmla="*/ 134 w 153"/>
                      <a:gd name="T1" fmla="*/ 36 h 37"/>
                      <a:gd name="T2" fmla="*/ 134 w 153"/>
                      <a:gd name="T3" fmla="*/ 36 h 37"/>
                      <a:gd name="T4" fmla="*/ 18 w 153"/>
                      <a:gd name="T5" fmla="*/ 36 h 37"/>
                      <a:gd name="T6" fmla="*/ 0 w 153"/>
                      <a:gd name="T7" fmla="*/ 18 h 37"/>
                      <a:gd name="T8" fmla="*/ 0 w 153"/>
                      <a:gd name="T9" fmla="*/ 18 h 37"/>
                      <a:gd name="T10" fmla="*/ 18 w 153"/>
                      <a:gd name="T11" fmla="*/ 0 h 37"/>
                      <a:gd name="T12" fmla="*/ 134 w 153"/>
                      <a:gd name="T13" fmla="*/ 0 h 37"/>
                      <a:gd name="T14" fmla="*/ 152 w 153"/>
                      <a:gd name="T15" fmla="*/ 18 h 37"/>
                      <a:gd name="T16" fmla="*/ 152 w 153"/>
                      <a:gd name="T17" fmla="*/ 18 h 37"/>
                      <a:gd name="T18" fmla="*/ 134 w 153"/>
                      <a:gd name="T19" fmla="*/ 36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53" h="37">
                        <a:moveTo>
                          <a:pt x="134" y="36"/>
                        </a:moveTo>
                        <a:lnTo>
                          <a:pt x="134" y="36"/>
                        </a:lnTo>
                        <a:cubicBezTo>
                          <a:pt x="18" y="36"/>
                          <a:pt x="18" y="36"/>
                          <a:pt x="18" y="36"/>
                        </a:cubicBezTo>
                        <a:cubicBezTo>
                          <a:pt x="9" y="36"/>
                          <a:pt x="0" y="27"/>
                          <a:pt x="0" y="18"/>
                        </a:cubicBezTo>
                        <a:lnTo>
                          <a:pt x="0" y="18"/>
                        </a:lnTo>
                        <a:cubicBezTo>
                          <a:pt x="0" y="10"/>
                          <a:pt x="9" y="0"/>
                          <a:pt x="18" y="0"/>
                        </a:cubicBezTo>
                        <a:cubicBezTo>
                          <a:pt x="134" y="0"/>
                          <a:pt x="134" y="0"/>
                          <a:pt x="134" y="0"/>
                        </a:cubicBezTo>
                        <a:cubicBezTo>
                          <a:pt x="143" y="0"/>
                          <a:pt x="152" y="10"/>
                          <a:pt x="152" y="18"/>
                        </a:cubicBezTo>
                        <a:lnTo>
                          <a:pt x="152" y="18"/>
                        </a:lnTo>
                        <a:cubicBezTo>
                          <a:pt x="152" y="27"/>
                          <a:pt x="143" y="36"/>
                          <a:pt x="134" y="3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D277B5-07CB-7646-866B-84B1C0FDFE87}"/>
                </a:ext>
              </a:extLst>
            </p:cNvPr>
            <p:cNvGrpSpPr/>
            <p:nvPr/>
          </p:nvGrpSpPr>
          <p:grpSpPr>
            <a:xfrm>
              <a:off x="1266431" y="7817826"/>
              <a:ext cx="7153819" cy="1926467"/>
              <a:chOff x="9108728" y="10767343"/>
              <a:chExt cx="7153819" cy="192646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A862D92-4422-474B-B3C1-9DAA418332F0}"/>
                  </a:ext>
                </a:extLst>
              </p:cNvPr>
              <p:cNvGrpSpPr/>
              <p:nvPr/>
            </p:nvGrpSpPr>
            <p:grpSpPr>
              <a:xfrm>
                <a:off x="11014788" y="10767343"/>
                <a:ext cx="5247759" cy="1926467"/>
                <a:chOff x="1258549" y="5142439"/>
                <a:chExt cx="5247759" cy="1926467"/>
              </a:xfrm>
            </p:grpSpPr>
            <p:sp>
              <p:nvSpPr>
                <p:cNvPr id="52" name="CuadroTexto 395">
                  <a:extLst>
                    <a:ext uri="{FF2B5EF4-FFF2-40B4-BE49-F238E27FC236}">
                      <a16:creationId xmlns:a16="http://schemas.microsoft.com/office/drawing/2014/main" id="{E80B02C4-8997-0441-8D65-7860BFCDED38}"/>
                    </a:ext>
                  </a:extLst>
                </p:cNvPr>
                <p:cNvSpPr txBox="1"/>
                <p:nvPr/>
              </p:nvSpPr>
              <p:spPr>
                <a:xfrm>
                  <a:off x="1258549" y="5142439"/>
                  <a:ext cx="39111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Analyze</a:t>
                  </a:r>
                </a:p>
              </p:txBody>
            </p:sp>
            <p:sp>
              <p:nvSpPr>
                <p:cNvPr id="53" name="Rectangle 40">
                  <a:extLst>
                    <a:ext uri="{FF2B5EF4-FFF2-40B4-BE49-F238E27FC236}">
                      <a16:creationId xmlns:a16="http://schemas.microsoft.com/office/drawing/2014/main" id="{F390B33B-AE45-FE44-9BD9-4D9A143B82AB}"/>
                    </a:ext>
                  </a:extLst>
                </p:cNvPr>
                <p:cNvSpPr/>
                <p:nvPr/>
              </p:nvSpPr>
              <p:spPr>
                <a:xfrm>
                  <a:off x="1284661" y="5868577"/>
                  <a:ext cx="5221647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 as the marketing. Promotions only work as well as the marketing. 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EBA304F-911B-204A-9CE3-B2581965B7E1}"/>
                  </a:ext>
                </a:extLst>
              </p:cNvPr>
              <p:cNvGrpSpPr/>
              <p:nvPr/>
            </p:nvGrpSpPr>
            <p:grpSpPr>
              <a:xfrm>
                <a:off x="9108728" y="10975312"/>
                <a:ext cx="1587398" cy="1587398"/>
                <a:chOff x="12874693" y="8035017"/>
                <a:chExt cx="1587398" cy="1587398"/>
              </a:xfrm>
            </p:grpSpPr>
            <p:sp>
              <p:nvSpPr>
                <p:cNvPr id="63" name="Freeform 211">
                  <a:extLst>
                    <a:ext uri="{FF2B5EF4-FFF2-40B4-BE49-F238E27FC236}">
                      <a16:creationId xmlns:a16="http://schemas.microsoft.com/office/drawing/2014/main" id="{EB63D661-1CA1-9944-ABFD-AD4EF5620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74693" y="8035017"/>
                  <a:ext cx="1587398" cy="1587398"/>
                </a:xfrm>
                <a:custGeom>
                  <a:avLst/>
                  <a:gdLst>
                    <a:gd name="T0" fmla="*/ 1429 w 1430"/>
                    <a:gd name="T1" fmla="*/ 715 h 1430"/>
                    <a:gd name="T2" fmla="*/ 1429 w 1430"/>
                    <a:gd name="T3" fmla="*/ 715 h 1430"/>
                    <a:gd name="T4" fmla="*/ 715 w 1430"/>
                    <a:gd name="T5" fmla="*/ 1429 h 1430"/>
                    <a:gd name="T6" fmla="*/ 0 w 1430"/>
                    <a:gd name="T7" fmla="*/ 715 h 1430"/>
                    <a:gd name="T8" fmla="*/ 715 w 1430"/>
                    <a:gd name="T9" fmla="*/ 0 h 1430"/>
                    <a:gd name="T10" fmla="*/ 1429 w 1430"/>
                    <a:gd name="T11" fmla="*/ 715 h 1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1430">
                      <a:moveTo>
                        <a:pt x="1429" y="715"/>
                      </a:moveTo>
                      <a:lnTo>
                        <a:pt x="1429" y="715"/>
                      </a:lnTo>
                      <a:cubicBezTo>
                        <a:pt x="1429" y="1108"/>
                        <a:pt x="1117" y="1429"/>
                        <a:pt x="715" y="1429"/>
                      </a:cubicBezTo>
                      <a:cubicBezTo>
                        <a:pt x="322" y="1429"/>
                        <a:pt x="0" y="1108"/>
                        <a:pt x="0" y="715"/>
                      </a:cubicBezTo>
                      <a:cubicBezTo>
                        <a:pt x="0" y="322"/>
                        <a:pt x="322" y="0"/>
                        <a:pt x="715" y="0"/>
                      </a:cubicBezTo>
                      <a:cubicBezTo>
                        <a:pt x="1117" y="0"/>
                        <a:pt x="1429" y="322"/>
                        <a:pt x="1429" y="71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9168F58B-1B6E-214F-8F0C-7BC6AE33DDDE}"/>
                    </a:ext>
                  </a:extLst>
                </p:cNvPr>
                <p:cNvGrpSpPr/>
                <p:nvPr/>
              </p:nvGrpSpPr>
              <p:grpSpPr>
                <a:xfrm>
                  <a:off x="13330701" y="8585903"/>
                  <a:ext cx="671944" cy="511479"/>
                  <a:chOff x="25280541" y="11768738"/>
                  <a:chExt cx="828574" cy="630705"/>
                </a:xfrm>
                <a:solidFill>
                  <a:schemeClr val="bg1"/>
                </a:solidFill>
              </p:grpSpPr>
              <p:sp>
                <p:nvSpPr>
                  <p:cNvPr id="65" name="Freeform 200">
                    <a:extLst>
                      <a:ext uri="{FF2B5EF4-FFF2-40B4-BE49-F238E27FC236}">
                        <a16:creationId xmlns:a16="http://schemas.microsoft.com/office/drawing/2014/main" id="{79432702-BB83-0547-A474-A5BA855FD8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330008" y="11991340"/>
                    <a:ext cx="742007" cy="74200"/>
                  </a:xfrm>
                  <a:custGeom>
                    <a:avLst/>
                    <a:gdLst>
                      <a:gd name="T0" fmla="*/ 526 w 527"/>
                      <a:gd name="T1" fmla="*/ 53 h 54"/>
                      <a:gd name="T2" fmla="*/ 0 w 527"/>
                      <a:gd name="T3" fmla="*/ 53 h 54"/>
                      <a:gd name="T4" fmla="*/ 0 w 527"/>
                      <a:gd name="T5" fmla="*/ 0 h 54"/>
                      <a:gd name="T6" fmla="*/ 526 w 527"/>
                      <a:gd name="T7" fmla="*/ 0 h 54"/>
                      <a:gd name="T8" fmla="*/ 526 w 527"/>
                      <a:gd name="T9" fmla="*/ 53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27" h="54">
                        <a:moveTo>
                          <a:pt x="526" y="53"/>
                        </a:moveTo>
                        <a:lnTo>
                          <a:pt x="0" y="53"/>
                        </a:lnTo>
                        <a:lnTo>
                          <a:pt x="0" y="0"/>
                        </a:lnTo>
                        <a:lnTo>
                          <a:pt x="526" y="0"/>
                        </a:lnTo>
                        <a:lnTo>
                          <a:pt x="526" y="53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66" name="Freeform 201">
                    <a:extLst>
                      <a:ext uri="{FF2B5EF4-FFF2-40B4-BE49-F238E27FC236}">
                        <a16:creationId xmlns:a16="http://schemas.microsoft.com/office/drawing/2014/main" id="{6FB76A8A-C8E5-3045-B3D3-44A2F57CF3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04208" y="12195390"/>
                    <a:ext cx="160768" cy="61834"/>
                  </a:xfrm>
                  <a:custGeom>
                    <a:avLst/>
                    <a:gdLst>
                      <a:gd name="T0" fmla="*/ 87 w 115"/>
                      <a:gd name="T1" fmla="*/ 44 h 45"/>
                      <a:gd name="T2" fmla="*/ 87 w 115"/>
                      <a:gd name="T3" fmla="*/ 44 h 45"/>
                      <a:gd name="T4" fmla="*/ 26 w 115"/>
                      <a:gd name="T5" fmla="*/ 44 h 45"/>
                      <a:gd name="T6" fmla="*/ 0 w 115"/>
                      <a:gd name="T7" fmla="*/ 27 h 45"/>
                      <a:gd name="T8" fmla="*/ 0 w 115"/>
                      <a:gd name="T9" fmla="*/ 27 h 45"/>
                      <a:gd name="T10" fmla="*/ 26 w 115"/>
                      <a:gd name="T11" fmla="*/ 0 h 45"/>
                      <a:gd name="T12" fmla="*/ 87 w 115"/>
                      <a:gd name="T13" fmla="*/ 0 h 45"/>
                      <a:gd name="T14" fmla="*/ 114 w 115"/>
                      <a:gd name="T15" fmla="*/ 27 h 45"/>
                      <a:gd name="T16" fmla="*/ 114 w 115"/>
                      <a:gd name="T17" fmla="*/ 27 h 45"/>
                      <a:gd name="T18" fmla="*/ 87 w 115"/>
                      <a:gd name="T19" fmla="*/ 44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5" h="45">
                        <a:moveTo>
                          <a:pt x="87" y="44"/>
                        </a:moveTo>
                        <a:lnTo>
                          <a:pt x="87" y="44"/>
                        </a:lnTo>
                        <a:cubicBezTo>
                          <a:pt x="26" y="44"/>
                          <a:pt x="26" y="44"/>
                          <a:pt x="26" y="44"/>
                        </a:cubicBezTo>
                        <a:cubicBezTo>
                          <a:pt x="8" y="44"/>
                          <a:pt x="0" y="36"/>
                          <a:pt x="0" y="27"/>
                        </a:cubicBezTo>
                        <a:lnTo>
                          <a:pt x="0" y="27"/>
                        </a:lnTo>
                        <a:cubicBezTo>
                          <a:pt x="0" y="9"/>
                          <a:pt x="8" y="0"/>
                          <a:pt x="26" y="0"/>
                        </a:cubicBezTo>
                        <a:cubicBezTo>
                          <a:pt x="87" y="0"/>
                          <a:pt x="87" y="0"/>
                          <a:pt x="87" y="0"/>
                        </a:cubicBezTo>
                        <a:cubicBezTo>
                          <a:pt x="105" y="0"/>
                          <a:pt x="114" y="9"/>
                          <a:pt x="114" y="27"/>
                        </a:cubicBezTo>
                        <a:lnTo>
                          <a:pt x="114" y="27"/>
                        </a:lnTo>
                        <a:cubicBezTo>
                          <a:pt x="114" y="36"/>
                          <a:pt x="105" y="44"/>
                          <a:pt x="87" y="44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67" name="Freeform 202">
                    <a:extLst>
                      <a:ext uri="{FF2B5EF4-FFF2-40B4-BE49-F238E27FC236}">
                        <a16:creationId xmlns:a16="http://schemas.microsoft.com/office/drawing/2014/main" id="{43C0CD84-58A4-2547-8154-D3D8B5F12F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0541" y="11768738"/>
                    <a:ext cx="828574" cy="630705"/>
                  </a:xfrm>
                  <a:custGeom>
                    <a:avLst/>
                    <a:gdLst>
                      <a:gd name="T0" fmla="*/ 500 w 589"/>
                      <a:gd name="T1" fmla="*/ 448 h 449"/>
                      <a:gd name="T2" fmla="*/ 500 w 589"/>
                      <a:gd name="T3" fmla="*/ 448 h 449"/>
                      <a:gd name="T4" fmla="*/ 88 w 589"/>
                      <a:gd name="T5" fmla="*/ 448 h 449"/>
                      <a:gd name="T6" fmla="*/ 0 w 589"/>
                      <a:gd name="T7" fmla="*/ 360 h 449"/>
                      <a:gd name="T8" fmla="*/ 0 w 589"/>
                      <a:gd name="T9" fmla="*/ 88 h 449"/>
                      <a:gd name="T10" fmla="*/ 88 w 589"/>
                      <a:gd name="T11" fmla="*/ 0 h 449"/>
                      <a:gd name="T12" fmla="*/ 500 w 589"/>
                      <a:gd name="T13" fmla="*/ 0 h 449"/>
                      <a:gd name="T14" fmla="*/ 588 w 589"/>
                      <a:gd name="T15" fmla="*/ 88 h 449"/>
                      <a:gd name="T16" fmla="*/ 588 w 589"/>
                      <a:gd name="T17" fmla="*/ 360 h 449"/>
                      <a:gd name="T18" fmla="*/ 500 w 589"/>
                      <a:gd name="T19" fmla="*/ 448 h 449"/>
                      <a:gd name="T20" fmla="*/ 88 w 589"/>
                      <a:gd name="T21" fmla="*/ 44 h 449"/>
                      <a:gd name="T22" fmla="*/ 88 w 589"/>
                      <a:gd name="T23" fmla="*/ 44 h 449"/>
                      <a:gd name="T24" fmla="*/ 44 w 589"/>
                      <a:gd name="T25" fmla="*/ 88 h 449"/>
                      <a:gd name="T26" fmla="*/ 44 w 589"/>
                      <a:gd name="T27" fmla="*/ 360 h 449"/>
                      <a:gd name="T28" fmla="*/ 88 w 589"/>
                      <a:gd name="T29" fmla="*/ 395 h 449"/>
                      <a:gd name="T30" fmla="*/ 500 w 589"/>
                      <a:gd name="T31" fmla="*/ 395 h 449"/>
                      <a:gd name="T32" fmla="*/ 535 w 589"/>
                      <a:gd name="T33" fmla="*/ 360 h 449"/>
                      <a:gd name="T34" fmla="*/ 535 w 589"/>
                      <a:gd name="T35" fmla="*/ 88 h 449"/>
                      <a:gd name="T36" fmla="*/ 500 w 589"/>
                      <a:gd name="T37" fmla="*/ 44 h 449"/>
                      <a:gd name="T38" fmla="*/ 88 w 589"/>
                      <a:gd name="T39" fmla="*/ 44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9" h="449">
                        <a:moveTo>
                          <a:pt x="500" y="448"/>
                        </a:moveTo>
                        <a:lnTo>
                          <a:pt x="500" y="448"/>
                        </a:lnTo>
                        <a:cubicBezTo>
                          <a:pt x="88" y="448"/>
                          <a:pt x="88" y="448"/>
                          <a:pt x="88" y="448"/>
                        </a:cubicBezTo>
                        <a:cubicBezTo>
                          <a:pt x="44" y="448"/>
                          <a:pt x="0" y="404"/>
                          <a:pt x="0" y="360"/>
                        </a:cubicBezTo>
                        <a:cubicBezTo>
                          <a:pt x="0" y="88"/>
                          <a:pt x="0" y="88"/>
                          <a:pt x="0" y="88"/>
                        </a:cubicBezTo>
                        <a:cubicBezTo>
                          <a:pt x="0" y="35"/>
                          <a:pt x="44" y="0"/>
                          <a:pt x="88" y="0"/>
                        </a:cubicBezTo>
                        <a:cubicBezTo>
                          <a:pt x="500" y="0"/>
                          <a:pt x="500" y="0"/>
                          <a:pt x="500" y="0"/>
                        </a:cubicBezTo>
                        <a:cubicBezTo>
                          <a:pt x="544" y="0"/>
                          <a:pt x="588" y="35"/>
                          <a:pt x="588" y="88"/>
                        </a:cubicBezTo>
                        <a:cubicBezTo>
                          <a:pt x="588" y="360"/>
                          <a:pt x="588" y="360"/>
                          <a:pt x="588" y="360"/>
                        </a:cubicBezTo>
                        <a:cubicBezTo>
                          <a:pt x="588" y="404"/>
                          <a:pt x="544" y="448"/>
                          <a:pt x="500" y="448"/>
                        </a:cubicBezTo>
                        <a:close/>
                        <a:moveTo>
                          <a:pt x="88" y="44"/>
                        </a:moveTo>
                        <a:lnTo>
                          <a:pt x="88" y="44"/>
                        </a:lnTo>
                        <a:cubicBezTo>
                          <a:pt x="70" y="44"/>
                          <a:pt x="44" y="62"/>
                          <a:pt x="44" y="88"/>
                        </a:cubicBezTo>
                        <a:cubicBezTo>
                          <a:pt x="44" y="360"/>
                          <a:pt x="44" y="360"/>
                          <a:pt x="44" y="360"/>
                        </a:cubicBezTo>
                        <a:cubicBezTo>
                          <a:pt x="44" y="378"/>
                          <a:pt x="70" y="395"/>
                          <a:pt x="88" y="395"/>
                        </a:cubicBezTo>
                        <a:cubicBezTo>
                          <a:pt x="500" y="395"/>
                          <a:pt x="500" y="395"/>
                          <a:pt x="500" y="395"/>
                        </a:cubicBezTo>
                        <a:cubicBezTo>
                          <a:pt x="518" y="395"/>
                          <a:pt x="535" y="378"/>
                          <a:pt x="535" y="360"/>
                        </a:cubicBezTo>
                        <a:cubicBezTo>
                          <a:pt x="535" y="88"/>
                          <a:pt x="535" y="88"/>
                          <a:pt x="535" y="88"/>
                        </a:cubicBezTo>
                        <a:cubicBezTo>
                          <a:pt x="535" y="62"/>
                          <a:pt x="518" y="44"/>
                          <a:pt x="500" y="44"/>
                        </a:cubicBezTo>
                        <a:lnTo>
                          <a:pt x="88" y="4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71530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AE73FC-14FA-4C46-BD09-8C9D2BE33A6F}"/>
              </a:ext>
            </a:extLst>
          </p:cNvPr>
          <p:cNvGrpSpPr/>
          <p:nvPr/>
        </p:nvGrpSpPr>
        <p:grpSpPr>
          <a:xfrm>
            <a:off x="5642260" y="4946036"/>
            <a:ext cx="5814139" cy="7370124"/>
            <a:chOff x="5128358" y="4662256"/>
            <a:chExt cx="5814139" cy="7370124"/>
          </a:xfrm>
        </p:grpSpPr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FBE6D887-30E0-704F-B766-1494BE24E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358" y="4662256"/>
              <a:ext cx="5814139" cy="7370124"/>
            </a:xfrm>
            <a:custGeom>
              <a:avLst/>
              <a:gdLst>
                <a:gd name="T0" fmla="*/ 6271 w 8319"/>
                <a:gd name="T1" fmla="*/ 1218 h 10546"/>
                <a:gd name="T2" fmla="*/ 6271 w 8319"/>
                <a:gd name="T3" fmla="*/ 1218 h 10546"/>
                <a:gd name="T4" fmla="*/ 7489 w 8319"/>
                <a:gd name="T5" fmla="*/ 3006 h 10546"/>
                <a:gd name="T6" fmla="*/ 7515 w 8319"/>
                <a:gd name="T7" fmla="*/ 4276 h 10546"/>
                <a:gd name="T8" fmla="*/ 7851 w 8319"/>
                <a:gd name="T9" fmla="*/ 5519 h 10546"/>
                <a:gd name="T10" fmla="*/ 8033 w 8319"/>
                <a:gd name="T11" fmla="*/ 6270 h 10546"/>
                <a:gd name="T12" fmla="*/ 7567 w 8319"/>
                <a:gd name="T13" fmla="*/ 6685 h 10546"/>
                <a:gd name="T14" fmla="*/ 7618 w 8319"/>
                <a:gd name="T15" fmla="*/ 7047 h 10546"/>
                <a:gd name="T16" fmla="*/ 7515 w 8319"/>
                <a:gd name="T17" fmla="*/ 7176 h 10546"/>
                <a:gd name="T18" fmla="*/ 7593 w 8319"/>
                <a:gd name="T19" fmla="*/ 7539 h 10546"/>
                <a:gd name="T20" fmla="*/ 7307 w 8319"/>
                <a:gd name="T21" fmla="*/ 7799 h 10546"/>
                <a:gd name="T22" fmla="*/ 7074 w 8319"/>
                <a:gd name="T23" fmla="*/ 8550 h 10546"/>
                <a:gd name="T24" fmla="*/ 5649 w 8319"/>
                <a:gd name="T25" fmla="*/ 8472 h 10546"/>
                <a:gd name="T26" fmla="*/ 4742 w 8319"/>
                <a:gd name="T27" fmla="*/ 9146 h 10546"/>
                <a:gd name="T28" fmla="*/ 4327 w 8319"/>
                <a:gd name="T29" fmla="*/ 10545 h 10546"/>
                <a:gd name="T30" fmla="*/ 570 w 8319"/>
                <a:gd name="T31" fmla="*/ 10545 h 10546"/>
                <a:gd name="T32" fmla="*/ 1477 w 8319"/>
                <a:gd name="T33" fmla="*/ 7384 h 10546"/>
                <a:gd name="T34" fmla="*/ 259 w 8319"/>
                <a:gd name="T35" fmla="*/ 5002 h 10546"/>
                <a:gd name="T36" fmla="*/ 1788 w 8319"/>
                <a:gd name="T37" fmla="*/ 829 h 10546"/>
                <a:gd name="T38" fmla="*/ 6271 w 8319"/>
                <a:gd name="T39" fmla="*/ 1218 h 10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19" h="10546">
                  <a:moveTo>
                    <a:pt x="6271" y="1218"/>
                  </a:moveTo>
                  <a:lnTo>
                    <a:pt x="6271" y="1218"/>
                  </a:lnTo>
                  <a:cubicBezTo>
                    <a:pt x="6867" y="1711"/>
                    <a:pt x="7411" y="2540"/>
                    <a:pt x="7489" y="3006"/>
                  </a:cubicBezTo>
                  <a:cubicBezTo>
                    <a:pt x="7593" y="3473"/>
                    <a:pt x="7593" y="3809"/>
                    <a:pt x="7515" y="4276"/>
                  </a:cubicBezTo>
                  <a:cubicBezTo>
                    <a:pt x="7463" y="4742"/>
                    <a:pt x="7540" y="5157"/>
                    <a:pt x="7851" y="5519"/>
                  </a:cubicBezTo>
                  <a:cubicBezTo>
                    <a:pt x="8136" y="5881"/>
                    <a:pt x="8318" y="6088"/>
                    <a:pt x="8033" y="6270"/>
                  </a:cubicBezTo>
                  <a:cubicBezTo>
                    <a:pt x="7748" y="6477"/>
                    <a:pt x="7489" y="6529"/>
                    <a:pt x="7567" y="6685"/>
                  </a:cubicBezTo>
                  <a:cubicBezTo>
                    <a:pt x="7644" y="6866"/>
                    <a:pt x="7696" y="6918"/>
                    <a:pt x="7618" y="7047"/>
                  </a:cubicBezTo>
                  <a:cubicBezTo>
                    <a:pt x="7567" y="7151"/>
                    <a:pt x="7515" y="7176"/>
                    <a:pt x="7515" y="7176"/>
                  </a:cubicBezTo>
                  <a:cubicBezTo>
                    <a:pt x="7515" y="7176"/>
                    <a:pt x="7696" y="7410"/>
                    <a:pt x="7593" y="7539"/>
                  </a:cubicBezTo>
                  <a:cubicBezTo>
                    <a:pt x="7515" y="7643"/>
                    <a:pt x="7333" y="7539"/>
                    <a:pt x="7307" y="7799"/>
                  </a:cubicBezTo>
                  <a:cubicBezTo>
                    <a:pt x="7256" y="8032"/>
                    <a:pt x="7411" y="8369"/>
                    <a:pt x="7074" y="8550"/>
                  </a:cubicBezTo>
                  <a:cubicBezTo>
                    <a:pt x="6763" y="8705"/>
                    <a:pt x="5986" y="8550"/>
                    <a:pt x="5649" y="8472"/>
                  </a:cubicBezTo>
                  <a:cubicBezTo>
                    <a:pt x="5338" y="8394"/>
                    <a:pt x="5027" y="8394"/>
                    <a:pt x="4742" y="9146"/>
                  </a:cubicBezTo>
                  <a:cubicBezTo>
                    <a:pt x="4561" y="9612"/>
                    <a:pt x="4380" y="10105"/>
                    <a:pt x="4327" y="10545"/>
                  </a:cubicBezTo>
                  <a:cubicBezTo>
                    <a:pt x="570" y="10545"/>
                    <a:pt x="570" y="10545"/>
                    <a:pt x="570" y="10545"/>
                  </a:cubicBezTo>
                  <a:cubicBezTo>
                    <a:pt x="933" y="9690"/>
                    <a:pt x="1659" y="8058"/>
                    <a:pt x="1477" y="7384"/>
                  </a:cubicBezTo>
                  <a:cubicBezTo>
                    <a:pt x="1296" y="6659"/>
                    <a:pt x="519" y="6348"/>
                    <a:pt x="259" y="5002"/>
                  </a:cubicBezTo>
                  <a:cubicBezTo>
                    <a:pt x="0" y="3680"/>
                    <a:pt x="78" y="1658"/>
                    <a:pt x="1788" y="829"/>
                  </a:cubicBezTo>
                  <a:cubicBezTo>
                    <a:pt x="3525" y="0"/>
                    <a:pt x="5390" y="518"/>
                    <a:pt x="6271" y="121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B64724-9786-A147-8204-4801E311B24D}"/>
                </a:ext>
              </a:extLst>
            </p:cNvPr>
            <p:cNvGrpSpPr/>
            <p:nvPr/>
          </p:nvGrpSpPr>
          <p:grpSpPr>
            <a:xfrm>
              <a:off x="5817999" y="5635098"/>
              <a:ext cx="3790768" cy="3553778"/>
              <a:chOff x="6873927" y="5054486"/>
              <a:chExt cx="3438566" cy="3223594"/>
            </a:xfrm>
          </p:grpSpPr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8EB37B55-F06C-254C-91EE-007BE4909C5A}"/>
                  </a:ext>
                </a:extLst>
              </p:cNvPr>
              <p:cNvGraphicFramePr/>
              <p:nvPr/>
            </p:nvGraphicFramePr>
            <p:xfrm>
              <a:off x="6873927" y="5054486"/>
              <a:ext cx="3438566" cy="32235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0" name="Rectangle 40">
                <a:extLst>
                  <a:ext uri="{FF2B5EF4-FFF2-40B4-BE49-F238E27FC236}">
                    <a16:creationId xmlns:a16="http://schemas.microsoft.com/office/drawing/2014/main" id="{7F3C5252-AE4E-9643-8927-024EF7736F49}"/>
                  </a:ext>
                </a:extLst>
              </p:cNvPr>
              <p:cNvSpPr/>
              <p:nvPr/>
            </p:nvSpPr>
            <p:spPr>
              <a:xfrm>
                <a:off x="7780933" y="6417237"/>
                <a:ext cx="162455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25%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F62764-3F3B-4146-AD1B-9FF9E0E253C5}"/>
              </a:ext>
            </a:extLst>
          </p:cNvPr>
          <p:cNvGrpSpPr/>
          <p:nvPr/>
        </p:nvGrpSpPr>
        <p:grpSpPr>
          <a:xfrm>
            <a:off x="12326587" y="5090851"/>
            <a:ext cx="6408803" cy="7225309"/>
            <a:chOff x="12840489" y="4807071"/>
            <a:chExt cx="6408803" cy="7225309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87F2B441-0BCC-FD48-9099-99D68C4B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0489" y="4807071"/>
              <a:ext cx="6408803" cy="7225309"/>
            </a:xfrm>
            <a:custGeom>
              <a:avLst/>
              <a:gdLst>
                <a:gd name="T0" fmla="*/ 1787 w 9174"/>
                <a:gd name="T1" fmla="*/ 1840 h 10339"/>
                <a:gd name="T2" fmla="*/ 1787 w 9174"/>
                <a:gd name="T3" fmla="*/ 1840 h 10339"/>
                <a:gd name="T4" fmla="*/ 1140 w 9174"/>
                <a:gd name="T5" fmla="*/ 3732 h 10339"/>
                <a:gd name="T6" fmla="*/ 1010 w 9174"/>
                <a:gd name="T7" fmla="*/ 4328 h 10339"/>
                <a:gd name="T8" fmla="*/ 414 w 9174"/>
                <a:gd name="T9" fmla="*/ 4975 h 10339"/>
                <a:gd name="T10" fmla="*/ 233 w 9174"/>
                <a:gd name="T11" fmla="*/ 5623 h 10339"/>
                <a:gd name="T12" fmla="*/ 674 w 9174"/>
                <a:gd name="T13" fmla="*/ 5985 h 10339"/>
                <a:gd name="T14" fmla="*/ 518 w 9174"/>
                <a:gd name="T15" fmla="*/ 6425 h 10339"/>
                <a:gd name="T16" fmla="*/ 751 w 9174"/>
                <a:gd name="T17" fmla="*/ 6685 h 10339"/>
                <a:gd name="T18" fmla="*/ 674 w 9174"/>
                <a:gd name="T19" fmla="*/ 7047 h 10339"/>
                <a:gd name="T20" fmla="*/ 829 w 9174"/>
                <a:gd name="T21" fmla="*/ 7332 h 10339"/>
                <a:gd name="T22" fmla="*/ 777 w 9174"/>
                <a:gd name="T23" fmla="*/ 8343 h 10339"/>
                <a:gd name="T24" fmla="*/ 2228 w 9174"/>
                <a:gd name="T25" fmla="*/ 8602 h 10339"/>
                <a:gd name="T26" fmla="*/ 2643 w 9174"/>
                <a:gd name="T27" fmla="*/ 8809 h 10339"/>
                <a:gd name="T28" fmla="*/ 2954 w 9174"/>
                <a:gd name="T29" fmla="*/ 9638 h 10339"/>
                <a:gd name="T30" fmla="*/ 3058 w 9174"/>
                <a:gd name="T31" fmla="*/ 10338 h 10339"/>
                <a:gd name="T32" fmla="*/ 7722 w 9174"/>
                <a:gd name="T33" fmla="*/ 10338 h 10339"/>
                <a:gd name="T34" fmla="*/ 6840 w 9174"/>
                <a:gd name="T35" fmla="*/ 8058 h 10339"/>
                <a:gd name="T36" fmla="*/ 7747 w 9174"/>
                <a:gd name="T37" fmla="*/ 6167 h 10339"/>
                <a:gd name="T38" fmla="*/ 8344 w 9174"/>
                <a:gd name="T39" fmla="*/ 2203 h 10339"/>
                <a:gd name="T40" fmla="*/ 3964 w 9174"/>
                <a:gd name="T41" fmla="*/ 234 h 10339"/>
                <a:gd name="T42" fmla="*/ 1787 w 9174"/>
                <a:gd name="T43" fmla="*/ 1840 h 10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74" h="10339">
                  <a:moveTo>
                    <a:pt x="1787" y="1840"/>
                  </a:moveTo>
                  <a:lnTo>
                    <a:pt x="1787" y="1840"/>
                  </a:lnTo>
                  <a:cubicBezTo>
                    <a:pt x="1607" y="2126"/>
                    <a:pt x="1114" y="3473"/>
                    <a:pt x="1140" y="3732"/>
                  </a:cubicBezTo>
                  <a:cubicBezTo>
                    <a:pt x="1165" y="3939"/>
                    <a:pt x="1218" y="4173"/>
                    <a:pt x="1010" y="4328"/>
                  </a:cubicBezTo>
                  <a:cubicBezTo>
                    <a:pt x="777" y="4509"/>
                    <a:pt x="596" y="4768"/>
                    <a:pt x="414" y="4975"/>
                  </a:cubicBezTo>
                  <a:cubicBezTo>
                    <a:pt x="233" y="5183"/>
                    <a:pt x="0" y="5389"/>
                    <a:pt x="233" y="5623"/>
                  </a:cubicBezTo>
                  <a:cubicBezTo>
                    <a:pt x="440" y="5856"/>
                    <a:pt x="699" y="5778"/>
                    <a:pt x="674" y="5985"/>
                  </a:cubicBezTo>
                  <a:cubicBezTo>
                    <a:pt x="647" y="6192"/>
                    <a:pt x="440" y="6192"/>
                    <a:pt x="518" y="6425"/>
                  </a:cubicBezTo>
                  <a:cubicBezTo>
                    <a:pt x="621" y="6685"/>
                    <a:pt x="751" y="6685"/>
                    <a:pt x="751" y="6685"/>
                  </a:cubicBezTo>
                  <a:cubicBezTo>
                    <a:pt x="751" y="6685"/>
                    <a:pt x="570" y="6918"/>
                    <a:pt x="674" y="7047"/>
                  </a:cubicBezTo>
                  <a:cubicBezTo>
                    <a:pt x="777" y="7151"/>
                    <a:pt x="881" y="7203"/>
                    <a:pt x="829" y="7332"/>
                  </a:cubicBezTo>
                  <a:cubicBezTo>
                    <a:pt x="777" y="7488"/>
                    <a:pt x="466" y="7954"/>
                    <a:pt x="777" y="8343"/>
                  </a:cubicBezTo>
                  <a:cubicBezTo>
                    <a:pt x="1088" y="8732"/>
                    <a:pt x="1995" y="8654"/>
                    <a:pt x="2228" y="8602"/>
                  </a:cubicBezTo>
                  <a:cubicBezTo>
                    <a:pt x="2461" y="8525"/>
                    <a:pt x="2591" y="8421"/>
                    <a:pt x="2643" y="8809"/>
                  </a:cubicBezTo>
                  <a:cubicBezTo>
                    <a:pt x="2669" y="9198"/>
                    <a:pt x="2927" y="9431"/>
                    <a:pt x="2954" y="9638"/>
                  </a:cubicBezTo>
                  <a:cubicBezTo>
                    <a:pt x="2980" y="9846"/>
                    <a:pt x="2954" y="10027"/>
                    <a:pt x="3058" y="10338"/>
                  </a:cubicBezTo>
                  <a:cubicBezTo>
                    <a:pt x="7722" y="10338"/>
                    <a:pt x="7722" y="10338"/>
                    <a:pt x="7722" y="10338"/>
                  </a:cubicBezTo>
                  <a:cubicBezTo>
                    <a:pt x="7333" y="9613"/>
                    <a:pt x="6762" y="8809"/>
                    <a:pt x="6840" y="8058"/>
                  </a:cubicBezTo>
                  <a:cubicBezTo>
                    <a:pt x="6918" y="7203"/>
                    <a:pt x="7203" y="6789"/>
                    <a:pt x="7747" y="6167"/>
                  </a:cubicBezTo>
                  <a:cubicBezTo>
                    <a:pt x="8317" y="5519"/>
                    <a:pt x="9173" y="3913"/>
                    <a:pt x="8344" y="2203"/>
                  </a:cubicBezTo>
                  <a:cubicBezTo>
                    <a:pt x="7514" y="493"/>
                    <a:pt x="5260" y="0"/>
                    <a:pt x="3964" y="234"/>
                  </a:cubicBezTo>
                  <a:cubicBezTo>
                    <a:pt x="2669" y="467"/>
                    <a:pt x="2021" y="1193"/>
                    <a:pt x="1787" y="184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D2A42-081A-7F4E-BA7F-A6475974D64A}"/>
                </a:ext>
              </a:extLst>
            </p:cNvPr>
            <p:cNvGrpSpPr/>
            <p:nvPr/>
          </p:nvGrpSpPr>
          <p:grpSpPr>
            <a:xfrm>
              <a:off x="14380002" y="5635098"/>
              <a:ext cx="3790768" cy="3553778"/>
              <a:chOff x="6873927" y="8579585"/>
              <a:chExt cx="3438566" cy="3223594"/>
            </a:xfrm>
          </p:grpSpPr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B52EE9B4-F97D-9E46-B167-82ECC83BE8F6}"/>
                  </a:ext>
                </a:extLst>
              </p:cNvPr>
              <p:cNvGraphicFramePr/>
              <p:nvPr/>
            </p:nvGraphicFramePr>
            <p:xfrm>
              <a:off x="6873927" y="8579585"/>
              <a:ext cx="3438566" cy="32235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3" name="Rectangle 40">
                <a:extLst>
                  <a:ext uri="{FF2B5EF4-FFF2-40B4-BE49-F238E27FC236}">
                    <a16:creationId xmlns:a16="http://schemas.microsoft.com/office/drawing/2014/main" id="{FE71B13D-0B5A-9F49-B7E4-D4AB813B44A6}"/>
                  </a:ext>
                </a:extLst>
              </p:cNvPr>
              <p:cNvSpPr/>
              <p:nvPr/>
            </p:nvSpPr>
            <p:spPr>
              <a:xfrm>
                <a:off x="7780933" y="9929772"/>
                <a:ext cx="162455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40%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FBB9B3-BDFB-B046-BD8A-E97F0A04AC33}"/>
              </a:ext>
            </a:extLst>
          </p:cNvPr>
          <p:cNvGrpSpPr/>
          <p:nvPr/>
        </p:nvGrpSpPr>
        <p:grpSpPr>
          <a:xfrm>
            <a:off x="1521980" y="8513967"/>
            <a:ext cx="3911179" cy="2206178"/>
            <a:chOff x="17658028" y="4849466"/>
            <a:chExt cx="3911179" cy="2206178"/>
          </a:xfrm>
        </p:grpSpPr>
        <p:sp>
          <p:nvSpPr>
            <p:cNvPr id="17" name="Rectangle 40">
              <a:extLst>
                <a:ext uri="{FF2B5EF4-FFF2-40B4-BE49-F238E27FC236}">
                  <a16:creationId xmlns:a16="http://schemas.microsoft.com/office/drawing/2014/main" id="{117B01C0-A67B-3D4B-84CB-7966B5CCA51D}"/>
                </a:ext>
              </a:extLst>
            </p:cNvPr>
            <p:cNvSpPr/>
            <p:nvPr/>
          </p:nvSpPr>
          <p:spPr>
            <a:xfrm>
              <a:off x="17658029" y="5485984"/>
              <a:ext cx="352229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</a:t>
              </a:r>
            </a:p>
          </p:txBody>
        </p:sp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F50E2B25-1051-D049-8049-465CD983C451}"/>
                </a:ext>
              </a:extLst>
            </p:cNvPr>
            <p:cNvSpPr txBox="1"/>
            <p:nvPr/>
          </p:nvSpPr>
          <p:spPr>
            <a:xfrm>
              <a:off x="17658028" y="4849466"/>
              <a:ext cx="3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F00FBC-B073-354A-96DD-186A90BA0CCF}"/>
              </a:ext>
            </a:extLst>
          </p:cNvPr>
          <p:cNvGrpSpPr/>
          <p:nvPr/>
        </p:nvGrpSpPr>
        <p:grpSpPr>
          <a:xfrm flipH="1">
            <a:off x="18946403" y="8513967"/>
            <a:ext cx="3911179" cy="2206178"/>
            <a:chOff x="17658028" y="4849466"/>
            <a:chExt cx="3911179" cy="2206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6AC034-710E-B54B-BC34-C5EB3EAC5928}"/>
                </a:ext>
              </a:extLst>
            </p:cNvPr>
            <p:cNvSpPr/>
            <p:nvPr/>
          </p:nvSpPr>
          <p:spPr>
            <a:xfrm>
              <a:off x="17658029" y="5485984"/>
              <a:ext cx="375309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</a:t>
              </a:r>
            </a:p>
          </p:txBody>
        </p:sp>
        <p:sp>
          <p:nvSpPr>
            <p:cNvPr id="26" name="CuadroTexto 395">
              <a:extLst>
                <a:ext uri="{FF2B5EF4-FFF2-40B4-BE49-F238E27FC236}">
                  <a16:creationId xmlns:a16="http://schemas.microsoft.com/office/drawing/2014/main" id="{FFD519EE-DAAC-A144-BB9C-8BE22BB6E58E}"/>
                </a:ext>
              </a:extLst>
            </p:cNvPr>
            <p:cNvSpPr txBox="1"/>
            <p:nvPr/>
          </p:nvSpPr>
          <p:spPr>
            <a:xfrm>
              <a:off x="17658028" y="4849466"/>
              <a:ext cx="3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33313C-147D-5049-B1F7-AB5EC3F06713}"/>
              </a:ext>
            </a:extLst>
          </p:cNvPr>
          <p:cNvGrpSpPr/>
          <p:nvPr/>
        </p:nvGrpSpPr>
        <p:grpSpPr>
          <a:xfrm>
            <a:off x="1585042" y="6542051"/>
            <a:ext cx="1220489" cy="1220489"/>
            <a:chOff x="3241678" y="8667849"/>
            <a:chExt cx="1652954" cy="165295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924F02-12B3-0245-A497-4EC2DAEE79AB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D3558C7-3DC6-4E49-A0EB-3CA6FE7B200B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6" name="Freeform 372">
                <a:extLst>
                  <a:ext uri="{FF2B5EF4-FFF2-40B4-BE49-F238E27FC236}">
                    <a16:creationId xmlns:a16="http://schemas.microsoft.com/office/drawing/2014/main" id="{008FD12E-671E-7F4C-A776-3C8A94ADB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73">
                <a:extLst>
                  <a:ext uri="{FF2B5EF4-FFF2-40B4-BE49-F238E27FC236}">
                    <a16:creationId xmlns:a16="http://schemas.microsoft.com/office/drawing/2014/main" id="{3594E94D-5B76-4749-903C-C192F8A20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D261DD-D49D-8140-9620-E153DB346B40}"/>
              </a:ext>
            </a:extLst>
          </p:cNvPr>
          <p:cNvGrpSpPr/>
          <p:nvPr/>
        </p:nvGrpSpPr>
        <p:grpSpPr>
          <a:xfrm>
            <a:off x="21540588" y="6542051"/>
            <a:ext cx="1220489" cy="1220489"/>
            <a:chOff x="11329804" y="11029366"/>
            <a:chExt cx="1220489" cy="122048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F69205-2ED7-BD47-8428-C1AC44DE40A9}"/>
                </a:ext>
              </a:extLst>
            </p:cNvPr>
            <p:cNvSpPr/>
            <p:nvPr/>
          </p:nvSpPr>
          <p:spPr>
            <a:xfrm>
              <a:off x="11329804" y="11029366"/>
              <a:ext cx="1220489" cy="12204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7C1AEC4-BDA1-6D4B-8CD0-9D0B29813DB8}"/>
                </a:ext>
              </a:extLst>
            </p:cNvPr>
            <p:cNvGrpSpPr/>
            <p:nvPr/>
          </p:nvGrpSpPr>
          <p:grpSpPr>
            <a:xfrm>
              <a:off x="11628479" y="11299256"/>
              <a:ext cx="637603" cy="609516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5DAD2167-5DAA-2343-A723-EECC1D83F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F6491DD-A11C-A449-A2B1-212C38D4A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DFE9BFAB-86F1-654F-9778-6487CC64F1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C8F2FF21-6C37-9A46-9ECC-46CF2763AB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807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E9C25F-EF58-C84B-98BF-FB4BBF287E3A}"/>
              </a:ext>
            </a:extLst>
          </p:cNvPr>
          <p:cNvGrpSpPr/>
          <p:nvPr/>
        </p:nvGrpSpPr>
        <p:grpSpPr>
          <a:xfrm>
            <a:off x="1940559" y="7243822"/>
            <a:ext cx="7729376" cy="328731"/>
            <a:chOff x="1592826" y="5644055"/>
            <a:chExt cx="4260816" cy="34379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9B00753-F621-7543-9975-1C35EEE40B2B}"/>
                </a:ext>
              </a:extLst>
            </p:cNvPr>
            <p:cNvSpPr/>
            <p:nvPr/>
          </p:nvSpPr>
          <p:spPr>
            <a:xfrm>
              <a:off x="1592826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D277FCF5-80F5-D641-8289-267209A363A2}"/>
                </a:ext>
              </a:extLst>
            </p:cNvPr>
            <p:cNvSpPr/>
            <p:nvPr/>
          </p:nvSpPr>
          <p:spPr>
            <a:xfrm>
              <a:off x="1592826" y="5644055"/>
              <a:ext cx="3020064" cy="34379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C952D6-766C-C749-9132-B34EEA7821DF}"/>
              </a:ext>
            </a:extLst>
          </p:cNvPr>
          <p:cNvGrpSpPr/>
          <p:nvPr/>
        </p:nvGrpSpPr>
        <p:grpSpPr>
          <a:xfrm>
            <a:off x="1944489" y="8505441"/>
            <a:ext cx="7729376" cy="328731"/>
            <a:chOff x="6973390" y="5644055"/>
            <a:chExt cx="4260816" cy="34379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ED72E0C-2EEE-BE4F-89A6-D718E561C793}"/>
                </a:ext>
              </a:extLst>
            </p:cNvPr>
            <p:cNvSpPr/>
            <p:nvPr/>
          </p:nvSpPr>
          <p:spPr>
            <a:xfrm>
              <a:off x="6973390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A53B139-88FB-DB4F-9F9D-F598AFE656BE}"/>
                </a:ext>
              </a:extLst>
            </p:cNvPr>
            <p:cNvSpPr/>
            <p:nvPr/>
          </p:nvSpPr>
          <p:spPr>
            <a:xfrm>
              <a:off x="6973390" y="5644055"/>
              <a:ext cx="1576236" cy="3437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3B585F-12E2-574F-98AE-6DE5C56498C9}"/>
              </a:ext>
            </a:extLst>
          </p:cNvPr>
          <p:cNvGrpSpPr/>
          <p:nvPr/>
        </p:nvGrpSpPr>
        <p:grpSpPr>
          <a:xfrm>
            <a:off x="1944489" y="9653852"/>
            <a:ext cx="7729376" cy="328731"/>
            <a:chOff x="6973390" y="5644055"/>
            <a:chExt cx="4260816" cy="343790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1ADFF4B-7EA0-B74A-B652-F3DF72D81A63}"/>
                </a:ext>
              </a:extLst>
            </p:cNvPr>
            <p:cNvSpPr/>
            <p:nvPr/>
          </p:nvSpPr>
          <p:spPr>
            <a:xfrm>
              <a:off x="6973390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10009B2-EF91-AD44-BD03-984C18487401}"/>
                </a:ext>
              </a:extLst>
            </p:cNvPr>
            <p:cNvSpPr/>
            <p:nvPr/>
          </p:nvSpPr>
          <p:spPr>
            <a:xfrm>
              <a:off x="6973390" y="5644055"/>
              <a:ext cx="3487113" cy="3437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38F9F4B-F5BE-EB4E-88FD-E4422CF56F7F}"/>
              </a:ext>
            </a:extLst>
          </p:cNvPr>
          <p:cNvSpPr txBox="1"/>
          <p:nvPr/>
        </p:nvSpPr>
        <p:spPr>
          <a:xfrm>
            <a:off x="1862583" y="6535272"/>
            <a:ext cx="2583579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Earning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D73858-B8C2-6A49-AFC8-9F3502081E8C}"/>
              </a:ext>
            </a:extLst>
          </p:cNvPr>
          <p:cNvSpPr txBox="1"/>
          <p:nvPr/>
        </p:nvSpPr>
        <p:spPr>
          <a:xfrm>
            <a:off x="1862583" y="7783449"/>
            <a:ext cx="2583579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Downloads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5898E4-4D03-3144-8F10-0EBB87C50C97}"/>
              </a:ext>
            </a:extLst>
          </p:cNvPr>
          <p:cNvSpPr txBox="1"/>
          <p:nvPr/>
        </p:nvSpPr>
        <p:spPr>
          <a:xfrm>
            <a:off x="1862583" y="8964138"/>
            <a:ext cx="2583579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Favorites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07ED88-FB85-D845-BC56-0BF3D6E9B46A}"/>
              </a:ext>
            </a:extLst>
          </p:cNvPr>
          <p:cNvSpPr/>
          <p:nvPr/>
        </p:nvSpPr>
        <p:spPr>
          <a:xfrm>
            <a:off x="1867188" y="5676070"/>
            <a:ext cx="3503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F2BD74-0B8D-244D-9E2F-3955801DC372}"/>
              </a:ext>
            </a:extLst>
          </p:cNvPr>
          <p:cNvGrpSpPr/>
          <p:nvPr/>
        </p:nvGrpSpPr>
        <p:grpSpPr>
          <a:xfrm>
            <a:off x="14685735" y="7243822"/>
            <a:ext cx="7729376" cy="328731"/>
            <a:chOff x="1592826" y="5644055"/>
            <a:chExt cx="4260816" cy="343790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7E57C29D-7148-E94B-BD6B-2153AB46F4E1}"/>
                </a:ext>
              </a:extLst>
            </p:cNvPr>
            <p:cNvSpPr/>
            <p:nvPr/>
          </p:nvSpPr>
          <p:spPr>
            <a:xfrm>
              <a:off x="1592826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CB424EC3-277C-3541-B405-9632DC080F49}"/>
                </a:ext>
              </a:extLst>
            </p:cNvPr>
            <p:cNvSpPr/>
            <p:nvPr/>
          </p:nvSpPr>
          <p:spPr>
            <a:xfrm>
              <a:off x="1592826" y="5644055"/>
              <a:ext cx="3020064" cy="34379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06E9813-A388-7248-B703-66999F1E6994}"/>
              </a:ext>
            </a:extLst>
          </p:cNvPr>
          <p:cNvGrpSpPr/>
          <p:nvPr/>
        </p:nvGrpSpPr>
        <p:grpSpPr>
          <a:xfrm>
            <a:off x="14689665" y="8505441"/>
            <a:ext cx="7729376" cy="328731"/>
            <a:chOff x="6973390" y="5644055"/>
            <a:chExt cx="4260816" cy="343790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BF1865C-740A-B445-AB41-ED63F3BFCA1E}"/>
                </a:ext>
              </a:extLst>
            </p:cNvPr>
            <p:cNvSpPr/>
            <p:nvPr/>
          </p:nvSpPr>
          <p:spPr>
            <a:xfrm>
              <a:off x="6973390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4D1C4A7-55A6-A34A-BBFE-402F42B5EE84}"/>
                </a:ext>
              </a:extLst>
            </p:cNvPr>
            <p:cNvSpPr/>
            <p:nvPr/>
          </p:nvSpPr>
          <p:spPr>
            <a:xfrm>
              <a:off x="6973390" y="5644055"/>
              <a:ext cx="1576236" cy="3437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38760-084C-0A41-80FF-F5F293B0918D}"/>
              </a:ext>
            </a:extLst>
          </p:cNvPr>
          <p:cNvGrpSpPr/>
          <p:nvPr/>
        </p:nvGrpSpPr>
        <p:grpSpPr>
          <a:xfrm>
            <a:off x="14689665" y="9653852"/>
            <a:ext cx="7729376" cy="328731"/>
            <a:chOff x="6973390" y="5644055"/>
            <a:chExt cx="4260816" cy="343790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81E27ECB-7BF6-CD45-BE36-52D1014851F1}"/>
                </a:ext>
              </a:extLst>
            </p:cNvPr>
            <p:cNvSpPr/>
            <p:nvPr/>
          </p:nvSpPr>
          <p:spPr>
            <a:xfrm>
              <a:off x="6973390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182EF36-4B3A-204A-85F9-87BADC601A18}"/>
                </a:ext>
              </a:extLst>
            </p:cNvPr>
            <p:cNvSpPr/>
            <p:nvPr/>
          </p:nvSpPr>
          <p:spPr>
            <a:xfrm>
              <a:off x="6973390" y="5644055"/>
              <a:ext cx="3487113" cy="3437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06C10A0-09F5-0A46-AF49-90EE7E16CA10}"/>
              </a:ext>
            </a:extLst>
          </p:cNvPr>
          <p:cNvSpPr txBox="1"/>
          <p:nvPr/>
        </p:nvSpPr>
        <p:spPr>
          <a:xfrm>
            <a:off x="14607759" y="6535272"/>
            <a:ext cx="2583579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Earning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016267-70F1-0344-B9D6-4160232FDE5F}"/>
              </a:ext>
            </a:extLst>
          </p:cNvPr>
          <p:cNvSpPr txBox="1"/>
          <p:nvPr/>
        </p:nvSpPr>
        <p:spPr>
          <a:xfrm>
            <a:off x="14607759" y="7783449"/>
            <a:ext cx="2583579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Downloads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2F794B-0C69-2249-AA57-39F59D45F8DE}"/>
              </a:ext>
            </a:extLst>
          </p:cNvPr>
          <p:cNvSpPr txBox="1"/>
          <p:nvPr/>
        </p:nvSpPr>
        <p:spPr>
          <a:xfrm>
            <a:off x="14607759" y="8964138"/>
            <a:ext cx="2583579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Favorites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09407F-3F8F-A44C-91CE-DC11B701D5B5}"/>
              </a:ext>
            </a:extLst>
          </p:cNvPr>
          <p:cNvSpPr/>
          <p:nvPr/>
        </p:nvSpPr>
        <p:spPr>
          <a:xfrm>
            <a:off x="14612364" y="5676070"/>
            <a:ext cx="3503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D1C8061-5AEB-F44C-A6A7-860E0471F782}"/>
              </a:ext>
            </a:extLst>
          </p:cNvPr>
          <p:cNvGrpSpPr/>
          <p:nvPr/>
        </p:nvGrpSpPr>
        <p:grpSpPr>
          <a:xfrm>
            <a:off x="11548535" y="8248564"/>
            <a:ext cx="1251308" cy="1251308"/>
            <a:chOff x="11563171" y="7442554"/>
            <a:chExt cx="1251308" cy="125130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13D28A5-2779-0548-BF3E-571FA5945A03}"/>
                </a:ext>
              </a:extLst>
            </p:cNvPr>
            <p:cNvSpPr/>
            <p:nvPr/>
          </p:nvSpPr>
          <p:spPr>
            <a:xfrm>
              <a:off x="11563171" y="7442554"/>
              <a:ext cx="1251308" cy="125130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B95195D-73E5-7A4A-AA1F-DF118911FC5A}"/>
                </a:ext>
              </a:extLst>
            </p:cNvPr>
            <p:cNvSpPr/>
            <p:nvPr/>
          </p:nvSpPr>
          <p:spPr>
            <a:xfrm>
              <a:off x="11688017" y="7596726"/>
              <a:ext cx="10016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vs.</a:t>
              </a:r>
              <a:endParaRPr lang="en-US" sz="7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69" name="CuadroTexto 351">
            <a:extLst>
              <a:ext uri="{FF2B5EF4-FFF2-40B4-BE49-F238E27FC236}">
                <a16:creationId xmlns:a16="http://schemas.microsoft.com/office/drawing/2014/main" id="{8577CFDE-80A5-154E-8476-DD81EED0FE8A}"/>
              </a:ext>
            </a:extLst>
          </p:cNvPr>
          <p:cNvSpPr txBox="1"/>
          <p:nvPr/>
        </p:nvSpPr>
        <p:spPr>
          <a:xfrm>
            <a:off x="1862583" y="10869003"/>
            <a:ext cx="8020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0" name="CuadroTexto 351">
            <a:extLst>
              <a:ext uri="{FF2B5EF4-FFF2-40B4-BE49-F238E27FC236}">
                <a16:creationId xmlns:a16="http://schemas.microsoft.com/office/drawing/2014/main" id="{2E5B2647-78F3-594F-A285-8FD29EDAA0E4}"/>
              </a:ext>
            </a:extLst>
          </p:cNvPr>
          <p:cNvSpPr txBox="1"/>
          <p:nvPr/>
        </p:nvSpPr>
        <p:spPr>
          <a:xfrm>
            <a:off x="14607759" y="10869003"/>
            <a:ext cx="8020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194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7ECC13-5BD6-704D-AE62-3ACD35396C79}"/>
              </a:ext>
            </a:extLst>
          </p:cNvPr>
          <p:cNvGrpSpPr/>
          <p:nvPr/>
        </p:nvGrpSpPr>
        <p:grpSpPr>
          <a:xfrm>
            <a:off x="998190" y="4689528"/>
            <a:ext cx="22381269" cy="4968316"/>
            <a:chOff x="998190" y="4689528"/>
            <a:chExt cx="22381269" cy="49683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DDFF499-A066-1A4F-A5CB-BBE3064ED380}"/>
                </a:ext>
              </a:extLst>
            </p:cNvPr>
            <p:cNvGrpSpPr/>
            <p:nvPr/>
          </p:nvGrpSpPr>
          <p:grpSpPr>
            <a:xfrm>
              <a:off x="13504175" y="4689528"/>
              <a:ext cx="5299640" cy="4968316"/>
              <a:chOff x="12406134" y="5091677"/>
              <a:chExt cx="7495722" cy="7027106"/>
            </a:xfrm>
          </p:grpSpPr>
          <p:graphicFrame>
            <p:nvGraphicFramePr>
              <p:cNvPr id="64" name="Chart 63">
                <a:extLst>
                  <a:ext uri="{FF2B5EF4-FFF2-40B4-BE49-F238E27FC236}">
                    <a16:creationId xmlns:a16="http://schemas.microsoft.com/office/drawing/2014/main" id="{354411D3-2274-1E42-8DAE-FFC99D0DC66F}"/>
                  </a:ext>
                </a:extLst>
              </p:cNvPr>
              <p:cNvGraphicFramePr/>
              <p:nvPr/>
            </p:nvGraphicFramePr>
            <p:xfrm>
              <a:off x="12406134" y="5091677"/>
              <a:ext cx="7495722" cy="702710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C111357-62C9-5B48-830F-361FC39A3044}"/>
                  </a:ext>
                </a:extLst>
              </p:cNvPr>
              <p:cNvGrpSpPr/>
              <p:nvPr/>
            </p:nvGrpSpPr>
            <p:grpSpPr>
              <a:xfrm>
                <a:off x="15406630" y="7050505"/>
                <a:ext cx="1494730" cy="3124640"/>
                <a:chOff x="12197942" y="6129261"/>
                <a:chExt cx="2261009" cy="4726498"/>
              </a:xfrm>
              <a:solidFill>
                <a:schemeClr val="accent2"/>
              </a:solidFill>
            </p:grpSpPr>
            <p:sp>
              <p:nvSpPr>
                <p:cNvPr id="45" name="Freeform 2">
                  <a:extLst>
                    <a:ext uri="{FF2B5EF4-FFF2-40B4-BE49-F238E27FC236}">
                      <a16:creationId xmlns:a16="http://schemas.microsoft.com/office/drawing/2014/main" id="{93B3E6F2-D006-854F-9CE5-B4B5A638D6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97942" y="7089148"/>
                  <a:ext cx="2261009" cy="3765308"/>
                </a:xfrm>
                <a:custGeom>
                  <a:avLst/>
                  <a:gdLst>
                    <a:gd name="T0" fmla="*/ 2750 w 7657"/>
                    <a:gd name="T1" fmla="*/ 12749 h 12750"/>
                    <a:gd name="T2" fmla="*/ 2750 w 7657"/>
                    <a:gd name="T3" fmla="*/ 12749 h 12750"/>
                    <a:gd name="T4" fmla="*/ 2343 w 7657"/>
                    <a:gd name="T5" fmla="*/ 12499 h 12750"/>
                    <a:gd name="T6" fmla="*/ 2093 w 7657"/>
                    <a:gd name="T7" fmla="*/ 11843 h 12750"/>
                    <a:gd name="T8" fmla="*/ 2125 w 7657"/>
                    <a:gd name="T9" fmla="*/ 3219 h 12750"/>
                    <a:gd name="T10" fmla="*/ 2093 w 7657"/>
                    <a:gd name="T11" fmla="*/ 2250 h 12750"/>
                    <a:gd name="T12" fmla="*/ 1968 w 7657"/>
                    <a:gd name="T13" fmla="*/ 2969 h 12750"/>
                    <a:gd name="T14" fmla="*/ 1625 w 7657"/>
                    <a:gd name="T15" fmla="*/ 5155 h 12750"/>
                    <a:gd name="T16" fmla="*/ 781 w 7657"/>
                    <a:gd name="T17" fmla="*/ 5843 h 12750"/>
                    <a:gd name="T18" fmla="*/ 31 w 7657"/>
                    <a:gd name="T19" fmla="*/ 4999 h 12750"/>
                    <a:gd name="T20" fmla="*/ 250 w 7657"/>
                    <a:gd name="T21" fmla="*/ 3625 h 12750"/>
                    <a:gd name="T22" fmla="*/ 812 w 7657"/>
                    <a:gd name="T23" fmla="*/ 719 h 12750"/>
                    <a:gd name="T24" fmla="*/ 1656 w 7657"/>
                    <a:gd name="T25" fmla="*/ 0 h 12750"/>
                    <a:gd name="T26" fmla="*/ 5937 w 7657"/>
                    <a:gd name="T27" fmla="*/ 0 h 12750"/>
                    <a:gd name="T28" fmla="*/ 6781 w 7657"/>
                    <a:gd name="T29" fmla="*/ 719 h 12750"/>
                    <a:gd name="T30" fmla="*/ 7562 w 7657"/>
                    <a:gd name="T31" fmla="*/ 4750 h 12750"/>
                    <a:gd name="T32" fmla="*/ 6906 w 7657"/>
                    <a:gd name="T33" fmla="*/ 5812 h 12750"/>
                    <a:gd name="T34" fmla="*/ 5968 w 7657"/>
                    <a:gd name="T35" fmla="*/ 5124 h 12750"/>
                    <a:gd name="T36" fmla="*/ 5531 w 7657"/>
                    <a:gd name="T37" fmla="*/ 2344 h 12750"/>
                    <a:gd name="T38" fmla="*/ 5468 w 7657"/>
                    <a:gd name="T39" fmla="*/ 2281 h 12750"/>
                    <a:gd name="T40" fmla="*/ 5468 w 7657"/>
                    <a:gd name="T41" fmla="*/ 2406 h 12750"/>
                    <a:gd name="T42" fmla="*/ 5500 w 7657"/>
                    <a:gd name="T43" fmla="*/ 11749 h 12750"/>
                    <a:gd name="T44" fmla="*/ 4843 w 7657"/>
                    <a:gd name="T45" fmla="*/ 12749 h 12750"/>
                    <a:gd name="T46" fmla="*/ 4531 w 7657"/>
                    <a:gd name="T47" fmla="*/ 12749 h 12750"/>
                    <a:gd name="T48" fmla="*/ 3875 w 7657"/>
                    <a:gd name="T49" fmla="*/ 11749 h 12750"/>
                    <a:gd name="T50" fmla="*/ 3906 w 7657"/>
                    <a:gd name="T51" fmla="*/ 7280 h 12750"/>
                    <a:gd name="T52" fmla="*/ 3906 w 7657"/>
                    <a:gd name="T53" fmla="*/ 7062 h 12750"/>
                    <a:gd name="T54" fmla="*/ 3687 w 7657"/>
                    <a:gd name="T55" fmla="*/ 7062 h 12750"/>
                    <a:gd name="T56" fmla="*/ 3687 w 7657"/>
                    <a:gd name="T57" fmla="*/ 7280 h 12750"/>
                    <a:gd name="T58" fmla="*/ 3687 w 7657"/>
                    <a:gd name="T59" fmla="*/ 11874 h 12750"/>
                    <a:gd name="T60" fmla="*/ 3250 w 7657"/>
                    <a:gd name="T61" fmla="*/ 12655 h 12750"/>
                    <a:gd name="T62" fmla="*/ 3062 w 7657"/>
                    <a:gd name="T63" fmla="*/ 12749 h 12750"/>
                    <a:gd name="T64" fmla="*/ 2750 w 7657"/>
                    <a:gd name="T65" fmla="*/ 12749 h 12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657" h="12750">
                      <a:moveTo>
                        <a:pt x="2750" y="12749"/>
                      </a:moveTo>
                      <a:lnTo>
                        <a:pt x="2750" y="12749"/>
                      </a:lnTo>
                      <a:cubicBezTo>
                        <a:pt x="2625" y="12655"/>
                        <a:pt x="2468" y="12624"/>
                        <a:pt x="2343" y="12499"/>
                      </a:cubicBezTo>
                      <a:cubicBezTo>
                        <a:pt x="2156" y="12343"/>
                        <a:pt x="2093" y="12093"/>
                        <a:pt x="2093" y="11843"/>
                      </a:cubicBezTo>
                      <a:cubicBezTo>
                        <a:pt x="2093" y="8968"/>
                        <a:pt x="2093" y="6093"/>
                        <a:pt x="2125" y="3219"/>
                      </a:cubicBezTo>
                      <a:cubicBezTo>
                        <a:pt x="2125" y="2906"/>
                        <a:pt x="2125" y="2594"/>
                        <a:pt x="2093" y="2250"/>
                      </a:cubicBezTo>
                      <a:cubicBezTo>
                        <a:pt x="2062" y="2500"/>
                        <a:pt x="2000" y="2719"/>
                        <a:pt x="1968" y="2969"/>
                      </a:cubicBezTo>
                      <a:cubicBezTo>
                        <a:pt x="1843" y="3688"/>
                        <a:pt x="1750" y="4438"/>
                        <a:pt x="1625" y="5155"/>
                      </a:cubicBezTo>
                      <a:cubicBezTo>
                        <a:pt x="1562" y="5593"/>
                        <a:pt x="1156" y="5874"/>
                        <a:pt x="781" y="5843"/>
                      </a:cubicBezTo>
                      <a:cubicBezTo>
                        <a:pt x="343" y="5780"/>
                        <a:pt x="0" y="5437"/>
                        <a:pt x="31" y="4999"/>
                      </a:cubicBezTo>
                      <a:cubicBezTo>
                        <a:pt x="93" y="4531"/>
                        <a:pt x="187" y="4094"/>
                        <a:pt x="250" y="3625"/>
                      </a:cubicBezTo>
                      <a:cubicBezTo>
                        <a:pt x="437" y="2656"/>
                        <a:pt x="625" y="1688"/>
                        <a:pt x="812" y="719"/>
                      </a:cubicBezTo>
                      <a:cubicBezTo>
                        <a:pt x="906" y="250"/>
                        <a:pt x="1187" y="0"/>
                        <a:pt x="1656" y="0"/>
                      </a:cubicBezTo>
                      <a:cubicBezTo>
                        <a:pt x="3093" y="0"/>
                        <a:pt x="4500" y="0"/>
                        <a:pt x="5937" y="0"/>
                      </a:cubicBezTo>
                      <a:cubicBezTo>
                        <a:pt x="6406" y="0"/>
                        <a:pt x="6687" y="250"/>
                        <a:pt x="6781" y="719"/>
                      </a:cubicBezTo>
                      <a:cubicBezTo>
                        <a:pt x="7031" y="2063"/>
                        <a:pt x="7281" y="3406"/>
                        <a:pt x="7562" y="4750"/>
                      </a:cubicBezTo>
                      <a:cubicBezTo>
                        <a:pt x="7656" y="5280"/>
                        <a:pt x="7375" y="5749"/>
                        <a:pt x="6906" y="5812"/>
                      </a:cubicBezTo>
                      <a:cubicBezTo>
                        <a:pt x="6437" y="5905"/>
                        <a:pt x="6031" y="5593"/>
                        <a:pt x="5968" y="5124"/>
                      </a:cubicBezTo>
                      <a:cubicBezTo>
                        <a:pt x="5812" y="4219"/>
                        <a:pt x="5687" y="3281"/>
                        <a:pt x="5531" y="2344"/>
                      </a:cubicBezTo>
                      <a:cubicBezTo>
                        <a:pt x="5531" y="2313"/>
                        <a:pt x="5500" y="2281"/>
                        <a:pt x="5468" y="2281"/>
                      </a:cubicBezTo>
                      <a:cubicBezTo>
                        <a:pt x="5468" y="2313"/>
                        <a:pt x="5468" y="2344"/>
                        <a:pt x="5468" y="2406"/>
                      </a:cubicBezTo>
                      <a:cubicBezTo>
                        <a:pt x="5500" y="5530"/>
                        <a:pt x="5500" y="8624"/>
                        <a:pt x="5500" y="11749"/>
                      </a:cubicBezTo>
                      <a:cubicBezTo>
                        <a:pt x="5500" y="12249"/>
                        <a:pt x="5343" y="12593"/>
                        <a:pt x="4843" y="12749"/>
                      </a:cubicBezTo>
                      <a:cubicBezTo>
                        <a:pt x="4750" y="12749"/>
                        <a:pt x="4625" y="12749"/>
                        <a:pt x="4531" y="12749"/>
                      </a:cubicBezTo>
                      <a:cubicBezTo>
                        <a:pt x="4031" y="12593"/>
                        <a:pt x="3875" y="12249"/>
                        <a:pt x="3875" y="11749"/>
                      </a:cubicBezTo>
                      <a:cubicBezTo>
                        <a:pt x="3906" y="10249"/>
                        <a:pt x="3906" y="8749"/>
                        <a:pt x="3906" y="7280"/>
                      </a:cubicBezTo>
                      <a:cubicBezTo>
                        <a:pt x="3906" y="7218"/>
                        <a:pt x="3906" y="7155"/>
                        <a:pt x="3906" y="7062"/>
                      </a:cubicBezTo>
                      <a:cubicBezTo>
                        <a:pt x="3812" y="7062"/>
                        <a:pt x="3781" y="7062"/>
                        <a:pt x="3687" y="7062"/>
                      </a:cubicBezTo>
                      <a:cubicBezTo>
                        <a:pt x="3687" y="7155"/>
                        <a:pt x="3687" y="7218"/>
                        <a:pt x="3687" y="7280"/>
                      </a:cubicBezTo>
                      <a:cubicBezTo>
                        <a:pt x="3687" y="8812"/>
                        <a:pt x="3687" y="10343"/>
                        <a:pt x="3687" y="11874"/>
                      </a:cubicBezTo>
                      <a:cubicBezTo>
                        <a:pt x="3718" y="12218"/>
                        <a:pt x="3562" y="12499"/>
                        <a:pt x="3250" y="12655"/>
                      </a:cubicBezTo>
                      <a:cubicBezTo>
                        <a:pt x="3187" y="12687"/>
                        <a:pt x="3125" y="12718"/>
                        <a:pt x="3062" y="12749"/>
                      </a:cubicBezTo>
                      <a:cubicBezTo>
                        <a:pt x="2968" y="12749"/>
                        <a:pt x="2843" y="12749"/>
                        <a:pt x="2750" y="127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4">
                  <a:extLst>
                    <a:ext uri="{FF2B5EF4-FFF2-40B4-BE49-F238E27FC236}">
                      <a16:creationId xmlns:a16="http://schemas.microsoft.com/office/drawing/2014/main" id="{E7D6C80E-7C11-AC41-8745-B4863E81D7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25711" y="6129261"/>
                  <a:ext cx="1006775" cy="950770"/>
                </a:xfrm>
                <a:custGeom>
                  <a:avLst/>
                  <a:gdLst>
                    <a:gd name="T0" fmla="*/ 1875 w 3407"/>
                    <a:gd name="T1" fmla="*/ 0 h 3220"/>
                    <a:gd name="T2" fmla="*/ 1875 w 3407"/>
                    <a:gd name="T3" fmla="*/ 0 h 3220"/>
                    <a:gd name="T4" fmla="*/ 2531 w 3407"/>
                    <a:gd name="T5" fmla="*/ 250 h 3220"/>
                    <a:gd name="T6" fmla="*/ 3156 w 3407"/>
                    <a:gd name="T7" fmla="*/ 2094 h 3220"/>
                    <a:gd name="T8" fmla="*/ 1562 w 3407"/>
                    <a:gd name="T9" fmla="*/ 3156 h 3220"/>
                    <a:gd name="T10" fmla="*/ 125 w 3407"/>
                    <a:gd name="T11" fmla="*/ 1813 h 3220"/>
                    <a:gd name="T12" fmla="*/ 1375 w 3407"/>
                    <a:gd name="T13" fmla="*/ 31 h 3220"/>
                    <a:gd name="T14" fmla="*/ 1468 w 3407"/>
                    <a:gd name="T15" fmla="*/ 0 h 3220"/>
                    <a:gd name="T16" fmla="*/ 1875 w 3407"/>
                    <a:gd name="T17" fmla="*/ 0 h 3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07" h="3220">
                      <a:moveTo>
                        <a:pt x="1875" y="0"/>
                      </a:moveTo>
                      <a:lnTo>
                        <a:pt x="1875" y="0"/>
                      </a:lnTo>
                      <a:cubicBezTo>
                        <a:pt x="2093" y="94"/>
                        <a:pt x="2312" y="125"/>
                        <a:pt x="2531" y="250"/>
                      </a:cubicBezTo>
                      <a:cubicBezTo>
                        <a:pt x="3125" y="625"/>
                        <a:pt x="3406" y="1406"/>
                        <a:pt x="3156" y="2094"/>
                      </a:cubicBezTo>
                      <a:cubicBezTo>
                        <a:pt x="2937" y="2750"/>
                        <a:pt x="2250" y="3219"/>
                        <a:pt x="1562" y="3156"/>
                      </a:cubicBezTo>
                      <a:cubicBezTo>
                        <a:pt x="812" y="3094"/>
                        <a:pt x="218" y="2531"/>
                        <a:pt x="125" y="1813"/>
                      </a:cubicBezTo>
                      <a:cubicBezTo>
                        <a:pt x="0" y="969"/>
                        <a:pt x="531" y="219"/>
                        <a:pt x="1375" y="31"/>
                      </a:cubicBezTo>
                      <a:cubicBezTo>
                        <a:pt x="1406" y="31"/>
                        <a:pt x="1437" y="0"/>
                        <a:pt x="1468" y="0"/>
                      </a:cubicBezTo>
                      <a:cubicBezTo>
                        <a:pt x="1593" y="0"/>
                        <a:pt x="1750" y="0"/>
                        <a:pt x="1875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5">
                  <a:extLst>
                    <a:ext uri="{FF2B5EF4-FFF2-40B4-BE49-F238E27FC236}">
                      <a16:creationId xmlns:a16="http://schemas.microsoft.com/office/drawing/2014/main" id="{E05235CF-E306-C640-8523-D9CF732D92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3127" y="9175632"/>
                  <a:ext cx="433707" cy="1680127"/>
                </a:xfrm>
                <a:custGeom>
                  <a:avLst/>
                  <a:gdLst>
                    <a:gd name="T0" fmla="*/ 0 w 1470"/>
                    <a:gd name="T1" fmla="*/ 5687 h 5688"/>
                    <a:gd name="T2" fmla="*/ 0 w 1470"/>
                    <a:gd name="T3" fmla="*/ 5687 h 5688"/>
                    <a:gd name="T4" fmla="*/ 188 w 1470"/>
                    <a:gd name="T5" fmla="*/ 5593 h 5688"/>
                    <a:gd name="T6" fmla="*/ 625 w 1470"/>
                    <a:gd name="T7" fmla="*/ 4812 h 5688"/>
                    <a:gd name="T8" fmla="*/ 625 w 1470"/>
                    <a:gd name="T9" fmla="*/ 218 h 5688"/>
                    <a:gd name="T10" fmla="*/ 625 w 1470"/>
                    <a:gd name="T11" fmla="*/ 0 h 5688"/>
                    <a:gd name="T12" fmla="*/ 844 w 1470"/>
                    <a:gd name="T13" fmla="*/ 0 h 5688"/>
                    <a:gd name="T14" fmla="*/ 844 w 1470"/>
                    <a:gd name="T15" fmla="*/ 218 h 5688"/>
                    <a:gd name="T16" fmla="*/ 813 w 1470"/>
                    <a:gd name="T17" fmla="*/ 4687 h 5688"/>
                    <a:gd name="T18" fmla="*/ 1469 w 1470"/>
                    <a:gd name="T19" fmla="*/ 5687 h 5688"/>
                    <a:gd name="T20" fmla="*/ 0 w 1470"/>
                    <a:gd name="T21" fmla="*/ 5687 h 5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70" h="5688">
                      <a:moveTo>
                        <a:pt x="0" y="5687"/>
                      </a:moveTo>
                      <a:lnTo>
                        <a:pt x="0" y="5687"/>
                      </a:lnTo>
                      <a:cubicBezTo>
                        <a:pt x="63" y="5656"/>
                        <a:pt x="125" y="5625"/>
                        <a:pt x="188" y="5593"/>
                      </a:cubicBezTo>
                      <a:cubicBezTo>
                        <a:pt x="500" y="5437"/>
                        <a:pt x="656" y="5156"/>
                        <a:pt x="625" y="4812"/>
                      </a:cubicBezTo>
                      <a:cubicBezTo>
                        <a:pt x="625" y="3281"/>
                        <a:pt x="625" y="1750"/>
                        <a:pt x="625" y="218"/>
                      </a:cubicBezTo>
                      <a:cubicBezTo>
                        <a:pt x="625" y="156"/>
                        <a:pt x="625" y="93"/>
                        <a:pt x="625" y="0"/>
                      </a:cubicBezTo>
                      <a:cubicBezTo>
                        <a:pt x="719" y="0"/>
                        <a:pt x="750" y="0"/>
                        <a:pt x="844" y="0"/>
                      </a:cubicBezTo>
                      <a:cubicBezTo>
                        <a:pt x="844" y="93"/>
                        <a:pt x="844" y="156"/>
                        <a:pt x="844" y="218"/>
                      </a:cubicBezTo>
                      <a:cubicBezTo>
                        <a:pt x="844" y="1687"/>
                        <a:pt x="844" y="3187"/>
                        <a:pt x="813" y="4687"/>
                      </a:cubicBezTo>
                      <a:cubicBezTo>
                        <a:pt x="813" y="5187"/>
                        <a:pt x="969" y="5531"/>
                        <a:pt x="1469" y="5687"/>
                      </a:cubicBezTo>
                      <a:cubicBezTo>
                        <a:pt x="969" y="5687"/>
                        <a:pt x="500" y="5687"/>
                        <a:pt x="0" y="568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5EE170-8345-994D-A788-601A6AB43563}"/>
                </a:ext>
              </a:extLst>
            </p:cNvPr>
            <p:cNvGrpSpPr/>
            <p:nvPr/>
          </p:nvGrpSpPr>
          <p:grpSpPr>
            <a:xfrm>
              <a:off x="5154259" y="4689528"/>
              <a:ext cx="5299640" cy="4968316"/>
              <a:chOff x="4056218" y="5091677"/>
              <a:chExt cx="7495722" cy="7027106"/>
            </a:xfrm>
          </p:grpSpPr>
          <p:graphicFrame>
            <p:nvGraphicFramePr>
              <p:cNvPr id="63" name="Chart 62">
                <a:extLst>
                  <a:ext uri="{FF2B5EF4-FFF2-40B4-BE49-F238E27FC236}">
                    <a16:creationId xmlns:a16="http://schemas.microsoft.com/office/drawing/2014/main" id="{622ABAD3-3524-1845-9A92-5E8EC085D190}"/>
                  </a:ext>
                </a:extLst>
              </p:cNvPr>
              <p:cNvGraphicFramePr/>
              <p:nvPr/>
            </p:nvGraphicFramePr>
            <p:xfrm>
              <a:off x="4056218" y="5091677"/>
              <a:ext cx="7495722" cy="702710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BC40F68-504D-1D4A-B8AA-58CFFB6DDB39}"/>
                  </a:ext>
                </a:extLst>
              </p:cNvPr>
              <p:cNvGrpSpPr/>
              <p:nvPr/>
            </p:nvGrpSpPr>
            <p:grpSpPr>
              <a:xfrm>
                <a:off x="7053700" y="7050505"/>
                <a:ext cx="1500758" cy="3124640"/>
                <a:chOff x="9918699" y="6129261"/>
                <a:chExt cx="2270126" cy="4726498"/>
              </a:xfrm>
              <a:solidFill>
                <a:schemeClr val="accent1"/>
              </a:solidFill>
            </p:grpSpPr>
            <p:sp>
              <p:nvSpPr>
                <p:cNvPr id="44" name="Freeform 1">
                  <a:extLst>
                    <a:ext uri="{FF2B5EF4-FFF2-40B4-BE49-F238E27FC236}">
                      <a16:creationId xmlns:a16="http://schemas.microsoft.com/office/drawing/2014/main" id="{09D0586B-33AF-B74F-B718-24756EA2C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18699" y="7089148"/>
                  <a:ext cx="2270126" cy="3765308"/>
                </a:xfrm>
                <a:custGeom>
                  <a:avLst/>
                  <a:gdLst>
                    <a:gd name="T0" fmla="*/ 2750 w 7687"/>
                    <a:gd name="T1" fmla="*/ 12749 h 12750"/>
                    <a:gd name="T2" fmla="*/ 2750 w 7687"/>
                    <a:gd name="T3" fmla="*/ 12749 h 12750"/>
                    <a:gd name="T4" fmla="*/ 2656 w 7687"/>
                    <a:gd name="T5" fmla="*/ 12718 h 12750"/>
                    <a:gd name="T6" fmla="*/ 2094 w 7687"/>
                    <a:gd name="T7" fmla="*/ 11874 h 12750"/>
                    <a:gd name="T8" fmla="*/ 2094 w 7687"/>
                    <a:gd name="T9" fmla="*/ 8687 h 12750"/>
                    <a:gd name="T10" fmla="*/ 2094 w 7687"/>
                    <a:gd name="T11" fmla="*/ 8499 h 12750"/>
                    <a:gd name="T12" fmla="*/ 1844 w 7687"/>
                    <a:gd name="T13" fmla="*/ 8499 h 12750"/>
                    <a:gd name="T14" fmla="*/ 1250 w 7687"/>
                    <a:gd name="T15" fmla="*/ 7499 h 12750"/>
                    <a:gd name="T16" fmla="*/ 2000 w 7687"/>
                    <a:gd name="T17" fmla="*/ 3906 h 12750"/>
                    <a:gd name="T18" fmla="*/ 1969 w 7687"/>
                    <a:gd name="T19" fmla="*/ 3844 h 12750"/>
                    <a:gd name="T20" fmla="*/ 1812 w 7687"/>
                    <a:gd name="T21" fmla="*/ 4438 h 12750"/>
                    <a:gd name="T22" fmla="*/ 1594 w 7687"/>
                    <a:gd name="T23" fmla="*/ 5249 h 12750"/>
                    <a:gd name="T24" fmla="*/ 719 w 7687"/>
                    <a:gd name="T25" fmla="*/ 5812 h 12750"/>
                    <a:gd name="T26" fmla="*/ 31 w 7687"/>
                    <a:gd name="T27" fmla="*/ 5030 h 12750"/>
                    <a:gd name="T28" fmla="*/ 187 w 7687"/>
                    <a:gd name="T29" fmla="*/ 4250 h 12750"/>
                    <a:gd name="T30" fmla="*/ 1250 w 7687"/>
                    <a:gd name="T31" fmla="*/ 563 h 12750"/>
                    <a:gd name="T32" fmla="*/ 2000 w 7687"/>
                    <a:gd name="T33" fmla="*/ 0 h 12750"/>
                    <a:gd name="T34" fmla="*/ 5594 w 7687"/>
                    <a:gd name="T35" fmla="*/ 0 h 12750"/>
                    <a:gd name="T36" fmla="*/ 6344 w 7687"/>
                    <a:gd name="T37" fmla="*/ 563 h 12750"/>
                    <a:gd name="T38" fmla="*/ 7531 w 7687"/>
                    <a:gd name="T39" fmla="*/ 4688 h 12750"/>
                    <a:gd name="T40" fmla="*/ 6875 w 7687"/>
                    <a:gd name="T41" fmla="*/ 5812 h 12750"/>
                    <a:gd name="T42" fmla="*/ 6000 w 7687"/>
                    <a:gd name="T43" fmla="*/ 5249 h 12750"/>
                    <a:gd name="T44" fmla="*/ 5656 w 7687"/>
                    <a:gd name="T45" fmla="*/ 4000 h 12750"/>
                    <a:gd name="T46" fmla="*/ 5594 w 7687"/>
                    <a:gd name="T47" fmla="*/ 3844 h 12750"/>
                    <a:gd name="T48" fmla="*/ 5719 w 7687"/>
                    <a:gd name="T49" fmla="*/ 4500 h 12750"/>
                    <a:gd name="T50" fmla="*/ 6312 w 7687"/>
                    <a:gd name="T51" fmla="*/ 7343 h 12750"/>
                    <a:gd name="T52" fmla="*/ 6344 w 7687"/>
                    <a:gd name="T53" fmla="*/ 7843 h 12750"/>
                    <a:gd name="T54" fmla="*/ 5500 w 7687"/>
                    <a:gd name="T55" fmla="*/ 8499 h 12750"/>
                    <a:gd name="T56" fmla="*/ 5500 w 7687"/>
                    <a:gd name="T57" fmla="*/ 8687 h 12750"/>
                    <a:gd name="T58" fmla="*/ 5500 w 7687"/>
                    <a:gd name="T59" fmla="*/ 11749 h 12750"/>
                    <a:gd name="T60" fmla="*/ 4844 w 7687"/>
                    <a:gd name="T61" fmla="*/ 12749 h 12750"/>
                    <a:gd name="T62" fmla="*/ 4531 w 7687"/>
                    <a:gd name="T63" fmla="*/ 12749 h 12750"/>
                    <a:gd name="T64" fmla="*/ 3875 w 7687"/>
                    <a:gd name="T65" fmla="*/ 11749 h 12750"/>
                    <a:gd name="T66" fmla="*/ 3906 w 7687"/>
                    <a:gd name="T67" fmla="*/ 8687 h 12750"/>
                    <a:gd name="T68" fmla="*/ 3906 w 7687"/>
                    <a:gd name="T69" fmla="*/ 8499 h 12750"/>
                    <a:gd name="T70" fmla="*/ 3687 w 7687"/>
                    <a:gd name="T71" fmla="*/ 8499 h 12750"/>
                    <a:gd name="T72" fmla="*/ 3687 w 7687"/>
                    <a:gd name="T73" fmla="*/ 8718 h 12750"/>
                    <a:gd name="T74" fmla="*/ 3687 w 7687"/>
                    <a:gd name="T75" fmla="*/ 11874 h 12750"/>
                    <a:gd name="T76" fmla="*/ 3219 w 7687"/>
                    <a:gd name="T77" fmla="*/ 12687 h 12750"/>
                    <a:gd name="T78" fmla="*/ 3062 w 7687"/>
                    <a:gd name="T79" fmla="*/ 12749 h 12750"/>
                    <a:gd name="T80" fmla="*/ 2750 w 7687"/>
                    <a:gd name="T81" fmla="*/ 12749 h 12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687" h="12750">
                      <a:moveTo>
                        <a:pt x="2750" y="12749"/>
                      </a:moveTo>
                      <a:lnTo>
                        <a:pt x="2750" y="12749"/>
                      </a:lnTo>
                      <a:cubicBezTo>
                        <a:pt x="2719" y="12749"/>
                        <a:pt x="2687" y="12718"/>
                        <a:pt x="2656" y="12718"/>
                      </a:cubicBezTo>
                      <a:cubicBezTo>
                        <a:pt x="2312" y="12593"/>
                        <a:pt x="2094" y="12312"/>
                        <a:pt x="2094" y="11874"/>
                      </a:cubicBezTo>
                      <a:cubicBezTo>
                        <a:pt x="2094" y="10812"/>
                        <a:pt x="2094" y="9749"/>
                        <a:pt x="2094" y="8687"/>
                      </a:cubicBezTo>
                      <a:cubicBezTo>
                        <a:pt x="2094" y="8624"/>
                        <a:pt x="2094" y="8593"/>
                        <a:pt x="2094" y="8499"/>
                      </a:cubicBezTo>
                      <a:cubicBezTo>
                        <a:pt x="2000" y="8499"/>
                        <a:pt x="1937" y="8499"/>
                        <a:pt x="1844" y="8499"/>
                      </a:cubicBezTo>
                      <a:cubicBezTo>
                        <a:pt x="1406" y="8374"/>
                        <a:pt x="1156" y="7937"/>
                        <a:pt x="1250" y="7499"/>
                      </a:cubicBezTo>
                      <a:cubicBezTo>
                        <a:pt x="1500" y="6280"/>
                        <a:pt x="1750" y="5093"/>
                        <a:pt x="2000" y="3906"/>
                      </a:cubicBezTo>
                      <a:cubicBezTo>
                        <a:pt x="2000" y="3875"/>
                        <a:pt x="2000" y="3875"/>
                        <a:pt x="1969" y="3844"/>
                      </a:cubicBezTo>
                      <a:cubicBezTo>
                        <a:pt x="1937" y="4031"/>
                        <a:pt x="1875" y="4250"/>
                        <a:pt x="1812" y="4438"/>
                      </a:cubicBezTo>
                      <a:cubicBezTo>
                        <a:pt x="1750" y="4688"/>
                        <a:pt x="1687" y="4968"/>
                        <a:pt x="1594" y="5249"/>
                      </a:cubicBezTo>
                      <a:cubicBezTo>
                        <a:pt x="1500" y="5624"/>
                        <a:pt x="1125" y="5874"/>
                        <a:pt x="719" y="5812"/>
                      </a:cubicBezTo>
                      <a:cubicBezTo>
                        <a:pt x="312" y="5749"/>
                        <a:pt x="0" y="5437"/>
                        <a:pt x="31" y="5030"/>
                      </a:cubicBezTo>
                      <a:cubicBezTo>
                        <a:pt x="62" y="4750"/>
                        <a:pt x="125" y="4500"/>
                        <a:pt x="187" y="4250"/>
                      </a:cubicBezTo>
                      <a:cubicBezTo>
                        <a:pt x="531" y="3031"/>
                        <a:pt x="906" y="1813"/>
                        <a:pt x="1250" y="563"/>
                      </a:cubicBezTo>
                      <a:cubicBezTo>
                        <a:pt x="1344" y="250"/>
                        <a:pt x="1656" y="0"/>
                        <a:pt x="2000" y="0"/>
                      </a:cubicBezTo>
                      <a:cubicBezTo>
                        <a:pt x="3187" y="0"/>
                        <a:pt x="4406" y="0"/>
                        <a:pt x="5594" y="0"/>
                      </a:cubicBezTo>
                      <a:cubicBezTo>
                        <a:pt x="5937" y="0"/>
                        <a:pt x="6250" y="250"/>
                        <a:pt x="6344" y="563"/>
                      </a:cubicBezTo>
                      <a:cubicBezTo>
                        <a:pt x="6750" y="1938"/>
                        <a:pt x="7125" y="3313"/>
                        <a:pt x="7531" y="4688"/>
                      </a:cubicBezTo>
                      <a:cubicBezTo>
                        <a:pt x="7686" y="5249"/>
                        <a:pt x="7406" y="5749"/>
                        <a:pt x="6875" y="5812"/>
                      </a:cubicBezTo>
                      <a:cubicBezTo>
                        <a:pt x="6469" y="5874"/>
                        <a:pt x="6094" y="5624"/>
                        <a:pt x="6000" y="5249"/>
                      </a:cubicBezTo>
                      <a:cubicBezTo>
                        <a:pt x="5875" y="4812"/>
                        <a:pt x="5781" y="4406"/>
                        <a:pt x="5656" y="4000"/>
                      </a:cubicBezTo>
                      <a:cubicBezTo>
                        <a:pt x="5656" y="3938"/>
                        <a:pt x="5625" y="3906"/>
                        <a:pt x="5594" y="3844"/>
                      </a:cubicBezTo>
                      <a:cubicBezTo>
                        <a:pt x="5625" y="4063"/>
                        <a:pt x="5687" y="4281"/>
                        <a:pt x="5719" y="4500"/>
                      </a:cubicBezTo>
                      <a:cubicBezTo>
                        <a:pt x="5906" y="5437"/>
                        <a:pt x="6125" y="6405"/>
                        <a:pt x="6312" y="7343"/>
                      </a:cubicBezTo>
                      <a:cubicBezTo>
                        <a:pt x="6344" y="7499"/>
                        <a:pt x="6375" y="7687"/>
                        <a:pt x="6344" y="7843"/>
                      </a:cubicBezTo>
                      <a:cubicBezTo>
                        <a:pt x="6312" y="8249"/>
                        <a:pt x="6000" y="8468"/>
                        <a:pt x="5500" y="8499"/>
                      </a:cubicBezTo>
                      <a:cubicBezTo>
                        <a:pt x="5500" y="8562"/>
                        <a:pt x="5500" y="8624"/>
                        <a:pt x="5500" y="8687"/>
                      </a:cubicBezTo>
                      <a:cubicBezTo>
                        <a:pt x="5500" y="9718"/>
                        <a:pt x="5469" y="10718"/>
                        <a:pt x="5500" y="11749"/>
                      </a:cubicBezTo>
                      <a:cubicBezTo>
                        <a:pt x="5500" y="12249"/>
                        <a:pt x="5344" y="12593"/>
                        <a:pt x="4844" y="12749"/>
                      </a:cubicBezTo>
                      <a:cubicBezTo>
                        <a:pt x="4750" y="12749"/>
                        <a:pt x="4625" y="12749"/>
                        <a:pt x="4531" y="12749"/>
                      </a:cubicBezTo>
                      <a:cubicBezTo>
                        <a:pt x="4031" y="12593"/>
                        <a:pt x="3875" y="12249"/>
                        <a:pt x="3875" y="11749"/>
                      </a:cubicBezTo>
                      <a:cubicBezTo>
                        <a:pt x="3906" y="10718"/>
                        <a:pt x="3906" y="9718"/>
                        <a:pt x="3906" y="8687"/>
                      </a:cubicBezTo>
                      <a:cubicBezTo>
                        <a:pt x="3906" y="8624"/>
                        <a:pt x="3906" y="8562"/>
                        <a:pt x="3906" y="8499"/>
                      </a:cubicBezTo>
                      <a:cubicBezTo>
                        <a:pt x="3812" y="8499"/>
                        <a:pt x="3781" y="8499"/>
                        <a:pt x="3687" y="8499"/>
                      </a:cubicBezTo>
                      <a:cubicBezTo>
                        <a:pt x="3687" y="8593"/>
                        <a:pt x="3687" y="8655"/>
                        <a:pt x="3687" y="8718"/>
                      </a:cubicBezTo>
                      <a:cubicBezTo>
                        <a:pt x="3687" y="9780"/>
                        <a:pt x="3687" y="10812"/>
                        <a:pt x="3687" y="11874"/>
                      </a:cubicBezTo>
                      <a:cubicBezTo>
                        <a:pt x="3719" y="12249"/>
                        <a:pt x="3562" y="12499"/>
                        <a:pt x="3219" y="12687"/>
                      </a:cubicBezTo>
                      <a:cubicBezTo>
                        <a:pt x="3187" y="12718"/>
                        <a:pt x="3125" y="12718"/>
                        <a:pt x="3062" y="12749"/>
                      </a:cubicBezTo>
                      <a:cubicBezTo>
                        <a:pt x="2969" y="12749"/>
                        <a:pt x="2844" y="12749"/>
                        <a:pt x="2750" y="127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3">
                  <a:extLst>
                    <a:ext uri="{FF2B5EF4-FFF2-40B4-BE49-F238E27FC236}">
                      <a16:creationId xmlns:a16="http://schemas.microsoft.com/office/drawing/2014/main" id="{4E590401-9746-864A-9799-C769E9DFE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4702" y="6129261"/>
                  <a:ext cx="988541" cy="969004"/>
                </a:xfrm>
                <a:custGeom>
                  <a:avLst/>
                  <a:gdLst>
                    <a:gd name="T0" fmla="*/ 1813 w 3345"/>
                    <a:gd name="T1" fmla="*/ 0 h 3282"/>
                    <a:gd name="T2" fmla="*/ 1813 w 3345"/>
                    <a:gd name="T3" fmla="*/ 0 h 3282"/>
                    <a:gd name="T4" fmla="*/ 2438 w 3345"/>
                    <a:gd name="T5" fmla="*/ 250 h 3282"/>
                    <a:gd name="T6" fmla="*/ 3063 w 3345"/>
                    <a:gd name="T7" fmla="*/ 2156 h 3282"/>
                    <a:gd name="T8" fmla="*/ 1282 w 3345"/>
                    <a:gd name="T9" fmla="*/ 3125 h 3282"/>
                    <a:gd name="T10" fmla="*/ 32 w 3345"/>
                    <a:gd name="T11" fmla="*/ 1500 h 3282"/>
                    <a:gd name="T12" fmla="*/ 1313 w 3345"/>
                    <a:gd name="T13" fmla="*/ 31 h 3282"/>
                    <a:gd name="T14" fmla="*/ 1407 w 3345"/>
                    <a:gd name="T15" fmla="*/ 0 h 3282"/>
                    <a:gd name="T16" fmla="*/ 1813 w 3345"/>
                    <a:gd name="T17" fmla="*/ 0 h 3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45" h="3282">
                      <a:moveTo>
                        <a:pt x="1813" y="0"/>
                      </a:moveTo>
                      <a:lnTo>
                        <a:pt x="1813" y="0"/>
                      </a:lnTo>
                      <a:cubicBezTo>
                        <a:pt x="2032" y="94"/>
                        <a:pt x="2250" y="125"/>
                        <a:pt x="2438" y="250"/>
                      </a:cubicBezTo>
                      <a:cubicBezTo>
                        <a:pt x="3094" y="625"/>
                        <a:pt x="3344" y="1469"/>
                        <a:pt x="3063" y="2156"/>
                      </a:cubicBezTo>
                      <a:cubicBezTo>
                        <a:pt x="2782" y="2875"/>
                        <a:pt x="2032" y="3281"/>
                        <a:pt x="1282" y="3125"/>
                      </a:cubicBezTo>
                      <a:cubicBezTo>
                        <a:pt x="532" y="2969"/>
                        <a:pt x="0" y="2281"/>
                        <a:pt x="32" y="1500"/>
                      </a:cubicBezTo>
                      <a:cubicBezTo>
                        <a:pt x="63" y="781"/>
                        <a:pt x="594" y="188"/>
                        <a:pt x="1313" y="31"/>
                      </a:cubicBezTo>
                      <a:cubicBezTo>
                        <a:pt x="1344" y="31"/>
                        <a:pt x="1375" y="0"/>
                        <a:pt x="1407" y="0"/>
                      </a:cubicBezTo>
                      <a:cubicBezTo>
                        <a:pt x="1532" y="0"/>
                        <a:pt x="1688" y="0"/>
                        <a:pt x="1813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6">
                  <a:extLst>
                    <a:ext uri="{FF2B5EF4-FFF2-40B4-BE49-F238E27FC236}">
                      <a16:creationId xmlns:a16="http://schemas.microsoft.com/office/drawing/2014/main" id="{C5BF0B26-3BE0-4C49-8771-EA60674B4C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23884" y="9600222"/>
                  <a:ext cx="433707" cy="1255537"/>
                </a:xfrm>
                <a:custGeom>
                  <a:avLst/>
                  <a:gdLst>
                    <a:gd name="T0" fmla="*/ 0 w 1470"/>
                    <a:gd name="T1" fmla="*/ 4250 h 4251"/>
                    <a:gd name="T2" fmla="*/ 0 w 1470"/>
                    <a:gd name="T3" fmla="*/ 4250 h 4251"/>
                    <a:gd name="T4" fmla="*/ 157 w 1470"/>
                    <a:gd name="T5" fmla="*/ 4188 h 4251"/>
                    <a:gd name="T6" fmla="*/ 625 w 1470"/>
                    <a:gd name="T7" fmla="*/ 3375 h 4251"/>
                    <a:gd name="T8" fmla="*/ 625 w 1470"/>
                    <a:gd name="T9" fmla="*/ 219 h 4251"/>
                    <a:gd name="T10" fmla="*/ 625 w 1470"/>
                    <a:gd name="T11" fmla="*/ 0 h 4251"/>
                    <a:gd name="T12" fmla="*/ 844 w 1470"/>
                    <a:gd name="T13" fmla="*/ 0 h 4251"/>
                    <a:gd name="T14" fmla="*/ 844 w 1470"/>
                    <a:gd name="T15" fmla="*/ 188 h 4251"/>
                    <a:gd name="T16" fmla="*/ 813 w 1470"/>
                    <a:gd name="T17" fmla="*/ 3250 h 4251"/>
                    <a:gd name="T18" fmla="*/ 1469 w 1470"/>
                    <a:gd name="T19" fmla="*/ 4250 h 4251"/>
                    <a:gd name="T20" fmla="*/ 0 w 1470"/>
                    <a:gd name="T21" fmla="*/ 4250 h 4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70" h="4251">
                      <a:moveTo>
                        <a:pt x="0" y="4250"/>
                      </a:moveTo>
                      <a:lnTo>
                        <a:pt x="0" y="4250"/>
                      </a:lnTo>
                      <a:cubicBezTo>
                        <a:pt x="63" y="4219"/>
                        <a:pt x="125" y="4219"/>
                        <a:pt x="157" y="4188"/>
                      </a:cubicBezTo>
                      <a:cubicBezTo>
                        <a:pt x="500" y="4000"/>
                        <a:pt x="657" y="3750"/>
                        <a:pt x="625" y="3375"/>
                      </a:cubicBezTo>
                      <a:cubicBezTo>
                        <a:pt x="625" y="2313"/>
                        <a:pt x="625" y="1281"/>
                        <a:pt x="625" y="219"/>
                      </a:cubicBezTo>
                      <a:cubicBezTo>
                        <a:pt x="625" y="156"/>
                        <a:pt x="625" y="94"/>
                        <a:pt x="625" y="0"/>
                      </a:cubicBezTo>
                      <a:cubicBezTo>
                        <a:pt x="719" y="0"/>
                        <a:pt x="750" y="0"/>
                        <a:pt x="844" y="0"/>
                      </a:cubicBezTo>
                      <a:cubicBezTo>
                        <a:pt x="844" y="63"/>
                        <a:pt x="844" y="125"/>
                        <a:pt x="844" y="188"/>
                      </a:cubicBezTo>
                      <a:cubicBezTo>
                        <a:pt x="844" y="1219"/>
                        <a:pt x="844" y="2219"/>
                        <a:pt x="813" y="3250"/>
                      </a:cubicBezTo>
                      <a:cubicBezTo>
                        <a:pt x="813" y="3750"/>
                        <a:pt x="969" y="4094"/>
                        <a:pt x="1469" y="4250"/>
                      </a:cubicBezTo>
                      <a:cubicBezTo>
                        <a:pt x="969" y="4250"/>
                        <a:pt x="500" y="4250"/>
                        <a:pt x="0" y="425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EE10E3-2EF1-5245-9C49-0E73C6B1EF34}"/>
                </a:ext>
              </a:extLst>
            </p:cNvPr>
            <p:cNvGrpSpPr/>
            <p:nvPr/>
          </p:nvGrpSpPr>
          <p:grpSpPr>
            <a:xfrm>
              <a:off x="11353383" y="6545423"/>
              <a:ext cx="1251308" cy="1251308"/>
              <a:chOff x="11563171" y="7442554"/>
              <a:chExt cx="1251308" cy="125130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8E98461-9E87-2D40-8F36-10E9E8789EE4}"/>
                  </a:ext>
                </a:extLst>
              </p:cNvPr>
              <p:cNvSpPr/>
              <p:nvPr/>
            </p:nvSpPr>
            <p:spPr>
              <a:xfrm>
                <a:off x="11563171" y="7442554"/>
                <a:ext cx="1251308" cy="1251308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0C1D40B-2A44-8548-9ACE-61628233529D}"/>
                  </a:ext>
                </a:extLst>
              </p:cNvPr>
              <p:cNvSpPr/>
              <p:nvPr/>
            </p:nvSpPr>
            <p:spPr>
              <a:xfrm>
                <a:off x="11688017" y="7596726"/>
                <a:ext cx="100161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vs.</a:t>
                </a:r>
                <a:endParaRPr lang="en-US" sz="72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3FE0B79-51D9-D64E-9CE3-FA38376874C4}"/>
                </a:ext>
              </a:extLst>
            </p:cNvPr>
            <p:cNvGrpSpPr/>
            <p:nvPr/>
          </p:nvGrpSpPr>
          <p:grpSpPr>
            <a:xfrm>
              <a:off x="998190" y="6012004"/>
              <a:ext cx="3911179" cy="2206178"/>
              <a:chOff x="17658028" y="4849466"/>
              <a:chExt cx="3911179" cy="2206178"/>
            </a:xfrm>
          </p:grpSpPr>
          <p:sp>
            <p:nvSpPr>
              <p:cNvPr id="74" name="Rectangle 40">
                <a:extLst>
                  <a:ext uri="{FF2B5EF4-FFF2-40B4-BE49-F238E27FC236}">
                    <a16:creationId xmlns:a16="http://schemas.microsoft.com/office/drawing/2014/main" id="{C2361D52-B1B2-7D4C-88E4-1797C188CCA1}"/>
                  </a:ext>
                </a:extLst>
              </p:cNvPr>
              <p:cNvSpPr/>
              <p:nvPr/>
            </p:nvSpPr>
            <p:spPr>
              <a:xfrm>
                <a:off x="17658029" y="5485984"/>
                <a:ext cx="352229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Promotions only work as well as the marketing.</a:t>
                </a:r>
              </a:p>
            </p:txBody>
          </p:sp>
          <p:sp>
            <p:nvSpPr>
              <p:cNvPr id="75" name="CuadroTexto 395">
                <a:extLst>
                  <a:ext uri="{FF2B5EF4-FFF2-40B4-BE49-F238E27FC236}">
                    <a16:creationId xmlns:a16="http://schemas.microsoft.com/office/drawing/2014/main" id="{F1AD4997-1952-E243-B373-64DE10E9E1D2}"/>
                  </a:ext>
                </a:extLst>
              </p:cNvPr>
              <p:cNvSpPr txBox="1"/>
              <p:nvPr/>
            </p:nvSpPr>
            <p:spPr>
              <a:xfrm>
                <a:off x="17658028" y="4849466"/>
                <a:ext cx="3911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08C5CF2-0E5B-0C42-B6EC-212DC4BA30CB}"/>
                </a:ext>
              </a:extLst>
            </p:cNvPr>
            <p:cNvGrpSpPr/>
            <p:nvPr/>
          </p:nvGrpSpPr>
          <p:grpSpPr>
            <a:xfrm flipH="1">
              <a:off x="19468280" y="6012004"/>
              <a:ext cx="3911179" cy="2206178"/>
              <a:chOff x="17658028" y="4849466"/>
              <a:chExt cx="3911179" cy="2206178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401CE16-3DD6-DD4C-9C36-885BE8153D1B}"/>
                  </a:ext>
                </a:extLst>
              </p:cNvPr>
              <p:cNvSpPr/>
              <p:nvPr/>
            </p:nvSpPr>
            <p:spPr>
              <a:xfrm>
                <a:off x="17658029" y="5485984"/>
                <a:ext cx="375309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Promotions only work as well as the marketing.</a:t>
                </a:r>
              </a:p>
            </p:txBody>
          </p:sp>
          <p:sp>
            <p:nvSpPr>
              <p:cNvPr id="78" name="CuadroTexto 395">
                <a:extLst>
                  <a:ext uri="{FF2B5EF4-FFF2-40B4-BE49-F238E27FC236}">
                    <a16:creationId xmlns:a16="http://schemas.microsoft.com/office/drawing/2014/main" id="{8D9E21FB-1D45-B842-9D19-83A4F800C1DE}"/>
                  </a:ext>
                </a:extLst>
              </p:cNvPr>
              <p:cNvSpPr txBox="1"/>
              <p:nvPr/>
            </p:nvSpPr>
            <p:spPr>
              <a:xfrm>
                <a:off x="17658028" y="4849466"/>
                <a:ext cx="3911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40F9A3-3AA7-344A-92B7-008E5A7CE63F}"/>
              </a:ext>
            </a:extLst>
          </p:cNvPr>
          <p:cNvGrpSpPr/>
          <p:nvPr/>
        </p:nvGrpSpPr>
        <p:grpSpPr>
          <a:xfrm>
            <a:off x="998190" y="10094077"/>
            <a:ext cx="22381272" cy="2567106"/>
            <a:chOff x="998190" y="10017904"/>
            <a:chExt cx="22381272" cy="2567106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10A7B40E-11E0-A646-8A7E-3559A1038511}"/>
                </a:ext>
              </a:extLst>
            </p:cNvPr>
            <p:cNvSpPr/>
            <p:nvPr/>
          </p:nvSpPr>
          <p:spPr>
            <a:xfrm>
              <a:off x="8184088" y="10238704"/>
              <a:ext cx="2775972" cy="6006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04271AF-741D-824A-A587-2DC1B65C8934}"/>
                </a:ext>
              </a:extLst>
            </p:cNvPr>
            <p:cNvSpPr txBox="1"/>
            <p:nvPr/>
          </p:nvSpPr>
          <p:spPr>
            <a:xfrm>
              <a:off x="8631752" y="10338966"/>
              <a:ext cx="1880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DEVELOP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0DDB47AE-29A6-5A48-AEEA-69C1FF30C33B}"/>
                </a:ext>
              </a:extLst>
            </p:cNvPr>
            <p:cNvSpPr/>
            <p:nvPr/>
          </p:nvSpPr>
          <p:spPr>
            <a:xfrm>
              <a:off x="8184088" y="11111540"/>
              <a:ext cx="2775972" cy="6006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FAD801-781C-5D42-8617-6237F4083D1E}"/>
                </a:ext>
              </a:extLst>
            </p:cNvPr>
            <p:cNvSpPr txBox="1"/>
            <p:nvPr/>
          </p:nvSpPr>
          <p:spPr>
            <a:xfrm>
              <a:off x="8640570" y="11211802"/>
              <a:ext cx="1863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ANALYZE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3B48EC4-E7BE-D441-96E2-8D08A7DEFF6F}"/>
                </a:ext>
              </a:extLst>
            </p:cNvPr>
            <p:cNvSpPr/>
            <p:nvPr/>
          </p:nvSpPr>
          <p:spPr>
            <a:xfrm>
              <a:off x="8184088" y="11984374"/>
              <a:ext cx="2775972" cy="6006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82252B-FA19-6947-80B7-2F8F014C296D}"/>
                </a:ext>
              </a:extLst>
            </p:cNvPr>
            <p:cNvSpPr txBox="1"/>
            <p:nvPr/>
          </p:nvSpPr>
          <p:spPr>
            <a:xfrm>
              <a:off x="8601297" y="12084636"/>
              <a:ext cx="1941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IDENTIFY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27FC6-2ECF-D54D-B218-F5F6570CC8AD}"/>
                </a:ext>
              </a:extLst>
            </p:cNvPr>
            <p:cNvGrpSpPr/>
            <p:nvPr/>
          </p:nvGrpSpPr>
          <p:grpSpPr>
            <a:xfrm>
              <a:off x="998190" y="10017904"/>
              <a:ext cx="6844542" cy="2499086"/>
              <a:chOff x="998190" y="10017904"/>
              <a:chExt cx="6844542" cy="249908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1DDC71-C189-4945-8A57-C59CACBDBDE8}"/>
                  </a:ext>
                </a:extLst>
              </p:cNvPr>
              <p:cNvSpPr txBox="1"/>
              <p:nvPr/>
            </p:nvSpPr>
            <p:spPr>
              <a:xfrm>
                <a:off x="998190" y="10017904"/>
                <a:ext cx="6844542" cy="71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0F0961-E614-6449-992F-330755C80DD5}"/>
                  </a:ext>
                </a:extLst>
              </p:cNvPr>
              <p:cNvSpPr txBox="1"/>
              <p:nvPr/>
            </p:nvSpPr>
            <p:spPr>
              <a:xfrm>
                <a:off x="998190" y="10911516"/>
                <a:ext cx="6844542" cy="71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4B653D7-0EE4-584C-9839-09A0D1B9F5EC}"/>
                  </a:ext>
                </a:extLst>
              </p:cNvPr>
              <p:cNvSpPr txBox="1"/>
              <p:nvPr/>
            </p:nvSpPr>
            <p:spPr>
              <a:xfrm>
                <a:off x="998190" y="11805128"/>
                <a:ext cx="6844542" cy="71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C64BDB-C989-A043-9BA0-80EAD8CD6260}"/>
                </a:ext>
              </a:extLst>
            </p:cNvPr>
            <p:cNvGrpSpPr/>
            <p:nvPr/>
          </p:nvGrpSpPr>
          <p:grpSpPr>
            <a:xfrm flipH="1">
              <a:off x="13417592" y="10017904"/>
              <a:ext cx="9961870" cy="2567106"/>
              <a:chOff x="13417588" y="10017904"/>
              <a:chExt cx="9961870" cy="2567106"/>
            </a:xfrm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80EDE014-01AA-7D47-8B3D-554896BF03EF}"/>
                  </a:ext>
                </a:extLst>
              </p:cNvPr>
              <p:cNvSpPr/>
              <p:nvPr/>
            </p:nvSpPr>
            <p:spPr>
              <a:xfrm>
                <a:off x="20603486" y="10238704"/>
                <a:ext cx="2775972" cy="60063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C5F7619-7EDC-6842-A832-2094C7983435}"/>
                  </a:ext>
                </a:extLst>
              </p:cNvPr>
              <p:cNvSpPr txBox="1"/>
              <p:nvPr/>
            </p:nvSpPr>
            <p:spPr>
              <a:xfrm>
                <a:off x="21051150" y="10338966"/>
                <a:ext cx="1880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08FEE6F6-1C3B-A540-B8DE-8873B8226B14}"/>
                  </a:ext>
                </a:extLst>
              </p:cNvPr>
              <p:cNvSpPr/>
              <p:nvPr/>
            </p:nvSpPr>
            <p:spPr>
              <a:xfrm>
                <a:off x="20603486" y="11111540"/>
                <a:ext cx="2775972" cy="60063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9558D97-50EE-0145-AD13-A224C7AC1DD5}"/>
                  </a:ext>
                </a:extLst>
              </p:cNvPr>
              <p:cNvSpPr txBox="1"/>
              <p:nvPr/>
            </p:nvSpPr>
            <p:spPr>
              <a:xfrm>
                <a:off x="21059968" y="11211802"/>
                <a:ext cx="18630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ANALYZE</a:t>
                </a: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08C684A9-D4F4-2E4C-A8BE-895C92F748C6}"/>
                  </a:ext>
                </a:extLst>
              </p:cNvPr>
              <p:cNvSpPr/>
              <p:nvPr/>
            </p:nvSpPr>
            <p:spPr>
              <a:xfrm>
                <a:off x="20603486" y="11984374"/>
                <a:ext cx="2775972" cy="60063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EF95D1B-2453-C949-805B-0579391B6D18}"/>
                  </a:ext>
                </a:extLst>
              </p:cNvPr>
              <p:cNvSpPr txBox="1"/>
              <p:nvPr/>
            </p:nvSpPr>
            <p:spPr>
              <a:xfrm>
                <a:off x="21020695" y="12084636"/>
                <a:ext cx="1941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IDENTIFY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0ED2EB7-D311-0741-A489-9D48FBB4E6EF}"/>
                  </a:ext>
                </a:extLst>
              </p:cNvPr>
              <p:cNvGrpSpPr/>
              <p:nvPr/>
            </p:nvGrpSpPr>
            <p:grpSpPr>
              <a:xfrm>
                <a:off x="13417588" y="10017904"/>
                <a:ext cx="6844542" cy="2499086"/>
                <a:chOff x="998190" y="10017904"/>
                <a:chExt cx="6844542" cy="2499086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26354BC-14EF-ED4D-87EF-165179BC55A7}"/>
                    </a:ext>
                  </a:extLst>
                </p:cNvPr>
                <p:cNvSpPr txBox="1"/>
                <p:nvPr/>
              </p:nvSpPr>
              <p:spPr>
                <a:xfrm>
                  <a:off x="998190" y="10017904"/>
                  <a:ext cx="6844542" cy="7118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lnSpc>
                      <a:spcPct val="20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 as the marketing. 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EE053E2-D546-A743-B78E-0DAE22E03097}"/>
                    </a:ext>
                  </a:extLst>
                </p:cNvPr>
                <p:cNvSpPr txBox="1"/>
                <p:nvPr/>
              </p:nvSpPr>
              <p:spPr>
                <a:xfrm>
                  <a:off x="998190" y="10911516"/>
                  <a:ext cx="6844542" cy="7118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lnSpc>
                      <a:spcPct val="20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 as the marketing. 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24178D4-16BF-8240-B078-B01B81CAE50E}"/>
                    </a:ext>
                  </a:extLst>
                </p:cNvPr>
                <p:cNvSpPr txBox="1"/>
                <p:nvPr/>
              </p:nvSpPr>
              <p:spPr>
                <a:xfrm>
                  <a:off x="998190" y="11805128"/>
                  <a:ext cx="6844542" cy="7118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lnSpc>
                      <a:spcPct val="20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 as the marketing. 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0529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0BBC0E-BBD2-804E-A114-CACE2170C42D}"/>
              </a:ext>
            </a:extLst>
          </p:cNvPr>
          <p:cNvGrpSpPr/>
          <p:nvPr/>
        </p:nvGrpSpPr>
        <p:grpSpPr>
          <a:xfrm>
            <a:off x="2366251" y="4780673"/>
            <a:ext cx="8902837" cy="5731714"/>
            <a:chOff x="971026" y="4780673"/>
            <a:chExt cx="8902837" cy="573171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B7EE6F2-2F0E-FA48-885A-68C7F4601730}"/>
                </a:ext>
              </a:extLst>
            </p:cNvPr>
            <p:cNvGrpSpPr/>
            <p:nvPr/>
          </p:nvGrpSpPr>
          <p:grpSpPr>
            <a:xfrm>
              <a:off x="7291340" y="6275894"/>
              <a:ext cx="2582523" cy="2867965"/>
              <a:chOff x="19791257" y="3833567"/>
              <a:chExt cx="2652510" cy="2867965"/>
            </a:xfrm>
          </p:grpSpPr>
          <p:sp>
            <p:nvSpPr>
              <p:cNvPr id="50" name="Subtitle 2">
                <a:extLst>
                  <a:ext uri="{FF2B5EF4-FFF2-40B4-BE49-F238E27FC236}">
                    <a16:creationId xmlns:a16="http://schemas.microsoft.com/office/drawing/2014/main" id="{F0571DC3-B427-A448-87FE-073EDE90A1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6850" y="4559424"/>
                <a:ext cx="2006917" cy="69039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Analyze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3929125-A25B-E94E-9243-39BE8B91E802}"/>
                  </a:ext>
                </a:extLst>
              </p:cNvPr>
              <p:cNvSpPr/>
              <p:nvPr/>
            </p:nvSpPr>
            <p:spPr>
              <a:xfrm>
                <a:off x="19791257" y="4717291"/>
                <a:ext cx="468059" cy="4240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2" name="Subtitle 2">
                <a:extLst>
                  <a:ext uri="{FF2B5EF4-FFF2-40B4-BE49-F238E27FC236}">
                    <a16:creationId xmlns:a16="http://schemas.microsoft.com/office/drawing/2014/main" id="{6BDD52D2-2D1F-ED4D-88C6-1B97EFF7F2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6850" y="3833567"/>
                <a:ext cx="2006915" cy="69039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5B61126-7534-8947-B0B6-50D78D671D00}"/>
                  </a:ext>
                </a:extLst>
              </p:cNvPr>
              <p:cNvSpPr/>
              <p:nvPr/>
            </p:nvSpPr>
            <p:spPr>
              <a:xfrm>
                <a:off x="19791257" y="3991441"/>
                <a:ext cx="468059" cy="4240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4" name="Subtitle 2">
                <a:extLst>
                  <a:ext uri="{FF2B5EF4-FFF2-40B4-BE49-F238E27FC236}">
                    <a16:creationId xmlns:a16="http://schemas.microsoft.com/office/drawing/2014/main" id="{3CC75A6C-D512-CA43-AA51-7F57557D1F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6850" y="5285281"/>
                <a:ext cx="2006915" cy="69039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36131BF-58A7-BD4D-A878-1980F4B3FA76}"/>
                  </a:ext>
                </a:extLst>
              </p:cNvPr>
              <p:cNvSpPr/>
              <p:nvPr/>
            </p:nvSpPr>
            <p:spPr>
              <a:xfrm>
                <a:off x="19791257" y="5443148"/>
                <a:ext cx="468059" cy="4240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6" name="Subtitle 2">
                <a:extLst>
                  <a:ext uri="{FF2B5EF4-FFF2-40B4-BE49-F238E27FC236}">
                    <a16:creationId xmlns:a16="http://schemas.microsoft.com/office/drawing/2014/main" id="{64316557-3410-BA4C-96B7-B2542442F1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6850" y="6011138"/>
                <a:ext cx="2006915" cy="69039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84671BA-8018-E84D-8EDD-133C7603895A}"/>
                  </a:ext>
                </a:extLst>
              </p:cNvPr>
              <p:cNvSpPr/>
              <p:nvPr/>
            </p:nvSpPr>
            <p:spPr>
              <a:xfrm>
                <a:off x="19791257" y="6169005"/>
                <a:ext cx="468059" cy="4240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aphicFrame>
          <p:nvGraphicFramePr>
            <p:cNvPr id="58" name="Chart 21">
              <a:extLst>
                <a:ext uri="{FF2B5EF4-FFF2-40B4-BE49-F238E27FC236}">
                  <a16:creationId xmlns:a16="http://schemas.microsoft.com/office/drawing/2014/main" id="{BEC8E592-E18A-EB49-9EAF-BD99DDC4E6E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87224417"/>
                </p:ext>
              </p:extLst>
            </p:nvPr>
          </p:nvGraphicFramePr>
          <p:xfrm>
            <a:off x="971026" y="4780673"/>
            <a:ext cx="5864606" cy="57317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2FF438-D649-8E4C-B464-CFC948502FA4}"/>
              </a:ext>
            </a:extLst>
          </p:cNvPr>
          <p:cNvGrpSpPr/>
          <p:nvPr/>
        </p:nvGrpSpPr>
        <p:grpSpPr>
          <a:xfrm>
            <a:off x="13108562" y="4780673"/>
            <a:ext cx="8902837" cy="5731714"/>
            <a:chOff x="971026" y="4780673"/>
            <a:chExt cx="8902837" cy="573171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82EC4DB-DED2-D44F-9F50-64E3422C903E}"/>
                </a:ext>
              </a:extLst>
            </p:cNvPr>
            <p:cNvGrpSpPr/>
            <p:nvPr/>
          </p:nvGrpSpPr>
          <p:grpSpPr>
            <a:xfrm>
              <a:off x="7291340" y="6275894"/>
              <a:ext cx="2582523" cy="2867965"/>
              <a:chOff x="19791257" y="3833567"/>
              <a:chExt cx="2652510" cy="2867965"/>
            </a:xfrm>
          </p:grpSpPr>
          <p:sp>
            <p:nvSpPr>
              <p:cNvPr id="67" name="Subtitle 2">
                <a:extLst>
                  <a:ext uri="{FF2B5EF4-FFF2-40B4-BE49-F238E27FC236}">
                    <a16:creationId xmlns:a16="http://schemas.microsoft.com/office/drawing/2014/main" id="{B30BCB69-7167-424D-963D-A01FFFC5D4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6850" y="4559424"/>
                <a:ext cx="2006917" cy="69039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Analyze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5BC4968-7A70-934C-82C7-1CFBD6E65986}"/>
                  </a:ext>
                </a:extLst>
              </p:cNvPr>
              <p:cNvSpPr/>
              <p:nvPr/>
            </p:nvSpPr>
            <p:spPr>
              <a:xfrm>
                <a:off x="19791257" y="4717291"/>
                <a:ext cx="468059" cy="4240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9" name="Subtitle 2">
                <a:extLst>
                  <a:ext uri="{FF2B5EF4-FFF2-40B4-BE49-F238E27FC236}">
                    <a16:creationId xmlns:a16="http://schemas.microsoft.com/office/drawing/2014/main" id="{410027CF-37F1-A64D-814B-3080CAB661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6850" y="3833567"/>
                <a:ext cx="2006915" cy="69039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A2EA242-A846-1C40-AE83-2FAB3FB77DE2}"/>
                  </a:ext>
                </a:extLst>
              </p:cNvPr>
              <p:cNvSpPr/>
              <p:nvPr/>
            </p:nvSpPr>
            <p:spPr>
              <a:xfrm>
                <a:off x="19791257" y="3991441"/>
                <a:ext cx="468059" cy="4240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93" name="Subtitle 2">
                <a:extLst>
                  <a:ext uri="{FF2B5EF4-FFF2-40B4-BE49-F238E27FC236}">
                    <a16:creationId xmlns:a16="http://schemas.microsoft.com/office/drawing/2014/main" id="{5F03767C-0358-3D44-B6AF-E94AD6F62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6850" y="5285281"/>
                <a:ext cx="2006915" cy="69039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3467810-A97B-8D4A-AFA4-FB4E1E397D88}"/>
                  </a:ext>
                </a:extLst>
              </p:cNvPr>
              <p:cNvSpPr/>
              <p:nvPr/>
            </p:nvSpPr>
            <p:spPr>
              <a:xfrm>
                <a:off x="19791257" y="5443148"/>
                <a:ext cx="468059" cy="4240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E6B00E92-30B5-8C40-9511-AC85F01F7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6850" y="6011138"/>
                <a:ext cx="2006915" cy="69039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02E7DBB-532B-C14B-9D83-73D6C9B7FE8E}"/>
                  </a:ext>
                </a:extLst>
              </p:cNvPr>
              <p:cNvSpPr/>
              <p:nvPr/>
            </p:nvSpPr>
            <p:spPr>
              <a:xfrm>
                <a:off x="19791257" y="6169005"/>
                <a:ext cx="468059" cy="4240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aphicFrame>
          <p:nvGraphicFramePr>
            <p:cNvPr id="66" name="Chart 21">
              <a:extLst>
                <a:ext uri="{FF2B5EF4-FFF2-40B4-BE49-F238E27FC236}">
                  <a16:creationId xmlns:a16="http://schemas.microsoft.com/office/drawing/2014/main" id="{F39F7803-B0F2-3D41-936B-98D206F87CC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18689584"/>
                </p:ext>
              </p:extLst>
            </p:nvPr>
          </p:nvGraphicFramePr>
          <p:xfrm>
            <a:off x="971026" y="4780673"/>
            <a:ext cx="5864606" cy="57317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169497-9A4A-BD41-B844-83E9D3A43010}"/>
              </a:ext>
            </a:extLst>
          </p:cNvPr>
          <p:cNvGrpSpPr/>
          <p:nvPr/>
        </p:nvGrpSpPr>
        <p:grpSpPr>
          <a:xfrm>
            <a:off x="3549951" y="10970756"/>
            <a:ext cx="6498314" cy="1477328"/>
            <a:chOff x="2770772" y="6348873"/>
            <a:chExt cx="6498314" cy="1477328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8B1C6A99-B53E-C646-9628-3BCBD2B80C72}"/>
                </a:ext>
              </a:extLst>
            </p:cNvPr>
            <p:cNvSpPr txBox="1"/>
            <p:nvPr/>
          </p:nvSpPr>
          <p:spPr>
            <a:xfrm>
              <a:off x="4064338" y="6348873"/>
              <a:ext cx="3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DA2ED84A-1A17-3A49-86FF-C341C65388BA}"/>
                </a:ext>
              </a:extLst>
            </p:cNvPr>
            <p:cNvSpPr/>
            <p:nvPr/>
          </p:nvSpPr>
          <p:spPr>
            <a:xfrm>
              <a:off x="2770772" y="6995204"/>
              <a:ext cx="64983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work as well as the marketing.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A2B6D7C-C4B3-7A4A-B769-F1F992356470}"/>
              </a:ext>
            </a:extLst>
          </p:cNvPr>
          <p:cNvGrpSpPr/>
          <p:nvPr/>
        </p:nvGrpSpPr>
        <p:grpSpPr>
          <a:xfrm>
            <a:off x="14329385" y="10970756"/>
            <a:ext cx="6498314" cy="1477328"/>
            <a:chOff x="2770772" y="6348873"/>
            <a:chExt cx="6498314" cy="1477328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BCA5D463-3050-7146-97E4-D04ED2C0B602}"/>
                </a:ext>
              </a:extLst>
            </p:cNvPr>
            <p:cNvSpPr txBox="1"/>
            <p:nvPr/>
          </p:nvSpPr>
          <p:spPr>
            <a:xfrm>
              <a:off x="4064338" y="6348873"/>
              <a:ext cx="3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8EAF017A-D049-7C43-9CF3-D3ADF07CA7D0}"/>
                </a:ext>
              </a:extLst>
            </p:cNvPr>
            <p:cNvSpPr/>
            <p:nvPr/>
          </p:nvSpPr>
          <p:spPr>
            <a:xfrm>
              <a:off x="2770772" y="6995204"/>
              <a:ext cx="64983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25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D4965F7-860D-774A-9067-D8ACB4633348}"/>
              </a:ext>
            </a:extLst>
          </p:cNvPr>
          <p:cNvGrpSpPr/>
          <p:nvPr/>
        </p:nvGrpSpPr>
        <p:grpSpPr>
          <a:xfrm>
            <a:off x="2068552" y="4976901"/>
            <a:ext cx="20236315" cy="7396869"/>
            <a:chOff x="2068552" y="5296941"/>
            <a:chExt cx="20236315" cy="73968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3BF8FF-E9D1-4D49-A4EB-1A7C943E24F3}"/>
                </a:ext>
              </a:extLst>
            </p:cNvPr>
            <p:cNvGrpSpPr/>
            <p:nvPr/>
          </p:nvGrpSpPr>
          <p:grpSpPr>
            <a:xfrm>
              <a:off x="2068552" y="7788166"/>
              <a:ext cx="8432752" cy="4905644"/>
              <a:chOff x="2130919" y="6606640"/>
              <a:chExt cx="9178367" cy="5603513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4188FF3-5A85-6E4E-8F78-C80B9F84F969}"/>
                  </a:ext>
                </a:extLst>
              </p:cNvPr>
              <p:cNvSpPr/>
              <p:nvPr/>
            </p:nvSpPr>
            <p:spPr>
              <a:xfrm>
                <a:off x="4326596" y="6606640"/>
                <a:ext cx="6982690" cy="853385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1349B8D-5700-4A43-BBDB-8A5CBA1BB560}"/>
                  </a:ext>
                </a:extLst>
              </p:cNvPr>
              <p:cNvSpPr/>
              <p:nvPr/>
            </p:nvSpPr>
            <p:spPr>
              <a:xfrm>
                <a:off x="4326596" y="7794172"/>
                <a:ext cx="6982690" cy="853385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01ADE5B-CF57-904D-8038-89860E3A622D}"/>
                  </a:ext>
                </a:extLst>
              </p:cNvPr>
              <p:cNvSpPr/>
              <p:nvPr/>
            </p:nvSpPr>
            <p:spPr>
              <a:xfrm>
                <a:off x="4326596" y="8981704"/>
                <a:ext cx="6982690" cy="853385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4D83474-F013-2247-B548-BB241E5B743E}"/>
                  </a:ext>
                </a:extLst>
              </p:cNvPr>
              <p:cNvSpPr/>
              <p:nvPr/>
            </p:nvSpPr>
            <p:spPr>
              <a:xfrm>
                <a:off x="4326596" y="10169236"/>
                <a:ext cx="6982690" cy="853385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844D389-4B89-8247-BF92-13C45858E374}"/>
                  </a:ext>
                </a:extLst>
              </p:cNvPr>
              <p:cNvSpPr/>
              <p:nvPr/>
            </p:nvSpPr>
            <p:spPr>
              <a:xfrm>
                <a:off x="4326596" y="11356768"/>
                <a:ext cx="6982690" cy="853385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DA8C5E4-BFD7-FD48-9325-3D9F64C96DE9}"/>
                  </a:ext>
                </a:extLst>
              </p:cNvPr>
              <p:cNvSpPr/>
              <p:nvPr/>
            </p:nvSpPr>
            <p:spPr>
              <a:xfrm>
                <a:off x="4326596" y="6606640"/>
                <a:ext cx="5365176" cy="85338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D2B325B7-8A65-7342-BA0B-2751444CFD4E}"/>
                  </a:ext>
                </a:extLst>
              </p:cNvPr>
              <p:cNvSpPr/>
              <p:nvPr/>
            </p:nvSpPr>
            <p:spPr>
              <a:xfrm>
                <a:off x="4326595" y="7794172"/>
                <a:ext cx="6284137" cy="85338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4BE1AB92-21C2-A74B-8D9A-779049B0284C}"/>
                  </a:ext>
                </a:extLst>
              </p:cNvPr>
              <p:cNvSpPr/>
              <p:nvPr/>
            </p:nvSpPr>
            <p:spPr>
              <a:xfrm>
                <a:off x="4326597" y="8981704"/>
                <a:ext cx="4471668" cy="85338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0C85EAA-1A12-8F48-A23E-A1387CB4069C}"/>
                  </a:ext>
                </a:extLst>
              </p:cNvPr>
              <p:cNvSpPr/>
              <p:nvPr/>
            </p:nvSpPr>
            <p:spPr>
              <a:xfrm>
                <a:off x="4326597" y="10169236"/>
                <a:ext cx="2207091" cy="85338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ABA35890-0184-4448-A0EE-1E68F1D8F05A}"/>
                  </a:ext>
                </a:extLst>
              </p:cNvPr>
              <p:cNvSpPr/>
              <p:nvPr/>
            </p:nvSpPr>
            <p:spPr>
              <a:xfrm>
                <a:off x="4326597" y="11356768"/>
                <a:ext cx="3778429" cy="85338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BBD19-A8E3-A74C-9A55-11EF001FD4AB}"/>
                  </a:ext>
                </a:extLst>
              </p:cNvPr>
              <p:cNvSpPr/>
              <p:nvPr/>
            </p:nvSpPr>
            <p:spPr>
              <a:xfrm>
                <a:off x="2130919" y="6751780"/>
                <a:ext cx="1939066" cy="64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Develop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1642EF4-1019-FB41-88D7-3EEAA3B5BF04}"/>
                  </a:ext>
                </a:extLst>
              </p:cNvPr>
              <p:cNvSpPr/>
              <p:nvPr/>
            </p:nvSpPr>
            <p:spPr>
              <a:xfrm>
                <a:off x="2130919" y="7939312"/>
                <a:ext cx="1939066" cy="64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Analyze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22E3E3-08D1-4042-B4FF-27F97ACDAE3F}"/>
                  </a:ext>
                </a:extLst>
              </p:cNvPr>
              <p:cNvSpPr/>
              <p:nvPr/>
            </p:nvSpPr>
            <p:spPr>
              <a:xfrm>
                <a:off x="2130919" y="9126844"/>
                <a:ext cx="1939066" cy="64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Identify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BD902D4-42DF-BB44-B168-43EC884624A9}"/>
                  </a:ext>
                </a:extLst>
              </p:cNvPr>
              <p:cNvSpPr/>
              <p:nvPr/>
            </p:nvSpPr>
            <p:spPr>
              <a:xfrm>
                <a:off x="2130919" y="10318991"/>
                <a:ext cx="1939066" cy="64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Advertise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5372D01-E9FC-8049-A786-ECB141C88AC2}"/>
                  </a:ext>
                </a:extLst>
              </p:cNvPr>
              <p:cNvSpPr/>
              <p:nvPr/>
            </p:nvSpPr>
            <p:spPr>
              <a:xfrm>
                <a:off x="2130919" y="11501908"/>
                <a:ext cx="1939066" cy="64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Authorize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FD1388-943A-CF4E-AA0A-9E932D960A91}"/>
                  </a:ext>
                </a:extLst>
              </p:cNvPr>
              <p:cNvSpPr txBox="1"/>
              <p:nvPr/>
            </p:nvSpPr>
            <p:spPr>
              <a:xfrm>
                <a:off x="8737608" y="6807335"/>
                <a:ext cx="780984" cy="52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70%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DA407B-21A7-6445-9384-C3822D611C15}"/>
                  </a:ext>
                </a:extLst>
              </p:cNvPr>
              <p:cNvSpPr txBox="1"/>
              <p:nvPr/>
            </p:nvSpPr>
            <p:spPr>
              <a:xfrm>
                <a:off x="9667507" y="7988557"/>
                <a:ext cx="780984" cy="52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97%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CE4ABD-26F4-724B-B0FE-DCBC31EA8E0B}"/>
                  </a:ext>
                </a:extLst>
              </p:cNvPr>
              <p:cNvSpPr txBox="1"/>
              <p:nvPr/>
            </p:nvSpPr>
            <p:spPr>
              <a:xfrm>
                <a:off x="7889041" y="9177564"/>
                <a:ext cx="780984" cy="52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63%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E547EE-D29B-6648-862F-156CDF94FE40}"/>
                  </a:ext>
                </a:extLst>
              </p:cNvPr>
              <p:cNvSpPr txBox="1"/>
              <p:nvPr/>
            </p:nvSpPr>
            <p:spPr>
              <a:xfrm>
                <a:off x="5665524" y="10365095"/>
                <a:ext cx="780984" cy="52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24%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C94303-6E8B-F045-BB5B-5E4EE507110D}"/>
                  </a:ext>
                </a:extLst>
              </p:cNvPr>
              <p:cNvSpPr txBox="1"/>
              <p:nvPr/>
            </p:nvSpPr>
            <p:spPr>
              <a:xfrm>
                <a:off x="7251237" y="11552626"/>
                <a:ext cx="780984" cy="52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50%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E44F8C-64D8-4044-9233-C37098DA81A8}"/>
                </a:ext>
              </a:extLst>
            </p:cNvPr>
            <p:cNvGrpSpPr/>
            <p:nvPr/>
          </p:nvGrpSpPr>
          <p:grpSpPr>
            <a:xfrm>
              <a:off x="2068552" y="5296941"/>
              <a:ext cx="8432752" cy="1926819"/>
              <a:chOff x="1862583" y="5676070"/>
              <a:chExt cx="9178367" cy="192681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3148D97-1762-B945-8017-CFDF940D2208}"/>
                  </a:ext>
                </a:extLst>
              </p:cNvPr>
              <p:cNvSpPr/>
              <p:nvPr/>
            </p:nvSpPr>
            <p:spPr>
              <a:xfrm>
                <a:off x="1867188" y="5676070"/>
                <a:ext cx="35038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Develop</a:t>
                </a:r>
                <a:endParaRPr lang="en-US" sz="5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CuadroTexto 351">
                <a:extLst>
                  <a:ext uri="{FF2B5EF4-FFF2-40B4-BE49-F238E27FC236}">
                    <a16:creationId xmlns:a16="http://schemas.microsoft.com/office/drawing/2014/main" id="{4BF93D67-83B4-564B-9067-6CE0F5EDF70F}"/>
                  </a:ext>
                </a:extLst>
              </p:cNvPr>
              <p:cNvSpPr txBox="1"/>
              <p:nvPr/>
            </p:nvSpPr>
            <p:spPr>
              <a:xfrm>
                <a:off x="1862583" y="6402560"/>
                <a:ext cx="91783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 marketing is the business process of creating relationships with and satisfying customers.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A77AFA7-0498-6648-B882-3FE4DD3BBC4D}"/>
                </a:ext>
              </a:extLst>
            </p:cNvPr>
            <p:cNvGrpSpPr/>
            <p:nvPr/>
          </p:nvGrpSpPr>
          <p:grpSpPr>
            <a:xfrm>
              <a:off x="13872115" y="7788166"/>
              <a:ext cx="8432752" cy="4905644"/>
              <a:chOff x="2130919" y="6606640"/>
              <a:chExt cx="9178367" cy="56035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5BF9441F-AF32-9747-A768-37A82C5E8D77}"/>
                  </a:ext>
                </a:extLst>
              </p:cNvPr>
              <p:cNvSpPr/>
              <p:nvPr/>
            </p:nvSpPr>
            <p:spPr>
              <a:xfrm>
                <a:off x="4326596" y="6606640"/>
                <a:ext cx="6982690" cy="853385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55E0941-4F3F-F04D-BF5B-DEE321164A61}"/>
                  </a:ext>
                </a:extLst>
              </p:cNvPr>
              <p:cNvSpPr/>
              <p:nvPr/>
            </p:nvSpPr>
            <p:spPr>
              <a:xfrm>
                <a:off x="4326596" y="7794172"/>
                <a:ext cx="6982690" cy="853385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64E0D95-8792-634B-9302-2F7273FC26BD}"/>
                  </a:ext>
                </a:extLst>
              </p:cNvPr>
              <p:cNvSpPr/>
              <p:nvPr/>
            </p:nvSpPr>
            <p:spPr>
              <a:xfrm>
                <a:off x="4326596" y="8981704"/>
                <a:ext cx="6982690" cy="853385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3BE4B3-E8FE-C74A-870E-89FEE750A82F}"/>
                  </a:ext>
                </a:extLst>
              </p:cNvPr>
              <p:cNvSpPr/>
              <p:nvPr/>
            </p:nvSpPr>
            <p:spPr>
              <a:xfrm>
                <a:off x="4326596" y="10169236"/>
                <a:ext cx="6982690" cy="853385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2DAA1064-2335-3C4D-A102-493611059235}"/>
                  </a:ext>
                </a:extLst>
              </p:cNvPr>
              <p:cNvSpPr/>
              <p:nvPr/>
            </p:nvSpPr>
            <p:spPr>
              <a:xfrm>
                <a:off x="4326596" y="11356768"/>
                <a:ext cx="6982690" cy="853385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D2E80962-ECE9-3540-B6E1-661376E6A6BF}"/>
                  </a:ext>
                </a:extLst>
              </p:cNvPr>
              <p:cNvSpPr/>
              <p:nvPr/>
            </p:nvSpPr>
            <p:spPr>
              <a:xfrm>
                <a:off x="4326596" y="6606640"/>
                <a:ext cx="5365176" cy="85338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31B4B029-9532-8740-98BB-31D85140DB67}"/>
                  </a:ext>
                </a:extLst>
              </p:cNvPr>
              <p:cNvSpPr/>
              <p:nvPr/>
            </p:nvSpPr>
            <p:spPr>
              <a:xfrm>
                <a:off x="4326595" y="7794172"/>
                <a:ext cx="6284137" cy="85338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7B4F5D97-1A8B-6847-8800-AA310A32000F}"/>
                  </a:ext>
                </a:extLst>
              </p:cNvPr>
              <p:cNvSpPr/>
              <p:nvPr/>
            </p:nvSpPr>
            <p:spPr>
              <a:xfrm>
                <a:off x="4326597" y="8981704"/>
                <a:ext cx="4471668" cy="85338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2637084-2F74-AA4C-8066-80E024AA33A2}"/>
                  </a:ext>
                </a:extLst>
              </p:cNvPr>
              <p:cNvSpPr/>
              <p:nvPr/>
            </p:nvSpPr>
            <p:spPr>
              <a:xfrm>
                <a:off x="4326597" y="10169236"/>
                <a:ext cx="2207091" cy="85338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DB0C3C9E-61DA-F04D-8620-5380292569A9}"/>
                  </a:ext>
                </a:extLst>
              </p:cNvPr>
              <p:cNvSpPr/>
              <p:nvPr/>
            </p:nvSpPr>
            <p:spPr>
              <a:xfrm>
                <a:off x="4326597" y="11356768"/>
                <a:ext cx="3778429" cy="85338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EB88CCE-EC45-2541-BC5F-63B3DD9A0FE5}"/>
                  </a:ext>
                </a:extLst>
              </p:cNvPr>
              <p:cNvSpPr/>
              <p:nvPr/>
            </p:nvSpPr>
            <p:spPr>
              <a:xfrm>
                <a:off x="2130919" y="6751780"/>
                <a:ext cx="1939066" cy="64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Develop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B82FC67-7E98-6E48-95BD-B54B70E3F9DA}"/>
                  </a:ext>
                </a:extLst>
              </p:cNvPr>
              <p:cNvSpPr/>
              <p:nvPr/>
            </p:nvSpPr>
            <p:spPr>
              <a:xfrm>
                <a:off x="2130919" y="7939312"/>
                <a:ext cx="1939066" cy="64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Analyze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A803093-AA7B-BB4A-8BC5-70BF5AA62334}"/>
                  </a:ext>
                </a:extLst>
              </p:cNvPr>
              <p:cNvSpPr/>
              <p:nvPr/>
            </p:nvSpPr>
            <p:spPr>
              <a:xfrm>
                <a:off x="2130919" y="9126844"/>
                <a:ext cx="1939066" cy="64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Identify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6A49D2D-42FC-D540-90A8-081CB934CF74}"/>
                  </a:ext>
                </a:extLst>
              </p:cNvPr>
              <p:cNvSpPr/>
              <p:nvPr/>
            </p:nvSpPr>
            <p:spPr>
              <a:xfrm>
                <a:off x="2130919" y="10318991"/>
                <a:ext cx="1939066" cy="64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Advertise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57C71DF-44BE-5C46-977E-83B950C0B0ED}"/>
                  </a:ext>
                </a:extLst>
              </p:cNvPr>
              <p:cNvSpPr/>
              <p:nvPr/>
            </p:nvSpPr>
            <p:spPr>
              <a:xfrm>
                <a:off x="2130919" y="11501908"/>
                <a:ext cx="1939066" cy="64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Authorize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5CE0F8B-888B-4A4B-8F36-7EE8424863AB}"/>
                  </a:ext>
                </a:extLst>
              </p:cNvPr>
              <p:cNvSpPr txBox="1"/>
              <p:nvPr/>
            </p:nvSpPr>
            <p:spPr>
              <a:xfrm>
                <a:off x="8737608" y="6807335"/>
                <a:ext cx="780984" cy="52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70%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10EF1F1-F428-3946-87BA-9BE296FA71DE}"/>
                  </a:ext>
                </a:extLst>
              </p:cNvPr>
              <p:cNvSpPr txBox="1"/>
              <p:nvPr/>
            </p:nvSpPr>
            <p:spPr>
              <a:xfrm>
                <a:off x="9667507" y="7988557"/>
                <a:ext cx="780984" cy="52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97%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AC0B53F-B785-A043-8E60-CD0ECB6DA2CD}"/>
                  </a:ext>
                </a:extLst>
              </p:cNvPr>
              <p:cNvSpPr txBox="1"/>
              <p:nvPr/>
            </p:nvSpPr>
            <p:spPr>
              <a:xfrm>
                <a:off x="7889041" y="9177564"/>
                <a:ext cx="780984" cy="52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63%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5A403A8-EA5D-E044-B126-7AFF7B912B33}"/>
                  </a:ext>
                </a:extLst>
              </p:cNvPr>
              <p:cNvSpPr txBox="1"/>
              <p:nvPr/>
            </p:nvSpPr>
            <p:spPr>
              <a:xfrm>
                <a:off x="5665524" y="10365095"/>
                <a:ext cx="780984" cy="52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24%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45246CB-7962-D64F-9234-DF9703A9AA7D}"/>
                  </a:ext>
                </a:extLst>
              </p:cNvPr>
              <p:cNvSpPr txBox="1"/>
              <p:nvPr/>
            </p:nvSpPr>
            <p:spPr>
              <a:xfrm>
                <a:off x="7251237" y="11552626"/>
                <a:ext cx="780984" cy="52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50%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CC57B2D-65B6-B342-B737-629DC1330452}"/>
                </a:ext>
              </a:extLst>
            </p:cNvPr>
            <p:cNvGrpSpPr/>
            <p:nvPr/>
          </p:nvGrpSpPr>
          <p:grpSpPr>
            <a:xfrm>
              <a:off x="13872115" y="5296941"/>
              <a:ext cx="8432752" cy="1926819"/>
              <a:chOff x="1862583" y="5676070"/>
              <a:chExt cx="9178367" cy="192681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60B8047-949B-7D4B-8CCD-39689CDED17B}"/>
                  </a:ext>
                </a:extLst>
              </p:cNvPr>
              <p:cNvSpPr/>
              <p:nvPr/>
            </p:nvSpPr>
            <p:spPr>
              <a:xfrm>
                <a:off x="1867188" y="5676070"/>
                <a:ext cx="35038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Analyze</a:t>
                </a:r>
                <a:endParaRPr lang="en-US" sz="5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2" name="CuadroTexto 351">
                <a:extLst>
                  <a:ext uri="{FF2B5EF4-FFF2-40B4-BE49-F238E27FC236}">
                    <a16:creationId xmlns:a16="http://schemas.microsoft.com/office/drawing/2014/main" id="{6FEA2CE2-5413-9D4B-8A76-56051A54BB11}"/>
                  </a:ext>
                </a:extLst>
              </p:cNvPr>
              <p:cNvSpPr txBox="1"/>
              <p:nvPr/>
            </p:nvSpPr>
            <p:spPr>
              <a:xfrm>
                <a:off x="1862583" y="6402560"/>
                <a:ext cx="91783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 marketing is the business process of creating relationships with and satisfying customers.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A2C8791-2155-3E45-B6C7-58FFDF3D88C2}"/>
                </a:ext>
              </a:extLst>
            </p:cNvPr>
            <p:cNvSpPr/>
            <p:nvPr/>
          </p:nvSpPr>
          <p:spPr>
            <a:xfrm>
              <a:off x="11461581" y="8882162"/>
              <a:ext cx="13909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vs.</a:t>
              </a:r>
              <a:endParaRPr lang="en-US" sz="7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30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1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FFAE2B"/>
      </a:accent1>
      <a:accent2>
        <a:srgbClr val="1EB2E5"/>
      </a:accent2>
      <a:accent3>
        <a:srgbClr val="3FBEB1"/>
      </a:accent3>
      <a:accent4>
        <a:srgbClr val="A595D8"/>
      </a:accent4>
      <a:accent5>
        <a:srgbClr val="FFAE2B"/>
      </a:accent5>
      <a:accent6>
        <a:srgbClr val="1EB2E5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101421</TotalTime>
  <Words>680</Words>
  <Application>Microsoft Macintosh PowerPoint</Application>
  <PresentationFormat>Custom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Lato Medium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18010</cp:revision>
  <dcterms:created xsi:type="dcterms:W3CDTF">2014-11-12T21:47:38Z</dcterms:created>
  <dcterms:modified xsi:type="dcterms:W3CDTF">2019-12-10T17:32:39Z</dcterms:modified>
  <cp:category/>
</cp:coreProperties>
</file>