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385" r:id="rId3"/>
    <p:sldId id="4386" r:id="rId4"/>
    <p:sldId id="4387" r:id="rId5"/>
    <p:sldId id="4388" r:id="rId6"/>
    <p:sldId id="4389" r:id="rId7"/>
    <p:sldId id="4390" r:id="rId8"/>
    <p:sldId id="4392" r:id="rId9"/>
    <p:sldId id="4393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6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E607095-CC79-B143-A703-8FB7A364D216}"/>
              </a:ext>
            </a:extLst>
          </p:cNvPr>
          <p:cNvGrpSpPr/>
          <p:nvPr/>
        </p:nvGrpSpPr>
        <p:grpSpPr>
          <a:xfrm>
            <a:off x="1497941" y="5077145"/>
            <a:ext cx="8334614" cy="6570156"/>
            <a:chOff x="1497941" y="5450543"/>
            <a:chExt cx="8334614" cy="657015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39A0B18-CCE1-0243-844C-302D95E35752}"/>
                </a:ext>
              </a:extLst>
            </p:cNvPr>
            <p:cNvGrpSpPr/>
            <p:nvPr/>
          </p:nvGrpSpPr>
          <p:grpSpPr>
            <a:xfrm>
              <a:off x="1497941" y="5450543"/>
              <a:ext cx="8334614" cy="6570156"/>
              <a:chOff x="2693074" y="6310689"/>
              <a:chExt cx="7791004" cy="6141632"/>
            </a:xfrm>
          </p:grpSpPr>
          <p:sp>
            <p:nvSpPr>
              <p:cNvPr id="37" name="Freeform: Shape 3104">
                <a:extLst>
                  <a:ext uri="{FF2B5EF4-FFF2-40B4-BE49-F238E27FC236}">
                    <a16:creationId xmlns:a16="http://schemas.microsoft.com/office/drawing/2014/main" id="{98DA46FD-2CD5-1743-BD63-428B599C5E10}"/>
                  </a:ext>
                </a:extLst>
              </p:cNvPr>
              <p:cNvSpPr/>
              <p:nvPr/>
            </p:nvSpPr>
            <p:spPr>
              <a:xfrm>
                <a:off x="5809476" y="11383130"/>
                <a:ext cx="1566489" cy="1069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130">
                    <a:moveTo>
                      <a:pt x="185" y="114"/>
                    </a:moveTo>
                    <a:lnTo>
                      <a:pt x="160" y="114"/>
                    </a:lnTo>
                    <a:lnTo>
                      <a:pt x="150" y="0"/>
                    </a:lnTo>
                    <a:lnTo>
                      <a:pt x="39" y="0"/>
                    </a:lnTo>
                    <a:lnTo>
                      <a:pt x="29" y="114"/>
                    </a:lnTo>
                    <a:lnTo>
                      <a:pt x="5" y="114"/>
                    </a:lnTo>
                    <a:cubicBezTo>
                      <a:pt x="2" y="114"/>
                      <a:pt x="0" y="115"/>
                      <a:pt x="0" y="116"/>
                    </a:cubicBezTo>
                    <a:lnTo>
                      <a:pt x="0" y="128"/>
                    </a:lnTo>
                    <a:cubicBezTo>
                      <a:pt x="0" y="129"/>
                      <a:pt x="2" y="130"/>
                      <a:pt x="5" y="130"/>
                    </a:cubicBezTo>
                    <a:lnTo>
                      <a:pt x="185" y="130"/>
                    </a:lnTo>
                    <a:cubicBezTo>
                      <a:pt x="187" y="130"/>
                      <a:pt x="190" y="129"/>
                      <a:pt x="190" y="128"/>
                    </a:cubicBezTo>
                    <a:lnTo>
                      <a:pt x="190" y="116"/>
                    </a:lnTo>
                    <a:cubicBezTo>
                      <a:pt x="190" y="115"/>
                      <a:pt x="187" y="114"/>
                      <a:pt x="185" y="114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: Shape 3105">
                <a:extLst>
                  <a:ext uri="{FF2B5EF4-FFF2-40B4-BE49-F238E27FC236}">
                    <a16:creationId xmlns:a16="http://schemas.microsoft.com/office/drawing/2014/main" id="{F38B4D33-19D1-0A43-B8FF-5E8A24ED0410}"/>
                  </a:ext>
                </a:extLst>
              </p:cNvPr>
              <p:cNvSpPr/>
              <p:nvPr/>
            </p:nvSpPr>
            <p:spPr>
              <a:xfrm>
                <a:off x="2693074" y="6310689"/>
                <a:ext cx="7791004" cy="51801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1" h="626">
                    <a:moveTo>
                      <a:pt x="916" y="626"/>
                    </a:moveTo>
                    <a:lnTo>
                      <a:pt x="26" y="626"/>
                    </a:lnTo>
                    <a:cubicBezTo>
                      <a:pt x="12" y="626"/>
                      <a:pt x="0" y="615"/>
                      <a:pt x="0" y="601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916" y="0"/>
                    </a:lnTo>
                    <a:cubicBezTo>
                      <a:pt x="930" y="0"/>
                      <a:pt x="941" y="11"/>
                      <a:pt x="941" y="25"/>
                    </a:cubicBezTo>
                    <a:lnTo>
                      <a:pt x="941" y="601"/>
                    </a:lnTo>
                    <a:cubicBezTo>
                      <a:pt x="941" y="615"/>
                      <a:pt x="930" y="626"/>
                      <a:pt x="916" y="626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: Shape 3106">
                <a:extLst>
                  <a:ext uri="{FF2B5EF4-FFF2-40B4-BE49-F238E27FC236}">
                    <a16:creationId xmlns:a16="http://schemas.microsoft.com/office/drawing/2014/main" id="{C90E0751-877C-CA44-85D9-4EFB412FEEAB}"/>
                  </a:ext>
                </a:extLst>
              </p:cNvPr>
              <p:cNvSpPr/>
              <p:nvPr/>
            </p:nvSpPr>
            <p:spPr>
              <a:xfrm>
                <a:off x="3016318" y="6675374"/>
                <a:ext cx="7144517" cy="44508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3" h="538">
                    <a:moveTo>
                      <a:pt x="863" y="538"/>
                    </a:moveTo>
                    <a:lnTo>
                      <a:pt x="0" y="538"/>
                    </a:lnTo>
                    <a:lnTo>
                      <a:pt x="0" y="0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09C7A3A-6265-6C4D-8549-197E9DA41C49}"/>
                </a:ext>
              </a:extLst>
            </p:cNvPr>
            <p:cNvSpPr/>
            <p:nvPr/>
          </p:nvSpPr>
          <p:spPr>
            <a:xfrm>
              <a:off x="2387821" y="6222838"/>
              <a:ext cx="6598168" cy="115619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3AB84A9-5FA3-2E44-9C7D-0B135F800909}"/>
                </a:ext>
              </a:extLst>
            </p:cNvPr>
            <p:cNvSpPr/>
            <p:nvPr/>
          </p:nvSpPr>
          <p:spPr>
            <a:xfrm>
              <a:off x="2376693" y="7643283"/>
              <a:ext cx="6598168" cy="11561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DCDC014-A28A-3747-B580-12CFCFCE70FF}"/>
                </a:ext>
              </a:extLst>
            </p:cNvPr>
            <p:cNvSpPr/>
            <p:nvPr/>
          </p:nvSpPr>
          <p:spPr>
            <a:xfrm>
              <a:off x="2387821" y="9058982"/>
              <a:ext cx="6598168" cy="115619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2272DB85-12FE-734C-A8FC-AB72505DC9F3}"/>
                </a:ext>
              </a:extLst>
            </p:cNvPr>
            <p:cNvSpPr txBox="1"/>
            <p:nvPr/>
          </p:nvSpPr>
          <p:spPr>
            <a:xfrm flipH="1">
              <a:off x="4256109" y="6481970"/>
              <a:ext cx="2818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711D8462-99E9-9C4B-A978-E6A5C46DD973}"/>
                </a:ext>
              </a:extLst>
            </p:cNvPr>
            <p:cNvSpPr txBox="1"/>
            <p:nvPr/>
          </p:nvSpPr>
          <p:spPr>
            <a:xfrm flipH="1">
              <a:off x="4256109" y="7894421"/>
              <a:ext cx="2818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8DCA26A0-CA25-1A43-9F94-68F1BE56F783}"/>
                </a:ext>
              </a:extLst>
            </p:cNvPr>
            <p:cNvSpPr txBox="1"/>
            <p:nvPr/>
          </p:nvSpPr>
          <p:spPr>
            <a:xfrm flipH="1">
              <a:off x="4256108" y="9313913"/>
              <a:ext cx="2818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A46C75B-002D-F64E-A063-726163127730}"/>
              </a:ext>
            </a:extLst>
          </p:cNvPr>
          <p:cNvSpPr/>
          <p:nvPr/>
        </p:nvSpPr>
        <p:spPr>
          <a:xfrm>
            <a:off x="10890574" y="4470979"/>
            <a:ext cx="11989135" cy="7818139"/>
          </a:xfrm>
          <a:prstGeom prst="roundRect">
            <a:avLst>
              <a:gd name="adj" fmla="val 6613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571AFA-B226-9E49-8B18-F4AB9AB2AD6A}"/>
              </a:ext>
            </a:extLst>
          </p:cNvPr>
          <p:cNvGrpSpPr/>
          <p:nvPr/>
        </p:nvGrpSpPr>
        <p:grpSpPr>
          <a:xfrm>
            <a:off x="12188825" y="5358878"/>
            <a:ext cx="7661812" cy="1646756"/>
            <a:chOff x="16184073" y="5253194"/>
            <a:chExt cx="7661812" cy="1646756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2A8CCF6F-DF82-5945-83FD-843032B7B6E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61D7A884-495C-FC45-82BE-DD7871E6C478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54E937-F6A3-AC42-99F6-3E78953348B4}"/>
              </a:ext>
            </a:extLst>
          </p:cNvPr>
          <p:cNvGrpSpPr/>
          <p:nvPr/>
        </p:nvGrpSpPr>
        <p:grpSpPr>
          <a:xfrm>
            <a:off x="12188825" y="7556670"/>
            <a:ext cx="7661812" cy="1646756"/>
            <a:chOff x="16184073" y="5253194"/>
            <a:chExt cx="7661812" cy="1646756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F80E9E93-F9CE-834D-BE2B-D3C7944D52FB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1A5D03AE-DA14-E544-9ADE-6E0E4DD41326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4D9E71-A851-1648-84E2-648DEF02F28A}"/>
              </a:ext>
            </a:extLst>
          </p:cNvPr>
          <p:cNvGrpSpPr/>
          <p:nvPr/>
        </p:nvGrpSpPr>
        <p:grpSpPr>
          <a:xfrm>
            <a:off x="12188825" y="9753958"/>
            <a:ext cx="7661812" cy="1646756"/>
            <a:chOff x="16184073" y="5253194"/>
            <a:chExt cx="7661812" cy="1646756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EF88F154-1BA4-A942-8F12-45E7154AFB1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994EF55F-62F9-D840-ADF6-B37CE642825F}"/>
                </a:ext>
              </a:extLst>
            </p:cNvPr>
            <p:cNvSpPr/>
            <p:nvPr/>
          </p:nvSpPr>
          <p:spPr>
            <a:xfrm>
              <a:off x="16184073" y="5945843"/>
              <a:ext cx="76618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 name out there.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5CFD2D-239E-0045-BFBE-235ADA12D2B0}"/>
              </a:ext>
            </a:extLst>
          </p:cNvPr>
          <p:cNvGrpSpPr/>
          <p:nvPr/>
        </p:nvGrpSpPr>
        <p:grpSpPr>
          <a:xfrm>
            <a:off x="20857759" y="5751962"/>
            <a:ext cx="1014828" cy="5340651"/>
            <a:chOff x="21060878" y="5456994"/>
            <a:chExt cx="1014828" cy="53406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96D540-EC86-AF49-B2BA-EA6C4EEBEB71}"/>
                </a:ext>
              </a:extLst>
            </p:cNvPr>
            <p:cNvGrpSpPr/>
            <p:nvPr/>
          </p:nvGrpSpPr>
          <p:grpSpPr>
            <a:xfrm>
              <a:off x="21230195" y="9865849"/>
              <a:ext cx="701154" cy="931796"/>
              <a:chOff x="3948751" y="14815788"/>
              <a:chExt cx="701154" cy="931796"/>
            </a:xfrm>
            <a:solidFill>
              <a:schemeClr val="accent3"/>
            </a:solidFill>
          </p:grpSpPr>
          <p:sp>
            <p:nvSpPr>
              <p:cNvPr id="41" name="Freeform 334">
                <a:extLst>
                  <a:ext uri="{FF2B5EF4-FFF2-40B4-BE49-F238E27FC236}">
                    <a16:creationId xmlns:a16="http://schemas.microsoft.com/office/drawing/2014/main" id="{7F0FB51C-BD1A-DD4C-9EDC-EB8F43038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751" y="14935722"/>
                <a:ext cx="567383" cy="811862"/>
              </a:xfrm>
              <a:custGeom>
                <a:avLst/>
                <a:gdLst>
                  <a:gd name="T0" fmla="*/ 497 w 544"/>
                  <a:gd name="T1" fmla="*/ 777 h 778"/>
                  <a:gd name="T2" fmla="*/ 497 w 544"/>
                  <a:gd name="T3" fmla="*/ 777 h 778"/>
                  <a:gd name="T4" fmla="*/ 45 w 544"/>
                  <a:gd name="T5" fmla="*/ 777 h 778"/>
                  <a:gd name="T6" fmla="*/ 0 w 544"/>
                  <a:gd name="T7" fmla="*/ 732 h 778"/>
                  <a:gd name="T8" fmla="*/ 0 w 544"/>
                  <a:gd name="T9" fmla="*/ 45 h 778"/>
                  <a:gd name="T10" fmla="*/ 45 w 544"/>
                  <a:gd name="T11" fmla="*/ 0 h 778"/>
                  <a:gd name="T12" fmla="*/ 497 w 544"/>
                  <a:gd name="T13" fmla="*/ 0 h 778"/>
                  <a:gd name="T14" fmla="*/ 543 w 544"/>
                  <a:gd name="T15" fmla="*/ 45 h 778"/>
                  <a:gd name="T16" fmla="*/ 543 w 544"/>
                  <a:gd name="T17" fmla="*/ 732 h 778"/>
                  <a:gd name="T18" fmla="*/ 497 w 544"/>
                  <a:gd name="T19" fmla="*/ 777 h 778"/>
                  <a:gd name="T20" fmla="*/ 63 w 544"/>
                  <a:gd name="T21" fmla="*/ 714 h 778"/>
                  <a:gd name="T22" fmla="*/ 63 w 544"/>
                  <a:gd name="T23" fmla="*/ 714 h 778"/>
                  <a:gd name="T24" fmla="*/ 479 w 544"/>
                  <a:gd name="T25" fmla="*/ 714 h 778"/>
                  <a:gd name="T26" fmla="*/ 479 w 544"/>
                  <a:gd name="T27" fmla="*/ 63 h 778"/>
                  <a:gd name="T28" fmla="*/ 63 w 544"/>
                  <a:gd name="T29" fmla="*/ 63 h 778"/>
                  <a:gd name="T30" fmla="*/ 63 w 544"/>
                  <a:gd name="T31" fmla="*/ 71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4" h="778">
                    <a:moveTo>
                      <a:pt x="497" y="777"/>
                    </a:moveTo>
                    <a:lnTo>
                      <a:pt x="497" y="777"/>
                    </a:lnTo>
                    <a:cubicBezTo>
                      <a:pt x="45" y="777"/>
                      <a:pt x="45" y="777"/>
                      <a:pt x="45" y="777"/>
                    </a:cubicBezTo>
                    <a:cubicBezTo>
                      <a:pt x="18" y="777"/>
                      <a:pt x="0" y="759"/>
                      <a:pt x="0" y="7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8"/>
                      <a:pt x="18" y="0"/>
                      <a:pt x="45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25" y="0"/>
                      <a:pt x="543" y="18"/>
                      <a:pt x="543" y="45"/>
                    </a:cubicBezTo>
                    <a:cubicBezTo>
                      <a:pt x="543" y="732"/>
                      <a:pt x="543" y="732"/>
                      <a:pt x="543" y="732"/>
                    </a:cubicBezTo>
                    <a:cubicBezTo>
                      <a:pt x="543" y="759"/>
                      <a:pt x="525" y="777"/>
                      <a:pt x="497" y="777"/>
                    </a:cubicBezTo>
                    <a:close/>
                    <a:moveTo>
                      <a:pt x="63" y="714"/>
                    </a:moveTo>
                    <a:lnTo>
                      <a:pt x="63" y="714"/>
                    </a:lnTo>
                    <a:cubicBezTo>
                      <a:pt x="479" y="714"/>
                      <a:pt x="479" y="714"/>
                      <a:pt x="479" y="714"/>
                    </a:cubicBezTo>
                    <a:cubicBezTo>
                      <a:pt x="479" y="63"/>
                      <a:pt x="479" y="63"/>
                      <a:pt x="479" y="63"/>
                    </a:cubicBezTo>
                    <a:cubicBezTo>
                      <a:pt x="63" y="63"/>
                      <a:pt x="63" y="63"/>
                      <a:pt x="63" y="63"/>
                    </a:cubicBezTo>
                    <a:lnTo>
                      <a:pt x="63" y="7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335">
                <a:extLst>
                  <a:ext uri="{FF2B5EF4-FFF2-40B4-BE49-F238E27FC236}">
                    <a16:creationId xmlns:a16="http://schemas.microsoft.com/office/drawing/2014/main" id="{DC2F1F3C-EEC8-5444-AA5D-DEE3D77C6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751" y="14815788"/>
                <a:ext cx="558154" cy="793411"/>
              </a:xfrm>
              <a:custGeom>
                <a:avLst/>
                <a:gdLst>
                  <a:gd name="T0" fmla="*/ 497 w 534"/>
                  <a:gd name="T1" fmla="*/ 759 h 760"/>
                  <a:gd name="T2" fmla="*/ 497 w 534"/>
                  <a:gd name="T3" fmla="*/ 759 h 760"/>
                  <a:gd name="T4" fmla="*/ 470 w 534"/>
                  <a:gd name="T5" fmla="*/ 732 h 760"/>
                  <a:gd name="T6" fmla="*/ 470 w 534"/>
                  <a:gd name="T7" fmla="*/ 63 h 760"/>
                  <a:gd name="T8" fmla="*/ 36 w 534"/>
                  <a:gd name="T9" fmla="*/ 63 h 760"/>
                  <a:gd name="T10" fmla="*/ 0 w 534"/>
                  <a:gd name="T11" fmla="*/ 27 h 760"/>
                  <a:gd name="T12" fmla="*/ 36 w 534"/>
                  <a:gd name="T13" fmla="*/ 0 h 760"/>
                  <a:gd name="T14" fmla="*/ 488 w 534"/>
                  <a:gd name="T15" fmla="*/ 0 h 760"/>
                  <a:gd name="T16" fmla="*/ 533 w 534"/>
                  <a:gd name="T17" fmla="*/ 45 h 760"/>
                  <a:gd name="T18" fmla="*/ 533 w 534"/>
                  <a:gd name="T19" fmla="*/ 732 h 760"/>
                  <a:gd name="T20" fmla="*/ 497 w 534"/>
                  <a:gd name="T21" fmla="*/ 759 h 760"/>
                  <a:gd name="T22" fmla="*/ 488 w 534"/>
                  <a:gd name="T23" fmla="*/ 63 h 760"/>
                  <a:gd name="T24" fmla="*/ 488 w 534"/>
                  <a:gd name="T25" fmla="*/ 63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4" h="760">
                    <a:moveTo>
                      <a:pt x="497" y="759"/>
                    </a:moveTo>
                    <a:lnTo>
                      <a:pt x="497" y="759"/>
                    </a:lnTo>
                    <a:cubicBezTo>
                      <a:pt x="479" y="759"/>
                      <a:pt x="470" y="750"/>
                      <a:pt x="470" y="732"/>
                    </a:cubicBezTo>
                    <a:cubicBezTo>
                      <a:pt x="470" y="63"/>
                      <a:pt x="470" y="63"/>
                      <a:pt x="470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18" y="63"/>
                      <a:pt x="0" y="45"/>
                      <a:pt x="0" y="27"/>
                    </a:cubicBezTo>
                    <a:cubicBezTo>
                      <a:pt x="0" y="9"/>
                      <a:pt x="18" y="0"/>
                      <a:pt x="36" y="0"/>
                    </a:cubicBezTo>
                    <a:cubicBezTo>
                      <a:pt x="488" y="0"/>
                      <a:pt x="488" y="0"/>
                      <a:pt x="488" y="0"/>
                    </a:cubicBezTo>
                    <a:cubicBezTo>
                      <a:pt x="506" y="0"/>
                      <a:pt x="533" y="18"/>
                      <a:pt x="533" y="45"/>
                    </a:cubicBezTo>
                    <a:cubicBezTo>
                      <a:pt x="533" y="732"/>
                      <a:pt x="533" y="732"/>
                      <a:pt x="533" y="732"/>
                    </a:cubicBezTo>
                    <a:cubicBezTo>
                      <a:pt x="533" y="750"/>
                      <a:pt x="515" y="759"/>
                      <a:pt x="497" y="759"/>
                    </a:cubicBezTo>
                    <a:close/>
                    <a:moveTo>
                      <a:pt x="488" y="63"/>
                    </a:moveTo>
                    <a:lnTo>
                      <a:pt x="488" y="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11ECA2-11DF-7C48-ABF1-C5624D9C53D3}"/>
                </a:ext>
              </a:extLst>
            </p:cNvPr>
            <p:cNvGrpSpPr/>
            <p:nvPr/>
          </p:nvGrpSpPr>
          <p:grpSpPr>
            <a:xfrm>
              <a:off x="21060878" y="5456994"/>
              <a:ext cx="1014828" cy="1010214"/>
              <a:chOff x="8985989" y="14774274"/>
              <a:chExt cx="1014828" cy="1010214"/>
            </a:xfrm>
            <a:solidFill>
              <a:schemeClr val="accent1"/>
            </a:solidFill>
          </p:grpSpPr>
          <p:sp>
            <p:nvSpPr>
              <p:cNvPr id="43" name="Freeform 336">
                <a:extLst>
                  <a:ext uri="{FF2B5EF4-FFF2-40B4-BE49-F238E27FC236}">
                    <a16:creationId xmlns:a16="http://schemas.microsoft.com/office/drawing/2014/main" id="{7A454F1F-6DBA-E04E-A1BE-0554F310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5791" y="15134077"/>
                <a:ext cx="295223" cy="295223"/>
              </a:xfrm>
              <a:custGeom>
                <a:avLst/>
                <a:gdLst>
                  <a:gd name="T0" fmla="*/ 136 w 281"/>
                  <a:gd name="T1" fmla="*/ 280 h 281"/>
                  <a:gd name="T2" fmla="*/ 136 w 281"/>
                  <a:gd name="T3" fmla="*/ 280 h 281"/>
                  <a:gd name="T4" fmla="*/ 0 w 281"/>
                  <a:gd name="T5" fmla="*/ 144 h 281"/>
                  <a:gd name="T6" fmla="*/ 136 w 281"/>
                  <a:gd name="T7" fmla="*/ 0 h 281"/>
                  <a:gd name="T8" fmla="*/ 280 w 281"/>
                  <a:gd name="T9" fmla="*/ 144 h 281"/>
                  <a:gd name="T10" fmla="*/ 136 w 281"/>
                  <a:gd name="T11" fmla="*/ 280 h 281"/>
                  <a:gd name="T12" fmla="*/ 136 w 281"/>
                  <a:gd name="T13" fmla="*/ 63 h 281"/>
                  <a:gd name="T14" fmla="*/ 136 w 281"/>
                  <a:gd name="T15" fmla="*/ 63 h 281"/>
                  <a:gd name="T16" fmla="*/ 63 w 281"/>
                  <a:gd name="T17" fmla="*/ 144 h 281"/>
                  <a:gd name="T18" fmla="*/ 136 w 281"/>
                  <a:gd name="T19" fmla="*/ 217 h 281"/>
                  <a:gd name="T20" fmla="*/ 217 w 281"/>
                  <a:gd name="T21" fmla="*/ 144 h 281"/>
                  <a:gd name="T22" fmla="*/ 136 w 281"/>
                  <a:gd name="T23" fmla="*/ 63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81">
                    <a:moveTo>
                      <a:pt x="136" y="280"/>
                    </a:moveTo>
                    <a:lnTo>
                      <a:pt x="136" y="280"/>
                    </a:lnTo>
                    <a:cubicBezTo>
                      <a:pt x="63" y="280"/>
                      <a:pt x="0" y="217"/>
                      <a:pt x="0" y="144"/>
                    </a:cubicBezTo>
                    <a:cubicBezTo>
                      <a:pt x="0" y="63"/>
                      <a:pt x="63" y="0"/>
                      <a:pt x="136" y="0"/>
                    </a:cubicBezTo>
                    <a:cubicBezTo>
                      <a:pt x="217" y="0"/>
                      <a:pt x="280" y="63"/>
                      <a:pt x="280" y="144"/>
                    </a:cubicBezTo>
                    <a:cubicBezTo>
                      <a:pt x="280" y="217"/>
                      <a:pt x="217" y="280"/>
                      <a:pt x="136" y="280"/>
                    </a:cubicBezTo>
                    <a:close/>
                    <a:moveTo>
                      <a:pt x="136" y="63"/>
                    </a:moveTo>
                    <a:lnTo>
                      <a:pt x="136" y="63"/>
                    </a:lnTo>
                    <a:cubicBezTo>
                      <a:pt x="100" y="63"/>
                      <a:pt x="63" y="99"/>
                      <a:pt x="63" y="144"/>
                    </a:cubicBezTo>
                    <a:cubicBezTo>
                      <a:pt x="63" y="181"/>
                      <a:pt x="100" y="217"/>
                      <a:pt x="136" y="217"/>
                    </a:cubicBezTo>
                    <a:cubicBezTo>
                      <a:pt x="181" y="217"/>
                      <a:pt x="217" y="181"/>
                      <a:pt x="217" y="144"/>
                    </a:cubicBezTo>
                    <a:cubicBezTo>
                      <a:pt x="217" y="99"/>
                      <a:pt x="181" y="63"/>
                      <a:pt x="13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337">
                <a:extLst>
                  <a:ext uri="{FF2B5EF4-FFF2-40B4-BE49-F238E27FC236}">
                    <a16:creationId xmlns:a16="http://schemas.microsoft.com/office/drawing/2014/main" id="{5051AB43-1250-7446-9BB6-6D0DEE4A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5989" y="14774274"/>
                <a:ext cx="1014828" cy="1010214"/>
              </a:xfrm>
              <a:custGeom>
                <a:avLst/>
                <a:gdLst>
                  <a:gd name="T0" fmla="*/ 561 w 969"/>
                  <a:gd name="T1" fmla="*/ 966 h 967"/>
                  <a:gd name="T2" fmla="*/ 371 w 969"/>
                  <a:gd name="T3" fmla="*/ 930 h 967"/>
                  <a:gd name="T4" fmla="*/ 335 w 969"/>
                  <a:gd name="T5" fmla="*/ 786 h 967"/>
                  <a:gd name="T6" fmla="*/ 199 w 969"/>
                  <a:gd name="T7" fmla="*/ 876 h 967"/>
                  <a:gd name="T8" fmla="*/ 91 w 969"/>
                  <a:gd name="T9" fmla="*/ 723 h 967"/>
                  <a:gd name="T10" fmla="*/ 163 w 969"/>
                  <a:gd name="T11" fmla="*/ 596 h 967"/>
                  <a:gd name="T12" fmla="*/ 0 w 969"/>
                  <a:gd name="T13" fmla="*/ 560 h 967"/>
                  <a:gd name="T14" fmla="*/ 37 w 969"/>
                  <a:gd name="T15" fmla="*/ 379 h 967"/>
                  <a:gd name="T16" fmla="*/ 172 w 969"/>
                  <a:gd name="T17" fmla="*/ 325 h 967"/>
                  <a:gd name="T18" fmla="*/ 91 w 969"/>
                  <a:gd name="T19" fmla="*/ 198 h 967"/>
                  <a:gd name="T20" fmla="*/ 245 w 969"/>
                  <a:gd name="T21" fmla="*/ 90 h 967"/>
                  <a:gd name="T22" fmla="*/ 371 w 969"/>
                  <a:gd name="T23" fmla="*/ 153 h 967"/>
                  <a:gd name="T24" fmla="*/ 407 w 969"/>
                  <a:gd name="T25" fmla="*/ 0 h 967"/>
                  <a:gd name="T26" fmla="*/ 588 w 969"/>
                  <a:gd name="T27" fmla="*/ 36 h 967"/>
                  <a:gd name="T28" fmla="*/ 642 w 969"/>
                  <a:gd name="T29" fmla="*/ 171 h 967"/>
                  <a:gd name="T30" fmla="*/ 769 w 969"/>
                  <a:gd name="T31" fmla="*/ 90 h 967"/>
                  <a:gd name="T32" fmla="*/ 877 w 969"/>
                  <a:gd name="T33" fmla="*/ 243 h 967"/>
                  <a:gd name="T34" fmla="*/ 805 w 969"/>
                  <a:gd name="T35" fmla="*/ 370 h 967"/>
                  <a:gd name="T36" fmla="*/ 968 w 969"/>
                  <a:gd name="T37" fmla="*/ 406 h 967"/>
                  <a:gd name="T38" fmla="*/ 932 w 969"/>
                  <a:gd name="T39" fmla="*/ 587 h 967"/>
                  <a:gd name="T40" fmla="*/ 787 w 969"/>
                  <a:gd name="T41" fmla="*/ 632 h 967"/>
                  <a:gd name="T42" fmla="*/ 877 w 969"/>
                  <a:gd name="T43" fmla="*/ 768 h 967"/>
                  <a:gd name="T44" fmla="*/ 724 w 969"/>
                  <a:gd name="T45" fmla="*/ 876 h 967"/>
                  <a:gd name="T46" fmla="*/ 588 w 969"/>
                  <a:gd name="T47" fmla="*/ 795 h 967"/>
                  <a:gd name="T48" fmla="*/ 561 w 969"/>
                  <a:gd name="T49" fmla="*/ 966 h 967"/>
                  <a:gd name="T50" fmla="*/ 434 w 969"/>
                  <a:gd name="T51" fmla="*/ 903 h 967"/>
                  <a:gd name="T52" fmla="*/ 534 w 969"/>
                  <a:gd name="T53" fmla="*/ 777 h 967"/>
                  <a:gd name="T54" fmla="*/ 615 w 969"/>
                  <a:gd name="T55" fmla="*/ 713 h 967"/>
                  <a:gd name="T56" fmla="*/ 751 w 969"/>
                  <a:gd name="T57" fmla="*/ 813 h 967"/>
                  <a:gd name="T58" fmla="*/ 724 w 969"/>
                  <a:gd name="T59" fmla="*/ 659 h 967"/>
                  <a:gd name="T60" fmla="*/ 751 w 969"/>
                  <a:gd name="T61" fmla="*/ 551 h 967"/>
                  <a:gd name="T62" fmla="*/ 904 w 969"/>
                  <a:gd name="T63" fmla="*/ 533 h 967"/>
                  <a:gd name="T64" fmla="*/ 787 w 969"/>
                  <a:gd name="T65" fmla="*/ 433 h 967"/>
                  <a:gd name="T66" fmla="*/ 724 w 969"/>
                  <a:gd name="T67" fmla="*/ 334 h 967"/>
                  <a:gd name="T68" fmla="*/ 814 w 969"/>
                  <a:gd name="T69" fmla="*/ 216 h 967"/>
                  <a:gd name="T70" fmla="*/ 669 w 969"/>
                  <a:gd name="T71" fmla="*/ 234 h 967"/>
                  <a:gd name="T72" fmla="*/ 552 w 969"/>
                  <a:gd name="T73" fmla="*/ 207 h 967"/>
                  <a:gd name="T74" fmla="*/ 525 w 969"/>
                  <a:gd name="T75" fmla="*/ 63 h 967"/>
                  <a:gd name="T76" fmla="*/ 434 w 969"/>
                  <a:gd name="T77" fmla="*/ 171 h 967"/>
                  <a:gd name="T78" fmla="*/ 335 w 969"/>
                  <a:gd name="T79" fmla="*/ 234 h 967"/>
                  <a:gd name="T80" fmla="*/ 217 w 969"/>
                  <a:gd name="T81" fmla="*/ 153 h 967"/>
                  <a:gd name="T82" fmla="*/ 236 w 969"/>
                  <a:gd name="T83" fmla="*/ 298 h 967"/>
                  <a:gd name="T84" fmla="*/ 208 w 969"/>
                  <a:gd name="T85" fmla="*/ 415 h 967"/>
                  <a:gd name="T86" fmla="*/ 64 w 969"/>
                  <a:gd name="T87" fmla="*/ 433 h 967"/>
                  <a:gd name="T88" fmla="*/ 181 w 969"/>
                  <a:gd name="T89" fmla="*/ 533 h 967"/>
                  <a:gd name="T90" fmla="*/ 245 w 969"/>
                  <a:gd name="T91" fmla="*/ 623 h 967"/>
                  <a:gd name="T92" fmla="*/ 154 w 969"/>
                  <a:gd name="T93" fmla="*/ 750 h 967"/>
                  <a:gd name="T94" fmla="*/ 308 w 969"/>
                  <a:gd name="T95" fmla="*/ 723 h 967"/>
                  <a:gd name="T96" fmla="*/ 416 w 969"/>
                  <a:gd name="T97" fmla="*/ 741 h 967"/>
                  <a:gd name="T98" fmla="*/ 434 w 969"/>
                  <a:gd name="T99" fmla="*/ 903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69" h="967">
                    <a:moveTo>
                      <a:pt x="561" y="966"/>
                    </a:moveTo>
                    <a:lnTo>
                      <a:pt x="561" y="966"/>
                    </a:lnTo>
                    <a:cubicBezTo>
                      <a:pt x="407" y="966"/>
                      <a:pt x="407" y="966"/>
                      <a:pt x="407" y="966"/>
                    </a:cubicBezTo>
                    <a:cubicBezTo>
                      <a:pt x="389" y="966"/>
                      <a:pt x="371" y="949"/>
                      <a:pt x="371" y="930"/>
                    </a:cubicBezTo>
                    <a:cubicBezTo>
                      <a:pt x="371" y="795"/>
                      <a:pt x="371" y="795"/>
                      <a:pt x="371" y="795"/>
                    </a:cubicBezTo>
                    <a:cubicBezTo>
                      <a:pt x="362" y="795"/>
                      <a:pt x="353" y="786"/>
                      <a:pt x="335" y="786"/>
                    </a:cubicBezTo>
                    <a:cubicBezTo>
                      <a:pt x="245" y="876"/>
                      <a:pt x="245" y="876"/>
                      <a:pt x="245" y="876"/>
                    </a:cubicBezTo>
                    <a:cubicBezTo>
                      <a:pt x="227" y="894"/>
                      <a:pt x="208" y="894"/>
                      <a:pt x="199" y="876"/>
                    </a:cubicBezTo>
                    <a:cubicBezTo>
                      <a:pt x="91" y="768"/>
                      <a:pt x="91" y="768"/>
                      <a:pt x="91" y="768"/>
                    </a:cubicBezTo>
                    <a:cubicBezTo>
                      <a:pt x="73" y="759"/>
                      <a:pt x="73" y="741"/>
                      <a:pt x="91" y="723"/>
                    </a:cubicBezTo>
                    <a:cubicBezTo>
                      <a:pt x="181" y="632"/>
                      <a:pt x="181" y="632"/>
                      <a:pt x="181" y="632"/>
                    </a:cubicBezTo>
                    <a:cubicBezTo>
                      <a:pt x="172" y="623"/>
                      <a:pt x="163" y="605"/>
                      <a:pt x="163" y="596"/>
                    </a:cubicBezTo>
                    <a:cubicBezTo>
                      <a:pt x="37" y="596"/>
                      <a:pt x="37" y="596"/>
                      <a:pt x="37" y="596"/>
                    </a:cubicBezTo>
                    <a:cubicBezTo>
                      <a:pt x="19" y="596"/>
                      <a:pt x="0" y="578"/>
                      <a:pt x="0" y="56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388"/>
                      <a:pt x="19" y="379"/>
                      <a:pt x="37" y="379"/>
                    </a:cubicBezTo>
                    <a:cubicBezTo>
                      <a:pt x="154" y="370"/>
                      <a:pt x="154" y="370"/>
                      <a:pt x="154" y="370"/>
                    </a:cubicBezTo>
                    <a:cubicBezTo>
                      <a:pt x="163" y="361"/>
                      <a:pt x="163" y="343"/>
                      <a:pt x="172" y="325"/>
                    </a:cubicBezTo>
                    <a:cubicBezTo>
                      <a:pt x="91" y="243"/>
                      <a:pt x="91" y="243"/>
                      <a:pt x="91" y="243"/>
                    </a:cubicBezTo>
                    <a:cubicBezTo>
                      <a:pt x="73" y="234"/>
                      <a:pt x="73" y="207"/>
                      <a:pt x="91" y="198"/>
                    </a:cubicBezTo>
                    <a:cubicBezTo>
                      <a:pt x="199" y="90"/>
                      <a:pt x="199" y="90"/>
                      <a:pt x="199" y="90"/>
                    </a:cubicBezTo>
                    <a:cubicBezTo>
                      <a:pt x="208" y="81"/>
                      <a:pt x="227" y="81"/>
                      <a:pt x="245" y="90"/>
                    </a:cubicBezTo>
                    <a:cubicBezTo>
                      <a:pt x="326" y="171"/>
                      <a:pt x="326" y="171"/>
                      <a:pt x="326" y="171"/>
                    </a:cubicBezTo>
                    <a:cubicBezTo>
                      <a:pt x="344" y="162"/>
                      <a:pt x="353" y="153"/>
                      <a:pt x="371" y="153"/>
                    </a:cubicBezTo>
                    <a:cubicBezTo>
                      <a:pt x="371" y="36"/>
                      <a:pt x="371" y="36"/>
                      <a:pt x="371" y="36"/>
                    </a:cubicBezTo>
                    <a:cubicBezTo>
                      <a:pt x="371" y="17"/>
                      <a:pt x="389" y="0"/>
                      <a:pt x="407" y="0"/>
                    </a:cubicBezTo>
                    <a:cubicBezTo>
                      <a:pt x="561" y="0"/>
                      <a:pt x="561" y="0"/>
                      <a:pt x="561" y="0"/>
                    </a:cubicBezTo>
                    <a:cubicBezTo>
                      <a:pt x="579" y="0"/>
                      <a:pt x="588" y="17"/>
                      <a:pt x="588" y="36"/>
                    </a:cubicBezTo>
                    <a:cubicBezTo>
                      <a:pt x="588" y="153"/>
                      <a:pt x="588" y="153"/>
                      <a:pt x="588" y="153"/>
                    </a:cubicBezTo>
                    <a:cubicBezTo>
                      <a:pt x="606" y="153"/>
                      <a:pt x="624" y="162"/>
                      <a:pt x="642" y="171"/>
                    </a:cubicBezTo>
                    <a:cubicBezTo>
                      <a:pt x="724" y="90"/>
                      <a:pt x="724" y="90"/>
                      <a:pt x="724" y="90"/>
                    </a:cubicBezTo>
                    <a:cubicBezTo>
                      <a:pt x="733" y="72"/>
                      <a:pt x="760" y="72"/>
                      <a:pt x="769" y="90"/>
                    </a:cubicBezTo>
                    <a:cubicBezTo>
                      <a:pt x="877" y="198"/>
                      <a:pt x="877" y="198"/>
                      <a:pt x="877" y="198"/>
                    </a:cubicBezTo>
                    <a:cubicBezTo>
                      <a:pt x="886" y="207"/>
                      <a:pt x="886" y="225"/>
                      <a:pt x="877" y="243"/>
                    </a:cubicBezTo>
                    <a:cubicBezTo>
                      <a:pt x="796" y="325"/>
                      <a:pt x="796" y="325"/>
                      <a:pt x="796" y="325"/>
                    </a:cubicBezTo>
                    <a:cubicBezTo>
                      <a:pt x="796" y="343"/>
                      <a:pt x="805" y="361"/>
                      <a:pt x="805" y="370"/>
                    </a:cubicBezTo>
                    <a:cubicBezTo>
                      <a:pt x="932" y="370"/>
                      <a:pt x="932" y="370"/>
                      <a:pt x="932" y="370"/>
                    </a:cubicBezTo>
                    <a:cubicBezTo>
                      <a:pt x="950" y="370"/>
                      <a:pt x="968" y="388"/>
                      <a:pt x="968" y="406"/>
                    </a:cubicBezTo>
                    <a:cubicBezTo>
                      <a:pt x="968" y="560"/>
                      <a:pt x="968" y="560"/>
                      <a:pt x="968" y="560"/>
                    </a:cubicBezTo>
                    <a:cubicBezTo>
                      <a:pt x="968" y="578"/>
                      <a:pt x="950" y="587"/>
                      <a:pt x="932" y="587"/>
                    </a:cubicBezTo>
                    <a:cubicBezTo>
                      <a:pt x="805" y="596"/>
                      <a:pt x="805" y="596"/>
                      <a:pt x="805" y="596"/>
                    </a:cubicBezTo>
                    <a:cubicBezTo>
                      <a:pt x="796" y="605"/>
                      <a:pt x="796" y="614"/>
                      <a:pt x="787" y="632"/>
                    </a:cubicBezTo>
                    <a:cubicBezTo>
                      <a:pt x="877" y="723"/>
                      <a:pt x="877" y="723"/>
                      <a:pt x="877" y="723"/>
                    </a:cubicBezTo>
                    <a:cubicBezTo>
                      <a:pt x="886" y="741"/>
                      <a:pt x="886" y="759"/>
                      <a:pt x="877" y="768"/>
                    </a:cubicBezTo>
                    <a:cubicBezTo>
                      <a:pt x="769" y="876"/>
                      <a:pt x="769" y="876"/>
                      <a:pt x="769" y="876"/>
                    </a:cubicBezTo>
                    <a:cubicBezTo>
                      <a:pt x="760" y="885"/>
                      <a:pt x="733" y="894"/>
                      <a:pt x="724" y="876"/>
                    </a:cubicBezTo>
                    <a:cubicBezTo>
                      <a:pt x="633" y="786"/>
                      <a:pt x="633" y="786"/>
                      <a:pt x="633" y="786"/>
                    </a:cubicBezTo>
                    <a:cubicBezTo>
                      <a:pt x="615" y="786"/>
                      <a:pt x="606" y="795"/>
                      <a:pt x="588" y="795"/>
                    </a:cubicBezTo>
                    <a:cubicBezTo>
                      <a:pt x="588" y="930"/>
                      <a:pt x="588" y="930"/>
                      <a:pt x="588" y="930"/>
                    </a:cubicBezTo>
                    <a:cubicBezTo>
                      <a:pt x="588" y="949"/>
                      <a:pt x="579" y="966"/>
                      <a:pt x="561" y="966"/>
                    </a:cubicBezTo>
                    <a:close/>
                    <a:moveTo>
                      <a:pt x="434" y="903"/>
                    </a:moveTo>
                    <a:lnTo>
                      <a:pt x="434" y="903"/>
                    </a:lnTo>
                    <a:cubicBezTo>
                      <a:pt x="534" y="903"/>
                      <a:pt x="534" y="903"/>
                      <a:pt x="534" y="903"/>
                    </a:cubicBezTo>
                    <a:cubicBezTo>
                      <a:pt x="534" y="777"/>
                      <a:pt x="534" y="777"/>
                      <a:pt x="534" y="777"/>
                    </a:cubicBezTo>
                    <a:cubicBezTo>
                      <a:pt x="534" y="759"/>
                      <a:pt x="543" y="750"/>
                      <a:pt x="552" y="741"/>
                    </a:cubicBezTo>
                    <a:cubicBezTo>
                      <a:pt x="579" y="741"/>
                      <a:pt x="597" y="732"/>
                      <a:pt x="615" y="713"/>
                    </a:cubicBezTo>
                    <a:cubicBezTo>
                      <a:pt x="633" y="713"/>
                      <a:pt x="642" y="713"/>
                      <a:pt x="660" y="723"/>
                    </a:cubicBezTo>
                    <a:cubicBezTo>
                      <a:pt x="751" y="813"/>
                      <a:pt x="751" y="813"/>
                      <a:pt x="751" y="813"/>
                    </a:cubicBezTo>
                    <a:cubicBezTo>
                      <a:pt x="814" y="750"/>
                      <a:pt x="814" y="750"/>
                      <a:pt x="814" y="750"/>
                    </a:cubicBezTo>
                    <a:cubicBezTo>
                      <a:pt x="724" y="659"/>
                      <a:pt x="724" y="659"/>
                      <a:pt x="724" y="659"/>
                    </a:cubicBezTo>
                    <a:cubicBezTo>
                      <a:pt x="715" y="650"/>
                      <a:pt x="715" y="632"/>
                      <a:pt x="724" y="623"/>
                    </a:cubicBezTo>
                    <a:cubicBezTo>
                      <a:pt x="733" y="596"/>
                      <a:pt x="742" y="578"/>
                      <a:pt x="751" y="551"/>
                    </a:cubicBezTo>
                    <a:cubicBezTo>
                      <a:pt x="751" y="542"/>
                      <a:pt x="769" y="533"/>
                      <a:pt x="778" y="533"/>
                    </a:cubicBezTo>
                    <a:cubicBezTo>
                      <a:pt x="904" y="533"/>
                      <a:pt x="904" y="533"/>
                      <a:pt x="904" y="533"/>
                    </a:cubicBezTo>
                    <a:cubicBezTo>
                      <a:pt x="904" y="433"/>
                      <a:pt x="904" y="433"/>
                      <a:pt x="904" y="433"/>
                    </a:cubicBezTo>
                    <a:cubicBezTo>
                      <a:pt x="787" y="433"/>
                      <a:pt x="787" y="433"/>
                      <a:pt x="787" y="433"/>
                    </a:cubicBezTo>
                    <a:cubicBezTo>
                      <a:pt x="769" y="433"/>
                      <a:pt x="760" y="424"/>
                      <a:pt x="751" y="415"/>
                    </a:cubicBezTo>
                    <a:cubicBezTo>
                      <a:pt x="751" y="388"/>
                      <a:pt x="742" y="361"/>
                      <a:pt x="724" y="334"/>
                    </a:cubicBezTo>
                    <a:cubicBezTo>
                      <a:pt x="724" y="325"/>
                      <a:pt x="724" y="307"/>
                      <a:pt x="733" y="298"/>
                    </a:cubicBezTo>
                    <a:cubicBezTo>
                      <a:pt x="814" y="216"/>
                      <a:pt x="814" y="216"/>
                      <a:pt x="814" y="216"/>
                    </a:cubicBezTo>
                    <a:cubicBezTo>
                      <a:pt x="742" y="153"/>
                      <a:pt x="742" y="153"/>
                      <a:pt x="742" y="153"/>
                    </a:cubicBezTo>
                    <a:cubicBezTo>
                      <a:pt x="669" y="234"/>
                      <a:pt x="669" y="234"/>
                      <a:pt x="669" y="234"/>
                    </a:cubicBezTo>
                    <a:cubicBezTo>
                      <a:pt x="660" y="243"/>
                      <a:pt x="642" y="243"/>
                      <a:pt x="633" y="234"/>
                    </a:cubicBezTo>
                    <a:cubicBezTo>
                      <a:pt x="606" y="225"/>
                      <a:pt x="579" y="207"/>
                      <a:pt x="552" y="207"/>
                    </a:cubicBezTo>
                    <a:cubicBezTo>
                      <a:pt x="543" y="198"/>
                      <a:pt x="525" y="189"/>
                      <a:pt x="525" y="171"/>
                    </a:cubicBezTo>
                    <a:cubicBezTo>
                      <a:pt x="525" y="63"/>
                      <a:pt x="525" y="63"/>
                      <a:pt x="525" y="63"/>
                    </a:cubicBezTo>
                    <a:cubicBezTo>
                      <a:pt x="434" y="63"/>
                      <a:pt x="434" y="63"/>
                      <a:pt x="434" y="63"/>
                    </a:cubicBezTo>
                    <a:cubicBezTo>
                      <a:pt x="434" y="171"/>
                      <a:pt x="434" y="171"/>
                      <a:pt x="434" y="171"/>
                    </a:cubicBezTo>
                    <a:cubicBezTo>
                      <a:pt x="434" y="189"/>
                      <a:pt x="425" y="198"/>
                      <a:pt x="416" y="207"/>
                    </a:cubicBezTo>
                    <a:cubicBezTo>
                      <a:pt x="389" y="207"/>
                      <a:pt x="362" y="225"/>
                      <a:pt x="335" y="234"/>
                    </a:cubicBezTo>
                    <a:cubicBezTo>
                      <a:pt x="326" y="243"/>
                      <a:pt x="308" y="243"/>
                      <a:pt x="299" y="234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154" y="216"/>
                      <a:pt x="154" y="216"/>
                      <a:pt x="154" y="216"/>
                    </a:cubicBezTo>
                    <a:cubicBezTo>
                      <a:pt x="236" y="298"/>
                      <a:pt x="236" y="298"/>
                      <a:pt x="236" y="298"/>
                    </a:cubicBezTo>
                    <a:cubicBezTo>
                      <a:pt x="245" y="307"/>
                      <a:pt x="245" y="325"/>
                      <a:pt x="236" y="334"/>
                    </a:cubicBezTo>
                    <a:cubicBezTo>
                      <a:pt x="227" y="361"/>
                      <a:pt x="217" y="388"/>
                      <a:pt x="208" y="415"/>
                    </a:cubicBezTo>
                    <a:cubicBezTo>
                      <a:pt x="208" y="424"/>
                      <a:pt x="190" y="433"/>
                      <a:pt x="181" y="433"/>
                    </a:cubicBezTo>
                    <a:cubicBezTo>
                      <a:pt x="64" y="433"/>
                      <a:pt x="64" y="433"/>
                      <a:pt x="64" y="433"/>
                    </a:cubicBezTo>
                    <a:cubicBezTo>
                      <a:pt x="64" y="533"/>
                      <a:pt x="64" y="533"/>
                      <a:pt x="64" y="533"/>
                    </a:cubicBezTo>
                    <a:cubicBezTo>
                      <a:pt x="181" y="533"/>
                      <a:pt x="181" y="533"/>
                      <a:pt x="181" y="533"/>
                    </a:cubicBezTo>
                    <a:cubicBezTo>
                      <a:pt x="199" y="533"/>
                      <a:pt x="208" y="542"/>
                      <a:pt x="217" y="551"/>
                    </a:cubicBezTo>
                    <a:cubicBezTo>
                      <a:pt x="227" y="578"/>
                      <a:pt x="236" y="596"/>
                      <a:pt x="245" y="623"/>
                    </a:cubicBezTo>
                    <a:cubicBezTo>
                      <a:pt x="253" y="632"/>
                      <a:pt x="253" y="650"/>
                      <a:pt x="245" y="659"/>
                    </a:cubicBezTo>
                    <a:cubicBezTo>
                      <a:pt x="154" y="750"/>
                      <a:pt x="154" y="750"/>
                      <a:pt x="154" y="750"/>
                    </a:cubicBezTo>
                    <a:cubicBezTo>
                      <a:pt x="217" y="813"/>
                      <a:pt x="217" y="813"/>
                      <a:pt x="217" y="813"/>
                    </a:cubicBezTo>
                    <a:cubicBezTo>
                      <a:pt x="308" y="723"/>
                      <a:pt x="308" y="723"/>
                      <a:pt x="308" y="723"/>
                    </a:cubicBezTo>
                    <a:cubicBezTo>
                      <a:pt x="317" y="713"/>
                      <a:pt x="335" y="713"/>
                      <a:pt x="344" y="713"/>
                    </a:cubicBezTo>
                    <a:cubicBezTo>
                      <a:pt x="371" y="732"/>
                      <a:pt x="389" y="741"/>
                      <a:pt x="416" y="741"/>
                    </a:cubicBezTo>
                    <a:cubicBezTo>
                      <a:pt x="425" y="750"/>
                      <a:pt x="434" y="759"/>
                      <a:pt x="434" y="777"/>
                    </a:cubicBezTo>
                    <a:lnTo>
                      <a:pt x="434" y="90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57FE33-947D-B946-87AE-D714A539E9D1}"/>
                </a:ext>
              </a:extLst>
            </p:cNvPr>
            <p:cNvGrpSpPr/>
            <p:nvPr/>
          </p:nvGrpSpPr>
          <p:grpSpPr>
            <a:xfrm>
              <a:off x="21166127" y="7504403"/>
              <a:ext cx="821088" cy="1125537"/>
              <a:chOff x="19475621" y="14718920"/>
              <a:chExt cx="821088" cy="1125537"/>
            </a:xfrm>
            <a:solidFill>
              <a:schemeClr val="accent2"/>
            </a:solidFill>
          </p:grpSpPr>
          <p:sp>
            <p:nvSpPr>
              <p:cNvPr id="47" name="Freeform 338">
                <a:extLst>
                  <a:ext uri="{FF2B5EF4-FFF2-40B4-BE49-F238E27FC236}">
                    <a16:creationId xmlns:a16="http://schemas.microsoft.com/office/drawing/2014/main" id="{53F34B54-FFCB-314C-9E5D-86A2F5523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5621" y="14718920"/>
                <a:ext cx="821088" cy="1125537"/>
              </a:xfrm>
              <a:custGeom>
                <a:avLst/>
                <a:gdLst>
                  <a:gd name="T0" fmla="*/ 741 w 787"/>
                  <a:gd name="T1" fmla="*/ 109 h 1077"/>
                  <a:gd name="T2" fmla="*/ 741 w 787"/>
                  <a:gd name="T3" fmla="*/ 109 h 1077"/>
                  <a:gd name="T4" fmla="*/ 578 w 787"/>
                  <a:gd name="T5" fmla="*/ 109 h 1077"/>
                  <a:gd name="T6" fmla="*/ 515 w 787"/>
                  <a:gd name="T7" fmla="*/ 36 h 1077"/>
                  <a:gd name="T8" fmla="*/ 388 w 787"/>
                  <a:gd name="T9" fmla="*/ 0 h 1077"/>
                  <a:gd name="T10" fmla="*/ 271 w 787"/>
                  <a:gd name="T11" fmla="*/ 36 h 1077"/>
                  <a:gd name="T12" fmla="*/ 208 w 787"/>
                  <a:gd name="T13" fmla="*/ 109 h 1077"/>
                  <a:gd name="T14" fmla="*/ 45 w 787"/>
                  <a:gd name="T15" fmla="*/ 109 h 1077"/>
                  <a:gd name="T16" fmla="*/ 0 w 787"/>
                  <a:gd name="T17" fmla="*/ 172 h 1077"/>
                  <a:gd name="T18" fmla="*/ 0 w 787"/>
                  <a:gd name="T19" fmla="*/ 1040 h 1077"/>
                  <a:gd name="T20" fmla="*/ 27 w 787"/>
                  <a:gd name="T21" fmla="*/ 1076 h 1077"/>
                  <a:gd name="T22" fmla="*/ 750 w 787"/>
                  <a:gd name="T23" fmla="*/ 1076 h 1077"/>
                  <a:gd name="T24" fmla="*/ 786 w 787"/>
                  <a:gd name="T25" fmla="*/ 1040 h 1077"/>
                  <a:gd name="T26" fmla="*/ 786 w 787"/>
                  <a:gd name="T27" fmla="*/ 172 h 1077"/>
                  <a:gd name="T28" fmla="*/ 741 w 787"/>
                  <a:gd name="T29" fmla="*/ 109 h 1077"/>
                  <a:gd name="T30" fmla="*/ 253 w 787"/>
                  <a:gd name="T31" fmla="*/ 154 h 1077"/>
                  <a:gd name="T32" fmla="*/ 253 w 787"/>
                  <a:gd name="T33" fmla="*/ 154 h 1077"/>
                  <a:gd name="T34" fmla="*/ 307 w 787"/>
                  <a:gd name="T35" fmla="*/ 91 h 1077"/>
                  <a:gd name="T36" fmla="*/ 388 w 787"/>
                  <a:gd name="T37" fmla="*/ 63 h 1077"/>
                  <a:gd name="T38" fmla="*/ 479 w 787"/>
                  <a:gd name="T39" fmla="*/ 91 h 1077"/>
                  <a:gd name="T40" fmla="*/ 524 w 787"/>
                  <a:gd name="T41" fmla="*/ 154 h 1077"/>
                  <a:gd name="T42" fmla="*/ 524 w 787"/>
                  <a:gd name="T43" fmla="*/ 208 h 1077"/>
                  <a:gd name="T44" fmla="*/ 253 w 787"/>
                  <a:gd name="T45" fmla="*/ 208 h 1077"/>
                  <a:gd name="T46" fmla="*/ 253 w 787"/>
                  <a:gd name="T47" fmla="*/ 154 h 1077"/>
                  <a:gd name="T48" fmla="*/ 162 w 787"/>
                  <a:gd name="T49" fmla="*/ 172 h 1077"/>
                  <a:gd name="T50" fmla="*/ 162 w 787"/>
                  <a:gd name="T51" fmla="*/ 172 h 1077"/>
                  <a:gd name="T52" fmla="*/ 190 w 787"/>
                  <a:gd name="T53" fmla="*/ 172 h 1077"/>
                  <a:gd name="T54" fmla="*/ 190 w 787"/>
                  <a:gd name="T55" fmla="*/ 235 h 1077"/>
                  <a:gd name="T56" fmla="*/ 226 w 787"/>
                  <a:gd name="T57" fmla="*/ 271 h 1077"/>
                  <a:gd name="T58" fmla="*/ 551 w 787"/>
                  <a:gd name="T59" fmla="*/ 271 h 1077"/>
                  <a:gd name="T60" fmla="*/ 587 w 787"/>
                  <a:gd name="T61" fmla="*/ 235 h 1077"/>
                  <a:gd name="T62" fmla="*/ 587 w 787"/>
                  <a:gd name="T63" fmla="*/ 172 h 1077"/>
                  <a:gd name="T64" fmla="*/ 624 w 787"/>
                  <a:gd name="T65" fmla="*/ 172 h 1077"/>
                  <a:gd name="T66" fmla="*/ 624 w 787"/>
                  <a:gd name="T67" fmla="*/ 904 h 1077"/>
                  <a:gd name="T68" fmla="*/ 162 w 787"/>
                  <a:gd name="T69" fmla="*/ 904 h 1077"/>
                  <a:gd name="T70" fmla="*/ 162 w 787"/>
                  <a:gd name="T71" fmla="*/ 172 h 1077"/>
                  <a:gd name="T72" fmla="*/ 723 w 787"/>
                  <a:gd name="T73" fmla="*/ 1013 h 1077"/>
                  <a:gd name="T74" fmla="*/ 723 w 787"/>
                  <a:gd name="T75" fmla="*/ 1013 h 1077"/>
                  <a:gd name="T76" fmla="*/ 63 w 787"/>
                  <a:gd name="T77" fmla="*/ 1013 h 1077"/>
                  <a:gd name="T78" fmla="*/ 63 w 787"/>
                  <a:gd name="T79" fmla="*/ 172 h 1077"/>
                  <a:gd name="T80" fmla="*/ 99 w 787"/>
                  <a:gd name="T81" fmla="*/ 172 h 1077"/>
                  <a:gd name="T82" fmla="*/ 99 w 787"/>
                  <a:gd name="T83" fmla="*/ 940 h 1077"/>
                  <a:gd name="T84" fmla="*/ 126 w 787"/>
                  <a:gd name="T85" fmla="*/ 967 h 1077"/>
                  <a:gd name="T86" fmla="*/ 651 w 787"/>
                  <a:gd name="T87" fmla="*/ 967 h 1077"/>
                  <a:gd name="T88" fmla="*/ 687 w 787"/>
                  <a:gd name="T89" fmla="*/ 940 h 1077"/>
                  <a:gd name="T90" fmla="*/ 687 w 787"/>
                  <a:gd name="T91" fmla="*/ 172 h 1077"/>
                  <a:gd name="T92" fmla="*/ 723 w 787"/>
                  <a:gd name="T93" fmla="*/ 172 h 1077"/>
                  <a:gd name="T94" fmla="*/ 723 w 787"/>
                  <a:gd name="T95" fmla="*/ 1013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7" h="1077">
                    <a:moveTo>
                      <a:pt x="741" y="109"/>
                    </a:moveTo>
                    <a:lnTo>
                      <a:pt x="741" y="109"/>
                    </a:lnTo>
                    <a:cubicBezTo>
                      <a:pt x="578" y="109"/>
                      <a:pt x="578" y="109"/>
                      <a:pt x="578" y="109"/>
                    </a:cubicBezTo>
                    <a:cubicBezTo>
                      <a:pt x="560" y="81"/>
                      <a:pt x="542" y="55"/>
                      <a:pt x="515" y="36"/>
                    </a:cubicBezTo>
                    <a:cubicBezTo>
                      <a:pt x="479" y="18"/>
                      <a:pt x="434" y="0"/>
                      <a:pt x="388" y="0"/>
                    </a:cubicBezTo>
                    <a:cubicBezTo>
                      <a:pt x="352" y="0"/>
                      <a:pt x="307" y="18"/>
                      <a:pt x="271" y="36"/>
                    </a:cubicBezTo>
                    <a:cubicBezTo>
                      <a:pt x="244" y="55"/>
                      <a:pt x="217" y="81"/>
                      <a:pt x="208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18" y="109"/>
                      <a:pt x="0" y="136"/>
                      <a:pt x="0" y="172"/>
                    </a:cubicBezTo>
                    <a:cubicBezTo>
                      <a:pt x="0" y="1040"/>
                      <a:pt x="0" y="1040"/>
                      <a:pt x="0" y="1040"/>
                    </a:cubicBezTo>
                    <a:cubicBezTo>
                      <a:pt x="0" y="1058"/>
                      <a:pt x="9" y="1076"/>
                      <a:pt x="27" y="1076"/>
                    </a:cubicBezTo>
                    <a:cubicBezTo>
                      <a:pt x="750" y="1076"/>
                      <a:pt x="750" y="1076"/>
                      <a:pt x="750" y="1076"/>
                    </a:cubicBezTo>
                    <a:cubicBezTo>
                      <a:pt x="768" y="1076"/>
                      <a:pt x="786" y="1058"/>
                      <a:pt x="786" y="1040"/>
                    </a:cubicBezTo>
                    <a:cubicBezTo>
                      <a:pt x="786" y="172"/>
                      <a:pt x="786" y="172"/>
                      <a:pt x="786" y="172"/>
                    </a:cubicBezTo>
                    <a:cubicBezTo>
                      <a:pt x="786" y="136"/>
                      <a:pt x="768" y="109"/>
                      <a:pt x="741" y="109"/>
                    </a:cubicBezTo>
                    <a:close/>
                    <a:moveTo>
                      <a:pt x="253" y="154"/>
                    </a:moveTo>
                    <a:lnTo>
                      <a:pt x="253" y="154"/>
                    </a:lnTo>
                    <a:cubicBezTo>
                      <a:pt x="262" y="127"/>
                      <a:pt x="280" y="109"/>
                      <a:pt x="307" y="91"/>
                    </a:cubicBezTo>
                    <a:cubicBezTo>
                      <a:pt x="334" y="72"/>
                      <a:pt x="362" y="63"/>
                      <a:pt x="388" y="63"/>
                    </a:cubicBezTo>
                    <a:cubicBezTo>
                      <a:pt x="425" y="63"/>
                      <a:pt x="452" y="72"/>
                      <a:pt x="479" y="91"/>
                    </a:cubicBezTo>
                    <a:cubicBezTo>
                      <a:pt x="497" y="109"/>
                      <a:pt x="515" y="127"/>
                      <a:pt x="524" y="154"/>
                    </a:cubicBezTo>
                    <a:cubicBezTo>
                      <a:pt x="524" y="208"/>
                      <a:pt x="524" y="208"/>
                      <a:pt x="524" y="208"/>
                    </a:cubicBezTo>
                    <a:cubicBezTo>
                      <a:pt x="253" y="208"/>
                      <a:pt x="253" y="208"/>
                      <a:pt x="253" y="208"/>
                    </a:cubicBezTo>
                    <a:lnTo>
                      <a:pt x="253" y="154"/>
                    </a:lnTo>
                    <a:close/>
                    <a:moveTo>
                      <a:pt x="162" y="172"/>
                    </a:moveTo>
                    <a:lnTo>
                      <a:pt x="162" y="172"/>
                    </a:lnTo>
                    <a:cubicBezTo>
                      <a:pt x="190" y="172"/>
                      <a:pt x="190" y="172"/>
                      <a:pt x="190" y="172"/>
                    </a:cubicBezTo>
                    <a:cubicBezTo>
                      <a:pt x="190" y="235"/>
                      <a:pt x="190" y="235"/>
                      <a:pt x="190" y="235"/>
                    </a:cubicBezTo>
                    <a:cubicBezTo>
                      <a:pt x="190" y="253"/>
                      <a:pt x="208" y="271"/>
                      <a:pt x="226" y="271"/>
                    </a:cubicBezTo>
                    <a:cubicBezTo>
                      <a:pt x="551" y="271"/>
                      <a:pt x="551" y="271"/>
                      <a:pt x="551" y="271"/>
                    </a:cubicBezTo>
                    <a:cubicBezTo>
                      <a:pt x="569" y="271"/>
                      <a:pt x="587" y="253"/>
                      <a:pt x="587" y="235"/>
                    </a:cubicBezTo>
                    <a:cubicBezTo>
                      <a:pt x="587" y="172"/>
                      <a:pt x="587" y="172"/>
                      <a:pt x="587" y="172"/>
                    </a:cubicBezTo>
                    <a:cubicBezTo>
                      <a:pt x="624" y="172"/>
                      <a:pt x="624" y="172"/>
                      <a:pt x="624" y="172"/>
                    </a:cubicBezTo>
                    <a:cubicBezTo>
                      <a:pt x="624" y="904"/>
                      <a:pt x="624" y="904"/>
                      <a:pt x="624" y="904"/>
                    </a:cubicBezTo>
                    <a:cubicBezTo>
                      <a:pt x="162" y="904"/>
                      <a:pt x="162" y="904"/>
                      <a:pt x="162" y="904"/>
                    </a:cubicBezTo>
                    <a:lnTo>
                      <a:pt x="162" y="172"/>
                    </a:lnTo>
                    <a:close/>
                    <a:moveTo>
                      <a:pt x="723" y="1013"/>
                    </a:moveTo>
                    <a:lnTo>
                      <a:pt x="723" y="1013"/>
                    </a:lnTo>
                    <a:cubicBezTo>
                      <a:pt x="63" y="1013"/>
                      <a:pt x="63" y="1013"/>
                      <a:pt x="63" y="1013"/>
                    </a:cubicBezTo>
                    <a:cubicBezTo>
                      <a:pt x="63" y="172"/>
                      <a:pt x="63" y="172"/>
                      <a:pt x="63" y="172"/>
                    </a:cubicBezTo>
                    <a:cubicBezTo>
                      <a:pt x="99" y="172"/>
                      <a:pt x="99" y="172"/>
                      <a:pt x="99" y="172"/>
                    </a:cubicBezTo>
                    <a:cubicBezTo>
                      <a:pt x="99" y="940"/>
                      <a:pt x="99" y="940"/>
                      <a:pt x="99" y="940"/>
                    </a:cubicBezTo>
                    <a:cubicBezTo>
                      <a:pt x="99" y="949"/>
                      <a:pt x="108" y="967"/>
                      <a:pt x="126" y="967"/>
                    </a:cubicBezTo>
                    <a:cubicBezTo>
                      <a:pt x="651" y="967"/>
                      <a:pt x="651" y="967"/>
                      <a:pt x="651" y="967"/>
                    </a:cubicBezTo>
                    <a:cubicBezTo>
                      <a:pt x="669" y="967"/>
                      <a:pt x="687" y="949"/>
                      <a:pt x="687" y="940"/>
                    </a:cubicBezTo>
                    <a:cubicBezTo>
                      <a:pt x="687" y="172"/>
                      <a:pt x="687" y="172"/>
                      <a:pt x="687" y="172"/>
                    </a:cubicBezTo>
                    <a:cubicBezTo>
                      <a:pt x="723" y="172"/>
                      <a:pt x="723" y="172"/>
                      <a:pt x="723" y="172"/>
                    </a:cubicBezTo>
                    <a:lnTo>
                      <a:pt x="723" y="101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339">
                <a:extLst>
                  <a:ext uri="{FF2B5EF4-FFF2-40B4-BE49-F238E27FC236}">
                    <a16:creationId xmlns:a16="http://schemas.microsoft.com/office/drawing/2014/main" id="{F5C3942A-0EAA-AF47-8C3E-E98B59515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329" y="15078722"/>
                <a:ext cx="304448" cy="69191"/>
              </a:xfrm>
              <a:custGeom>
                <a:avLst/>
                <a:gdLst>
                  <a:gd name="T0" fmla="*/ 36 w 290"/>
                  <a:gd name="T1" fmla="*/ 63 h 64"/>
                  <a:gd name="T2" fmla="*/ 36 w 290"/>
                  <a:gd name="T3" fmla="*/ 63 h 64"/>
                  <a:gd name="T4" fmla="*/ 262 w 290"/>
                  <a:gd name="T5" fmla="*/ 63 h 64"/>
                  <a:gd name="T6" fmla="*/ 289 w 290"/>
                  <a:gd name="T7" fmla="*/ 36 h 64"/>
                  <a:gd name="T8" fmla="*/ 262 w 290"/>
                  <a:gd name="T9" fmla="*/ 0 h 64"/>
                  <a:gd name="T10" fmla="*/ 36 w 290"/>
                  <a:gd name="T11" fmla="*/ 0 h 64"/>
                  <a:gd name="T12" fmla="*/ 0 w 290"/>
                  <a:gd name="T13" fmla="*/ 36 h 64"/>
                  <a:gd name="T14" fmla="*/ 36 w 290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64">
                    <a:moveTo>
                      <a:pt x="36" y="63"/>
                    </a:moveTo>
                    <a:lnTo>
                      <a:pt x="36" y="63"/>
                    </a:lnTo>
                    <a:cubicBezTo>
                      <a:pt x="262" y="63"/>
                      <a:pt x="262" y="63"/>
                      <a:pt x="262" y="63"/>
                    </a:cubicBezTo>
                    <a:cubicBezTo>
                      <a:pt x="280" y="63"/>
                      <a:pt x="289" y="45"/>
                      <a:pt x="289" y="36"/>
                    </a:cubicBezTo>
                    <a:cubicBezTo>
                      <a:pt x="289" y="18"/>
                      <a:pt x="280" y="0"/>
                      <a:pt x="26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8" y="0"/>
                      <a:pt x="0" y="18"/>
                      <a:pt x="0" y="36"/>
                    </a:cubicBezTo>
                    <a:cubicBezTo>
                      <a:pt x="0" y="45"/>
                      <a:pt x="18" y="63"/>
                      <a:pt x="36" y="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340">
                <a:extLst>
                  <a:ext uri="{FF2B5EF4-FFF2-40B4-BE49-F238E27FC236}">
                    <a16:creationId xmlns:a16="http://schemas.microsoft.com/office/drawing/2014/main" id="{E78FE46F-7E50-014C-9237-1EA26F4A1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329" y="15258622"/>
                <a:ext cx="304448" cy="69194"/>
              </a:xfrm>
              <a:custGeom>
                <a:avLst/>
                <a:gdLst>
                  <a:gd name="T0" fmla="*/ 36 w 290"/>
                  <a:gd name="T1" fmla="*/ 64 h 65"/>
                  <a:gd name="T2" fmla="*/ 36 w 290"/>
                  <a:gd name="T3" fmla="*/ 64 h 65"/>
                  <a:gd name="T4" fmla="*/ 262 w 290"/>
                  <a:gd name="T5" fmla="*/ 64 h 65"/>
                  <a:gd name="T6" fmla="*/ 289 w 290"/>
                  <a:gd name="T7" fmla="*/ 27 h 65"/>
                  <a:gd name="T8" fmla="*/ 262 w 290"/>
                  <a:gd name="T9" fmla="*/ 0 h 65"/>
                  <a:gd name="T10" fmla="*/ 36 w 290"/>
                  <a:gd name="T11" fmla="*/ 0 h 65"/>
                  <a:gd name="T12" fmla="*/ 0 w 290"/>
                  <a:gd name="T13" fmla="*/ 27 h 65"/>
                  <a:gd name="T14" fmla="*/ 36 w 290"/>
                  <a:gd name="T15" fmla="*/ 6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65">
                    <a:moveTo>
                      <a:pt x="36" y="64"/>
                    </a:moveTo>
                    <a:lnTo>
                      <a:pt x="36" y="64"/>
                    </a:lnTo>
                    <a:cubicBezTo>
                      <a:pt x="262" y="64"/>
                      <a:pt x="262" y="64"/>
                      <a:pt x="262" y="64"/>
                    </a:cubicBezTo>
                    <a:cubicBezTo>
                      <a:pt x="280" y="64"/>
                      <a:pt x="289" y="46"/>
                      <a:pt x="289" y="27"/>
                    </a:cubicBezTo>
                    <a:cubicBezTo>
                      <a:pt x="289" y="10"/>
                      <a:pt x="280" y="0"/>
                      <a:pt x="26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8" y="0"/>
                      <a:pt x="0" y="10"/>
                      <a:pt x="0" y="27"/>
                    </a:cubicBezTo>
                    <a:cubicBezTo>
                      <a:pt x="0" y="46"/>
                      <a:pt x="18" y="64"/>
                      <a:pt x="36" y="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341">
                <a:extLst>
                  <a:ext uri="{FF2B5EF4-FFF2-40B4-BE49-F238E27FC236}">
                    <a16:creationId xmlns:a16="http://schemas.microsoft.com/office/drawing/2014/main" id="{249F1D0A-7DE3-4040-AFF4-A0B2F7396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9329" y="15438525"/>
                <a:ext cx="304448" cy="69191"/>
              </a:xfrm>
              <a:custGeom>
                <a:avLst/>
                <a:gdLst>
                  <a:gd name="T0" fmla="*/ 36 w 290"/>
                  <a:gd name="T1" fmla="*/ 63 h 64"/>
                  <a:gd name="T2" fmla="*/ 36 w 290"/>
                  <a:gd name="T3" fmla="*/ 63 h 64"/>
                  <a:gd name="T4" fmla="*/ 262 w 290"/>
                  <a:gd name="T5" fmla="*/ 63 h 64"/>
                  <a:gd name="T6" fmla="*/ 289 w 290"/>
                  <a:gd name="T7" fmla="*/ 27 h 64"/>
                  <a:gd name="T8" fmla="*/ 262 w 290"/>
                  <a:gd name="T9" fmla="*/ 0 h 64"/>
                  <a:gd name="T10" fmla="*/ 36 w 290"/>
                  <a:gd name="T11" fmla="*/ 0 h 64"/>
                  <a:gd name="T12" fmla="*/ 0 w 290"/>
                  <a:gd name="T13" fmla="*/ 27 h 64"/>
                  <a:gd name="T14" fmla="*/ 36 w 290"/>
                  <a:gd name="T15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64">
                    <a:moveTo>
                      <a:pt x="36" y="63"/>
                    </a:moveTo>
                    <a:lnTo>
                      <a:pt x="36" y="63"/>
                    </a:lnTo>
                    <a:cubicBezTo>
                      <a:pt x="262" y="63"/>
                      <a:pt x="262" y="63"/>
                      <a:pt x="262" y="63"/>
                    </a:cubicBezTo>
                    <a:cubicBezTo>
                      <a:pt x="280" y="63"/>
                      <a:pt x="289" y="45"/>
                      <a:pt x="289" y="27"/>
                    </a:cubicBezTo>
                    <a:cubicBezTo>
                      <a:pt x="289" y="9"/>
                      <a:pt x="280" y="0"/>
                      <a:pt x="26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8" y="0"/>
                      <a:pt x="0" y="9"/>
                      <a:pt x="0" y="27"/>
                    </a:cubicBezTo>
                    <a:cubicBezTo>
                      <a:pt x="0" y="45"/>
                      <a:pt x="18" y="63"/>
                      <a:pt x="36" y="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553CC54D-C42E-E741-89BC-ED808B4433E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FBF21634-8E9F-F14D-83C7-6BE0B1F42577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286091F5-734C-5044-9C79-6E99B9FCDEC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09C6E3-1877-144E-A2D4-C0878865C8A1}"/>
              </a:ext>
            </a:extLst>
          </p:cNvPr>
          <p:cNvGrpSpPr/>
          <p:nvPr/>
        </p:nvGrpSpPr>
        <p:grpSpPr>
          <a:xfrm>
            <a:off x="15161573" y="5764112"/>
            <a:ext cx="8186788" cy="5403944"/>
            <a:chOff x="7562221" y="4290646"/>
            <a:chExt cx="9426368" cy="5649686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E3CB1D2-7647-EA4B-91A0-332F859370F7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F993072-BA64-F54D-B0BA-3678D21621B3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786DD27-70B9-384B-A773-27E3C88ADC43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BDBB342-ECB3-9142-9591-5F7F6726798B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B62BE3F3-EC13-1944-A944-E2426D637F25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89A447-C094-2743-BB39-EDAD4308A5D2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99B36E9-40EE-E541-AA98-2FB515947140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B3547D-198D-664F-9C9B-9E100E3AD4DA}"/>
              </a:ext>
            </a:extLst>
          </p:cNvPr>
          <p:cNvGrpSpPr/>
          <p:nvPr/>
        </p:nvGrpSpPr>
        <p:grpSpPr>
          <a:xfrm>
            <a:off x="1029289" y="4340471"/>
            <a:ext cx="6215773" cy="8251227"/>
            <a:chOff x="1447660" y="4228756"/>
            <a:chExt cx="6215773" cy="825122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0869B8A-38EB-3648-B196-2B9059A6DA3B}"/>
                </a:ext>
              </a:extLst>
            </p:cNvPr>
            <p:cNvSpPr/>
            <p:nvPr/>
          </p:nvSpPr>
          <p:spPr>
            <a:xfrm>
              <a:off x="1447660" y="4228756"/>
              <a:ext cx="6215773" cy="825122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F482CDF-7734-9B4A-B972-93B31FA62BC4}"/>
                </a:ext>
              </a:extLst>
            </p:cNvPr>
            <p:cNvGrpSpPr/>
            <p:nvPr/>
          </p:nvGrpSpPr>
          <p:grpSpPr>
            <a:xfrm>
              <a:off x="2155029" y="5044695"/>
              <a:ext cx="4893794" cy="6619348"/>
              <a:chOff x="5444712" y="6755347"/>
              <a:chExt cx="4893794" cy="661934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4952E6A-6657-7143-83F8-93D2EB37B97B}"/>
                  </a:ext>
                </a:extLst>
              </p:cNvPr>
              <p:cNvSpPr txBox="1"/>
              <p:nvPr/>
            </p:nvSpPr>
            <p:spPr>
              <a:xfrm>
                <a:off x="5444712" y="9656882"/>
                <a:ext cx="4660957" cy="3717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  <a:p>
                <a:pPr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 need to make sure you promote it in the right place. 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64C5D9D-1EB0-1346-962F-9237A6CF11F3}"/>
                  </a:ext>
                </a:extLst>
              </p:cNvPr>
              <p:cNvSpPr txBox="1"/>
              <p:nvPr/>
            </p:nvSpPr>
            <p:spPr>
              <a:xfrm>
                <a:off x="5444713" y="6755347"/>
                <a:ext cx="489379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4AB055-A0CD-C043-B986-AB712D2B4D80}"/>
              </a:ext>
            </a:extLst>
          </p:cNvPr>
          <p:cNvGrpSpPr/>
          <p:nvPr/>
        </p:nvGrpSpPr>
        <p:grpSpPr>
          <a:xfrm>
            <a:off x="8320938" y="5469275"/>
            <a:ext cx="5494826" cy="5993618"/>
            <a:chOff x="8639974" y="4371608"/>
            <a:chExt cx="5494826" cy="59936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398C4A-15F5-684F-99F2-D785FD9AA348}"/>
                </a:ext>
              </a:extLst>
            </p:cNvPr>
            <p:cNvGrpSpPr/>
            <p:nvPr/>
          </p:nvGrpSpPr>
          <p:grpSpPr>
            <a:xfrm>
              <a:off x="8639974" y="4371608"/>
              <a:ext cx="5494826" cy="1575066"/>
              <a:chOff x="14992208" y="4490114"/>
              <a:chExt cx="5494826" cy="1575066"/>
            </a:xfrm>
          </p:grpSpPr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1C667628-0A33-7F40-A3A1-7F4D8FF97C6A}"/>
                  </a:ext>
                </a:extLst>
              </p:cNvPr>
              <p:cNvSpPr/>
              <p:nvPr/>
            </p:nvSpPr>
            <p:spPr>
              <a:xfrm>
                <a:off x="15190651" y="4490114"/>
                <a:ext cx="5296383" cy="15750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56">
                <a:extLst>
                  <a:ext uri="{FF2B5EF4-FFF2-40B4-BE49-F238E27FC236}">
                    <a16:creationId xmlns:a16="http://schemas.microsoft.com/office/drawing/2014/main" id="{5A5CAE88-659E-844F-B586-BB9F32930C5B}"/>
                  </a:ext>
                </a:extLst>
              </p:cNvPr>
              <p:cNvSpPr/>
              <p:nvPr/>
            </p:nvSpPr>
            <p:spPr>
              <a:xfrm>
                <a:off x="15891891" y="4833911"/>
                <a:ext cx="41690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140" name="Freeform 351">
                <a:extLst>
                  <a:ext uri="{FF2B5EF4-FFF2-40B4-BE49-F238E27FC236}">
                    <a16:creationId xmlns:a16="http://schemas.microsoft.com/office/drawing/2014/main" id="{E2453467-F5CA-DC4E-9081-9611EB1CA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2208" y="5029805"/>
                <a:ext cx="413108" cy="41310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181BB4E-BF92-C347-8D50-CFE77D4F34E9}"/>
                </a:ext>
              </a:extLst>
            </p:cNvPr>
            <p:cNvGrpSpPr/>
            <p:nvPr/>
          </p:nvGrpSpPr>
          <p:grpSpPr>
            <a:xfrm>
              <a:off x="8639974" y="6580884"/>
              <a:ext cx="5494826" cy="1575066"/>
              <a:chOff x="14992208" y="4490114"/>
              <a:chExt cx="5494826" cy="1575066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216AAA4-325B-264E-9DDA-3E4AFFED2C3B}"/>
                  </a:ext>
                </a:extLst>
              </p:cNvPr>
              <p:cNvSpPr/>
              <p:nvPr/>
            </p:nvSpPr>
            <p:spPr>
              <a:xfrm>
                <a:off x="15190651" y="4490114"/>
                <a:ext cx="5296383" cy="15750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56">
                <a:extLst>
                  <a:ext uri="{FF2B5EF4-FFF2-40B4-BE49-F238E27FC236}">
                    <a16:creationId xmlns:a16="http://schemas.microsoft.com/office/drawing/2014/main" id="{CFB5E1BF-10A8-B945-91F9-C9E0F2D7BCF6}"/>
                  </a:ext>
                </a:extLst>
              </p:cNvPr>
              <p:cNvSpPr/>
              <p:nvPr/>
            </p:nvSpPr>
            <p:spPr>
              <a:xfrm>
                <a:off x="15891891" y="4833911"/>
                <a:ext cx="41690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144" name="Freeform 351">
                <a:extLst>
                  <a:ext uri="{FF2B5EF4-FFF2-40B4-BE49-F238E27FC236}">
                    <a16:creationId xmlns:a16="http://schemas.microsoft.com/office/drawing/2014/main" id="{D2558532-5C33-B840-8B3A-C0EAE3109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2208" y="5029805"/>
                <a:ext cx="413108" cy="41310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44CE7F9-0898-8449-B40F-D469DE585DA9}"/>
                </a:ext>
              </a:extLst>
            </p:cNvPr>
            <p:cNvGrpSpPr/>
            <p:nvPr/>
          </p:nvGrpSpPr>
          <p:grpSpPr>
            <a:xfrm>
              <a:off x="8639974" y="8790160"/>
              <a:ext cx="5494826" cy="1575066"/>
              <a:chOff x="14992208" y="4490114"/>
              <a:chExt cx="5494826" cy="1575066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5AF31642-DBDD-FC44-828F-71B07368C7D1}"/>
                  </a:ext>
                </a:extLst>
              </p:cNvPr>
              <p:cNvSpPr/>
              <p:nvPr/>
            </p:nvSpPr>
            <p:spPr>
              <a:xfrm>
                <a:off x="15190651" y="4490114"/>
                <a:ext cx="5296383" cy="15750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56">
                <a:extLst>
                  <a:ext uri="{FF2B5EF4-FFF2-40B4-BE49-F238E27FC236}">
                    <a16:creationId xmlns:a16="http://schemas.microsoft.com/office/drawing/2014/main" id="{ED255AA0-E783-E747-8827-4AD5785AEE4A}"/>
                  </a:ext>
                </a:extLst>
              </p:cNvPr>
              <p:cNvSpPr/>
              <p:nvPr/>
            </p:nvSpPr>
            <p:spPr>
              <a:xfrm>
                <a:off x="15891891" y="4833911"/>
                <a:ext cx="41690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  <p:sp>
            <p:nvSpPr>
              <p:cNvPr id="148" name="Freeform 351">
                <a:extLst>
                  <a:ext uri="{FF2B5EF4-FFF2-40B4-BE49-F238E27FC236}">
                    <a16:creationId xmlns:a16="http://schemas.microsoft.com/office/drawing/2014/main" id="{4EBA857C-4F1C-774B-8768-39D1A0954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2208" y="5029805"/>
                <a:ext cx="413108" cy="41310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44DE4-B2D8-0B47-A399-F40216DD5074}"/>
              </a:ext>
            </a:extLst>
          </p:cNvPr>
          <p:cNvCxnSpPr>
            <a:stCxn id="138" idx="3"/>
          </p:cNvCxnSpPr>
          <p:nvPr/>
        </p:nvCxnSpPr>
        <p:spPr>
          <a:xfrm>
            <a:off x="13815764" y="6256808"/>
            <a:ext cx="1713949" cy="2167987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02A469-48DF-AF47-AE10-FA6905D8C914}"/>
              </a:ext>
            </a:extLst>
          </p:cNvPr>
          <p:cNvCxnSpPr/>
          <p:nvPr/>
        </p:nvCxnSpPr>
        <p:spPr>
          <a:xfrm flipV="1">
            <a:off x="13815764" y="8534401"/>
            <a:ext cx="1713949" cy="2167987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D1EB7-5035-EF4E-AE01-43C60CC780C0}"/>
              </a:ext>
            </a:extLst>
          </p:cNvPr>
          <p:cNvCxnSpPr>
            <a:stCxn id="142" idx="3"/>
          </p:cNvCxnSpPr>
          <p:nvPr/>
        </p:nvCxnSpPr>
        <p:spPr>
          <a:xfrm>
            <a:off x="13815764" y="8466084"/>
            <a:ext cx="1713949" cy="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55296B-07EF-CF41-8C2E-28B0909A4D33}"/>
              </a:ext>
            </a:extLst>
          </p:cNvPr>
          <p:cNvCxnSpPr>
            <a:cxnSpLocks/>
          </p:cNvCxnSpPr>
          <p:nvPr/>
        </p:nvCxnSpPr>
        <p:spPr>
          <a:xfrm>
            <a:off x="7245062" y="6215519"/>
            <a:ext cx="1090249" cy="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25F93A-EF72-684C-8F1C-AEB14AFC11FA}"/>
              </a:ext>
            </a:extLst>
          </p:cNvPr>
          <p:cNvCxnSpPr>
            <a:cxnSpLocks/>
          </p:cNvCxnSpPr>
          <p:nvPr/>
        </p:nvCxnSpPr>
        <p:spPr>
          <a:xfrm>
            <a:off x="7245062" y="8420239"/>
            <a:ext cx="1090249" cy="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8D077CF-C416-CB4F-B44C-D8C00DA1BA9C}"/>
              </a:ext>
            </a:extLst>
          </p:cNvPr>
          <p:cNvCxnSpPr>
            <a:cxnSpLocks/>
          </p:cNvCxnSpPr>
          <p:nvPr/>
        </p:nvCxnSpPr>
        <p:spPr>
          <a:xfrm>
            <a:off x="7245062" y="10614799"/>
            <a:ext cx="1090249" cy="1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19E2D44-AB07-8142-AAD9-AB10685D621B}"/>
              </a:ext>
            </a:extLst>
          </p:cNvPr>
          <p:cNvGrpSpPr/>
          <p:nvPr/>
        </p:nvGrpSpPr>
        <p:grpSpPr>
          <a:xfrm>
            <a:off x="17067737" y="6858000"/>
            <a:ext cx="4374458" cy="2532984"/>
            <a:chOff x="8238701" y="3771067"/>
            <a:chExt cx="6676708" cy="3866079"/>
          </a:xfrm>
        </p:grpSpPr>
        <p:sp>
          <p:nvSpPr>
            <p:cNvPr id="159" name="Freeform 294">
              <a:extLst>
                <a:ext uri="{FF2B5EF4-FFF2-40B4-BE49-F238E27FC236}">
                  <a16:creationId xmlns:a16="http://schemas.microsoft.com/office/drawing/2014/main" id="{947B9B2F-2923-2F42-9254-A76F6C5C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8701" y="3771067"/>
              <a:ext cx="6676708" cy="3866079"/>
            </a:xfrm>
            <a:custGeom>
              <a:avLst/>
              <a:gdLst>
                <a:gd name="T0" fmla="*/ 5199 w 7532"/>
                <a:gd name="T1" fmla="*/ 4359 h 4360"/>
                <a:gd name="T2" fmla="*/ 5199 w 7532"/>
                <a:gd name="T3" fmla="*/ 4359 h 4360"/>
                <a:gd name="T4" fmla="*/ 1796 w 7532"/>
                <a:gd name="T5" fmla="*/ 4359 h 4360"/>
                <a:gd name="T6" fmla="*/ 262 w 7532"/>
                <a:gd name="T7" fmla="*/ 3571 h 4360"/>
                <a:gd name="T8" fmla="*/ 273 w 7532"/>
                <a:gd name="T9" fmla="*/ 2090 h 4360"/>
                <a:gd name="T10" fmla="*/ 945 w 7532"/>
                <a:gd name="T11" fmla="*/ 1460 h 4360"/>
                <a:gd name="T12" fmla="*/ 2059 w 7532"/>
                <a:gd name="T13" fmla="*/ 1218 h 4360"/>
                <a:gd name="T14" fmla="*/ 2500 w 7532"/>
                <a:gd name="T15" fmla="*/ 1281 h 4360"/>
                <a:gd name="T16" fmla="*/ 4170 w 7532"/>
                <a:gd name="T17" fmla="*/ 0 h 4360"/>
                <a:gd name="T18" fmla="*/ 5504 w 7532"/>
                <a:gd name="T19" fmla="*/ 630 h 4360"/>
                <a:gd name="T20" fmla="*/ 5704 w 7532"/>
                <a:gd name="T21" fmla="*/ 620 h 4360"/>
                <a:gd name="T22" fmla="*/ 7059 w 7532"/>
                <a:gd name="T23" fmla="*/ 1176 h 4360"/>
                <a:gd name="T24" fmla="*/ 7521 w 7532"/>
                <a:gd name="T25" fmla="*/ 2395 h 4360"/>
                <a:gd name="T26" fmla="*/ 6933 w 7532"/>
                <a:gd name="T27" fmla="*/ 3750 h 4360"/>
                <a:gd name="T28" fmla="*/ 5199 w 7532"/>
                <a:gd name="T29" fmla="*/ 4359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32" h="4360">
                  <a:moveTo>
                    <a:pt x="5199" y="4359"/>
                  </a:moveTo>
                  <a:lnTo>
                    <a:pt x="5199" y="4359"/>
                  </a:lnTo>
                  <a:cubicBezTo>
                    <a:pt x="1796" y="4359"/>
                    <a:pt x="1796" y="4359"/>
                    <a:pt x="1796" y="4359"/>
                  </a:cubicBezTo>
                  <a:cubicBezTo>
                    <a:pt x="1103" y="4359"/>
                    <a:pt x="546" y="4075"/>
                    <a:pt x="262" y="3571"/>
                  </a:cubicBezTo>
                  <a:cubicBezTo>
                    <a:pt x="0" y="3119"/>
                    <a:pt x="0" y="2552"/>
                    <a:pt x="273" y="2090"/>
                  </a:cubicBezTo>
                  <a:cubicBezTo>
                    <a:pt x="431" y="1827"/>
                    <a:pt x="662" y="1607"/>
                    <a:pt x="945" y="1460"/>
                  </a:cubicBezTo>
                  <a:cubicBezTo>
                    <a:pt x="1260" y="1292"/>
                    <a:pt x="1639" y="1218"/>
                    <a:pt x="2059" y="1218"/>
                  </a:cubicBezTo>
                  <a:cubicBezTo>
                    <a:pt x="2206" y="1218"/>
                    <a:pt x="2353" y="1239"/>
                    <a:pt x="2500" y="1281"/>
                  </a:cubicBezTo>
                  <a:cubicBezTo>
                    <a:pt x="2699" y="536"/>
                    <a:pt x="3382" y="0"/>
                    <a:pt x="4170" y="0"/>
                  </a:cubicBezTo>
                  <a:cubicBezTo>
                    <a:pt x="4695" y="0"/>
                    <a:pt x="5178" y="231"/>
                    <a:pt x="5504" y="630"/>
                  </a:cubicBezTo>
                  <a:cubicBezTo>
                    <a:pt x="5578" y="620"/>
                    <a:pt x="5640" y="620"/>
                    <a:pt x="5704" y="620"/>
                  </a:cubicBezTo>
                  <a:cubicBezTo>
                    <a:pt x="6260" y="620"/>
                    <a:pt x="6722" y="819"/>
                    <a:pt x="7059" y="1176"/>
                  </a:cubicBezTo>
                  <a:cubicBezTo>
                    <a:pt x="7363" y="1502"/>
                    <a:pt x="7531" y="1933"/>
                    <a:pt x="7521" y="2395"/>
                  </a:cubicBezTo>
                  <a:cubicBezTo>
                    <a:pt x="7521" y="2909"/>
                    <a:pt x="7311" y="3393"/>
                    <a:pt x="6933" y="3750"/>
                  </a:cubicBezTo>
                  <a:cubicBezTo>
                    <a:pt x="6512" y="4149"/>
                    <a:pt x="5914" y="4359"/>
                    <a:pt x="5199" y="43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302">
              <a:extLst>
                <a:ext uri="{FF2B5EF4-FFF2-40B4-BE49-F238E27FC236}">
                  <a16:creationId xmlns:a16="http://schemas.microsoft.com/office/drawing/2014/main" id="{108D12CD-731C-2943-83BB-1331C568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784" y="5334699"/>
              <a:ext cx="1770812" cy="707542"/>
            </a:xfrm>
            <a:custGeom>
              <a:avLst/>
              <a:gdLst>
                <a:gd name="T0" fmla="*/ 1943 w 1997"/>
                <a:gd name="T1" fmla="*/ 272 h 799"/>
                <a:gd name="T2" fmla="*/ 1943 w 1997"/>
                <a:gd name="T3" fmla="*/ 272 h 799"/>
                <a:gd name="T4" fmla="*/ 1838 w 1997"/>
                <a:gd name="T5" fmla="*/ 325 h 799"/>
                <a:gd name="T6" fmla="*/ 1754 w 1997"/>
                <a:gd name="T7" fmla="*/ 504 h 799"/>
                <a:gd name="T8" fmla="*/ 924 w 1997"/>
                <a:gd name="T9" fmla="*/ 0 h 799"/>
                <a:gd name="T10" fmla="*/ 10 w 1997"/>
                <a:gd name="T11" fmla="*/ 703 h 799"/>
                <a:gd name="T12" fmla="*/ 74 w 1997"/>
                <a:gd name="T13" fmla="*/ 798 h 799"/>
                <a:gd name="T14" fmla="*/ 84 w 1997"/>
                <a:gd name="T15" fmla="*/ 798 h 799"/>
                <a:gd name="T16" fmla="*/ 168 w 1997"/>
                <a:gd name="T17" fmla="*/ 735 h 799"/>
                <a:gd name="T18" fmla="*/ 924 w 1997"/>
                <a:gd name="T19" fmla="*/ 157 h 799"/>
                <a:gd name="T20" fmla="*/ 1618 w 1997"/>
                <a:gd name="T21" fmla="*/ 577 h 799"/>
                <a:gd name="T22" fmla="*/ 1418 w 1997"/>
                <a:gd name="T23" fmla="*/ 493 h 799"/>
                <a:gd name="T24" fmla="*/ 1313 w 1997"/>
                <a:gd name="T25" fmla="*/ 535 h 799"/>
                <a:gd name="T26" fmla="*/ 1355 w 1997"/>
                <a:gd name="T27" fmla="*/ 640 h 799"/>
                <a:gd name="T28" fmla="*/ 1723 w 1997"/>
                <a:gd name="T29" fmla="*/ 798 h 799"/>
                <a:gd name="T30" fmla="*/ 1754 w 1997"/>
                <a:gd name="T31" fmla="*/ 798 h 799"/>
                <a:gd name="T32" fmla="*/ 1828 w 1997"/>
                <a:gd name="T33" fmla="*/ 756 h 799"/>
                <a:gd name="T34" fmla="*/ 1985 w 1997"/>
                <a:gd name="T35" fmla="*/ 378 h 799"/>
                <a:gd name="T36" fmla="*/ 1943 w 1997"/>
                <a:gd name="T37" fmla="*/ 27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7" h="799">
                  <a:moveTo>
                    <a:pt x="1943" y="272"/>
                  </a:moveTo>
                  <a:lnTo>
                    <a:pt x="1943" y="272"/>
                  </a:lnTo>
                  <a:cubicBezTo>
                    <a:pt x="1901" y="262"/>
                    <a:pt x="1849" y="283"/>
                    <a:pt x="1838" y="325"/>
                  </a:cubicBezTo>
                  <a:cubicBezTo>
                    <a:pt x="1754" y="504"/>
                    <a:pt x="1754" y="504"/>
                    <a:pt x="1754" y="504"/>
                  </a:cubicBezTo>
                  <a:cubicBezTo>
                    <a:pt x="1597" y="199"/>
                    <a:pt x="1282" y="0"/>
                    <a:pt x="924" y="0"/>
                  </a:cubicBezTo>
                  <a:cubicBezTo>
                    <a:pt x="494" y="0"/>
                    <a:pt x="116" y="283"/>
                    <a:pt x="10" y="703"/>
                  </a:cubicBezTo>
                  <a:cubicBezTo>
                    <a:pt x="0" y="745"/>
                    <a:pt x="21" y="787"/>
                    <a:pt x="74" y="798"/>
                  </a:cubicBezTo>
                  <a:lnTo>
                    <a:pt x="84" y="798"/>
                  </a:lnTo>
                  <a:cubicBezTo>
                    <a:pt x="126" y="798"/>
                    <a:pt x="158" y="777"/>
                    <a:pt x="168" y="735"/>
                  </a:cubicBezTo>
                  <a:cubicBezTo>
                    <a:pt x="252" y="398"/>
                    <a:pt x="567" y="157"/>
                    <a:pt x="924" y="157"/>
                  </a:cubicBezTo>
                  <a:cubicBezTo>
                    <a:pt x="1218" y="157"/>
                    <a:pt x="1481" y="325"/>
                    <a:pt x="1618" y="577"/>
                  </a:cubicBezTo>
                  <a:cubicBezTo>
                    <a:pt x="1418" y="493"/>
                    <a:pt x="1418" y="493"/>
                    <a:pt x="1418" y="493"/>
                  </a:cubicBezTo>
                  <a:cubicBezTo>
                    <a:pt x="1376" y="472"/>
                    <a:pt x="1334" y="493"/>
                    <a:pt x="1313" y="535"/>
                  </a:cubicBezTo>
                  <a:cubicBezTo>
                    <a:pt x="1292" y="577"/>
                    <a:pt x="1313" y="619"/>
                    <a:pt x="1355" y="640"/>
                  </a:cubicBezTo>
                  <a:cubicBezTo>
                    <a:pt x="1723" y="798"/>
                    <a:pt x="1723" y="798"/>
                    <a:pt x="1723" y="798"/>
                  </a:cubicBezTo>
                  <a:cubicBezTo>
                    <a:pt x="1733" y="798"/>
                    <a:pt x="1744" y="798"/>
                    <a:pt x="1754" y="798"/>
                  </a:cubicBezTo>
                  <a:cubicBezTo>
                    <a:pt x="1786" y="798"/>
                    <a:pt x="1817" y="777"/>
                    <a:pt x="1828" y="756"/>
                  </a:cubicBezTo>
                  <a:cubicBezTo>
                    <a:pt x="1985" y="378"/>
                    <a:pt x="1985" y="378"/>
                    <a:pt x="1985" y="378"/>
                  </a:cubicBezTo>
                  <a:cubicBezTo>
                    <a:pt x="1996" y="336"/>
                    <a:pt x="1985" y="294"/>
                    <a:pt x="1943" y="2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303">
              <a:extLst>
                <a:ext uri="{FF2B5EF4-FFF2-40B4-BE49-F238E27FC236}">
                  <a16:creationId xmlns:a16="http://schemas.microsoft.com/office/drawing/2014/main" id="{491CD23E-811D-444F-89F1-7063F7AD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8420" y="6276786"/>
              <a:ext cx="1751268" cy="727089"/>
            </a:xfrm>
            <a:custGeom>
              <a:avLst/>
              <a:gdLst>
                <a:gd name="T0" fmla="*/ 1901 w 1976"/>
                <a:gd name="T1" fmla="*/ 11 h 821"/>
                <a:gd name="T2" fmla="*/ 1901 w 1976"/>
                <a:gd name="T3" fmla="*/ 11 h 821"/>
                <a:gd name="T4" fmla="*/ 1807 w 1976"/>
                <a:gd name="T5" fmla="*/ 74 h 821"/>
                <a:gd name="T6" fmla="*/ 1050 w 1976"/>
                <a:gd name="T7" fmla="*/ 652 h 821"/>
                <a:gd name="T8" fmla="*/ 347 w 1976"/>
                <a:gd name="T9" fmla="*/ 210 h 821"/>
                <a:gd name="T10" fmla="*/ 567 w 1976"/>
                <a:gd name="T11" fmla="*/ 284 h 821"/>
                <a:gd name="T12" fmla="*/ 599 w 1976"/>
                <a:gd name="T13" fmla="*/ 294 h 821"/>
                <a:gd name="T14" fmla="*/ 672 w 1976"/>
                <a:gd name="T15" fmla="*/ 232 h 821"/>
                <a:gd name="T16" fmla="*/ 620 w 1976"/>
                <a:gd name="T17" fmla="*/ 137 h 821"/>
                <a:gd name="T18" fmla="*/ 242 w 1976"/>
                <a:gd name="T19" fmla="*/ 11 h 821"/>
                <a:gd name="T20" fmla="*/ 242 w 1976"/>
                <a:gd name="T21" fmla="*/ 11 h 821"/>
                <a:gd name="T22" fmla="*/ 231 w 1976"/>
                <a:gd name="T23" fmla="*/ 11 h 821"/>
                <a:gd name="T24" fmla="*/ 231 w 1976"/>
                <a:gd name="T25" fmla="*/ 11 h 821"/>
                <a:gd name="T26" fmla="*/ 231 w 1976"/>
                <a:gd name="T27" fmla="*/ 11 h 821"/>
                <a:gd name="T28" fmla="*/ 220 w 1976"/>
                <a:gd name="T29" fmla="*/ 11 h 821"/>
                <a:gd name="T30" fmla="*/ 220 w 1976"/>
                <a:gd name="T31" fmla="*/ 11 h 821"/>
                <a:gd name="T32" fmla="*/ 220 w 1976"/>
                <a:gd name="T33" fmla="*/ 11 h 821"/>
                <a:gd name="T34" fmla="*/ 210 w 1976"/>
                <a:gd name="T35" fmla="*/ 11 h 821"/>
                <a:gd name="T36" fmla="*/ 210 w 1976"/>
                <a:gd name="T37" fmla="*/ 11 h 821"/>
                <a:gd name="T38" fmla="*/ 210 w 1976"/>
                <a:gd name="T39" fmla="*/ 11 h 821"/>
                <a:gd name="T40" fmla="*/ 210 w 1976"/>
                <a:gd name="T41" fmla="*/ 11 h 821"/>
                <a:gd name="T42" fmla="*/ 200 w 1976"/>
                <a:gd name="T43" fmla="*/ 11 h 821"/>
                <a:gd name="T44" fmla="*/ 200 w 1976"/>
                <a:gd name="T45" fmla="*/ 11 h 821"/>
                <a:gd name="T46" fmla="*/ 189 w 1976"/>
                <a:gd name="T47" fmla="*/ 11 h 821"/>
                <a:gd name="T48" fmla="*/ 189 w 1976"/>
                <a:gd name="T49" fmla="*/ 11 h 821"/>
                <a:gd name="T50" fmla="*/ 189 w 1976"/>
                <a:gd name="T51" fmla="*/ 11 h 821"/>
                <a:gd name="T52" fmla="*/ 136 w 1976"/>
                <a:gd name="T53" fmla="*/ 74 h 821"/>
                <a:gd name="T54" fmla="*/ 21 w 1976"/>
                <a:gd name="T55" fmla="*/ 442 h 821"/>
                <a:gd name="T56" fmla="*/ 74 w 1976"/>
                <a:gd name="T57" fmla="*/ 546 h 821"/>
                <a:gd name="T58" fmla="*/ 94 w 1976"/>
                <a:gd name="T59" fmla="*/ 546 h 821"/>
                <a:gd name="T60" fmla="*/ 168 w 1976"/>
                <a:gd name="T61" fmla="*/ 494 h 821"/>
                <a:gd name="T62" fmla="*/ 220 w 1976"/>
                <a:gd name="T63" fmla="*/ 326 h 821"/>
                <a:gd name="T64" fmla="*/ 462 w 1976"/>
                <a:gd name="T65" fmla="*/ 610 h 821"/>
                <a:gd name="T66" fmla="*/ 1050 w 1976"/>
                <a:gd name="T67" fmla="*/ 820 h 821"/>
                <a:gd name="T68" fmla="*/ 1964 w 1976"/>
                <a:gd name="T69" fmla="*/ 105 h 821"/>
                <a:gd name="T70" fmla="*/ 1901 w 1976"/>
                <a:gd name="T71" fmla="*/ 1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6" h="821">
                  <a:moveTo>
                    <a:pt x="1901" y="11"/>
                  </a:moveTo>
                  <a:lnTo>
                    <a:pt x="1901" y="11"/>
                  </a:lnTo>
                  <a:cubicBezTo>
                    <a:pt x="1859" y="0"/>
                    <a:pt x="1817" y="32"/>
                    <a:pt x="1807" y="74"/>
                  </a:cubicBezTo>
                  <a:cubicBezTo>
                    <a:pt x="1712" y="420"/>
                    <a:pt x="1408" y="652"/>
                    <a:pt x="1050" y="652"/>
                  </a:cubicBezTo>
                  <a:cubicBezTo>
                    <a:pt x="746" y="652"/>
                    <a:pt x="473" y="484"/>
                    <a:pt x="347" y="210"/>
                  </a:cubicBezTo>
                  <a:cubicBezTo>
                    <a:pt x="567" y="284"/>
                    <a:pt x="567" y="284"/>
                    <a:pt x="567" y="284"/>
                  </a:cubicBezTo>
                  <a:cubicBezTo>
                    <a:pt x="578" y="284"/>
                    <a:pt x="588" y="294"/>
                    <a:pt x="599" y="294"/>
                  </a:cubicBezTo>
                  <a:cubicBezTo>
                    <a:pt x="630" y="294"/>
                    <a:pt x="662" y="263"/>
                    <a:pt x="672" y="232"/>
                  </a:cubicBezTo>
                  <a:cubicBezTo>
                    <a:pt x="683" y="190"/>
                    <a:pt x="662" y="148"/>
                    <a:pt x="620" y="137"/>
                  </a:cubicBezTo>
                  <a:cubicBezTo>
                    <a:pt x="242" y="11"/>
                    <a:pt x="242" y="11"/>
                    <a:pt x="242" y="11"/>
                  </a:cubicBezTo>
                  <a:lnTo>
                    <a:pt x="242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cubicBezTo>
                    <a:pt x="200" y="11"/>
                    <a:pt x="200" y="11"/>
                    <a:pt x="200" y="11"/>
                  </a:cubicBezTo>
                  <a:lnTo>
                    <a:pt x="200" y="11"/>
                  </a:lnTo>
                  <a:cubicBezTo>
                    <a:pt x="200" y="11"/>
                    <a:pt x="200" y="11"/>
                    <a:pt x="189" y="11"/>
                  </a:cubicBezTo>
                  <a:lnTo>
                    <a:pt x="189" y="11"/>
                  </a:lnTo>
                  <a:lnTo>
                    <a:pt x="189" y="11"/>
                  </a:lnTo>
                  <a:cubicBezTo>
                    <a:pt x="168" y="21"/>
                    <a:pt x="147" y="42"/>
                    <a:pt x="136" y="74"/>
                  </a:cubicBezTo>
                  <a:cubicBezTo>
                    <a:pt x="21" y="442"/>
                    <a:pt x="21" y="442"/>
                    <a:pt x="21" y="442"/>
                  </a:cubicBezTo>
                  <a:cubicBezTo>
                    <a:pt x="0" y="484"/>
                    <a:pt x="32" y="536"/>
                    <a:pt x="74" y="546"/>
                  </a:cubicBezTo>
                  <a:cubicBezTo>
                    <a:pt x="74" y="546"/>
                    <a:pt x="84" y="546"/>
                    <a:pt x="94" y="546"/>
                  </a:cubicBezTo>
                  <a:cubicBezTo>
                    <a:pt x="126" y="546"/>
                    <a:pt x="158" y="526"/>
                    <a:pt x="168" y="494"/>
                  </a:cubicBezTo>
                  <a:cubicBezTo>
                    <a:pt x="220" y="326"/>
                    <a:pt x="220" y="326"/>
                    <a:pt x="220" y="326"/>
                  </a:cubicBezTo>
                  <a:cubicBezTo>
                    <a:pt x="284" y="442"/>
                    <a:pt x="368" y="536"/>
                    <a:pt x="462" y="610"/>
                  </a:cubicBezTo>
                  <a:cubicBezTo>
                    <a:pt x="630" y="746"/>
                    <a:pt x="830" y="820"/>
                    <a:pt x="1050" y="820"/>
                  </a:cubicBezTo>
                  <a:cubicBezTo>
                    <a:pt x="1481" y="820"/>
                    <a:pt x="1849" y="526"/>
                    <a:pt x="1964" y="105"/>
                  </a:cubicBezTo>
                  <a:cubicBezTo>
                    <a:pt x="1975" y="63"/>
                    <a:pt x="1943" y="21"/>
                    <a:pt x="1901" y="1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4D230838-A94A-394E-97A2-ED0800954A7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51B8E3A0-9451-C447-A180-DE8A7CC77210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2E345316-3317-7045-96AA-9289AAEC64E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7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2ED070-F95F-D443-A058-95994EB8CFE4}"/>
              </a:ext>
            </a:extLst>
          </p:cNvPr>
          <p:cNvGrpSpPr/>
          <p:nvPr/>
        </p:nvGrpSpPr>
        <p:grpSpPr>
          <a:xfrm>
            <a:off x="7802556" y="5057948"/>
            <a:ext cx="8772536" cy="6915368"/>
            <a:chOff x="8021518" y="4713075"/>
            <a:chExt cx="8334614" cy="65701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02CB9AA-906E-E94B-9727-E6D633875C48}"/>
                </a:ext>
              </a:extLst>
            </p:cNvPr>
            <p:cNvGrpSpPr/>
            <p:nvPr/>
          </p:nvGrpSpPr>
          <p:grpSpPr>
            <a:xfrm>
              <a:off x="8021518" y="4713075"/>
              <a:ext cx="8334614" cy="6570156"/>
              <a:chOff x="2693074" y="6310689"/>
              <a:chExt cx="7791004" cy="6141632"/>
            </a:xfrm>
          </p:grpSpPr>
          <p:sp>
            <p:nvSpPr>
              <p:cNvPr id="47" name="Freeform: Shape 3104">
                <a:extLst>
                  <a:ext uri="{FF2B5EF4-FFF2-40B4-BE49-F238E27FC236}">
                    <a16:creationId xmlns:a16="http://schemas.microsoft.com/office/drawing/2014/main" id="{BFB622F9-B29C-DE45-A63D-5FCCDF6A87DA}"/>
                  </a:ext>
                </a:extLst>
              </p:cNvPr>
              <p:cNvSpPr/>
              <p:nvPr/>
            </p:nvSpPr>
            <p:spPr>
              <a:xfrm>
                <a:off x="5809476" y="11383130"/>
                <a:ext cx="1566489" cy="10691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130">
                    <a:moveTo>
                      <a:pt x="185" y="114"/>
                    </a:moveTo>
                    <a:lnTo>
                      <a:pt x="160" y="114"/>
                    </a:lnTo>
                    <a:lnTo>
                      <a:pt x="150" y="0"/>
                    </a:lnTo>
                    <a:lnTo>
                      <a:pt x="39" y="0"/>
                    </a:lnTo>
                    <a:lnTo>
                      <a:pt x="29" y="114"/>
                    </a:lnTo>
                    <a:lnTo>
                      <a:pt x="5" y="114"/>
                    </a:lnTo>
                    <a:cubicBezTo>
                      <a:pt x="2" y="114"/>
                      <a:pt x="0" y="115"/>
                      <a:pt x="0" y="116"/>
                    </a:cubicBezTo>
                    <a:lnTo>
                      <a:pt x="0" y="128"/>
                    </a:lnTo>
                    <a:cubicBezTo>
                      <a:pt x="0" y="129"/>
                      <a:pt x="2" y="130"/>
                      <a:pt x="5" y="130"/>
                    </a:cubicBezTo>
                    <a:lnTo>
                      <a:pt x="185" y="130"/>
                    </a:lnTo>
                    <a:cubicBezTo>
                      <a:pt x="187" y="130"/>
                      <a:pt x="190" y="129"/>
                      <a:pt x="190" y="128"/>
                    </a:cubicBezTo>
                    <a:lnTo>
                      <a:pt x="190" y="116"/>
                    </a:lnTo>
                    <a:cubicBezTo>
                      <a:pt x="190" y="115"/>
                      <a:pt x="187" y="114"/>
                      <a:pt x="185" y="114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: Shape 3105">
                <a:extLst>
                  <a:ext uri="{FF2B5EF4-FFF2-40B4-BE49-F238E27FC236}">
                    <a16:creationId xmlns:a16="http://schemas.microsoft.com/office/drawing/2014/main" id="{AD35AF5A-30DC-A044-A7A4-E4F365207751}"/>
                  </a:ext>
                </a:extLst>
              </p:cNvPr>
              <p:cNvSpPr/>
              <p:nvPr/>
            </p:nvSpPr>
            <p:spPr>
              <a:xfrm>
                <a:off x="2693074" y="6310689"/>
                <a:ext cx="7791004" cy="518018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1" h="626">
                    <a:moveTo>
                      <a:pt x="916" y="626"/>
                    </a:moveTo>
                    <a:lnTo>
                      <a:pt x="26" y="626"/>
                    </a:lnTo>
                    <a:cubicBezTo>
                      <a:pt x="12" y="626"/>
                      <a:pt x="0" y="615"/>
                      <a:pt x="0" y="601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916" y="0"/>
                    </a:lnTo>
                    <a:cubicBezTo>
                      <a:pt x="930" y="0"/>
                      <a:pt x="941" y="11"/>
                      <a:pt x="941" y="25"/>
                    </a:cubicBezTo>
                    <a:lnTo>
                      <a:pt x="941" y="601"/>
                    </a:lnTo>
                    <a:cubicBezTo>
                      <a:pt x="941" y="615"/>
                      <a:pt x="930" y="626"/>
                      <a:pt x="916" y="626"/>
                    </a:cubicBezTo>
                    <a:close/>
                  </a:path>
                </a:pathLst>
              </a:custGeom>
              <a:solidFill>
                <a:schemeClr val="tx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: Shape 3106">
                <a:extLst>
                  <a:ext uri="{FF2B5EF4-FFF2-40B4-BE49-F238E27FC236}">
                    <a16:creationId xmlns:a16="http://schemas.microsoft.com/office/drawing/2014/main" id="{981F1E3E-84D1-4946-A8E8-34EA5FF0FFDA}"/>
                  </a:ext>
                </a:extLst>
              </p:cNvPr>
              <p:cNvSpPr/>
              <p:nvPr/>
            </p:nvSpPr>
            <p:spPr>
              <a:xfrm>
                <a:off x="3016318" y="6675374"/>
                <a:ext cx="7144517" cy="44508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63" h="538">
                    <a:moveTo>
                      <a:pt x="863" y="538"/>
                    </a:moveTo>
                    <a:lnTo>
                      <a:pt x="0" y="538"/>
                    </a:lnTo>
                    <a:lnTo>
                      <a:pt x="0" y="0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bg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A61ECC8-F83B-8645-8FCA-07423206251A}"/>
                </a:ext>
              </a:extLst>
            </p:cNvPr>
            <p:cNvSpPr/>
            <p:nvPr/>
          </p:nvSpPr>
          <p:spPr>
            <a:xfrm>
              <a:off x="8911398" y="5485370"/>
              <a:ext cx="6598168" cy="178319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880BC6B-3355-9F4C-A9D6-2B3BCD8AD3EE}"/>
                </a:ext>
              </a:extLst>
            </p:cNvPr>
            <p:cNvSpPr/>
            <p:nvPr/>
          </p:nvSpPr>
          <p:spPr>
            <a:xfrm>
              <a:off x="8900270" y="7676117"/>
              <a:ext cx="6598168" cy="17831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C37CFD5E-D3E6-3C4C-BFEC-02886C052BFA}"/>
                </a:ext>
              </a:extLst>
            </p:cNvPr>
            <p:cNvSpPr txBox="1"/>
            <p:nvPr/>
          </p:nvSpPr>
          <p:spPr>
            <a:xfrm flipH="1">
              <a:off x="10779686" y="6068677"/>
              <a:ext cx="2818278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7CA35AA6-6636-004D-8CEC-3BA3EE0FCF90}"/>
                </a:ext>
              </a:extLst>
            </p:cNvPr>
            <p:cNvSpPr txBox="1"/>
            <p:nvPr/>
          </p:nvSpPr>
          <p:spPr>
            <a:xfrm flipH="1">
              <a:off x="10779686" y="8247095"/>
              <a:ext cx="2818278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D58E9FB-9316-214E-AC04-F63CB4067E1B}"/>
              </a:ext>
            </a:extLst>
          </p:cNvPr>
          <p:cNvSpPr/>
          <p:nvPr/>
        </p:nvSpPr>
        <p:spPr>
          <a:xfrm>
            <a:off x="1051783" y="4162810"/>
            <a:ext cx="6215773" cy="82512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2164E3-5E32-E34A-82B5-4BE720468ABB}"/>
              </a:ext>
            </a:extLst>
          </p:cNvPr>
          <p:cNvSpPr txBox="1"/>
          <p:nvPr/>
        </p:nvSpPr>
        <p:spPr>
          <a:xfrm>
            <a:off x="1759152" y="7880284"/>
            <a:ext cx="4660957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 algn="r">
              <a:lnSpc>
                <a:spcPts val="4080"/>
              </a:lnSpc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3A50DE-8749-254E-8E01-CC004FE18D1A}"/>
              </a:ext>
            </a:extLst>
          </p:cNvPr>
          <p:cNvSpPr txBox="1"/>
          <p:nvPr/>
        </p:nvSpPr>
        <p:spPr>
          <a:xfrm>
            <a:off x="1759153" y="4978749"/>
            <a:ext cx="4893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3C0401-BA1B-6C45-998B-393AB46D0C77}"/>
              </a:ext>
            </a:extLst>
          </p:cNvPr>
          <p:cNvSpPr/>
          <p:nvPr/>
        </p:nvSpPr>
        <p:spPr>
          <a:xfrm>
            <a:off x="17110093" y="4162810"/>
            <a:ext cx="6215773" cy="825122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7CE74C-C10B-D74C-AE12-CBF503B1C44F}"/>
              </a:ext>
            </a:extLst>
          </p:cNvPr>
          <p:cNvSpPr txBox="1"/>
          <p:nvPr/>
        </p:nvSpPr>
        <p:spPr>
          <a:xfrm>
            <a:off x="17817462" y="7880284"/>
            <a:ext cx="4660957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  <a:p>
            <a:pPr>
              <a:lnSpc>
                <a:spcPts val="4080"/>
              </a:lnSpc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C275D2-D367-E043-A3CE-F504CE9DE877}"/>
              </a:ext>
            </a:extLst>
          </p:cNvPr>
          <p:cNvSpPr txBox="1"/>
          <p:nvPr/>
        </p:nvSpPr>
        <p:spPr>
          <a:xfrm>
            <a:off x="17817463" y="4978749"/>
            <a:ext cx="4893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21" name="Grupo 349">
            <a:extLst>
              <a:ext uri="{FF2B5EF4-FFF2-40B4-BE49-F238E27FC236}">
                <a16:creationId xmlns:a16="http://schemas.microsoft.com/office/drawing/2014/main" id="{EED9C43C-72B2-EB4E-8104-055B91EEE51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E6123619-98C6-4F4F-BFC2-886394A9E151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1F9E0EBB-8E41-FC40-A943-1EF1AEAAF75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4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0171F-F839-5A46-80CC-9079055D66A7}"/>
              </a:ext>
            </a:extLst>
          </p:cNvPr>
          <p:cNvGrpSpPr/>
          <p:nvPr/>
        </p:nvGrpSpPr>
        <p:grpSpPr>
          <a:xfrm rot="10800000">
            <a:off x="8822519" y="8995459"/>
            <a:ext cx="3366305" cy="3166330"/>
            <a:chOff x="12138832" y="4248754"/>
            <a:chExt cx="3366305" cy="3166330"/>
          </a:xfrm>
        </p:grpSpPr>
        <p:sp>
          <p:nvSpPr>
            <p:cNvPr id="34" name="Freeform 327">
              <a:extLst>
                <a:ext uri="{FF2B5EF4-FFF2-40B4-BE49-F238E27FC236}">
                  <a16:creationId xmlns:a16="http://schemas.microsoft.com/office/drawing/2014/main" id="{1A5FF559-BEEE-F342-B78D-2E423F10B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8832" y="4343982"/>
              <a:ext cx="3266318" cy="3071102"/>
            </a:xfrm>
            <a:custGeom>
              <a:avLst/>
              <a:gdLst>
                <a:gd name="T0" fmla="*/ 0 w 3027"/>
                <a:gd name="T1" fmla="*/ 2845 h 2846"/>
                <a:gd name="T2" fmla="*/ 0 w 3027"/>
                <a:gd name="T3" fmla="*/ 0 h 2846"/>
                <a:gd name="T4" fmla="*/ 3026 w 3027"/>
                <a:gd name="T5" fmla="*/ 0 h 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7" h="2846">
                  <a:moveTo>
                    <a:pt x="0" y="2845"/>
                  </a:moveTo>
                  <a:lnTo>
                    <a:pt x="0" y="0"/>
                  </a:lnTo>
                  <a:lnTo>
                    <a:pt x="3026" y="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Freeform 328">
              <a:extLst>
                <a:ext uri="{FF2B5EF4-FFF2-40B4-BE49-F238E27FC236}">
                  <a16:creationId xmlns:a16="http://schemas.microsoft.com/office/drawing/2014/main" id="{C6C7D0BD-828F-9E43-8AAB-008DA48D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0398" y="4248754"/>
              <a:ext cx="204739" cy="195219"/>
            </a:xfrm>
            <a:custGeom>
              <a:avLst/>
              <a:gdLst>
                <a:gd name="T0" fmla="*/ 91 w 191"/>
                <a:gd name="T1" fmla="*/ 181 h 182"/>
                <a:gd name="T2" fmla="*/ 91 w 191"/>
                <a:gd name="T3" fmla="*/ 181 h 182"/>
                <a:gd name="T4" fmla="*/ 190 w 191"/>
                <a:gd name="T5" fmla="*/ 91 h 182"/>
                <a:gd name="T6" fmla="*/ 91 w 191"/>
                <a:gd name="T7" fmla="*/ 0 h 182"/>
                <a:gd name="T8" fmla="*/ 0 w 191"/>
                <a:gd name="T9" fmla="*/ 91 h 182"/>
                <a:gd name="T10" fmla="*/ 91 w 191"/>
                <a:gd name="T11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82">
                  <a:moveTo>
                    <a:pt x="91" y="181"/>
                  </a:moveTo>
                  <a:lnTo>
                    <a:pt x="91" y="181"/>
                  </a:lnTo>
                  <a:cubicBezTo>
                    <a:pt x="145" y="181"/>
                    <a:pt x="190" y="145"/>
                    <a:pt x="190" y="91"/>
                  </a:cubicBezTo>
                  <a:cubicBezTo>
                    <a:pt x="190" y="46"/>
                    <a:pt x="145" y="0"/>
                    <a:pt x="91" y="0"/>
                  </a:cubicBezTo>
                  <a:cubicBezTo>
                    <a:pt x="45" y="0"/>
                    <a:pt x="0" y="46"/>
                    <a:pt x="0" y="91"/>
                  </a:cubicBezTo>
                  <a:cubicBezTo>
                    <a:pt x="0" y="145"/>
                    <a:pt x="45" y="181"/>
                    <a:pt x="91" y="18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428C9A-2402-2644-BDBE-03297ECEBE84}"/>
              </a:ext>
            </a:extLst>
          </p:cNvPr>
          <p:cNvGrpSpPr/>
          <p:nvPr/>
        </p:nvGrpSpPr>
        <p:grpSpPr>
          <a:xfrm>
            <a:off x="12138832" y="4171924"/>
            <a:ext cx="3366305" cy="3166330"/>
            <a:chOff x="12138832" y="4248754"/>
            <a:chExt cx="3366305" cy="3166330"/>
          </a:xfrm>
        </p:grpSpPr>
        <p:sp>
          <p:nvSpPr>
            <p:cNvPr id="22" name="Freeform 327">
              <a:extLst>
                <a:ext uri="{FF2B5EF4-FFF2-40B4-BE49-F238E27FC236}">
                  <a16:creationId xmlns:a16="http://schemas.microsoft.com/office/drawing/2014/main" id="{1FB032BE-6F6B-5C4A-A677-A92EB245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8832" y="4343982"/>
              <a:ext cx="3266318" cy="3071102"/>
            </a:xfrm>
            <a:custGeom>
              <a:avLst/>
              <a:gdLst>
                <a:gd name="T0" fmla="*/ 0 w 3027"/>
                <a:gd name="T1" fmla="*/ 2845 h 2846"/>
                <a:gd name="T2" fmla="*/ 0 w 3027"/>
                <a:gd name="T3" fmla="*/ 0 h 2846"/>
                <a:gd name="T4" fmla="*/ 3026 w 3027"/>
                <a:gd name="T5" fmla="*/ 0 h 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7" h="2846">
                  <a:moveTo>
                    <a:pt x="0" y="2845"/>
                  </a:moveTo>
                  <a:lnTo>
                    <a:pt x="0" y="0"/>
                  </a:lnTo>
                  <a:lnTo>
                    <a:pt x="3026" y="0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Freeform 328">
              <a:extLst>
                <a:ext uri="{FF2B5EF4-FFF2-40B4-BE49-F238E27FC236}">
                  <a16:creationId xmlns:a16="http://schemas.microsoft.com/office/drawing/2014/main" id="{290D00E7-7A88-6B45-B8E6-B0962592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0398" y="4248754"/>
              <a:ext cx="204739" cy="195219"/>
            </a:xfrm>
            <a:custGeom>
              <a:avLst/>
              <a:gdLst>
                <a:gd name="T0" fmla="*/ 91 w 191"/>
                <a:gd name="T1" fmla="*/ 181 h 182"/>
                <a:gd name="T2" fmla="*/ 91 w 191"/>
                <a:gd name="T3" fmla="*/ 181 h 182"/>
                <a:gd name="T4" fmla="*/ 190 w 191"/>
                <a:gd name="T5" fmla="*/ 91 h 182"/>
                <a:gd name="T6" fmla="*/ 91 w 191"/>
                <a:gd name="T7" fmla="*/ 0 h 182"/>
                <a:gd name="T8" fmla="*/ 0 w 191"/>
                <a:gd name="T9" fmla="*/ 91 h 182"/>
                <a:gd name="T10" fmla="*/ 91 w 191"/>
                <a:gd name="T11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82">
                  <a:moveTo>
                    <a:pt x="91" y="181"/>
                  </a:moveTo>
                  <a:lnTo>
                    <a:pt x="91" y="181"/>
                  </a:lnTo>
                  <a:cubicBezTo>
                    <a:pt x="145" y="181"/>
                    <a:pt x="190" y="145"/>
                    <a:pt x="190" y="91"/>
                  </a:cubicBezTo>
                  <a:cubicBezTo>
                    <a:pt x="190" y="46"/>
                    <a:pt x="145" y="0"/>
                    <a:pt x="91" y="0"/>
                  </a:cubicBezTo>
                  <a:cubicBezTo>
                    <a:pt x="45" y="0"/>
                    <a:pt x="0" y="46"/>
                    <a:pt x="0" y="91"/>
                  </a:cubicBezTo>
                  <a:cubicBezTo>
                    <a:pt x="0" y="145"/>
                    <a:pt x="45" y="181"/>
                    <a:pt x="91" y="181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74CF1-2206-D54B-B2EF-194991AC01DB}"/>
              </a:ext>
            </a:extLst>
          </p:cNvPr>
          <p:cNvGrpSpPr/>
          <p:nvPr/>
        </p:nvGrpSpPr>
        <p:grpSpPr>
          <a:xfrm>
            <a:off x="8431362" y="5639013"/>
            <a:ext cx="7514926" cy="4960460"/>
            <a:chOff x="7562221" y="4290646"/>
            <a:chExt cx="9426368" cy="564968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8448BA-7DA2-4C4E-A9F7-7BD41F22087A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130BBF-3895-6B44-8BE7-3E38A2813212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A325D8-E637-F04B-B739-455F0E8E9E0B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8FB24C3-D242-B54E-8D2C-481F9476D005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33FAE19-6873-1C42-99BE-24DA324F416E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4EB9EB5-B37B-8C4C-9CD2-3411DFED0256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0E894A6-2D81-1445-81C9-A77A3ED5BDE9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8755AB-19A4-0C49-9CFA-6A5DE798C254}"/>
              </a:ext>
            </a:extLst>
          </p:cNvPr>
          <p:cNvGrpSpPr/>
          <p:nvPr/>
        </p:nvGrpSpPr>
        <p:grpSpPr>
          <a:xfrm>
            <a:off x="15292399" y="3455661"/>
            <a:ext cx="9085251" cy="1575066"/>
            <a:chOff x="15292399" y="3455661"/>
            <a:chExt cx="9085251" cy="1575066"/>
          </a:xfrm>
        </p:grpSpPr>
        <p:sp>
          <p:nvSpPr>
            <p:cNvPr id="46" name="Rounded Rectangle 74">
              <a:extLst>
                <a:ext uri="{FF2B5EF4-FFF2-40B4-BE49-F238E27FC236}">
                  <a16:creationId xmlns:a16="http://schemas.microsoft.com/office/drawing/2014/main" id="{56BE48E9-55FE-5E48-B3B7-2E16D44DD0A2}"/>
                </a:ext>
              </a:extLst>
            </p:cNvPr>
            <p:cNvSpPr/>
            <p:nvPr/>
          </p:nvSpPr>
          <p:spPr>
            <a:xfrm>
              <a:off x="15405150" y="3455661"/>
              <a:ext cx="8972500" cy="1575066"/>
            </a:xfrm>
            <a:custGeom>
              <a:avLst/>
              <a:gdLst>
                <a:gd name="connsiteX0" fmla="*/ 0 w 12519809"/>
                <a:gd name="connsiteY0" fmla="*/ 787533 h 1575066"/>
                <a:gd name="connsiteX1" fmla="*/ 787533 w 12519809"/>
                <a:gd name="connsiteY1" fmla="*/ 0 h 1575066"/>
                <a:gd name="connsiteX2" fmla="*/ 11732276 w 12519809"/>
                <a:gd name="connsiteY2" fmla="*/ 0 h 1575066"/>
                <a:gd name="connsiteX3" fmla="*/ 12519809 w 12519809"/>
                <a:gd name="connsiteY3" fmla="*/ 787533 h 1575066"/>
                <a:gd name="connsiteX4" fmla="*/ 12519809 w 12519809"/>
                <a:gd name="connsiteY4" fmla="*/ 787533 h 1575066"/>
                <a:gd name="connsiteX5" fmla="*/ 11732276 w 12519809"/>
                <a:gd name="connsiteY5" fmla="*/ 1575066 h 1575066"/>
                <a:gd name="connsiteX6" fmla="*/ 787533 w 12519809"/>
                <a:gd name="connsiteY6" fmla="*/ 1575066 h 1575066"/>
                <a:gd name="connsiteX7" fmla="*/ 0 w 12519809"/>
                <a:gd name="connsiteY7" fmla="*/ 787533 h 1575066"/>
                <a:gd name="connsiteX0" fmla="*/ 0 w 12519809"/>
                <a:gd name="connsiteY0" fmla="*/ 787533 h 1575066"/>
                <a:gd name="connsiteX1" fmla="*/ 787533 w 12519809"/>
                <a:gd name="connsiteY1" fmla="*/ 0 h 1575066"/>
                <a:gd name="connsiteX2" fmla="*/ 11732276 w 12519809"/>
                <a:gd name="connsiteY2" fmla="*/ 0 h 1575066"/>
                <a:gd name="connsiteX3" fmla="*/ 12519809 w 12519809"/>
                <a:gd name="connsiteY3" fmla="*/ 787533 h 1575066"/>
                <a:gd name="connsiteX4" fmla="*/ 11732276 w 12519809"/>
                <a:gd name="connsiteY4" fmla="*/ 1575066 h 1575066"/>
                <a:gd name="connsiteX5" fmla="*/ 787533 w 12519809"/>
                <a:gd name="connsiteY5" fmla="*/ 1575066 h 1575066"/>
                <a:gd name="connsiteX6" fmla="*/ 0 w 12519809"/>
                <a:gd name="connsiteY6" fmla="*/ 787533 h 1575066"/>
                <a:gd name="connsiteX0" fmla="*/ 0 w 12519809"/>
                <a:gd name="connsiteY0" fmla="*/ 787533 h 1575066"/>
                <a:gd name="connsiteX1" fmla="*/ 787533 w 12519809"/>
                <a:gd name="connsiteY1" fmla="*/ 0 h 1575066"/>
                <a:gd name="connsiteX2" fmla="*/ 12519809 w 12519809"/>
                <a:gd name="connsiteY2" fmla="*/ 787533 h 1575066"/>
                <a:gd name="connsiteX3" fmla="*/ 11732276 w 12519809"/>
                <a:gd name="connsiteY3" fmla="*/ 1575066 h 1575066"/>
                <a:gd name="connsiteX4" fmla="*/ 787533 w 12519809"/>
                <a:gd name="connsiteY4" fmla="*/ 1575066 h 1575066"/>
                <a:gd name="connsiteX5" fmla="*/ 0 w 12519809"/>
                <a:gd name="connsiteY5" fmla="*/ 787533 h 1575066"/>
                <a:gd name="connsiteX0" fmla="*/ 0 w 11732276"/>
                <a:gd name="connsiteY0" fmla="*/ 787533 h 1575066"/>
                <a:gd name="connsiteX1" fmla="*/ 787533 w 11732276"/>
                <a:gd name="connsiteY1" fmla="*/ 0 h 1575066"/>
                <a:gd name="connsiteX2" fmla="*/ 11585089 w 11732276"/>
                <a:gd name="connsiteY2" fmla="*/ 15373 h 1575066"/>
                <a:gd name="connsiteX3" fmla="*/ 11732276 w 11732276"/>
                <a:gd name="connsiteY3" fmla="*/ 1575066 h 1575066"/>
                <a:gd name="connsiteX4" fmla="*/ 787533 w 11732276"/>
                <a:gd name="connsiteY4" fmla="*/ 1575066 h 1575066"/>
                <a:gd name="connsiteX5" fmla="*/ 0 w 11732276"/>
                <a:gd name="connsiteY5" fmla="*/ 787533 h 1575066"/>
                <a:gd name="connsiteX0" fmla="*/ 0 w 11590036"/>
                <a:gd name="connsiteY0" fmla="*/ 787533 h 1575066"/>
                <a:gd name="connsiteX1" fmla="*/ 787533 w 11590036"/>
                <a:gd name="connsiteY1" fmla="*/ 0 h 1575066"/>
                <a:gd name="connsiteX2" fmla="*/ 11585089 w 11590036"/>
                <a:gd name="connsiteY2" fmla="*/ 15373 h 1575066"/>
                <a:gd name="connsiteX3" fmla="*/ 11590036 w 11590036"/>
                <a:gd name="connsiteY3" fmla="*/ 1575066 h 1575066"/>
                <a:gd name="connsiteX4" fmla="*/ 787533 w 11590036"/>
                <a:gd name="connsiteY4" fmla="*/ 1575066 h 1575066"/>
                <a:gd name="connsiteX5" fmla="*/ 0 w 11590036"/>
                <a:gd name="connsiteY5" fmla="*/ 787533 h 157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0036" h="1575066">
                  <a:moveTo>
                    <a:pt x="0" y="787533"/>
                  </a:moveTo>
                  <a:cubicBezTo>
                    <a:pt x="0" y="352591"/>
                    <a:pt x="352591" y="0"/>
                    <a:pt x="787533" y="0"/>
                  </a:cubicBezTo>
                  <a:lnTo>
                    <a:pt x="11585089" y="15373"/>
                  </a:lnTo>
                  <a:lnTo>
                    <a:pt x="11590036" y="1575066"/>
                  </a:lnTo>
                  <a:lnTo>
                    <a:pt x="787533" y="1575066"/>
                  </a:lnTo>
                  <a:cubicBezTo>
                    <a:pt x="352591" y="1575066"/>
                    <a:pt x="0" y="1222475"/>
                    <a:pt x="0" y="78753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87F472E7-B3F0-2E44-8EF6-127C2ACC1B3A}"/>
                </a:ext>
              </a:extLst>
            </p:cNvPr>
            <p:cNvSpPr/>
            <p:nvPr/>
          </p:nvSpPr>
          <p:spPr>
            <a:xfrm>
              <a:off x="19252077" y="3819024"/>
              <a:ext cx="411242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6C70584D-1C71-524E-8ECE-B87160DEF211}"/>
                </a:ext>
              </a:extLst>
            </p:cNvPr>
            <p:cNvSpPr txBox="1"/>
            <p:nvPr/>
          </p:nvSpPr>
          <p:spPr>
            <a:xfrm>
              <a:off x="16203215" y="3904084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  <p:sp>
          <p:nvSpPr>
            <p:cNvPr id="52" name="Freeform 351">
              <a:extLst>
                <a:ext uri="{FF2B5EF4-FFF2-40B4-BE49-F238E27FC236}">
                  <a16:creationId xmlns:a16="http://schemas.microsoft.com/office/drawing/2014/main" id="{1BC73E15-84C6-4840-BA8D-50FFAF67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399" y="3995352"/>
              <a:ext cx="413108" cy="413106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7E1DA2-8C23-1747-A950-4BB9F358ED13}"/>
              </a:ext>
            </a:extLst>
          </p:cNvPr>
          <p:cNvGrpSpPr/>
          <p:nvPr/>
        </p:nvGrpSpPr>
        <p:grpSpPr>
          <a:xfrm flipH="1">
            <a:off x="0" y="11314258"/>
            <a:ext cx="9085251" cy="1575066"/>
            <a:chOff x="15292399" y="3455661"/>
            <a:chExt cx="9085251" cy="1575066"/>
          </a:xfrm>
        </p:grpSpPr>
        <p:sp>
          <p:nvSpPr>
            <p:cNvPr id="55" name="Rounded Rectangle 74">
              <a:extLst>
                <a:ext uri="{FF2B5EF4-FFF2-40B4-BE49-F238E27FC236}">
                  <a16:creationId xmlns:a16="http://schemas.microsoft.com/office/drawing/2014/main" id="{B3DAD2B8-FA22-2147-A3DE-7C419312935B}"/>
                </a:ext>
              </a:extLst>
            </p:cNvPr>
            <p:cNvSpPr/>
            <p:nvPr/>
          </p:nvSpPr>
          <p:spPr>
            <a:xfrm>
              <a:off x="15405150" y="3455661"/>
              <a:ext cx="8972500" cy="1575066"/>
            </a:xfrm>
            <a:custGeom>
              <a:avLst/>
              <a:gdLst>
                <a:gd name="connsiteX0" fmla="*/ 0 w 12519809"/>
                <a:gd name="connsiteY0" fmla="*/ 787533 h 1575066"/>
                <a:gd name="connsiteX1" fmla="*/ 787533 w 12519809"/>
                <a:gd name="connsiteY1" fmla="*/ 0 h 1575066"/>
                <a:gd name="connsiteX2" fmla="*/ 11732276 w 12519809"/>
                <a:gd name="connsiteY2" fmla="*/ 0 h 1575066"/>
                <a:gd name="connsiteX3" fmla="*/ 12519809 w 12519809"/>
                <a:gd name="connsiteY3" fmla="*/ 787533 h 1575066"/>
                <a:gd name="connsiteX4" fmla="*/ 12519809 w 12519809"/>
                <a:gd name="connsiteY4" fmla="*/ 787533 h 1575066"/>
                <a:gd name="connsiteX5" fmla="*/ 11732276 w 12519809"/>
                <a:gd name="connsiteY5" fmla="*/ 1575066 h 1575066"/>
                <a:gd name="connsiteX6" fmla="*/ 787533 w 12519809"/>
                <a:gd name="connsiteY6" fmla="*/ 1575066 h 1575066"/>
                <a:gd name="connsiteX7" fmla="*/ 0 w 12519809"/>
                <a:gd name="connsiteY7" fmla="*/ 787533 h 1575066"/>
                <a:gd name="connsiteX0" fmla="*/ 0 w 12519809"/>
                <a:gd name="connsiteY0" fmla="*/ 787533 h 1575066"/>
                <a:gd name="connsiteX1" fmla="*/ 787533 w 12519809"/>
                <a:gd name="connsiteY1" fmla="*/ 0 h 1575066"/>
                <a:gd name="connsiteX2" fmla="*/ 11732276 w 12519809"/>
                <a:gd name="connsiteY2" fmla="*/ 0 h 1575066"/>
                <a:gd name="connsiteX3" fmla="*/ 12519809 w 12519809"/>
                <a:gd name="connsiteY3" fmla="*/ 787533 h 1575066"/>
                <a:gd name="connsiteX4" fmla="*/ 11732276 w 12519809"/>
                <a:gd name="connsiteY4" fmla="*/ 1575066 h 1575066"/>
                <a:gd name="connsiteX5" fmla="*/ 787533 w 12519809"/>
                <a:gd name="connsiteY5" fmla="*/ 1575066 h 1575066"/>
                <a:gd name="connsiteX6" fmla="*/ 0 w 12519809"/>
                <a:gd name="connsiteY6" fmla="*/ 787533 h 1575066"/>
                <a:gd name="connsiteX0" fmla="*/ 0 w 12519809"/>
                <a:gd name="connsiteY0" fmla="*/ 787533 h 1575066"/>
                <a:gd name="connsiteX1" fmla="*/ 787533 w 12519809"/>
                <a:gd name="connsiteY1" fmla="*/ 0 h 1575066"/>
                <a:gd name="connsiteX2" fmla="*/ 12519809 w 12519809"/>
                <a:gd name="connsiteY2" fmla="*/ 787533 h 1575066"/>
                <a:gd name="connsiteX3" fmla="*/ 11732276 w 12519809"/>
                <a:gd name="connsiteY3" fmla="*/ 1575066 h 1575066"/>
                <a:gd name="connsiteX4" fmla="*/ 787533 w 12519809"/>
                <a:gd name="connsiteY4" fmla="*/ 1575066 h 1575066"/>
                <a:gd name="connsiteX5" fmla="*/ 0 w 12519809"/>
                <a:gd name="connsiteY5" fmla="*/ 787533 h 1575066"/>
                <a:gd name="connsiteX0" fmla="*/ 0 w 11732276"/>
                <a:gd name="connsiteY0" fmla="*/ 787533 h 1575066"/>
                <a:gd name="connsiteX1" fmla="*/ 787533 w 11732276"/>
                <a:gd name="connsiteY1" fmla="*/ 0 h 1575066"/>
                <a:gd name="connsiteX2" fmla="*/ 11585089 w 11732276"/>
                <a:gd name="connsiteY2" fmla="*/ 15373 h 1575066"/>
                <a:gd name="connsiteX3" fmla="*/ 11732276 w 11732276"/>
                <a:gd name="connsiteY3" fmla="*/ 1575066 h 1575066"/>
                <a:gd name="connsiteX4" fmla="*/ 787533 w 11732276"/>
                <a:gd name="connsiteY4" fmla="*/ 1575066 h 1575066"/>
                <a:gd name="connsiteX5" fmla="*/ 0 w 11732276"/>
                <a:gd name="connsiteY5" fmla="*/ 787533 h 1575066"/>
                <a:gd name="connsiteX0" fmla="*/ 0 w 11590036"/>
                <a:gd name="connsiteY0" fmla="*/ 787533 h 1575066"/>
                <a:gd name="connsiteX1" fmla="*/ 787533 w 11590036"/>
                <a:gd name="connsiteY1" fmla="*/ 0 h 1575066"/>
                <a:gd name="connsiteX2" fmla="*/ 11585089 w 11590036"/>
                <a:gd name="connsiteY2" fmla="*/ 15373 h 1575066"/>
                <a:gd name="connsiteX3" fmla="*/ 11590036 w 11590036"/>
                <a:gd name="connsiteY3" fmla="*/ 1575066 h 1575066"/>
                <a:gd name="connsiteX4" fmla="*/ 787533 w 11590036"/>
                <a:gd name="connsiteY4" fmla="*/ 1575066 h 1575066"/>
                <a:gd name="connsiteX5" fmla="*/ 0 w 11590036"/>
                <a:gd name="connsiteY5" fmla="*/ 787533 h 157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0036" h="1575066">
                  <a:moveTo>
                    <a:pt x="0" y="787533"/>
                  </a:moveTo>
                  <a:cubicBezTo>
                    <a:pt x="0" y="352591"/>
                    <a:pt x="352591" y="0"/>
                    <a:pt x="787533" y="0"/>
                  </a:cubicBezTo>
                  <a:lnTo>
                    <a:pt x="11585089" y="15373"/>
                  </a:lnTo>
                  <a:lnTo>
                    <a:pt x="11590036" y="1575066"/>
                  </a:lnTo>
                  <a:lnTo>
                    <a:pt x="787533" y="1575066"/>
                  </a:lnTo>
                  <a:cubicBezTo>
                    <a:pt x="352591" y="1575066"/>
                    <a:pt x="0" y="1222475"/>
                    <a:pt x="0" y="78753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951641BD-DC95-7346-9335-3D10242AF573}"/>
                </a:ext>
              </a:extLst>
            </p:cNvPr>
            <p:cNvSpPr/>
            <p:nvPr/>
          </p:nvSpPr>
          <p:spPr>
            <a:xfrm>
              <a:off x="19252077" y="3819024"/>
              <a:ext cx="411242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42E50FD8-F1E6-A649-8C82-A0DECFFEF411}"/>
                </a:ext>
              </a:extLst>
            </p:cNvPr>
            <p:cNvSpPr txBox="1"/>
            <p:nvPr/>
          </p:nvSpPr>
          <p:spPr>
            <a:xfrm>
              <a:off x="16203215" y="3904084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  <p:sp>
          <p:nvSpPr>
            <p:cNvPr id="63" name="Freeform 351">
              <a:extLst>
                <a:ext uri="{FF2B5EF4-FFF2-40B4-BE49-F238E27FC236}">
                  <a16:creationId xmlns:a16="http://schemas.microsoft.com/office/drawing/2014/main" id="{EA8620B1-66FD-7C41-8D37-4E6A74F30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399" y="3995352"/>
              <a:ext cx="413108" cy="413106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CC3391-339C-7046-BA85-5C6A9C7A14AD}"/>
              </a:ext>
            </a:extLst>
          </p:cNvPr>
          <p:cNvGrpSpPr/>
          <p:nvPr/>
        </p:nvGrpSpPr>
        <p:grpSpPr>
          <a:xfrm>
            <a:off x="16805180" y="6222290"/>
            <a:ext cx="6839071" cy="3412349"/>
            <a:chOff x="17531873" y="6658259"/>
            <a:chExt cx="6839071" cy="34123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57D2A7-1412-C643-9406-373826A880F8}"/>
                </a:ext>
              </a:extLst>
            </p:cNvPr>
            <p:cNvSpPr txBox="1"/>
            <p:nvPr/>
          </p:nvSpPr>
          <p:spPr>
            <a:xfrm>
              <a:off x="17531873" y="8455871"/>
              <a:ext cx="6559317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8F90A1-3094-FA4D-8ED5-E5E14565316F}"/>
                </a:ext>
              </a:extLst>
            </p:cNvPr>
            <p:cNvSpPr txBox="1"/>
            <p:nvPr/>
          </p:nvSpPr>
          <p:spPr>
            <a:xfrm>
              <a:off x="17531874" y="6658259"/>
              <a:ext cx="68390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4C9B5F1-D110-C943-B321-2D2EA647FA10}"/>
              </a:ext>
            </a:extLst>
          </p:cNvPr>
          <p:cNvGrpSpPr/>
          <p:nvPr/>
        </p:nvGrpSpPr>
        <p:grpSpPr>
          <a:xfrm flipH="1">
            <a:off x="733399" y="6222290"/>
            <a:ext cx="6839071" cy="3412349"/>
            <a:chOff x="17531873" y="6658259"/>
            <a:chExt cx="6839071" cy="34123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4AFCF9F-A74E-B74E-8873-286486059E0D}"/>
                </a:ext>
              </a:extLst>
            </p:cNvPr>
            <p:cNvSpPr txBox="1"/>
            <p:nvPr/>
          </p:nvSpPr>
          <p:spPr>
            <a:xfrm>
              <a:off x="17531873" y="8455871"/>
              <a:ext cx="6559317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293315E-04B4-5F4B-BDAE-98EB437BAFA8}"/>
                </a:ext>
              </a:extLst>
            </p:cNvPr>
            <p:cNvSpPr txBox="1"/>
            <p:nvPr/>
          </p:nvSpPr>
          <p:spPr>
            <a:xfrm>
              <a:off x="17531874" y="6658259"/>
              <a:ext cx="68390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D69B5675-38EC-6740-8D61-CA69436293AA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41291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B564FA-D0BF-664C-9C67-8D4163B6D9CF}"/>
              </a:ext>
            </a:extLst>
          </p:cNvPr>
          <p:cNvGrpSpPr/>
          <p:nvPr/>
        </p:nvGrpSpPr>
        <p:grpSpPr>
          <a:xfrm>
            <a:off x="7674706" y="5139559"/>
            <a:ext cx="9028238" cy="5959368"/>
            <a:chOff x="7562221" y="4290646"/>
            <a:chExt cx="9426368" cy="5649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018CC7-CD09-E545-B595-47BED5914845}"/>
                </a:ext>
              </a:extLst>
            </p:cNvPr>
            <p:cNvSpPr/>
            <p:nvPr/>
          </p:nvSpPr>
          <p:spPr>
            <a:xfrm>
              <a:off x="7986102" y="4290646"/>
              <a:ext cx="8578606" cy="51347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77AB71-DE39-B84D-9568-A45EF5B30982}"/>
                </a:ext>
              </a:extLst>
            </p:cNvPr>
            <p:cNvSpPr/>
            <p:nvPr/>
          </p:nvSpPr>
          <p:spPr>
            <a:xfrm>
              <a:off x="8189581" y="4522201"/>
              <a:ext cx="8171648" cy="4671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80F63BF-F626-4E47-AA30-69CD9755F388}"/>
                </a:ext>
              </a:extLst>
            </p:cNvPr>
            <p:cNvGrpSpPr/>
            <p:nvPr/>
          </p:nvGrpSpPr>
          <p:grpSpPr>
            <a:xfrm>
              <a:off x="7562221" y="9425354"/>
              <a:ext cx="9426368" cy="514978"/>
              <a:chOff x="7562221" y="9425354"/>
              <a:chExt cx="9426368" cy="5149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426366B-D11F-A949-8003-232B0A2B6138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986102" y="9425354"/>
                <a:chExt cx="8578606" cy="51497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7C7BF97-E5FA-884B-B73C-9DDFA2A941EB}"/>
                    </a:ext>
                  </a:extLst>
                </p:cNvPr>
                <p:cNvSpPr/>
                <p:nvPr/>
              </p:nvSpPr>
              <p:spPr>
                <a:xfrm>
                  <a:off x="7986102" y="9425354"/>
                  <a:ext cx="8578606" cy="25748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D5A71A9-EEC8-BE49-B2DB-D595D3A034DC}"/>
                    </a:ext>
                  </a:extLst>
                </p:cNvPr>
                <p:cNvSpPr/>
                <p:nvPr/>
              </p:nvSpPr>
              <p:spPr>
                <a:xfrm>
                  <a:off x="7986102" y="9682843"/>
                  <a:ext cx="8578606" cy="257489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A66F46-24A2-B24C-AC28-389E97C0CD1F}"/>
                  </a:ext>
                </a:extLst>
              </p:cNvPr>
              <p:cNvSpPr/>
              <p:nvPr/>
            </p:nvSpPr>
            <p:spPr>
              <a:xfrm>
                <a:off x="10830413" y="9425354"/>
                <a:ext cx="2716823" cy="257489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Freeform 294">
            <a:extLst>
              <a:ext uri="{FF2B5EF4-FFF2-40B4-BE49-F238E27FC236}">
                <a16:creationId xmlns:a16="http://schemas.microsoft.com/office/drawing/2014/main" id="{CD1B089C-5CBE-7340-B2F9-9D5AD452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3594" y="6372068"/>
            <a:ext cx="4890460" cy="2831770"/>
          </a:xfrm>
          <a:custGeom>
            <a:avLst/>
            <a:gdLst>
              <a:gd name="T0" fmla="*/ 5199 w 7532"/>
              <a:gd name="T1" fmla="*/ 4359 h 4360"/>
              <a:gd name="T2" fmla="*/ 5199 w 7532"/>
              <a:gd name="T3" fmla="*/ 4359 h 4360"/>
              <a:gd name="T4" fmla="*/ 1796 w 7532"/>
              <a:gd name="T5" fmla="*/ 4359 h 4360"/>
              <a:gd name="T6" fmla="*/ 262 w 7532"/>
              <a:gd name="T7" fmla="*/ 3571 h 4360"/>
              <a:gd name="T8" fmla="*/ 273 w 7532"/>
              <a:gd name="T9" fmla="*/ 2090 h 4360"/>
              <a:gd name="T10" fmla="*/ 945 w 7532"/>
              <a:gd name="T11" fmla="*/ 1460 h 4360"/>
              <a:gd name="T12" fmla="*/ 2059 w 7532"/>
              <a:gd name="T13" fmla="*/ 1218 h 4360"/>
              <a:gd name="T14" fmla="*/ 2500 w 7532"/>
              <a:gd name="T15" fmla="*/ 1281 h 4360"/>
              <a:gd name="T16" fmla="*/ 4170 w 7532"/>
              <a:gd name="T17" fmla="*/ 0 h 4360"/>
              <a:gd name="T18" fmla="*/ 5504 w 7532"/>
              <a:gd name="T19" fmla="*/ 630 h 4360"/>
              <a:gd name="T20" fmla="*/ 5704 w 7532"/>
              <a:gd name="T21" fmla="*/ 620 h 4360"/>
              <a:gd name="T22" fmla="*/ 7059 w 7532"/>
              <a:gd name="T23" fmla="*/ 1176 h 4360"/>
              <a:gd name="T24" fmla="*/ 7521 w 7532"/>
              <a:gd name="T25" fmla="*/ 2395 h 4360"/>
              <a:gd name="T26" fmla="*/ 6933 w 7532"/>
              <a:gd name="T27" fmla="*/ 3750 h 4360"/>
              <a:gd name="T28" fmla="*/ 5199 w 7532"/>
              <a:gd name="T29" fmla="*/ 4359 h 4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32" h="4360">
                <a:moveTo>
                  <a:pt x="5199" y="4359"/>
                </a:moveTo>
                <a:lnTo>
                  <a:pt x="5199" y="4359"/>
                </a:lnTo>
                <a:cubicBezTo>
                  <a:pt x="1796" y="4359"/>
                  <a:pt x="1796" y="4359"/>
                  <a:pt x="1796" y="4359"/>
                </a:cubicBezTo>
                <a:cubicBezTo>
                  <a:pt x="1103" y="4359"/>
                  <a:pt x="546" y="4075"/>
                  <a:pt x="262" y="3571"/>
                </a:cubicBezTo>
                <a:cubicBezTo>
                  <a:pt x="0" y="3119"/>
                  <a:pt x="0" y="2552"/>
                  <a:pt x="273" y="2090"/>
                </a:cubicBezTo>
                <a:cubicBezTo>
                  <a:pt x="431" y="1827"/>
                  <a:pt x="662" y="1607"/>
                  <a:pt x="945" y="1460"/>
                </a:cubicBezTo>
                <a:cubicBezTo>
                  <a:pt x="1260" y="1292"/>
                  <a:pt x="1639" y="1218"/>
                  <a:pt x="2059" y="1218"/>
                </a:cubicBezTo>
                <a:cubicBezTo>
                  <a:pt x="2206" y="1218"/>
                  <a:pt x="2353" y="1239"/>
                  <a:pt x="2500" y="1281"/>
                </a:cubicBezTo>
                <a:cubicBezTo>
                  <a:pt x="2699" y="536"/>
                  <a:pt x="3382" y="0"/>
                  <a:pt x="4170" y="0"/>
                </a:cubicBezTo>
                <a:cubicBezTo>
                  <a:pt x="4695" y="0"/>
                  <a:pt x="5178" y="231"/>
                  <a:pt x="5504" y="630"/>
                </a:cubicBezTo>
                <a:cubicBezTo>
                  <a:pt x="5578" y="620"/>
                  <a:pt x="5640" y="620"/>
                  <a:pt x="5704" y="620"/>
                </a:cubicBezTo>
                <a:cubicBezTo>
                  <a:pt x="6260" y="620"/>
                  <a:pt x="6722" y="819"/>
                  <a:pt x="7059" y="1176"/>
                </a:cubicBezTo>
                <a:cubicBezTo>
                  <a:pt x="7363" y="1502"/>
                  <a:pt x="7531" y="1933"/>
                  <a:pt x="7521" y="2395"/>
                </a:cubicBezTo>
                <a:cubicBezTo>
                  <a:pt x="7521" y="2909"/>
                  <a:pt x="7311" y="3393"/>
                  <a:pt x="6933" y="3750"/>
                </a:cubicBezTo>
                <a:cubicBezTo>
                  <a:pt x="6512" y="4149"/>
                  <a:pt x="5914" y="4359"/>
                  <a:pt x="5199" y="43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02">
            <a:extLst>
              <a:ext uri="{FF2B5EF4-FFF2-40B4-BE49-F238E27FC236}">
                <a16:creationId xmlns:a16="http://schemas.microsoft.com/office/drawing/2014/main" id="{B60D637F-479B-654A-8CF2-195609D7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8991" y="7517375"/>
            <a:ext cx="1297059" cy="518250"/>
          </a:xfrm>
          <a:custGeom>
            <a:avLst/>
            <a:gdLst>
              <a:gd name="T0" fmla="*/ 1943 w 1997"/>
              <a:gd name="T1" fmla="*/ 272 h 799"/>
              <a:gd name="T2" fmla="*/ 1943 w 1997"/>
              <a:gd name="T3" fmla="*/ 272 h 799"/>
              <a:gd name="T4" fmla="*/ 1838 w 1997"/>
              <a:gd name="T5" fmla="*/ 325 h 799"/>
              <a:gd name="T6" fmla="*/ 1754 w 1997"/>
              <a:gd name="T7" fmla="*/ 504 h 799"/>
              <a:gd name="T8" fmla="*/ 924 w 1997"/>
              <a:gd name="T9" fmla="*/ 0 h 799"/>
              <a:gd name="T10" fmla="*/ 10 w 1997"/>
              <a:gd name="T11" fmla="*/ 703 h 799"/>
              <a:gd name="T12" fmla="*/ 74 w 1997"/>
              <a:gd name="T13" fmla="*/ 798 h 799"/>
              <a:gd name="T14" fmla="*/ 84 w 1997"/>
              <a:gd name="T15" fmla="*/ 798 h 799"/>
              <a:gd name="T16" fmla="*/ 168 w 1997"/>
              <a:gd name="T17" fmla="*/ 735 h 799"/>
              <a:gd name="T18" fmla="*/ 924 w 1997"/>
              <a:gd name="T19" fmla="*/ 157 h 799"/>
              <a:gd name="T20" fmla="*/ 1618 w 1997"/>
              <a:gd name="T21" fmla="*/ 577 h 799"/>
              <a:gd name="T22" fmla="*/ 1418 w 1997"/>
              <a:gd name="T23" fmla="*/ 493 h 799"/>
              <a:gd name="T24" fmla="*/ 1313 w 1997"/>
              <a:gd name="T25" fmla="*/ 535 h 799"/>
              <a:gd name="T26" fmla="*/ 1355 w 1997"/>
              <a:gd name="T27" fmla="*/ 640 h 799"/>
              <a:gd name="T28" fmla="*/ 1723 w 1997"/>
              <a:gd name="T29" fmla="*/ 798 h 799"/>
              <a:gd name="T30" fmla="*/ 1754 w 1997"/>
              <a:gd name="T31" fmla="*/ 798 h 799"/>
              <a:gd name="T32" fmla="*/ 1828 w 1997"/>
              <a:gd name="T33" fmla="*/ 756 h 799"/>
              <a:gd name="T34" fmla="*/ 1985 w 1997"/>
              <a:gd name="T35" fmla="*/ 378 h 799"/>
              <a:gd name="T36" fmla="*/ 1943 w 1997"/>
              <a:gd name="T37" fmla="*/ 272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97" h="799">
                <a:moveTo>
                  <a:pt x="1943" y="272"/>
                </a:moveTo>
                <a:lnTo>
                  <a:pt x="1943" y="272"/>
                </a:lnTo>
                <a:cubicBezTo>
                  <a:pt x="1901" y="262"/>
                  <a:pt x="1849" y="283"/>
                  <a:pt x="1838" y="325"/>
                </a:cubicBezTo>
                <a:cubicBezTo>
                  <a:pt x="1754" y="504"/>
                  <a:pt x="1754" y="504"/>
                  <a:pt x="1754" y="504"/>
                </a:cubicBezTo>
                <a:cubicBezTo>
                  <a:pt x="1597" y="199"/>
                  <a:pt x="1282" y="0"/>
                  <a:pt x="924" y="0"/>
                </a:cubicBezTo>
                <a:cubicBezTo>
                  <a:pt x="494" y="0"/>
                  <a:pt x="116" y="283"/>
                  <a:pt x="10" y="703"/>
                </a:cubicBezTo>
                <a:cubicBezTo>
                  <a:pt x="0" y="745"/>
                  <a:pt x="21" y="787"/>
                  <a:pt x="74" y="798"/>
                </a:cubicBezTo>
                <a:lnTo>
                  <a:pt x="84" y="798"/>
                </a:lnTo>
                <a:cubicBezTo>
                  <a:pt x="126" y="798"/>
                  <a:pt x="158" y="777"/>
                  <a:pt x="168" y="735"/>
                </a:cubicBezTo>
                <a:cubicBezTo>
                  <a:pt x="252" y="398"/>
                  <a:pt x="567" y="157"/>
                  <a:pt x="924" y="157"/>
                </a:cubicBezTo>
                <a:cubicBezTo>
                  <a:pt x="1218" y="157"/>
                  <a:pt x="1481" y="325"/>
                  <a:pt x="1618" y="577"/>
                </a:cubicBezTo>
                <a:cubicBezTo>
                  <a:pt x="1418" y="493"/>
                  <a:pt x="1418" y="493"/>
                  <a:pt x="1418" y="493"/>
                </a:cubicBezTo>
                <a:cubicBezTo>
                  <a:pt x="1376" y="472"/>
                  <a:pt x="1334" y="493"/>
                  <a:pt x="1313" y="535"/>
                </a:cubicBezTo>
                <a:cubicBezTo>
                  <a:pt x="1292" y="577"/>
                  <a:pt x="1313" y="619"/>
                  <a:pt x="1355" y="640"/>
                </a:cubicBezTo>
                <a:cubicBezTo>
                  <a:pt x="1723" y="798"/>
                  <a:pt x="1723" y="798"/>
                  <a:pt x="1723" y="798"/>
                </a:cubicBezTo>
                <a:cubicBezTo>
                  <a:pt x="1733" y="798"/>
                  <a:pt x="1744" y="798"/>
                  <a:pt x="1754" y="798"/>
                </a:cubicBezTo>
                <a:cubicBezTo>
                  <a:pt x="1786" y="798"/>
                  <a:pt x="1817" y="777"/>
                  <a:pt x="1828" y="756"/>
                </a:cubicBezTo>
                <a:cubicBezTo>
                  <a:pt x="1985" y="378"/>
                  <a:pt x="1985" y="378"/>
                  <a:pt x="1985" y="378"/>
                </a:cubicBezTo>
                <a:cubicBezTo>
                  <a:pt x="1996" y="336"/>
                  <a:pt x="1985" y="294"/>
                  <a:pt x="1943" y="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03">
            <a:extLst>
              <a:ext uri="{FF2B5EF4-FFF2-40B4-BE49-F238E27FC236}">
                <a16:creationId xmlns:a16="http://schemas.microsoft.com/office/drawing/2014/main" id="{DB75CF4F-35F6-4F44-90A6-31B24D2D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955" y="8207421"/>
            <a:ext cx="1282744" cy="532568"/>
          </a:xfrm>
          <a:custGeom>
            <a:avLst/>
            <a:gdLst>
              <a:gd name="T0" fmla="*/ 1901 w 1976"/>
              <a:gd name="T1" fmla="*/ 11 h 821"/>
              <a:gd name="T2" fmla="*/ 1901 w 1976"/>
              <a:gd name="T3" fmla="*/ 11 h 821"/>
              <a:gd name="T4" fmla="*/ 1807 w 1976"/>
              <a:gd name="T5" fmla="*/ 74 h 821"/>
              <a:gd name="T6" fmla="*/ 1050 w 1976"/>
              <a:gd name="T7" fmla="*/ 652 h 821"/>
              <a:gd name="T8" fmla="*/ 347 w 1976"/>
              <a:gd name="T9" fmla="*/ 210 h 821"/>
              <a:gd name="T10" fmla="*/ 567 w 1976"/>
              <a:gd name="T11" fmla="*/ 284 h 821"/>
              <a:gd name="T12" fmla="*/ 599 w 1976"/>
              <a:gd name="T13" fmla="*/ 294 h 821"/>
              <a:gd name="T14" fmla="*/ 672 w 1976"/>
              <a:gd name="T15" fmla="*/ 232 h 821"/>
              <a:gd name="T16" fmla="*/ 620 w 1976"/>
              <a:gd name="T17" fmla="*/ 137 h 821"/>
              <a:gd name="T18" fmla="*/ 242 w 1976"/>
              <a:gd name="T19" fmla="*/ 11 h 821"/>
              <a:gd name="T20" fmla="*/ 242 w 1976"/>
              <a:gd name="T21" fmla="*/ 11 h 821"/>
              <a:gd name="T22" fmla="*/ 231 w 1976"/>
              <a:gd name="T23" fmla="*/ 11 h 821"/>
              <a:gd name="T24" fmla="*/ 231 w 1976"/>
              <a:gd name="T25" fmla="*/ 11 h 821"/>
              <a:gd name="T26" fmla="*/ 231 w 1976"/>
              <a:gd name="T27" fmla="*/ 11 h 821"/>
              <a:gd name="T28" fmla="*/ 220 w 1976"/>
              <a:gd name="T29" fmla="*/ 11 h 821"/>
              <a:gd name="T30" fmla="*/ 220 w 1976"/>
              <a:gd name="T31" fmla="*/ 11 h 821"/>
              <a:gd name="T32" fmla="*/ 220 w 1976"/>
              <a:gd name="T33" fmla="*/ 11 h 821"/>
              <a:gd name="T34" fmla="*/ 210 w 1976"/>
              <a:gd name="T35" fmla="*/ 11 h 821"/>
              <a:gd name="T36" fmla="*/ 210 w 1976"/>
              <a:gd name="T37" fmla="*/ 11 h 821"/>
              <a:gd name="T38" fmla="*/ 210 w 1976"/>
              <a:gd name="T39" fmla="*/ 11 h 821"/>
              <a:gd name="T40" fmla="*/ 210 w 1976"/>
              <a:gd name="T41" fmla="*/ 11 h 821"/>
              <a:gd name="T42" fmla="*/ 200 w 1976"/>
              <a:gd name="T43" fmla="*/ 11 h 821"/>
              <a:gd name="T44" fmla="*/ 200 w 1976"/>
              <a:gd name="T45" fmla="*/ 11 h 821"/>
              <a:gd name="T46" fmla="*/ 189 w 1976"/>
              <a:gd name="T47" fmla="*/ 11 h 821"/>
              <a:gd name="T48" fmla="*/ 189 w 1976"/>
              <a:gd name="T49" fmla="*/ 11 h 821"/>
              <a:gd name="T50" fmla="*/ 189 w 1976"/>
              <a:gd name="T51" fmla="*/ 11 h 821"/>
              <a:gd name="T52" fmla="*/ 136 w 1976"/>
              <a:gd name="T53" fmla="*/ 74 h 821"/>
              <a:gd name="T54" fmla="*/ 21 w 1976"/>
              <a:gd name="T55" fmla="*/ 442 h 821"/>
              <a:gd name="T56" fmla="*/ 74 w 1976"/>
              <a:gd name="T57" fmla="*/ 546 h 821"/>
              <a:gd name="T58" fmla="*/ 94 w 1976"/>
              <a:gd name="T59" fmla="*/ 546 h 821"/>
              <a:gd name="T60" fmla="*/ 168 w 1976"/>
              <a:gd name="T61" fmla="*/ 494 h 821"/>
              <a:gd name="T62" fmla="*/ 220 w 1976"/>
              <a:gd name="T63" fmla="*/ 326 h 821"/>
              <a:gd name="T64" fmla="*/ 462 w 1976"/>
              <a:gd name="T65" fmla="*/ 610 h 821"/>
              <a:gd name="T66" fmla="*/ 1050 w 1976"/>
              <a:gd name="T67" fmla="*/ 820 h 821"/>
              <a:gd name="T68" fmla="*/ 1964 w 1976"/>
              <a:gd name="T69" fmla="*/ 105 h 821"/>
              <a:gd name="T70" fmla="*/ 1901 w 1976"/>
              <a:gd name="T71" fmla="*/ 11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76" h="821">
                <a:moveTo>
                  <a:pt x="1901" y="11"/>
                </a:moveTo>
                <a:lnTo>
                  <a:pt x="1901" y="11"/>
                </a:lnTo>
                <a:cubicBezTo>
                  <a:pt x="1859" y="0"/>
                  <a:pt x="1817" y="32"/>
                  <a:pt x="1807" y="74"/>
                </a:cubicBezTo>
                <a:cubicBezTo>
                  <a:pt x="1712" y="420"/>
                  <a:pt x="1408" y="652"/>
                  <a:pt x="1050" y="652"/>
                </a:cubicBezTo>
                <a:cubicBezTo>
                  <a:pt x="746" y="652"/>
                  <a:pt x="473" y="484"/>
                  <a:pt x="347" y="210"/>
                </a:cubicBezTo>
                <a:cubicBezTo>
                  <a:pt x="567" y="284"/>
                  <a:pt x="567" y="284"/>
                  <a:pt x="567" y="284"/>
                </a:cubicBezTo>
                <a:cubicBezTo>
                  <a:pt x="578" y="284"/>
                  <a:pt x="588" y="294"/>
                  <a:pt x="599" y="294"/>
                </a:cubicBezTo>
                <a:cubicBezTo>
                  <a:pt x="630" y="294"/>
                  <a:pt x="662" y="263"/>
                  <a:pt x="672" y="232"/>
                </a:cubicBezTo>
                <a:cubicBezTo>
                  <a:pt x="683" y="190"/>
                  <a:pt x="662" y="148"/>
                  <a:pt x="620" y="137"/>
                </a:cubicBezTo>
                <a:cubicBezTo>
                  <a:pt x="242" y="11"/>
                  <a:pt x="242" y="11"/>
                  <a:pt x="242" y="11"/>
                </a:cubicBezTo>
                <a:lnTo>
                  <a:pt x="242" y="11"/>
                </a:lnTo>
                <a:lnTo>
                  <a:pt x="231" y="11"/>
                </a:lnTo>
                <a:lnTo>
                  <a:pt x="231" y="11"/>
                </a:lnTo>
                <a:lnTo>
                  <a:pt x="231" y="11"/>
                </a:lnTo>
                <a:lnTo>
                  <a:pt x="220" y="11"/>
                </a:lnTo>
                <a:lnTo>
                  <a:pt x="220" y="11"/>
                </a:lnTo>
                <a:lnTo>
                  <a:pt x="220" y="11"/>
                </a:lnTo>
                <a:lnTo>
                  <a:pt x="210" y="11"/>
                </a:lnTo>
                <a:lnTo>
                  <a:pt x="210" y="11"/>
                </a:lnTo>
                <a:lnTo>
                  <a:pt x="210" y="11"/>
                </a:lnTo>
                <a:lnTo>
                  <a:pt x="210" y="11"/>
                </a:lnTo>
                <a:cubicBezTo>
                  <a:pt x="200" y="11"/>
                  <a:pt x="200" y="11"/>
                  <a:pt x="200" y="11"/>
                </a:cubicBezTo>
                <a:lnTo>
                  <a:pt x="200" y="11"/>
                </a:lnTo>
                <a:cubicBezTo>
                  <a:pt x="200" y="11"/>
                  <a:pt x="200" y="11"/>
                  <a:pt x="189" y="11"/>
                </a:cubicBezTo>
                <a:lnTo>
                  <a:pt x="189" y="11"/>
                </a:lnTo>
                <a:lnTo>
                  <a:pt x="189" y="11"/>
                </a:lnTo>
                <a:cubicBezTo>
                  <a:pt x="168" y="21"/>
                  <a:pt x="147" y="42"/>
                  <a:pt x="136" y="74"/>
                </a:cubicBezTo>
                <a:cubicBezTo>
                  <a:pt x="21" y="442"/>
                  <a:pt x="21" y="442"/>
                  <a:pt x="21" y="442"/>
                </a:cubicBezTo>
                <a:cubicBezTo>
                  <a:pt x="0" y="484"/>
                  <a:pt x="32" y="536"/>
                  <a:pt x="74" y="546"/>
                </a:cubicBezTo>
                <a:cubicBezTo>
                  <a:pt x="74" y="546"/>
                  <a:pt x="84" y="546"/>
                  <a:pt x="94" y="546"/>
                </a:cubicBezTo>
                <a:cubicBezTo>
                  <a:pt x="126" y="546"/>
                  <a:pt x="158" y="526"/>
                  <a:pt x="168" y="494"/>
                </a:cubicBezTo>
                <a:cubicBezTo>
                  <a:pt x="220" y="326"/>
                  <a:pt x="220" y="326"/>
                  <a:pt x="220" y="326"/>
                </a:cubicBezTo>
                <a:cubicBezTo>
                  <a:pt x="284" y="442"/>
                  <a:pt x="368" y="536"/>
                  <a:pt x="462" y="610"/>
                </a:cubicBezTo>
                <a:cubicBezTo>
                  <a:pt x="630" y="746"/>
                  <a:pt x="830" y="820"/>
                  <a:pt x="1050" y="820"/>
                </a:cubicBezTo>
                <a:cubicBezTo>
                  <a:pt x="1481" y="820"/>
                  <a:pt x="1849" y="526"/>
                  <a:pt x="1964" y="105"/>
                </a:cubicBezTo>
                <a:cubicBezTo>
                  <a:pt x="1975" y="63"/>
                  <a:pt x="1943" y="21"/>
                  <a:pt x="1901" y="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4CFD83-39AA-DC42-A51F-05B66A6A8C93}"/>
              </a:ext>
            </a:extLst>
          </p:cNvPr>
          <p:cNvGrpSpPr/>
          <p:nvPr/>
        </p:nvGrpSpPr>
        <p:grpSpPr>
          <a:xfrm>
            <a:off x="1149188" y="5139559"/>
            <a:ext cx="4099098" cy="3504504"/>
            <a:chOff x="2869753" y="5678602"/>
            <a:chExt cx="4099098" cy="3504504"/>
          </a:xfrm>
        </p:grpSpPr>
        <p:sp>
          <p:nvSpPr>
            <p:cNvPr id="78" name="Freeform 328">
              <a:extLst>
                <a:ext uri="{FF2B5EF4-FFF2-40B4-BE49-F238E27FC236}">
                  <a16:creationId xmlns:a16="http://schemas.microsoft.com/office/drawing/2014/main" id="{77CF100B-3454-904E-900B-77BB9C2B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5678602"/>
              <a:ext cx="4099098" cy="1117117"/>
            </a:xfrm>
            <a:custGeom>
              <a:avLst/>
              <a:gdLst>
                <a:gd name="T0" fmla="*/ 3786 w 4013"/>
                <a:gd name="T1" fmla="*/ 1093 h 1094"/>
                <a:gd name="T2" fmla="*/ 3786 w 4013"/>
                <a:gd name="T3" fmla="*/ 1093 h 1094"/>
                <a:gd name="T4" fmla="*/ 226 w 4013"/>
                <a:gd name="T5" fmla="*/ 1093 h 1094"/>
                <a:gd name="T6" fmla="*/ 0 w 4013"/>
                <a:gd name="T7" fmla="*/ 867 h 1094"/>
                <a:gd name="T8" fmla="*/ 0 w 4013"/>
                <a:gd name="T9" fmla="*/ 225 h 1094"/>
                <a:gd name="T10" fmla="*/ 226 w 4013"/>
                <a:gd name="T11" fmla="*/ 0 h 1094"/>
                <a:gd name="T12" fmla="*/ 3786 w 4013"/>
                <a:gd name="T13" fmla="*/ 0 h 1094"/>
                <a:gd name="T14" fmla="*/ 4012 w 4013"/>
                <a:gd name="T15" fmla="*/ 225 h 1094"/>
                <a:gd name="T16" fmla="*/ 4012 w 4013"/>
                <a:gd name="T17" fmla="*/ 867 h 1094"/>
                <a:gd name="T18" fmla="*/ 3786 w 4013"/>
                <a:gd name="T1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094">
                  <a:moveTo>
                    <a:pt x="3786" y="1093"/>
                  </a:moveTo>
                  <a:lnTo>
                    <a:pt x="3786" y="1093"/>
                  </a:lnTo>
                  <a:cubicBezTo>
                    <a:pt x="226" y="1093"/>
                    <a:pt x="226" y="1093"/>
                    <a:pt x="226" y="1093"/>
                  </a:cubicBezTo>
                  <a:cubicBezTo>
                    <a:pt x="99" y="1093"/>
                    <a:pt x="0" y="993"/>
                    <a:pt x="0" y="86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9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99"/>
                    <a:pt x="4012" y="225"/>
                  </a:cubicBezTo>
                  <a:cubicBezTo>
                    <a:pt x="4012" y="867"/>
                    <a:pt x="4012" y="867"/>
                    <a:pt x="4012" y="867"/>
                  </a:cubicBezTo>
                  <a:cubicBezTo>
                    <a:pt x="4012" y="993"/>
                    <a:pt x="3913" y="1093"/>
                    <a:pt x="3786" y="10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329">
              <a:extLst>
                <a:ext uri="{FF2B5EF4-FFF2-40B4-BE49-F238E27FC236}">
                  <a16:creationId xmlns:a16="http://schemas.microsoft.com/office/drawing/2014/main" id="{0A875852-63C6-3243-8590-6EE4847AB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6038963"/>
              <a:ext cx="396396" cy="396396"/>
            </a:xfrm>
            <a:custGeom>
              <a:avLst/>
              <a:gdLst>
                <a:gd name="T0" fmla="*/ 389 w 390"/>
                <a:gd name="T1" fmla="*/ 198 h 389"/>
                <a:gd name="T2" fmla="*/ 389 w 390"/>
                <a:gd name="T3" fmla="*/ 198 h 389"/>
                <a:gd name="T4" fmla="*/ 199 w 390"/>
                <a:gd name="T5" fmla="*/ 388 h 389"/>
                <a:gd name="T6" fmla="*/ 0 w 390"/>
                <a:gd name="T7" fmla="*/ 198 h 389"/>
                <a:gd name="T8" fmla="*/ 199 w 390"/>
                <a:gd name="T9" fmla="*/ 0 h 389"/>
                <a:gd name="T10" fmla="*/ 389 w 390"/>
                <a:gd name="T11" fmla="*/ 19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89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88"/>
                    <a:pt x="199" y="388"/>
                  </a:cubicBezTo>
                  <a:cubicBezTo>
                    <a:pt x="91" y="388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330">
              <a:extLst>
                <a:ext uri="{FF2B5EF4-FFF2-40B4-BE49-F238E27FC236}">
                  <a16:creationId xmlns:a16="http://schemas.microsoft.com/office/drawing/2014/main" id="{600A3A56-00FC-7948-9F9D-64012116E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6192116"/>
              <a:ext cx="2824325" cy="85587"/>
            </a:xfrm>
            <a:custGeom>
              <a:avLst/>
              <a:gdLst>
                <a:gd name="T0" fmla="*/ 2729 w 2766"/>
                <a:gd name="T1" fmla="*/ 81 h 82"/>
                <a:gd name="T2" fmla="*/ 2729 w 2766"/>
                <a:gd name="T3" fmla="*/ 81 h 82"/>
                <a:gd name="T4" fmla="*/ 36 w 2766"/>
                <a:gd name="T5" fmla="*/ 81 h 82"/>
                <a:gd name="T6" fmla="*/ 0 w 2766"/>
                <a:gd name="T7" fmla="*/ 45 h 82"/>
                <a:gd name="T8" fmla="*/ 0 w 2766"/>
                <a:gd name="T9" fmla="*/ 45 h 82"/>
                <a:gd name="T10" fmla="*/ 36 w 2766"/>
                <a:gd name="T11" fmla="*/ 0 h 82"/>
                <a:gd name="T12" fmla="*/ 2729 w 2766"/>
                <a:gd name="T13" fmla="*/ 0 h 82"/>
                <a:gd name="T14" fmla="*/ 2765 w 2766"/>
                <a:gd name="T15" fmla="*/ 45 h 82"/>
                <a:gd name="T16" fmla="*/ 2765 w 2766"/>
                <a:gd name="T17" fmla="*/ 45 h 82"/>
                <a:gd name="T18" fmla="*/ 2729 w 2766"/>
                <a:gd name="T1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82">
                  <a:moveTo>
                    <a:pt x="2729" y="81"/>
                  </a:moveTo>
                  <a:lnTo>
                    <a:pt x="2729" y="81"/>
                  </a:lnTo>
                  <a:cubicBezTo>
                    <a:pt x="36" y="81"/>
                    <a:pt x="36" y="81"/>
                    <a:pt x="36" y="81"/>
                  </a:cubicBezTo>
                  <a:cubicBezTo>
                    <a:pt x="18" y="81"/>
                    <a:pt x="0" y="63"/>
                    <a:pt x="0" y="45"/>
                  </a:cubicBezTo>
                  <a:lnTo>
                    <a:pt x="0" y="45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8"/>
                    <a:pt x="2765" y="45"/>
                  </a:cubicBezTo>
                  <a:lnTo>
                    <a:pt x="2765" y="45"/>
                  </a:lnTo>
                  <a:cubicBezTo>
                    <a:pt x="2765" y="63"/>
                    <a:pt x="2747" y="81"/>
                    <a:pt x="2729" y="8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331">
              <a:extLst>
                <a:ext uri="{FF2B5EF4-FFF2-40B4-BE49-F238E27FC236}">
                  <a16:creationId xmlns:a16="http://schemas.microsoft.com/office/drawing/2014/main" id="{1F6C7DDE-6618-2F40-8128-B8E826E0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584977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332">
              <a:extLst>
                <a:ext uri="{FF2B5EF4-FFF2-40B4-BE49-F238E27FC236}">
                  <a16:creationId xmlns:a16="http://schemas.microsoft.com/office/drawing/2014/main" id="{CD980B25-4175-4B45-B0CA-8714EE8E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102026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333">
              <a:extLst>
                <a:ext uri="{FF2B5EF4-FFF2-40B4-BE49-F238E27FC236}">
                  <a16:creationId xmlns:a16="http://schemas.microsoft.com/office/drawing/2014/main" id="{299D336E-A6B6-D942-81F0-F2A13A419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34977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334">
              <a:extLst>
                <a:ext uri="{FF2B5EF4-FFF2-40B4-BE49-F238E27FC236}">
                  <a16:creationId xmlns:a16="http://schemas.microsoft.com/office/drawing/2014/main" id="{3673D023-45FB-264F-BF78-97DCE7A6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6588512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335">
              <a:extLst>
                <a:ext uri="{FF2B5EF4-FFF2-40B4-BE49-F238E27FC236}">
                  <a16:creationId xmlns:a16="http://schemas.microsoft.com/office/drawing/2014/main" id="{4EE62EE9-F300-A340-A4D0-A0B3072D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5831756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336">
              <a:extLst>
                <a:ext uri="{FF2B5EF4-FFF2-40B4-BE49-F238E27FC236}">
                  <a16:creationId xmlns:a16="http://schemas.microsoft.com/office/drawing/2014/main" id="{5CE7B872-F540-8349-9840-0846AE5F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016442"/>
              <a:ext cx="85587" cy="85584"/>
            </a:xfrm>
            <a:custGeom>
              <a:avLst/>
              <a:gdLst>
                <a:gd name="T0" fmla="*/ 82 w 83"/>
                <a:gd name="T1" fmla="*/ 46 h 83"/>
                <a:gd name="T2" fmla="*/ 82 w 83"/>
                <a:gd name="T3" fmla="*/ 46 h 83"/>
                <a:gd name="T4" fmla="*/ 46 w 83"/>
                <a:gd name="T5" fmla="*/ 82 h 83"/>
                <a:gd name="T6" fmla="*/ 0 w 83"/>
                <a:gd name="T7" fmla="*/ 46 h 83"/>
                <a:gd name="T8" fmla="*/ 46 w 83"/>
                <a:gd name="T9" fmla="*/ 0 h 83"/>
                <a:gd name="T10" fmla="*/ 82 w 83"/>
                <a:gd name="T11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46"/>
                  </a:moveTo>
                  <a:lnTo>
                    <a:pt x="82" y="4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46"/>
                  </a:cubicBezTo>
                  <a:cubicBezTo>
                    <a:pt x="0" y="19"/>
                    <a:pt x="18" y="0"/>
                    <a:pt x="46" y="0"/>
                  </a:cubicBezTo>
                  <a:cubicBezTo>
                    <a:pt x="63" y="0"/>
                    <a:pt x="82" y="19"/>
                    <a:pt x="82" y="4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337">
              <a:extLst>
                <a:ext uri="{FF2B5EF4-FFF2-40B4-BE49-F238E27FC236}">
                  <a16:creationId xmlns:a16="http://schemas.microsoft.com/office/drawing/2014/main" id="{98614029-4A53-2049-8C71-7615F6ADC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201125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338">
              <a:extLst>
                <a:ext uri="{FF2B5EF4-FFF2-40B4-BE49-F238E27FC236}">
                  <a16:creationId xmlns:a16="http://schemas.microsoft.com/office/drawing/2014/main" id="{365B84BF-F109-C64C-9A02-0AB0FDE47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385811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339">
              <a:extLst>
                <a:ext uri="{FF2B5EF4-FFF2-40B4-BE49-F238E27FC236}">
                  <a16:creationId xmlns:a16="http://schemas.microsoft.com/office/drawing/2014/main" id="{741A3E88-7D04-7541-A4AF-82A2ED174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6561485"/>
              <a:ext cx="85587" cy="94596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340">
              <a:extLst>
                <a:ext uri="{FF2B5EF4-FFF2-40B4-BE49-F238E27FC236}">
                  <a16:creationId xmlns:a16="http://schemas.microsoft.com/office/drawing/2014/main" id="{88C9C395-906A-E14F-A3D9-FC99A0DC1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6867791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4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8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8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4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341">
              <a:extLst>
                <a:ext uri="{FF2B5EF4-FFF2-40B4-BE49-F238E27FC236}">
                  <a16:creationId xmlns:a16="http://schemas.microsoft.com/office/drawing/2014/main" id="{787164B1-8E7B-ED4E-896F-98F7EB48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7228151"/>
              <a:ext cx="396396" cy="405405"/>
            </a:xfrm>
            <a:custGeom>
              <a:avLst/>
              <a:gdLst>
                <a:gd name="T0" fmla="*/ 389 w 390"/>
                <a:gd name="T1" fmla="*/ 198 h 398"/>
                <a:gd name="T2" fmla="*/ 389 w 390"/>
                <a:gd name="T3" fmla="*/ 198 h 398"/>
                <a:gd name="T4" fmla="*/ 199 w 390"/>
                <a:gd name="T5" fmla="*/ 397 h 398"/>
                <a:gd name="T6" fmla="*/ 0 w 390"/>
                <a:gd name="T7" fmla="*/ 198 h 398"/>
                <a:gd name="T8" fmla="*/ 199 w 390"/>
                <a:gd name="T9" fmla="*/ 0 h 398"/>
                <a:gd name="T10" fmla="*/ 389 w 390"/>
                <a:gd name="T11" fmla="*/ 1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8"/>
                  </a:moveTo>
                  <a:lnTo>
                    <a:pt x="389" y="198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8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342">
              <a:extLst>
                <a:ext uri="{FF2B5EF4-FFF2-40B4-BE49-F238E27FC236}">
                  <a16:creationId xmlns:a16="http://schemas.microsoft.com/office/drawing/2014/main" id="{5C849735-D5FF-B842-90B0-EA67B876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7394819"/>
              <a:ext cx="2824325" cy="76575"/>
            </a:xfrm>
            <a:custGeom>
              <a:avLst/>
              <a:gdLst>
                <a:gd name="T0" fmla="*/ 2729 w 2766"/>
                <a:gd name="T1" fmla="*/ 73 h 74"/>
                <a:gd name="T2" fmla="*/ 2729 w 2766"/>
                <a:gd name="T3" fmla="*/ 73 h 74"/>
                <a:gd name="T4" fmla="*/ 36 w 2766"/>
                <a:gd name="T5" fmla="*/ 73 h 74"/>
                <a:gd name="T6" fmla="*/ 0 w 2766"/>
                <a:gd name="T7" fmla="*/ 36 h 74"/>
                <a:gd name="T8" fmla="*/ 0 w 2766"/>
                <a:gd name="T9" fmla="*/ 36 h 74"/>
                <a:gd name="T10" fmla="*/ 36 w 2766"/>
                <a:gd name="T11" fmla="*/ 0 h 74"/>
                <a:gd name="T12" fmla="*/ 2729 w 2766"/>
                <a:gd name="T13" fmla="*/ 0 h 74"/>
                <a:gd name="T14" fmla="*/ 2765 w 2766"/>
                <a:gd name="T15" fmla="*/ 36 h 74"/>
                <a:gd name="T16" fmla="*/ 2765 w 2766"/>
                <a:gd name="T17" fmla="*/ 36 h 74"/>
                <a:gd name="T18" fmla="*/ 2729 w 2766"/>
                <a:gd name="T1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4">
                  <a:moveTo>
                    <a:pt x="2729" y="73"/>
                  </a:moveTo>
                  <a:lnTo>
                    <a:pt x="2729" y="73"/>
                  </a:lnTo>
                  <a:cubicBezTo>
                    <a:pt x="36" y="73"/>
                    <a:pt x="36" y="73"/>
                    <a:pt x="36" y="73"/>
                  </a:cubicBezTo>
                  <a:cubicBezTo>
                    <a:pt x="18" y="73"/>
                    <a:pt x="0" y="55"/>
                    <a:pt x="0" y="36"/>
                  </a:cubicBezTo>
                  <a:lnTo>
                    <a:pt x="0" y="36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9"/>
                    <a:pt x="2765" y="36"/>
                  </a:cubicBezTo>
                  <a:lnTo>
                    <a:pt x="2765" y="36"/>
                  </a:lnTo>
                  <a:cubicBezTo>
                    <a:pt x="2765" y="55"/>
                    <a:pt x="2747" y="73"/>
                    <a:pt x="2729" y="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343">
              <a:extLst>
                <a:ext uri="{FF2B5EF4-FFF2-40B4-BE49-F238E27FC236}">
                  <a16:creationId xmlns:a16="http://schemas.microsoft.com/office/drawing/2014/main" id="{1A7DD729-F9BB-3A4B-8255-E65658D8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043468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344">
              <a:extLst>
                <a:ext uri="{FF2B5EF4-FFF2-40B4-BE49-F238E27FC236}">
                  <a16:creationId xmlns:a16="http://schemas.microsoft.com/office/drawing/2014/main" id="{A280A590-E8ED-5446-A1DE-17C538217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291214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45">
              <a:extLst>
                <a:ext uri="{FF2B5EF4-FFF2-40B4-BE49-F238E27FC236}">
                  <a16:creationId xmlns:a16="http://schemas.microsoft.com/office/drawing/2014/main" id="{0B3DFE3A-BE14-7C44-AA22-BB538FDE8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543467"/>
              <a:ext cx="211713" cy="67569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27 h 64"/>
                <a:gd name="T8" fmla="*/ 0 w 209"/>
                <a:gd name="T9" fmla="*/ 27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27 h 64"/>
                <a:gd name="T16" fmla="*/ 208 w 209"/>
                <a:gd name="T17" fmla="*/ 27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346">
              <a:extLst>
                <a:ext uri="{FF2B5EF4-FFF2-40B4-BE49-F238E27FC236}">
                  <a16:creationId xmlns:a16="http://schemas.microsoft.com/office/drawing/2014/main" id="{62503250-A29B-B843-A30D-471806B8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7782207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347">
              <a:extLst>
                <a:ext uri="{FF2B5EF4-FFF2-40B4-BE49-F238E27FC236}">
                  <a16:creationId xmlns:a16="http://schemas.microsoft.com/office/drawing/2014/main" id="{9CC0F7BC-0442-8947-9F66-E31EB76D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025450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348">
              <a:extLst>
                <a:ext uri="{FF2B5EF4-FFF2-40B4-BE49-F238E27FC236}">
                  <a16:creationId xmlns:a16="http://schemas.microsoft.com/office/drawing/2014/main" id="{C3D774F4-A019-984B-9374-62C54B83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210133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349">
              <a:extLst>
                <a:ext uri="{FF2B5EF4-FFF2-40B4-BE49-F238E27FC236}">
                  <a16:creationId xmlns:a16="http://schemas.microsoft.com/office/drawing/2014/main" id="{BEFE7D5C-B94A-8B40-A8CE-EB3EC7D8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394819"/>
              <a:ext cx="85587" cy="85584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350">
              <a:extLst>
                <a:ext uri="{FF2B5EF4-FFF2-40B4-BE49-F238E27FC236}">
                  <a16:creationId xmlns:a16="http://schemas.microsoft.com/office/drawing/2014/main" id="{FC281A83-B21B-B94B-A8FD-86AD1581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579503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2"/>
                    <a:pt x="46" y="82"/>
                  </a:cubicBezTo>
                  <a:cubicBezTo>
                    <a:pt x="18" y="82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351">
              <a:extLst>
                <a:ext uri="{FF2B5EF4-FFF2-40B4-BE49-F238E27FC236}">
                  <a16:creationId xmlns:a16="http://schemas.microsoft.com/office/drawing/2014/main" id="{9B9C5E90-CCD7-F542-854A-4ADB24A4D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7755180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27"/>
                    <a:pt x="18" y="0"/>
                    <a:pt x="46" y="0"/>
                  </a:cubicBezTo>
                  <a:cubicBezTo>
                    <a:pt x="63" y="0"/>
                    <a:pt x="82" y="2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352">
              <a:extLst>
                <a:ext uri="{FF2B5EF4-FFF2-40B4-BE49-F238E27FC236}">
                  <a16:creationId xmlns:a16="http://schemas.microsoft.com/office/drawing/2014/main" id="{0DE569A9-60F6-FC42-94B4-CEBB6A0C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753" y="8056980"/>
              <a:ext cx="4099098" cy="1126126"/>
            </a:xfrm>
            <a:custGeom>
              <a:avLst/>
              <a:gdLst>
                <a:gd name="T0" fmla="*/ 3786 w 4013"/>
                <a:gd name="T1" fmla="*/ 1103 h 1104"/>
                <a:gd name="T2" fmla="*/ 3786 w 4013"/>
                <a:gd name="T3" fmla="*/ 1103 h 1104"/>
                <a:gd name="T4" fmla="*/ 226 w 4013"/>
                <a:gd name="T5" fmla="*/ 1103 h 1104"/>
                <a:gd name="T6" fmla="*/ 0 w 4013"/>
                <a:gd name="T7" fmla="*/ 868 h 1104"/>
                <a:gd name="T8" fmla="*/ 0 w 4013"/>
                <a:gd name="T9" fmla="*/ 235 h 1104"/>
                <a:gd name="T10" fmla="*/ 226 w 4013"/>
                <a:gd name="T11" fmla="*/ 0 h 1104"/>
                <a:gd name="T12" fmla="*/ 3786 w 4013"/>
                <a:gd name="T13" fmla="*/ 0 h 1104"/>
                <a:gd name="T14" fmla="*/ 4012 w 4013"/>
                <a:gd name="T15" fmla="*/ 235 h 1104"/>
                <a:gd name="T16" fmla="*/ 4012 w 4013"/>
                <a:gd name="T17" fmla="*/ 868 h 1104"/>
                <a:gd name="T18" fmla="*/ 3786 w 4013"/>
                <a:gd name="T19" fmla="*/ 110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3" h="1104">
                  <a:moveTo>
                    <a:pt x="3786" y="1103"/>
                  </a:moveTo>
                  <a:lnTo>
                    <a:pt x="3786" y="1103"/>
                  </a:lnTo>
                  <a:cubicBezTo>
                    <a:pt x="226" y="1103"/>
                    <a:pt x="226" y="1103"/>
                    <a:pt x="226" y="1103"/>
                  </a:cubicBezTo>
                  <a:cubicBezTo>
                    <a:pt x="99" y="1103"/>
                    <a:pt x="0" y="995"/>
                    <a:pt x="0" y="868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09"/>
                    <a:pt x="99" y="0"/>
                    <a:pt x="226" y="0"/>
                  </a:cubicBezTo>
                  <a:cubicBezTo>
                    <a:pt x="3786" y="0"/>
                    <a:pt x="3786" y="0"/>
                    <a:pt x="3786" y="0"/>
                  </a:cubicBezTo>
                  <a:cubicBezTo>
                    <a:pt x="3913" y="0"/>
                    <a:pt x="4012" y="109"/>
                    <a:pt x="4012" y="235"/>
                  </a:cubicBezTo>
                  <a:cubicBezTo>
                    <a:pt x="4012" y="868"/>
                    <a:pt x="4012" y="868"/>
                    <a:pt x="4012" y="868"/>
                  </a:cubicBezTo>
                  <a:cubicBezTo>
                    <a:pt x="4012" y="995"/>
                    <a:pt x="3913" y="1103"/>
                    <a:pt x="3786" y="110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353">
              <a:extLst>
                <a:ext uri="{FF2B5EF4-FFF2-40B4-BE49-F238E27FC236}">
                  <a16:creationId xmlns:a16="http://schemas.microsoft.com/office/drawing/2014/main" id="{0E5C2972-BD68-314B-83F2-2D1494485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39" y="8417340"/>
              <a:ext cx="396396" cy="405405"/>
            </a:xfrm>
            <a:custGeom>
              <a:avLst/>
              <a:gdLst>
                <a:gd name="T0" fmla="*/ 389 w 390"/>
                <a:gd name="T1" fmla="*/ 199 h 398"/>
                <a:gd name="T2" fmla="*/ 389 w 390"/>
                <a:gd name="T3" fmla="*/ 199 h 398"/>
                <a:gd name="T4" fmla="*/ 199 w 390"/>
                <a:gd name="T5" fmla="*/ 397 h 398"/>
                <a:gd name="T6" fmla="*/ 0 w 390"/>
                <a:gd name="T7" fmla="*/ 199 h 398"/>
                <a:gd name="T8" fmla="*/ 199 w 390"/>
                <a:gd name="T9" fmla="*/ 0 h 398"/>
                <a:gd name="T10" fmla="*/ 389 w 390"/>
                <a:gd name="T11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98">
                  <a:moveTo>
                    <a:pt x="389" y="199"/>
                  </a:moveTo>
                  <a:lnTo>
                    <a:pt x="389" y="199"/>
                  </a:lnTo>
                  <a:cubicBezTo>
                    <a:pt x="389" y="307"/>
                    <a:pt x="308" y="397"/>
                    <a:pt x="199" y="397"/>
                  </a:cubicBezTo>
                  <a:cubicBezTo>
                    <a:pt x="91" y="397"/>
                    <a:pt x="0" y="307"/>
                    <a:pt x="0" y="199"/>
                  </a:cubicBezTo>
                  <a:cubicBezTo>
                    <a:pt x="0" y="90"/>
                    <a:pt x="91" y="0"/>
                    <a:pt x="199" y="0"/>
                  </a:cubicBezTo>
                  <a:cubicBezTo>
                    <a:pt x="308" y="0"/>
                    <a:pt x="389" y="90"/>
                    <a:pt x="389" y="1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354">
              <a:extLst>
                <a:ext uri="{FF2B5EF4-FFF2-40B4-BE49-F238E27FC236}">
                  <a16:creationId xmlns:a16="http://schemas.microsoft.com/office/drawing/2014/main" id="{55994026-15F7-8340-AB3F-800FC6CD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248" y="8584008"/>
              <a:ext cx="2824325" cy="76575"/>
            </a:xfrm>
            <a:custGeom>
              <a:avLst/>
              <a:gdLst>
                <a:gd name="T0" fmla="*/ 2729 w 2766"/>
                <a:gd name="T1" fmla="*/ 72 h 73"/>
                <a:gd name="T2" fmla="*/ 2729 w 2766"/>
                <a:gd name="T3" fmla="*/ 72 h 73"/>
                <a:gd name="T4" fmla="*/ 36 w 2766"/>
                <a:gd name="T5" fmla="*/ 72 h 73"/>
                <a:gd name="T6" fmla="*/ 0 w 2766"/>
                <a:gd name="T7" fmla="*/ 36 h 73"/>
                <a:gd name="T8" fmla="*/ 0 w 2766"/>
                <a:gd name="T9" fmla="*/ 36 h 73"/>
                <a:gd name="T10" fmla="*/ 36 w 2766"/>
                <a:gd name="T11" fmla="*/ 0 h 73"/>
                <a:gd name="T12" fmla="*/ 2729 w 2766"/>
                <a:gd name="T13" fmla="*/ 0 h 73"/>
                <a:gd name="T14" fmla="*/ 2765 w 2766"/>
                <a:gd name="T15" fmla="*/ 36 h 73"/>
                <a:gd name="T16" fmla="*/ 2765 w 2766"/>
                <a:gd name="T17" fmla="*/ 36 h 73"/>
                <a:gd name="T18" fmla="*/ 2729 w 2766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6" h="73">
                  <a:moveTo>
                    <a:pt x="2729" y="72"/>
                  </a:moveTo>
                  <a:lnTo>
                    <a:pt x="2729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7"/>
                    <a:pt x="18" y="0"/>
                    <a:pt x="36" y="0"/>
                  </a:cubicBezTo>
                  <a:cubicBezTo>
                    <a:pt x="2729" y="0"/>
                    <a:pt x="2729" y="0"/>
                    <a:pt x="2729" y="0"/>
                  </a:cubicBezTo>
                  <a:cubicBezTo>
                    <a:pt x="2747" y="0"/>
                    <a:pt x="2765" y="17"/>
                    <a:pt x="2765" y="36"/>
                  </a:cubicBezTo>
                  <a:lnTo>
                    <a:pt x="2765" y="36"/>
                  </a:lnTo>
                  <a:cubicBezTo>
                    <a:pt x="2765" y="54"/>
                    <a:pt x="2747" y="72"/>
                    <a:pt x="2729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355">
              <a:extLst>
                <a:ext uri="{FF2B5EF4-FFF2-40B4-BE49-F238E27FC236}">
                  <a16:creationId xmlns:a16="http://schemas.microsoft.com/office/drawing/2014/main" id="{12FB7B14-3F09-684D-BDF9-0AAC2704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232657"/>
              <a:ext cx="211713" cy="76575"/>
            </a:xfrm>
            <a:custGeom>
              <a:avLst/>
              <a:gdLst>
                <a:gd name="T0" fmla="*/ 181 w 209"/>
                <a:gd name="T1" fmla="*/ 72 h 73"/>
                <a:gd name="T2" fmla="*/ 181 w 209"/>
                <a:gd name="T3" fmla="*/ 72 h 73"/>
                <a:gd name="T4" fmla="*/ 36 w 209"/>
                <a:gd name="T5" fmla="*/ 72 h 73"/>
                <a:gd name="T6" fmla="*/ 0 w 209"/>
                <a:gd name="T7" fmla="*/ 36 h 73"/>
                <a:gd name="T8" fmla="*/ 0 w 209"/>
                <a:gd name="T9" fmla="*/ 36 h 73"/>
                <a:gd name="T10" fmla="*/ 36 w 209"/>
                <a:gd name="T11" fmla="*/ 0 h 73"/>
                <a:gd name="T12" fmla="*/ 181 w 209"/>
                <a:gd name="T13" fmla="*/ 0 h 73"/>
                <a:gd name="T14" fmla="*/ 208 w 209"/>
                <a:gd name="T15" fmla="*/ 36 h 73"/>
                <a:gd name="T16" fmla="*/ 208 w 209"/>
                <a:gd name="T17" fmla="*/ 36 h 73"/>
                <a:gd name="T18" fmla="*/ 181 w 209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73">
                  <a:moveTo>
                    <a:pt x="181" y="72"/>
                  </a:moveTo>
                  <a:lnTo>
                    <a:pt x="181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72"/>
                    <a:pt x="181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356">
              <a:extLst>
                <a:ext uri="{FF2B5EF4-FFF2-40B4-BE49-F238E27FC236}">
                  <a16:creationId xmlns:a16="http://schemas.microsoft.com/office/drawing/2014/main" id="{474D2CED-8F4B-0C48-A565-EE1DEFD2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484909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357">
              <a:extLst>
                <a:ext uri="{FF2B5EF4-FFF2-40B4-BE49-F238E27FC236}">
                  <a16:creationId xmlns:a16="http://schemas.microsoft.com/office/drawing/2014/main" id="{AAB5659E-D88D-0941-B66B-CEEF91EE8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732655"/>
              <a:ext cx="211713" cy="67569"/>
            </a:xfrm>
            <a:custGeom>
              <a:avLst/>
              <a:gdLst>
                <a:gd name="T0" fmla="*/ 181 w 209"/>
                <a:gd name="T1" fmla="*/ 64 h 65"/>
                <a:gd name="T2" fmla="*/ 181 w 209"/>
                <a:gd name="T3" fmla="*/ 64 h 65"/>
                <a:gd name="T4" fmla="*/ 36 w 209"/>
                <a:gd name="T5" fmla="*/ 64 h 65"/>
                <a:gd name="T6" fmla="*/ 0 w 209"/>
                <a:gd name="T7" fmla="*/ 27 h 65"/>
                <a:gd name="T8" fmla="*/ 0 w 209"/>
                <a:gd name="T9" fmla="*/ 27 h 65"/>
                <a:gd name="T10" fmla="*/ 36 w 209"/>
                <a:gd name="T11" fmla="*/ 0 h 65"/>
                <a:gd name="T12" fmla="*/ 181 w 209"/>
                <a:gd name="T13" fmla="*/ 0 h 65"/>
                <a:gd name="T14" fmla="*/ 208 w 209"/>
                <a:gd name="T15" fmla="*/ 27 h 65"/>
                <a:gd name="T16" fmla="*/ 208 w 209"/>
                <a:gd name="T17" fmla="*/ 27 h 65"/>
                <a:gd name="T18" fmla="*/ 181 w 209"/>
                <a:gd name="T1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5">
                  <a:moveTo>
                    <a:pt x="181" y="64"/>
                  </a:moveTo>
                  <a:lnTo>
                    <a:pt x="181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45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9"/>
                    <a:pt x="208" y="27"/>
                  </a:cubicBezTo>
                  <a:lnTo>
                    <a:pt x="208" y="27"/>
                  </a:lnTo>
                  <a:cubicBezTo>
                    <a:pt x="208" y="45"/>
                    <a:pt x="199" y="64"/>
                    <a:pt x="181" y="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358">
              <a:extLst>
                <a:ext uri="{FF2B5EF4-FFF2-40B4-BE49-F238E27FC236}">
                  <a16:creationId xmlns:a16="http://schemas.microsoft.com/office/drawing/2014/main" id="{7CD3614E-E8B9-644D-90F2-8A0B785B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924" y="8971395"/>
              <a:ext cx="211713" cy="67566"/>
            </a:xfrm>
            <a:custGeom>
              <a:avLst/>
              <a:gdLst>
                <a:gd name="T0" fmla="*/ 181 w 209"/>
                <a:gd name="T1" fmla="*/ 63 h 64"/>
                <a:gd name="T2" fmla="*/ 181 w 209"/>
                <a:gd name="T3" fmla="*/ 63 h 64"/>
                <a:gd name="T4" fmla="*/ 36 w 209"/>
                <a:gd name="T5" fmla="*/ 63 h 64"/>
                <a:gd name="T6" fmla="*/ 0 w 209"/>
                <a:gd name="T7" fmla="*/ 36 h 64"/>
                <a:gd name="T8" fmla="*/ 0 w 209"/>
                <a:gd name="T9" fmla="*/ 36 h 64"/>
                <a:gd name="T10" fmla="*/ 36 w 209"/>
                <a:gd name="T11" fmla="*/ 0 h 64"/>
                <a:gd name="T12" fmla="*/ 181 w 209"/>
                <a:gd name="T13" fmla="*/ 0 h 64"/>
                <a:gd name="T14" fmla="*/ 208 w 209"/>
                <a:gd name="T15" fmla="*/ 36 h 64"/>
                <a:gd name="T16" fmla="*/ 208 w 209"/>
                <a:gd name="T17" fmla="*/ 36 h 64"/>
                <a:gd name="T18" fmla="*/ 181 w 209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64">
                  <a:moveTo>
                    <a:pt x="181" y="63"/>
                  </a:moveTo>
                  <a:lnTo>
                    <a:pt x="181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54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0"/>
                    <a:pt x="3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9" y="0"/>
                    <a:pt x="208" y="18"/>
                    <a:pt x="208" y="36"/>
                  </a:cubicBezTo>
                  <a:lnTo>
                    <a:pt x="208" y="36"/>
                  </a:lnTo>
                  <a:cubicBezTo>
                    <a:pt x="208" y="54"/>
                    <a:pt x="199" y="63"/>
                    <a:pt x="181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359">
              <a:extLst>
                <a:ext uri="{FF2B5EF4-FFF2-40B4-BE49-F238E27FC236}">
                  <a16:creationId xmlns:a16="http://schemas.microsoft.com/office/drawing/2014/main" id="{90EF304D-CDC4-094B-AA62-39CD2D85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214639"/>
              <a:ext cx="85587" cy="94593"/>
            </a:xfrm>
            <a:custGeom>
              <a:avLst/>
              <a:gdLst>
                <a:gd name="T0" fmla="*/ 82 w 83"/>
                <a:gd name="T1" fmla="*/ 45 h 91"/>
                <a:gd name="T2" fmla="*/ 82 w 83"/>
                <a:gd name="T3" fmla="*/ 45 h 91"/>
                <a:gd name="T4" fmla="*/ 46 w 83"/>
                <a:gd name="T5" fmla="*/ 90 h 91"/>
                <a:gd name="T6" fmla="*/ 0 w 83"/>
                <a:gd name="T7" fmla="*/ 45 h 91"/>
                <a:gd name="T8" fmla="*/ 46 w 83"/>
                <a:gd name="T9" fmla="*/ 0 h 91"/>
                <a:gd name="T10" fmla="*/ 82 w 83"/>
                <a:gd name="T11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1">
                  <a:moveTo>
                    <a:pt x="82" y="45"/>
                  </a:moveTo>
                  <a:lnTo>
                    <a:pt x="82" y="45"/>
                  </a:lnTo>
                  <a:cubicBezTo>
                    <a:pt x="82" y="72"/>
                    <a:pt x="63" y="90"/>
                    <a:pt x="46" y="90"/>
                  </a:cubicBezTo>
                  <a:cubicBezTo>
                    <a:pt x="18" y="90"/>
                    <a:pt x="0" y="72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360">
              <a:extLst>
                <a:ext uri="{FF2B5EF4-FFF2-40B4-BE49-F238E27FC236}">
                  <a16:creationId xmlns:a16="http://schemas.microsoft.com/office/drawing/2014/main" id="{46E13418-8BDA-A349-87F0-840F4BAF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399322"/>
              <a:ext cx="85587" cy="85587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361">
              <a:extLst>
                <a:ext uri="{FF2B5EF4-FFF2-40B4-BE49-F238E27FC236}">
                  <a16:creationId xmlns:a16="http://schemas.microsoft.com/office/drawing/2014/main" id="{EC88C6C5-9848-0545-98BB-1E3D99EC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584008"/>
              <a:ext cx="85587" cy="85584"/>
            </a:xfrm>
            <a:custGeom>
              <a:avLst/>
              <a:gdLst>
                <a:gd name="T0" fmla="*/ 82 w 83"/>
                <a:gd name="T1" fmla="*/ 45 h 82"/>
                <a:gd name="T2" fmla="*/ 82 w 83"/>
                <a:gd name="T3" fmla="*/ 45 h 82"/>
                <a:gd name="T4" fmla="*/ 46 w 83"/>
                <a:gd name="T5" fmla="*/ 81 h 82"/>
                <a:gd name="T6" fmla="*/ 0 w 83"/>
                <a:gd name="T7" fmla="*/ 45 h 82"/>
                <a:gd name="T8" fmla="*/ 46 w 83"/>
                <a:gd name="T9" fmla="*/ 0 h 82"/>
                <a:gd name="T10" fmla="*/ 82 w 83"/>
                <a:gd name="T11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45"/>
                  </a:moveTo>
                  <a:lnTo>
                    <a:pt x="82" y="45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45"/>
                  </a:cubicBezTo>
                  <a:cubicBezTo>
                    <a:pt x="0" y="17"/>
                    <a:pt x="18" y="0"/>
                    <a:pt x="46" y="0"/>
                  </a:cubicBezTo>
                  <a:cubicBezTo>
                    <a:pt x="63" y="0"/>
                    <a:pt x="82" y="17"/>
                    <a:pt x="82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362">
              <a:extLst>
                <a:ext uri="{FF2B5EF4-FFF2-40B4-BE49-F238E27FC236}">
                  <a16:creationId xmlns:a16="http://schemas.microsoft.com/office/drawing/2014/main" id="{E1EB2F9E-A644-644A-BEFF-6D6BC3C93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768691"/>
              <a:ext cx="85587" cy="85587"/>
            </a:xfrm>
            <a:custGeom>
              <a:avLst/>
              <a:gdLst>
                <a:gd name="T0" fmla="*/ 82 w 83"/>
                <a:gd name="T1" fmla="*/ 36 h 83"/>
                <a:gd name="T2" fmla="*/ 82 w 83"/>
                <a:gd name="T3" fmla="*/ 36 h 83"/>
                <a:gd name="T4" fmla="*/ 46 w 83"/>
                <a:gd name="T5" fmla="*/ 82 h 83"/>
                <a:gd name="T6" fmla="*/ 0 w 83"/>
                <a:gd name="T7" fmla="*/ 36 h 83"/>
                <a:gd name="T8" fmla="*/ 46 w 83"/>
                <a:gd name="T9" fmla="*/ 0 h 83"/>
                <a:gd name="T10" fmla="*/ 82 w 83"/>
                <a:gd name="T1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82" y="36"/>
                  </a:moveTo>
                  <a:lnTo>
                    <a:pt x="82" y="36"/>
                  </a:lnTo>
                  <a:cubicBezTo>
                    <a:pt x="82" y="64"/>
                    <a:pt x="63" y="82"/>
                    <a:pt x="46" y="82"/>
                  </a:cubicBezTo>
                  <a:cubicBezTo>
                    <a:pt x="18" y="82"/>
                    <a:pt x="0" y="64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363">
              <a:extLst>
                <a:ext uri="{FF2B5EF4-FFF2-40B4-BE49-F238E27FC236}">
                  <a16:creationId xmlns:a16="http://schemas.microsoft.com/office/drawing/2014/main" id="{27D28AE6-11F1-F449-8AFF-D0F74741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626" y="8953377"/>
              <a:ext cx="85587" cy="85584"/>
            </a:xfrm>
            <a:custGeom>
              <a:avLst/>
              <a:gdLst>
                <a:gd name="T0" fmla="*/ 82 w 83"/>
                <a:gd name="T1" fmla="*/ 36 h 82"/>
                <a:gd name="T2" fmla="*/ 82 w 83"/>
                <a:gd name="T3" fmla="*/ 36 h 82"/>
                <a:gd name="T4" fmla="*/ 46 w 83"/>
                <a:gd name="T5" fmla="*/ 81 h 82"/>
                <a:gd name="T6" fmla="*/ 0 w 83"/>
                <a:gd name="T7" fmla="*/ 36 h 82"/>
                <a:gd name="T8" fmla="*/ 46 w 83"/>
                <a:gd name="T9" fmla="*/ 0 h 82"/>
                <a:gd name="T10" fmla="*/ 82 w 83"/>
                <a:gd name="T11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2">
                  <a:moveTo>
                    <a:pt x="82" y="36"/>
                  </a:moveTo>
                  <a:lnTo>
                    <a:pt x="82" y="36"/>
                  </a:lnTo>
                  <a:cubicBezTo>
                    <a:pt x="82" y="63"/>
                    <a:pt x="63" y="81"/>
                    <a:pt x="46" y="81"/>
                  </a:cubicBezTo>
                  <a:cubicBezTo>
                    <a:pt x="18" y="81"/>
                    <a:pt x="0" y="63"/>
                    <a:pt x="0" y="36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63" y="0"/>
                    <a:pt x="82" y="18"/>
                    <a:pt x="82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B51E2746-3E5B-8C46-83F6-4C6BB681A53A}"/>
              </a:ext>
            </a:extLst>
          </p:cNvPr>
          <p:cNvSpPr/>
          <p:nvPr/>
        </p:nvSpPr>
        <p:spPr>
          <a:xfrm>
            <a:off x="6046972" y="6234257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B3B7184-9EF6-2D4C-BFE2-CBC1BED15442}"/>
              </a:ext>
            </a:extLst>
          </p:cNvPr>
          <p:cNvSpPr/>
          <p:nvPr/>
        </p:nvSpPr>
        <p:spPr>
          <a:xfrm>
            <a:off x="17460494" y="5139559"/>
            <a:ext cx="5687156" cy="595936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F3BD8C-8870-914A-A417-E8AD3299A9D4}"/>
              </a:ext>
            </a:extLst>
          </p:cNvPr>
          <p:cNvSpPr/>
          <p:nvPr/>
        </p:nvSpPr>
        <p:spPr>
          <a:xfrm>
            <a:off x="17865926" y="7927200"/>
            <a:ext cx="4876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935060C-DDFD-3048-B23F-1C751237451D}"/>
              </a:ext>
            </a:extLst>
          </p:cNvPr>
          <p:cNvSpPr txBox="1"/>
          <p:nvPr/>
        </p:nvSpPr>
        <p:spPr>
          <a:xfrm>
            <a:off x="17865926" y="9123091"/>
            <a:ext cx="4876292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B0753D8-1BE1-AC48-BDA8-122B5C898AB3}"/>
              </a:ext>
            </a:extLst>
          </p:cNvPr>
          <p:cNvGrpSpPr/>
          <p:nvPr/>
        </p:nvGrpSpPr>
        <p:grpSpPr>
          <a:xfrm>
            <a:off x="19811920" y="6131887"/>
            <a:ext cx="993848" cy="1494695"/>
            <a:chOff x="15264530" y="24485302"/>
            <a:chExt cx="637459" cy="958705"/>
          </a:xfrm>
          <a:solidFill>
            <a:schemeClr val="accent2"/>
          </a:solidFill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9D3BA52-DAFC-554F-B8C0-3E4E624DD4EB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892BCDC-2C26-8944-A7B2-38FD097AA02B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6A01B53C-5489-F048-9D72-4F21F5D691AB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7769E8E-CF71-0240-9FF3-E305CD73F6C2}"/>
              </a:ext>
            </a:extLst>
          </p:cNvPr>
          <p:cNvSpPr txBox="1"/>
          <p:nvPr/>
        </p:nvSpPr>
        <p:spPr>
          <a:xfrm>
            <a:off x="1070303" y="9484190"/>
            <a:ext cx="5440876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68F64BA4-C6E9-6D46-8747-CD1A72EB1A0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A1E4DBA7-BE47-674F-9212-9DA628278437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661499F1-C401-1E4A-9D2F-D504DF0A83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B51E2746-3E5B-8C46-83F6-4C6BB681A53A}"/>
              </a:ext>
            </a:extLst>
          </p:cNvPr>
          <p:cNvSpPr/>
          <p:nvPr/>
        </p:nvSpPr>
        <p:spPr>
          <a:xfrm>
            <a:off x="14744635" y="7563562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8886FD-AA97-DC46-BEB7-1F3FC6FF9081}"/>
              </a:ext>
            </a:extLst>
          </p:cNvPr>
          <p:cNvSpPr/>
          <p:nvPr/>
        </p:nvSpPr>
        <p:spPr>
          <a:xfrm>
            <a:off x="1871465" y="4584809"/>
            <a:ext cx="5687156" cy="73392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FCC78A-5893-EA4D-8353-C02B2819E6E8}"/>
              </a:ext>
            </a:extLst>
          </p:cNvPr>
          <p:cNvSpPr/>
          <p:nvPr/>
        </p:nvSpPr>
        <p:spPr>
          <a:xfrm>
            <a:off x="2276897" y="7298426"/>
            <a:ext cx="4876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sz="4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EC5559-876D-9A4A-943B-B5FAEAF1B768}"/>
              </a:ext>
            </a:extLst>
          </p:cNvPr>
          <p:cNvSpPr txBox="1"/>
          <p:nvPr/>
        </p:nvSpPr>
        <p:spPr>
          <a:xfrm>
            <a:off x="2707808" y="9437494"/>
            <a:ext cx="4014470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B56147D-7668-0143-8BCB-C1E6E0CE3EFC}"/>
              </a:ext>
            </a:extLst>
          </p:cNvPr>
          <p:cNvGrpSpPr/>
          <p:nvPr/>
        </p:nvGrpSpPr>
        <p:grpSpPr>
          <a:xfrm>
            <a:off x="4222891" y="5503113"/>
            <a:ext cx="993848" cy="1494695"/>
            <a:chOff x="15264530" y="24485302"/>
            <a:chExt cx="637459" cy="958705"/>
          </a:xfrm>
          <a:solidFill>
            <a:schemeClr val="accent1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4BC3806-8218-244A-A337-837FFC3F2C8E}"/>
                </a:ext>
              </a:extLst>
            </p:cNvPr>
            <p:cNvSpPr/>
            <p:nvPr/>
          </p:nvSpPr>
          <p:spPr>
            <a:xfrm>
              <a:off x="15338338" y="24557433"/>
              <a:ext cx="280985" cy="2457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94">
                  <a:moveTo>
                    <a:pt x="286" y="250"/>
                  </a:moveTo>
                  <a:cubicBezTo>
                    <a:pt x="300" y="256"/>
                    <a:pt x="317" y="249"/>
                    <a:pt x="323" y="235"/>
                  </a:cubicBezTo>
                  <a:cubicBezTo>
                    <a:pt x="333" y="213"/>
                    <a:pt x="337" y="189"/>
                    <a:pt x="336" y="164"/>
                  </a:cubicBezTo>
                  <a:cubicBezTo>
                    <a:pt x="334" y="72"/>
                    <a:pt x="257" y="-2"/>
                    <a:pt x="164" y="0"/>
                  </a:cubicBezTo>
                  <a:cubicBezTo>
                    <a:pt x="119" y="2"/>
                    <a:pt x="78" y="20"/>
                    <a:pt x="47" y="53"/>
                  </a:cubicBezTo>
                  <a:cubicBezTo>
                    <a:pt x="16" y="85"/>
                    <a:pt x="-1" y="128"/>
                    <a:pt x="0" y="173"/>
                  </a:cubicBezTo>
                  <a:cubicBezTo>
                    <a:pt x="2" y="215"/>
                    <a:pt x="18" y="255"/>
                    <a:pt x="48" y="285"/>
                  </a:cubicBezTo>
                  <a:cubicBezTo>
                    <a:pt x="53" y="291"/>
                    <a:pt x="61" y="294"/>
                    <a:pt x="68" y="294"/>
                  </a:cubicBezTo>
                  <a:cubicBezTo>
                    <a:pt x="75" y="294"/>
                    <a:pt x="82" y="291"/>
                    <a:pt x="87" y="286"/>
                  </a:cubicBezTo>
                  <a:cubicBezTo>
                    <a:pt x="98" y="275"/>
                    <a:pt x="98" y="258"/>
                    <a:pt x="87" y="247"/>
                  </a:cubicBezTo>
                  <a:cubicBezTo>
                    <a:pt x="68" y="227"/>
                    <a:pt x="56" y="200"/>
                    <a:pt x="56" y="171"/>
                  </a:cubicBezTo>
                  <a:cubicBezTo>
                    <a:pt x="55" y="141"/>
                    <a:pt x="66" y="113"/>
                    <a:pt x="87" y="91"/>
                  </a:cubicBezTo>
                  <a:cubicBezTo>
                    <a:pt x="107" y="69"/>
                    <a:pt x="135" y="56"/>
                    <a:pt x="166" y="56"/>
                  </a:cubicBezTo>
                  <a:cubicBezTo>
                    <a:pt x="167" y="56"/>
                    <a:pt x="168" y="56"/>
                    <a:pt x="169" y="56"/>
                  </a:cubicBezTo>
                  <a:cubicBezTo>
                    <a:pt x="229" y="56"/>
                    <a:pt x="280" y="104"/>
                    <a:pt x="281" y="166"/>
                  </a:cubicBezTo>
                  <a:cubicBezTo>
                    <a:pt x="282" y="182"/>
                    <a:pt x="279" y="198"/>
                    <a:pt x="272" y="213"/>
                  </a:cubicBezTo>
                  <a:cubicBezTo>
                    <a:pt x="266" y="227"/>
                    <a:pt x="272" y="244"/>
                    <a:pt x="286" y="2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B85CDA-AF7B-CE43-BDFC-E894B0687C78}"/>
                </a:ext>
              </a:extLst>
            </p:cNvPr>
            <p:cNvSpPr/>
            <p:nvPr/>
          </p:nvSpPr>
          <p:spPr>
            <a:xfrm>
              <a:off x="15267046" y="24485302"/>
              <a:ext cx="425252" cy="39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8" h="475">
                  <a:moveTo>
                    <a:pt x="122" y="471"/>
                  </a:moveTo>
                  <a:cubicBezTo>
                    <a:pt x="127" y="474"/>
                    <a:pt x="132" y="475"/>
                    <a:pt x="137" y="475"/>
                  </a:cubicBezTo>
                  <a:cubicBezTo>
                    <a:pt x="146" y="475"/>
                    <a:pt x="155" y="471"/>
                    <a:pt x="160" y="462"/>
                  </a:cubicBezTo>
                  <a:cubicBezTo>
                    <a:pt x="168" y="449"/>
                    <a:pt x="164" y="432"/>
                    <a:pt x="151" y="424"/>
                  </a:cubicBezTo>
                  <a:cubicBezTo>
                    <a:pt x="97" y="391"/>
                    <a:pt x="62" y="334"/>
                    <a:pt x="56" y="271"/>
                  </a:cubicBezTo>
                  <a:cubicBezTo>
                    <a:pt x="52" y="218"/>
                    <a:pt x="69" y="166"/>
                    <a:pt x="103" y="126"/>
                  </a:cubicBezTo>
                  <a:cubicBezTo>
                    <a:pt x="137" y="86"/>
                    <a:pt x="185" y="61"/>
                    <a:pt x="238" y="56"/>
                  </a:cubicBezTo>
                  <a:cubicBezTo>
                    <a:pt x="291" y="52"/>
                    <a:pt x="343" y="69"/>
                    <a:pt x="383" y="103"/>
                  </a:cubicBezTo>
                  <a:cubicBezTo>
                    <a:pt x="423" y="137"/>
                    <a:pt x="448" y="185"/>
                    <a:pt x="453" y="238"/>
                  </a:cubicBezTo>
                  <a:cubicBezTo>
                    <a:pt x="455" y="269"/>
                    <a:pt x="451" y="299"/>
                    <a:pt x="439" y="328"/>
                  </a:cubicBezTo>
                  <a:cubicBezTo>
                    <a:pt x="433" y="342"/>
                    <a:pt x="440" y="358"/>
                    <a:pt x="455" y="364"/>
                  </a:cubicBezTo>
                  <a:cubicBezTo>
                    <a:pt x="469" y="369"/>
                    <a:pt x="485" y="362"/>
                    <a:pt x="490" y="348"/>
                  </a:cubicBezTo>
                  <a:cubicBezTo>
                    <a:pt x="505" y="312"/>
                    <a:pt x="511" y="273"/>
                    <a:pt x="508" y="234"/>
                  </a:cubicBezTo>
                  <a:cubicBezTo>
                    <a:pt x="502" y="166"/>
                    <a:pt x="470" y="105"/>
                    <a:pt x="419" y="61"/>
                  </a:cubicBezTo>
                  <a:cubicBezTo>
                    <a:pt x="367" y="17"/>
                    <a:pt x="301" y="-4"/>
                    <a:pt x="234" y="1"/>
                  </a:cubicBezTo>
                  <a:cubicBezTo>
                    <a:pt x="166" y="7"/>
                    <a:pt x="105" y="39"/>
                    <a:pt x="61" y="90"/>
                  </a:cubicBezTo>
                  <a:cubicBezTo>
                    <a:pt x="17" y="142"/>
                    <a:pt x="-4" y="208"/>
                    <a:pt x="1" y="275"/>
                  </a:cubicBezTo>
                  <a:cubicBezTo>
                    <a:pt x="8" y="356"/>
                    <a:pt x="53" y="429"/>
                    <a:pt x="122" y="47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DF8F7F2-9960-384B-AE6C-482D48608267}"/>
                </a:ext>
              </a:extLst>
            </p:cNvPr>
            <p:cNvSpPr/>
            <p:nvPr/>
          </p:nvSpPr>
          <p:spPr>
            <a:xfrm>
              <a:off x="15264530" y="24674862"/>
              <a:ext cx="637459" cy="769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18">
                  <a:moveTo>
                    <a:pt x="665" y="793"/>
                  </a:moveTo>
                  <a:cubicBezTo>
                    <a:pt x="630" y="837"/>
                    <a:pt x="574" y="863"/>
                    <a:pt x="511" y="863"/>
                  </a:cubicBezTo>
                  <a:cubicBezTo>
                    <a:pt x="407" y="863"/>
                    <a:pt x="380" y="834"/>
                    <a:pt x="282" y="701"/>
                  </a:cubicBezTo>
                  <a:cubicBezTo>
                    <a:pt x="281" y="699"/>
                    <a:pt x="279" y="696"/>
                    <a:pt x="277" y="694"/>
                  </a:cubicBezTo>
                  <a:lnTo>
                    <a:pt x="272" y="688"/>
                  </a:lnTo>
                  <a:lnTo>
                    <a:pt x="271" y="687"/>
                  </a:lnTo>
                  <a:cubicBezTo>
                    <a:pt x="271" y="686"/>
                    <a:pt x="220" y="633"/>
                    <a:pt x="185" y="583"/>
                  </a:cubicBezTo>
                  <a:cubicBezTo>
                    <a:pt x="176" y="571"/>
                    <a:pt x="167" y="559"/>
                    <a:pt x="158" y="548"/>
                  </a:cubicBezTo>
                  <a:lnTo>
                    <a:pt x="56" y="429"/>
                  </a:lnTo>
                  <a:cubicBezTo>
                    <a:pt x="60" y="421"/>
                    <a:pt x="76" y="409"/>
                    <a:pt x="83" y="410"/>
                  </a:cubicBezTo>
                  <a:cubicBezTo>
                    <a:pt x="97" y="412"/>
                    <a:pt x="136" y="440"/>
                    <a:pt x="156" y="466"/>
                  </a:cubicBezTo>
                  <a:cubicBezTo>
                    <a:pt x="175" y="489"/>
                    <a:pt x="195" y="510"/>
                    <a:pt x="217" y="526"/>
                  </a:cubicBezTo>
                  <a:cubicBezTo>
                    <a:pt x="252" y="553"/>
                    <a:pt x="272" y="561"/>
                    <a:pt x="290" y="555"/>
                  </a:cubicBezTo>
                  <a:cubicBezTo>
                    <a:pt x="300" y="551"/>
                    <a:pt x="307" y="545"/>
                    <a:pt x="310" y="535"/>
                  </a:cubicBezTo>
                  <a:cubicBezTo>
                    <a:pt x="315" y="525"/>
                    <a:pt x="314" y="510"/>
                    <a:pt x="308" y="465"/>
                  </a:cubicBezTo>
                  <a:cubicBezTo>
                    <a:pt x="304" y="436"/>
                    <a:pt x="297" y="395"/>
                    <a:pt x="288" y="344"/>
                  </a:cubicBezTo>
                  <a:cubicBezTo>
                    <a:pt x="271" y="249"/>
                    <a:pt x="250" y="139"/>
                    <a:pt x="239" y="81"/>
                  </a:cubicBezTo>
                  <a:cubicBezTo>
                    <a:pt x="239" y="81"/>
                    <a:pt x="239" y="79"/>
                    <a:pt x="239" y="76"/>
                  </a:cubicBezTo>
                  <a:cubicBezTo>
                    <a:pt x="242" y="60"/>
                    <a:pt x="256" y="56"/>
                    <a:pt x="260" y="56"/>
                  </a:cubicBezTo>
                  <a:cubicBezTo>
                    <a:pt x="264" y="55"/>
                    <a:pt x="279" y="53"/>
                    <a:pt x="287" y="67"/>
                  </a:cubicBezTo>
                  <a:cubicBezTo>
                    <a:pt x="289" y="70"/>
                    <a:pt x="289" y="71"/>
                    <a:pt x="289" y="72"/>
                  </a:cubicBezTo>
                  <a:lnTo>
                    <a:pt x="347" y="412"/>
                  </a:lnTo>
                  <a:cubicBezTo>
                    <a:pt x="350" y="427"/>
                    <a:pt x="364" y="437"/>
                    <a:pt x="379" y="435"/>
                  </a:cubicBezTo>
                  <a:cubicBezTo>
                    <a:pt x="394" y="432"/>
                    <a:pt x="404" y="418"/>
                    <a:pt x="402" y="403"/>
                  </a:cubicBezTo>
                  <a:lnTo>
                    <a:pt x="399" y="388"/>
                  </a:lnTo>
                  <a:lnTo>
                    <a:pt x="379" y="271"/>
                  </a:lnTo>
                  <a:lnTo>
                    <a:pt x="371" y="224"/>
                  </a:lnTo>
                  <a:lnTo>
                    <a:pt x="413" y="217"/>
                  </a:lnTo>
                  <a:cubicBezTo>
                    <a:pt x="415" y="216"/>
                    <a:pt x="417" y="217"/>
                    <a:pt x="418" y="218"/>
                  </a:cubicBezTo>
                  <a:cubicBezTo>
                    <a:pt x="419" y="219"/>
                    <a:pt x="420" y="220"/>
                    <a:pt x="420" y="222"/>
                  </a:cubicBezTo>
                  <a:lnTo>
                    <a:pt x="422" y="231"/>
                  </a:lnTo>
                  <a:lnTo>
                    <a:pt x="443" y="356"/>
                  </a:lnTo>
                  <a:cubicBezTo>
                    <a:pt x="446" y="371"/>
                    <a:pt x="460" y="381"/>
                    <a:pt x="475" y="378"/>
                  </a:cubicBezTo>
                  <a:cubicBezTo>
                    <a:pt x="490" y="376"/>
                    <a:pt x="500" y="361"/>
                    <a:pt x="498" y="346"/>
                  </a:cubicBezTo>
                  <a:lnTo>
                    <a:pt x="478" y="232"/>
                  </a:lnTo>
                  <a:lnTo>
                    <a:pt x="510" y="227"/>
                  </a:lnTo>
                  <a:cubicBezTo>
                    <a:pt x="515" y="226"/>
                    <a:pt x="519" y="227"/>
                    <a:pt x="522" y="229"/>
                  </a:cubicBezTo>
                  <a:cubicBezTo>
                    <a:pt x="526" y="232"/>
                    <a:pt x="528" y="236"/>
                    <a:pt x="529" y="240"/>
                  </a:cubicBezTo>
                  <a:lnTo>
                    <a:pt x="550" y="362"/>
                  </a:lnTo>
                  <a:cubicBezTo>
                    <a:pt x="552" y="376"/>
                    <a:pt x="564" y="385"/>
                    <a:pt x="577" y="385"/>
                  </a:cubicBezTo>
                  <a:cubicBezTo>
                    <a:pt x="578" y="385"/>
                    <a:pt x="580" y="385"/>
                    <a:pt x="582" y="385"/>
                  </a:cubicBezTo>
                  <a:cubicBezTo>
                    <a:pt x="597" y="382"/>
                    <a:pt x="607" y="368"/>
                    <a:pt x="604" y="353"/>
                  </a:cubicBezTo>
                  <a:lnTo>
                    <a:pt x="604" y="352"/>
                  </a:lnTo>
                  <a:cubicBezTo>
                    <a:pt x="604" y="351"/>
                    <a:pt x="604" y="351"/>
                    <a:pt x="604" y="351"/>
                  </a:cubicBezTo>
                  <a:lnTo>
                    <a:pt x="590" y="271"/>
                  </a:lnTo>
                  <a:lnTo>
                    <a:pt x="627" y="265"/>
                  </a:lnTo>
                  <a:cubicBezTo>
                    <a:pt x="633" y="264"/>
                    <a:pt x="639" y="268"/>
                    <a:pt x="640" y="274"/>
                  </a:cubicBezTo>
                  <a:lnTo>
                    <a:pt x="652" y="342"/>
                  </a:lnTo>
                  <a:cubicBezTo>
                    <a:pt x="652" y="344"/>
                    <a:pt x="652" y="345"/>
                    <a:pt x="653" y="346"/>
                  </a:cubicBezTo>
                  <a:lnTo>
                    <a:pt x="694" y="563"/>
                  </a:lnTo>
                  <a:lnTo>
                    <a:pt x="694" y="564"/>
                  </a:lnTo>
                  <a:cubicBezTo>
                    <a:pt x="717" y="661"/>
                    <a:pt x="707" y="740"/>
                    <a:pt x="665" y="793"/>
                  </a:cubicBezTo>
                  <a:close/>
                  <a:moveTo>
                    <a:pt x="748" y="552"/>
                  </a:moveTo>
                  <a:lnTo>
                    <a:pt x="704" y="319"/>
                  </a:lnTo>
                  <a:lnTo>
                    <a:pt x="694" y="265"/>
                  </a:lnTo>
                  <a:cubicBezTo>
                    <a:pt x="688" y="229"/>
                    <a:pt x="654" y="204"/>
                    <a:pt x="618" y="211"/>
                  </a:cubicBezTo>
                  <a:lnTo>
                    <a:pt x="580" y="217"/>
                  </a:lnTo>
                  <a:cubicBezTo>
                    <a:pt x="568" y="186"/>
                    <a:pt x="535" y="166"/>
                    <a:pt x="501" y="172"/>
                  </a:cubicBezTo>
                  <a:lnTo>
                    <a:pt x="459" y="179"/>
                  </a:lnTo>
                  <a:cubicBezTo>
                    <a:pt x="459" y="180"/>
                    <a:pt x="458" y="180"/>
                    <a:pt x="458" y="180"/>
                  </a:cubicBezTo>
                  <a:cubicBezTo>
                    <a:pt x="455" y="177"/>
                    <a:pt x="453" y="175"/>
                    <a:pt x="450" y="173"/>
                  </a:cubicBezTo>
                  <a:cubicBezTo>
                    <a:pt x="436" y="163"/>
                    <a:pt x="420" y="160"/>
                    <a:pt x="404" y="162"/>
                  </a:cubicBezTo>
                  <a:lnTo>
                    <a:pt x="362" y="170"/>
                  </a:lnTo>
                  <a:lnTo>
                    <a:pt x="344" y="63"/>
                  </a:lnTo>
                  <a:cubicBezTo>
                    <a:pt x="342" y="55"/>
                    <a:pt x="339" y="47"/>
                    <a:pt x="334" y="39"/>
                  </a:cubicBezTo>
                  <a:cubicBezTo>
                    <a:pt x="317" y="10"/>
                    <a:pt x="284" y="-5"/>
                    <a:pt x="250" y="1"/>
                  </a:cubicBezTo>
                  <a:cubicBezTo>
                    <a:pt x="217" y="8"/>
                    <a:pt x="191" y="33"/>
                    <a:pt x="185" y="66"/>
                  </a:cubicBezTo>
                  <a:cubicBezTo>
                    <a:pt x="183" y="75"/>
                    <a:pt x="183" y="84"/>
                    <a:pt x="185" y="92"/>
                  </a:cubicBezTo>
                  <a:cubicBezTo>
                    <a:pt x="227" y="309"/>
                    <a:pt x="248" y="432"/>
                    <a:pt x="255" y="486"/>
                  </a:cubicBezTo>
                  <a:cubicBezTo>
                    <a:pt x="254" y="485"/>
                    <a:pt x="252" y="484"/>
                    <a:pt x="250" y="482"/>
                  </a:cubicBezTo>
                  <a:cubicBezTo>
                    <a:pt x="232" y="469"/>
                    <a:pt x="215" y="452"/>
                    <a:pt x="200" y="432"/>
                  </a:cubicBezTo>
                  <a:cubicBezTo>
                    <a:pt x="187" y="416"/>
                    <a:pt x="169" y="399"/>
                    <a:pt x="150" y="385"/>
                  </a:cubicBezTo>
                  <a:cubicBezTo>
                    <a:pt x="127" y="367"/>
                    <a:pt x="107" y="357"/>
                    <a:pt x="91" y="355"/>
                  </a:cubicBezTo>
                  <a:cubicBezTo>
                    <a:pt x="73" y="353"/>
                    <a:pt x="56" y="360"/>
                    <a:pt x="45" y="366"/>
                  </a:cubicBezTo>
                  <a:cubicBezTo>
                    <a:pt x="32" y="374"/>
                    <a:pt x="20" y="384"/>
                    <a:pt x="12" y="396"/>
                  </a:cubicBezTo>
                  <a:cubicBezTo>
                    <a:pt x="-1" y="416"/>
                    <a:pt x="-4" y="437"/>
                    <a:pt x="6" y="454"/>
                  </a:cubicBezTo>
                  <a:cubicBezTo>
                    <a:pt x="7" y="456"/>
                    <a:pt x="8" y="457"/>
                    <a:pt x="9" y="459"/>
                  </a:cubicBezTo>
                  <a:lnTo>
                    <a:pt x="116" y="584"/>
                  </a:lnTo>
                  <a:cubicBezTo>
                    <a:pt x="124" y="594"/>
                    <a:pt x="132" y="604"/>
                    <a:pt x="140" y="615"/>
                  </a:cubicBezTo>
                  <a:cubicBezTo>
                    <a:pt x="175" y="664"/>
                    <a:pt x="221" y="715"/>
                    <a:pt x="230" y="723"/>
                  </a:cubicBezTo>
                  <a:cubicBezTo>
                    <a:pt x="280" y="792"/>
                    <a:pt x="316" y="842"/>
                    <a:pt x="356" y="873"/>
                  </a:cubicBezTo>
                  <a:cubicBezTo>
                    <a:pt x="398" y="905"/>
                    <a:pt x="443" y="918"/>
                    <a:pt x="511" y="918"/>
                  </a:cubicBezTo>
                  <a:cubicBezTo>
                    <a:pt x="591" y="918"/>
                    <a:pt x="663" y="885"/>
                    <a:pt x="708" y="828"/>
                  </a:cubicBezTo>
                  <a:cubicBezTo>
                    <a:pt x="775" y="744"/>
                    <a:pt x="767" y="631"/>
                    <a:pt x="748" y="5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65F6A68-9DC5-A44A-9E54-E0ADE7A606C6}"/>
              </a:ext>
            </a:extLst>
          </p:cNvPr>
          <p:cNvSpPr/>
          <p:nvPr/>
        </p:nvSpPr>
        <p:spPr>
          <a:xfrm>
            <a:off x="16819031" y="4598290"/>
            <a:ext cx="5687156" cy="73392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DA41D1-F71F-474E-8876-E453A83AE4F8}"/>
              </a:ext>
            </a:extLst>
          </p:cNvPr>
          <p:cNvSpPr/>
          <p:nvPr/>
        </p:nvSpPr>
        <p:spPr>
          <a:xfrm>
            <a:off x="17224463" y="7311907"/>
            <a:ext cx="4876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sz="4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27813E-3226-0F44-96BF-150A8E3FA5EB}"/>
              </a:ext>
            </a:extLst>
          </p:cNvPr>
          <p:cNvSpPr txBox="1"/>
          <p:nvPr/>
        </p:nvSpPr>
        <p:spPr>
          <a:xfrm>
            <a:off x="17655374" y="9450975"/>
            <a:ext cx="4014470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CFCF5965-A503-314E-9B9D-876ED98B5F5A}"/>
              </a:ext>
            </a:extLst>
          </p:cNvPr>
          <p:cNvSpPr/>
          <p:nvPr/>
        </p:nvSpPr>
        <p:spPr>
          <a:xfrm>
            <a:off x="19104466" y="5248979"/>
            <a:ext cx="1186079" cy="17536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 330">
            <a:extLst>
              <a:ext uri="{FF2B5EF4-FFF2-40B4-BE49-F238E27FC236}">
                <a16:creationId xmlns:a16="http://schemas.microsoft.com/office/drawing/2014/main" id="{17F078FA-D968-5243-B612-B29144CA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314" y="4745597"/>
            <a:ext cx="3381768" cy="928432"/>
          </a:xfrm>
          <a:custGeom>
            <a:avLst/>
            <a:gdLst>
              <a:gd name="T0" fmla="*/ 2660 w 2877"/>
              <a:gd name="T1" fmla="*/ 788 h 789"/>
              <a:gd name="T2" fmla="*/ 2660 w 2877"/>
              <a:gd name="T3" fmla="*/ 788 h 789"/>
              <a:gd name="T4" fmla="*/ 216 w 2877"/>
              <a:gd name="T5" fmla="*/ 788 h 789"/>
              <a:gd name="T6" fmla="*/ 0 w 2877"/>
              <a:gd name="T7" fmla="*/ 572 h 789"/>
              <a:gd name="T8" fmla="*/ 0 w 2877"/>
              <a:gd name="T9" fmla="*/ 217 h 789"/>
              <a:gd name="T10" fmla="*/ 216 w 2877"/>
              <a:gd name="T11" fmla="*/ 0 h 789"/>
              <a:gd name="T12" fmla="*/ 2660 w 2877"/>
              <a:gd name="T13" fmla="*/ 0 h 789"/>
              <a:gd name="T14" fmla="*/ 2876 w 2877"/>
              <a:gd name="T15" fmla="*/ 217 h 789"/>
              <a:gd name="T16" fmla="*/ 2876 w 2877"/>
              <a:gd name="T17" fmla="*/ 572 h 789"/>
              <a:gd name="T18" fmla="*/ 2660 w 2877"/>
              <a:gd name="T19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7" h="789">
                <a:moveTo>
                  <a:pt x="2660" y="788"/>
                </a:moveTo>
                <a:lnTo>
                  <a:pt x="2660" y="788"/>
                </a:lnTo>
                <a:cubicBezTo>
                  <a:pt x="216" y="788"/>
                  <a:pt x="216" y="788"/>
                  <a:pt x="216" y="788"/>
                </a:cubicBezTo>
                <a:cubicBezTo>
                  <a:pt x="95" y="788"/>
                  <a:pt x="0" y="693"/>
                  <a:pt x="0" y="572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5"/>
                  <a:pt x="95" y="0"/>
                  <a:pt x="216" y="0"/>
                </a:cubicBezTo>
                <a:cubicBezTo>
                  <a:pt x="2660" y="0"/>
                  <a:pt x="2660" y="0"/>
                  <a:pt x="2660" y="0"/>
                </a:cubicBezTo>
                <a:cubicBezTo>
                  <a:pt x="2781" y="0"/>
                  <a:pt x="2876" y="95"/>
                  <a:pt x="2876" y="217"/>
                </a:cubicBezTo>
                <a:cubicBezTo>
                  <a:pt x="2876" y="572"/>
                  <a:pt x="2876" y="572"/>
                  <a:pt x="2876" y="572"/>
                </a:cubicBezTo>
                <a:cubicBezTo>
                  <a:pt x="2876" y="693"/>
                  <a:pt x="2781" y="788"/>
                  <a:pt x="2660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31">
            <a:extLst>
              <a:ext uri="{FF2B5EF4-FFF2-40B4-BE49-F238E27FC236}">
                <a16:creationId xmlns:a16="http://schemas.microsoft.com/office/drawing/2014/main" id="{F00F2033-56CA-1E48-B574-A25AF3AB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791" y="5041244"/>
            <a:ext cx="326765" cy="337138"/>
          </a:xfrm>
          <a:custGeom>
            <a:avLst/>
            <a:gdLst>
              <a:gd name="T0" fmla="*/ 277 w 278"/>
              <a:gd name="T1" fmla="*/ 147 h 287"/>
              <a:gd name="T2" fmla="*/ 277 w 278"/>
              <a:gd name="T3" fmla="*/ 147 h 287"/>
              <a:gd name="T4" fmla="*/ 138 w 278"/>
              <a:gd name="T5" fmla="*/ 286 h 287"/>
              <a:gd name="T6" fmla="*/ 0 w 278"/>
              <a:gd name="T7" fmla="*/ 147 h 287"/>
              <a:gd name="T8" fmla="*/ 138 w 278"/>
              <a:gd name="T9" fmla="*/ 0 h 287"/>
              <a:gd name="T10" fmla="*/ 277 w 278"/>
              <a:gd name="T11" fmla="*/ 14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287">
                <a:moveTo>
                  <a:pt x="277" y="147"/>
                </a:moveTo>
                <a:lnTo>
                  <a:pt x="277" y="147"/>
                </a:lnTo>
                <a:cubicBezTo>
                  <a:pt x="277" y="217"/>
                  <a:pt x="216" y="286"/>
                  <a:pt x="138" y="286"/>
                </a:cubicBezTo>
                <a:cubicBezTo>
                  <a:pt x="60" y="286"/>
                  <a:pt x="0" y="217"/>
                  <a:pt x="0" y="147"/>
                </a:cubicBezTo>
                <a:cubicBezTo>
                  <a:pt x="0" y="70"/>
                  <a:pt x="60" y="0"/>
                  <a:pt x="138" y="0"/>
                </a:cubicBezTo>
                <a:cubicBezTo>
                  <a:pt x="216" y="0"/>
                  <a:pt x="277" y="70"/>
                  <a:pt x="277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32">
            <a:extLst>
              <a:ext uri="{FF2B5EF4-FFF2-40B4-BE49-F238E27FC236}">
                <a16:creationId xmlns:a16="http://schemas.microsoft.com/office/drawing/2014/main" id="{75A9B53F-90C2-4745-9F33-22B91922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882" y="5176099"/>
            <a:ext cx="2334041" cy="72614"/>
          </a:xfrm>
          <a:custGeom>
            <a:avLst/>
            <a:gdLst>
              <a:gd name="T0" fmla="*/ 1959 w 1985"/>
              <a:gd name="T1" fmla="*/ 60 h 61"/>
              <a:gd name="T2" fmla="*/ 1959 w 1985"/>
              <a:gd name="T3" fmla="*/ 60 h 61"/>
              <a:gd name="T4" fmla="*/ 26 w 1985"/>
              <a:gd name="T5" fmla="*/ 60 h 61"/>
              <a:gd name="T6" fmla="*/ 0 w 1985"/>
              <a:gd name="T7" fmla="*/ 34 h 61"/>
              <a:gd name="T8" fmla="*/ 0 w 1985"/>
              <a:gd name="T9" fmla="*/ 34 h 61"/>
              <a:gd name="T10" fmla="*/ 26 w 1985"/>
              <a:gd name="T11" fmla="*/ 0 h 61"/>
              <a:gd name="T12" fmla="*/ 1959 w 1985"/>
              <a:gd name="T13" fmla="*/ 0 h 61"/>
              <a:gd name="T14" fmla="*/ 1984 w 1985"/>
              <a:gd name="T15" fmla="*/ 34 h 61"/>
              <a:gd name="T16" fmla="*/ 1984 w 1985"/>
              <a:gd name="T17" fmla="*/ 34 h 61"/>
              <a:gd name="T18" fmla="*/ 1959 w 1985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61">
                <a:moveTo>
                  <a:pt x="1959" y="60"/>
                </a:moveTo>
                <a:lnTo>
                  <a:pt x="1959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lnTo>
                  <a:pt x="0" y="34"/>
                </a:lnTo>
                <a:cubicBezTo>
                  <a:pt x="0" y="17"/>
                  <a:pt x="9" y="0"/>
                  <a:pt x="26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67" y="0"/>
                  <a:pt x="1984" y="17"/>
                  <a:pt x="1984" y="34"/>
                </a:cubicBezTo>
                <a:lnTo>
                  <a:pt x="1984" y="34"/>
                </a:lnTo>
                <a:cubicBezTo>
                  <a:pt x="1984" y="43"/>
                  <a:pt x="1967" y="60"/>
                  <a:pt x="1959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333">
            <a:extLst>
              <a:ext uri="{FF2B5EF4-FFF2-40B4-BE49-F238E27FC236}">
                <a16:creationId xmlns:a16="http://schemas.microsoft.com/office/drawing/2014/main" id="{4C748EBD-848B-FC4E-9B34-CD51B037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4901200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17 h 44"/>
              <a:gd name="T8" fmla="*/ 0 w 148"/>
              <a:gd name="T9" fmla="*/ 17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17 h 44"/>
              <a:gd name="T16" fmla="*/ 147 w 148"/>
              <a:gd name="T17" fmla="*/ 17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4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34">
            <a:extLst>
              <a:ext uri="{FF2B5EF4-FFF2-40B4-BE49-F238E27FC236}">
                <a16:creationId xmlns:a16="http://schemas.microsoft.com/office/drawing/2014/main" id="{AD5A83BB-9204-5E4E-93E7-7EFC4D42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5093112"/>
            <a:ext cx="176349" cy="62241"/>
          </a:xfrm>
          <a:custGeom>
            <a:avLst/>
            <a:gdLst>
              <a:gd name="T0" fmla="*/ 121 w 148"/>
              <a:gd name="T1" fmla="*/ 53 h 54"/>
              <a:gd name="T2" fmla="*/ 121 w 148"/>
              <a:gd name="T3" fmla="*/ 53 h 54"/>
              <a:gd name="T4" fmla="*/ 26 w 148"/>
              <a:gd name="T5" fmla="*/ 53 h 54"/>
              <a:gd name="T6" fmla="*/ 0 w 148"/>
              <a:gd name="T7" fmla="*/ 27 h 54"/>
              <a:gd name="T8" fmla="*/ 0 w 148"/>
              <a:gd name="T9" fmla="*/ 27 h 54"/>
              <a:gd name="T10" fmla="*/ 26 w 148"/>
              <a:gd name="T11" fmla="*/ 0 h 54"/>
              <a:gd name="T12" fmla="*/ 121 w 148"/>
              <a:gd name="T13" fmla="*/ 0 h 54"/>
              <a:gd name="T14" fmla="*/ 147 w 148"/>
              <a:gd name="T15" fmla="*/ 27 h 54"/>
              <a:gd name="T16" fmla="*/ 147 w 148"/>
              <a:gd name="T17" fmla="*/ 27 h 54"/>
              <a:gd name="T18" fmla="*/ 121 w 148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4">
                <a:moveTo>
                  <a:pt x="121" y="53"/>
                </a:moveTo>
                <a:lnTo>
                  <a:pt x="121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18"/>
                  <a:pt x="147" y="27"/>
                </a:cubicBezTo>
                <a:lnTo>
                  <a:pt x="147" y="27"/>
                </a:lnTo>
                <a:cubicBezTo>
                  <a:pt x="147" y="44"/>
                  <a:pt x="139" y="53"/>
                  <a:pt x="121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35">
            <a:extLst>
              <a:ext uri="{FF2B5EF4-FFF2-40B4-BE49-F238E27FC236}">
                <a16:creationId xmlns:a16="http://schemas.microsoft.com/office/drawing/2014/main" id="{DCBA794E-F2BF-0B44-BC3D-AF285DF8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5300583"/>
            <a:ext cx="176349" cy="62241"/>
          </a:xfrm>
          <a:custGeom>
            <a:avLst/>
            <a:gdLst>
              <a:gd name="T0" fmla="*/ 121 w 148"/>
              <a:gd name="T1" fmla="*/ 52 h 53"/>
              <a:gd name="T2" fmla="*/ 121 w 148"/>
              <a:gd name="T3" fmla="*/ 52 h 53"/>
              <a:gd name="T4" fmla="*/ 26 w 148"/>
              <a:gd name="T5" fmla="*/ 52 h 53"/>
              <a:gd name="T6" fmla="*/ 0 w 148"/>
              <a:gd name="T7" fmla="*/ 26 h 53"/>
              <a:gd name="T8" fmla="*/ 0 w 148"/>
              <a:gd name="T9" fmla="*/ 26 h 53"/>
              <a:gd name="T10" fmla="*/ 26 w 148"/>
              <a:gd name="T11" fmla="*/ 0 h 53"/>
              <a:gd name="T12" fmla="*/ 121 w 148"/>
              <a:gd name="T13" fmla="*/ 0 h 53"/>
              <a:gd name="T14" fmla="*/ 147 w 148"/>
              <a:gd name="T15" fmla="*/ 26 h 53"/>
              <a:gd name="T16" fmla="*/ 147 w 148"/>
              <a:gd name="T17" fmla="*/ 26 h 53"/>
              <a:gd name="T18" fmla="*/ 121 w 14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3">
                <a:moveTo>
                  <a:pt x="121" y="52"/>
                </a:moveTo>
                <a:lnTo>
                  <a:pt x="12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4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8"/>
                  <a:pt x="147" y="26"/>
                </a:cubicBezTo>
                <a:lnTo>
                  <a:pt x="147" y="26"/>
                </a:lnTo>
                <a:cubicBezTo>
                  <a:pt x="147" y="34"/>
                  <a:pt x="139" y="52"/>
                  <a:pt x="12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336">
            <a:extLst>
              <a:ext uri="{FF2B5EF4-FFF2-40B4-BE49-F238E27FC236}">
                <a16:creationId xmlns:a16="http://schemas.microsoft.com/office/drawing/2014/main" id="{0696424A-93BF-414D-8929-54639D988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5502864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26 h 44"/>
              <a:gd name="T8" fmla="*/ 0 w 148"/>
              <a:gd name="T9" fmla="*/ 26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26 h 44"/>
              <a:gd name="T16" fmla="*/ 147 w 148"/>
              <a:gd name="T17" fmla="*/ 26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6"/>
                </a:cubicBezTo>
                <a:lnTo>
                  <a:pt x="147" y="26"/>
                </a:lnTo>
                <a:cubicBezTo>
                  <a:pt x="147" y="35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37">
            <a:extLst>
              <a:ext uri="{FF2B5EF4-FFF2-40B4-BE49-F238E27FC236}">
                <a16:creationId xmlns:a16="http://schemas.microsoft.com/office/drawing/2014/main" id="{16284ED9-EDCA-6845-A871-08FEE2A2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4880453"/>
            <a:ext cx="72614" cy="72614"/>
          </a:xfrm>
          <a:custGeom>
            <a:avLst/>
            <a:gdLst>
              <a:gd name="T0" fmla="*/ 61 w 62"/>
              <a:gd name="T1" fmla="*/ 26 h 61"/>
              <a:gd name="T2" fmla="*/ 61 w 62"/>
              <a:gd name="T3" fmla="*/ 26 h 61"/>
              <a:gd name="T4" fmla="*/ 26 w 62"/>
              <a:gd name="T5" fmla="*/ 60 h 61"/>
              <a:gd name="T6" fmla="*/ 0 w 62"/>
              <a:gd name="T7" fmla="*/ 26 h 61"/>
              <a:gd name="T8" fmla="*/ 26 w 62"/>
              <a:gd name="T9" fmla="*/ 0 h 61"/>
              <a:gd name="T10" fmla="*/ 61 w 62"/>
              <a:gd name="T11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38">
            <a:extLst>
              <a:ext uri="{FF2B5EF4-FFF2-40B4-BE49-F238E27FC236}">
                <a16:creationId xmlns:a16="http://schemas.microsoft.com/office/drawing/2014/main" id="{563E888A-EAC5-BB47-982A-FF061B95E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5036055"/>
            <a:ext cx="72614" cy="72614"/>
          </a:xfrm>
          <a:custGeom>
            <a:avLst/>
            <a:gdLst>
              <a:gd name="T0" fmla="*/ 61 w 62"/>
              <a:gd name="T1" fmla="*/ 25 h 61"/>
              <a:gd name="T2" fmla="*/ 61 w 62"/>
              <a:gd name="T3" fmla="*/ 25 h 61"/>
              <a:gd name="T4" fmla="*/ 26 w 62"/>
              <a:gd name="T5" fmla="*/ 60 h 61"/>
              <a:gd name="T6" fmla="*/ 0 w 62"/>
              <a:gd name="T7" fmla="*/ 25 h 61"/>
              <a:gd name="T8" fmla="*/ 26 w 62"/>
              <a:gd name="T9" fmla="*/ 0 h 61"/>
              <a:gd name="T10" fmla="*/ 61 w 62"/>
              <a:gd name="T11" fmla="*/ 2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25"/>
                </a:moveTo>
                <a:lnTo>
                  <a:pt x="61" y="25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39">
            <a:extLst>
              <a:ext uri="{FF2B5EF4-FFF2-40B4-BE49-F238E27FC236}">
                <a16:creationId xmlns:a16="http://schemas.microsoft.com/office/drawing/2014/main" id="{4C4E8934-DB2E-A845-B8C8-820DC8A8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5186473"/>
            <a:ext cx="72614" cy="62241"/>
          </a:xfrm>
          <a:custGeom>
            <a:avLst/>
            <a:gdLst>
              <a:gd name="T0" fmla="*/ 61 w 62"/>
              <a:gd name="T1" fmla="*/ 26 h 53"/>
              <a:gd name="T2" fmla="*/ 61 w 62"/>
              <a:gd name="T3" fmla="*/ 26 h 53"/>
              <a:gd name="T4" fmla="*/ 26 w 62"/>
              <a:gd name="T5" fmla="*/ 52 h 53"/>
              <a:gd name="T6" fmla="*/ 0 w 62"/>
              <a:gd name="T7" fmla="*/ 26 h 53"/>
              <a:gd name="T8" fmla="*/ 26 w 62"/>
              <a:gd name="T9" fmla="*/ 0 h 53"/>
              <a:gd name="T10" fmla="*/ 61 w 62"/>
              <a:gd name="T11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53">
                <a:moveTo>
                  <a:pt x="61" y="26"/>
                </a:moveTo>
                <a:lnTo>
                  <a:pt x="61" y="26"/>
                </a:lnTo>
                <a:cubicBezTo>
                  <a:pt x="61" y="44"/>
                  <a:pt x="44" y="52"/>
                  <a:pt x="26" y="52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61" y="9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40">
            <a:extLst>
              <a:ext uri="{FF2B5EF4-FFF2-40B4-BE49-F238E27FC236}">
                <a16:creationId xmlns:a16="http://schemas.microsoft.com/office/drawing/2014/main" id="{82D647E3-06C0-C847-B346-FCF05925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5326514"/>
            <a:ext cx="72614" cy="72614"/>
          </a:xfrm>
          <a:custGeom>
            <a:avLst/>
            <a:gdLst>
              <a:gd name="T0" fmla="*/ 61 w 62"/>
              <a:gd name="T1" fmla="*/ 34 h 62"/>
              <a:gd name="T2" fmla="*/ 61 w 62"/>
              <a:gd name="T3" fmla="*/ 34 h 62"/>
              <a:gd name="T4" fmla="*/ 26 w 62"/>
              <a:gd name="T5" fmla="*/ 61 h 62"/>
              <a:gd name="T6" fmla="*/ 0 w 62"/>
              <a:gd name="T7" fmla="*/ 34 h 62"/>
              <a:gd name="T8" fmla="*/ 26 w 62"/>
              <a:gd name="T9" fmla="*/ 0 h 62"/>
              <a:gd name="T10" fmla="*/ 61 w 62"/>
              <a:gd name="T11" fmla="*/ 3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4"/>
                </a:moveTo>
                <a:lnTo>
                  <a:pt x="61" y="34"/>
                </a:lnTo>
                <a:cubicBezTo>
                  <a:pt x="61" y="52"/>
                  <a:pt x="44" y="61"/>
                  <a:pt x="26" y="61"/>
                </a:cubicBezTo>
                <a:cubicBezTo>
                  <a:pt x="9" y="61"/>
                  <a:pt x="0" y="52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41">
            <a:extLst>
              <a:ext uri="{FF2B5EF4-FFF2-40B4-BE49-F238E27FC236}">
                <a16:creationId xmlns:a16="http://schemas.microsoft.com/office/drawing/2014/main" id="{2FF16E30-634C-6343-9B7D-C5223670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5482117"/>
            <a:ext cx="72614" cy="72614"/>
          </a:xfrm>
          <a:custGeom>
            <a:avLst/>
            <a:gdLst>
              <a:gd name="T0" fmla="*/ 61 w 62"/>
              <a:gd name="T1" fmla="*/ 34 h 61"/>
              <a:gd name="T2" fmla="*/ 61 w 62"/>
              <a:gd name="T3" fmla="*/ 34 h 61"/>
              <a:gd name="T4" fmla="*/ 26 w 62"/>
              <a:gd name="T5" fmla="*/ 60 h 61"/>
              <a:gd name="T6" fmla="*/ 0 w 62"/>
              <a:gd name="T7" fmla="*/ 34 h 61"/>
              <a:gd name="T8" fmla="*/ 26 w 62"/>
              <a:gd name="T9" fmla="*/ 0 h 61"/>
              <a:gd name="T10" fmla="*/ 61 w 62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34"/>
                </a:moveTo>
                <a:lnTo>
                  <a:pt x="61" y="34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42">
            <a:extLst>
              <a:ext uri="{FF2B5EF4-FFF2-40B4-BE49-F238E27FC236}">
                <a16:creationId xmlns:a16="http://schemas.microsoft.com/office/drawing/2014/main" id="{71B84A96-BD92-AB4D-9572-A0F2E542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314" y="5736270"/>
            <a:ext cx="3381768" cy="918055"/>
          </a:xfrm>
          <a:custGeom>
            <a:avLst/>
            <a:gdLst>
              <a:gd name="T0" fmla="*/ 2660 w 2877"/>
              <a:gd name="T1" fmla="*/ 780 h 781"/>
              <a:gd name="T2" fmla="*/ 2660 w 2877"/>
              <a:gd name="T3" fmla="*/ 780 h 781"/>
              <a:gd name="T4" fmla="*/ 216 w 2877"/>
              <a:gd name="T5" fmla="*/ 780 h 781"/>
              <a:gd name="T6" fmla="*/ 0 w 2877"/>
              <a:gd name="T7" fmla="*/ 563 h 781"/>
              <a:gd name="T8" fmla="*/ 0 w 2877"/>
              <a:gd name="T9" fmla="*/ 217 h 781"/>
              <a:gd name="T10" fmla="*/ 216 w 2877"/>
              <a:gd name="T11" fmla="*/ 0 h 781"/>
              <a:gd name="T12" fmla="*/ 2660 w 2877"/>
              <a:gd name="T13" fmla="*/ 0 h 781"/>
              <a:gd name="T14" fmla="*/ 2876 w 2877"/>
              <a:gd name="T15" fmla="*/ 217 h 781"/>
              <a:gd name="T16" fmla="*/ 2876 w 2877"/>
              <a:gd name="T17" fmla="*/ 563 h 781"/>
              <a:gd name="T18" fmla="*/ 2660 w 2877"/>
              <a:gd name="T19" fmla="*/ 78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7" h="781">
                <a:moveTo>
                  <a:pt x="2660" y="780"/>
                </a:moveTo>
                <a:lnTo>
                  <a:pt x="2660" y="780"/>
                </a:lnTo>
                <a:cubicBezTo>
                  <a:pt x="216" y="780"/>
                  <a:pt x="216" y="780"/>
                  <a:pt x="216" y="780"/>
                </a:cubicBezTo>
                <a:cubicBezTo>
                  <a:pt x="95" y="780"/>
                  <a:pt x="0" y="685"/>
                  <a:pt x="0" y="563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6"/>
                  <a:pt x="95" y="0"/>
                  <a:pt x="216" y="0"/>
                </a:cubicBezTo>
                <a:cubicBezTo>
                  <a:pt x="2660" y="0"/>
                  <a:pt x="2660" y="0"/>
                  <a:pt x="2660" y="0"/>
                </a:cubicBezTo>
                <a:cubicBezTo>
                  <a:pt x="2781" y="0"/>
                  <a:pt x="2876" y="96"/>
                  <a:pt x="2876" y="217"/>
                </a:cubicBezTo>
                <a:cubicBezTo>
                  <a:pt x="2876" y="563"/>
                  <a:pt x="2876" y="563"/>
                  <a:pt x="2876" y="563"/>
                </a:cubicBezTo>
                <a:cubicBezTo>
                  <a:pt x="2876" y="685"/>
                  <a:pt x="2781" y="780"/>
                  <a:pt x="2660" y="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43">
            <a:extLst>
              <a:ext uri="{FF2B5EF4-FFF2-40B4-BE49-F238E27FC236}">
                <a16:creationId xmlns:a16="http://schemas.microsoft.com/office/drawing/2014/main" id="{68B13A1D-B692-9C47-95D3-CA8C0F9E2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791" y="6031913"/>
            <a:ext cx="326765" cy="326767"/>
          </a:xfrm>
          <a:custGeom>
            <a:avLst/>
            <a:gdLst>
              <a:gd name="T0" fmla="*/ 277 w 278"/>
              <a:gd name="T1" fmla="*/ 139 h 279"/>
              <a:gd name="T2" fmla="*/ 277 w 278"/>
              <a:gd name="T3" fmla="*/ 139 h 279"/>
              <a:gd name="T4" fmla="*/ 138 w 278"/>
              <a:gd name="T5" fmla="*/ 278 h 279"/>
              <a:gd name="T6" fmla="*/ 0 w 278"/>
              <a:gd name="T7" fmla="*/ 139 h 279"/>
              <a:gd name="T8" fmla="*/ 138 w 278"/>
              <a:gd name="T9" fmla="*/ 0 h 279"/>
              <a:gd name="T10" fmla="*/ 277 w 278"/>
              <a:gd name="T11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279">
                <a:moveTo>
                  <a:pt x="277" y="139"/>
                </a:moveTo>
                <a:lnTo>
                  <a:pt x="277" y="139"/>
                </a:lnTo>
                <a:cubicBezTo>
                  <a:pt x="277" y="217"/>
                  <a:pt x="216" y="278"/>
                  <a:pt x="138" y="278"/>
                </a:cubicBezTo>
                <a:cubicBezTo>
                  <a:pt x="60" y="278"/>
                  <a:pt x="0" y="217"/>
                  <a:pt x="0" y="139"/>
                </a:cubicBezTo>
                <a:cubicBezTo>
                  <a:pt x="0" y="61"/>
                  <a:pt x="60" y="0"/>
                  <a:pt x="138" y="0"/>
                </a:cubicBezTo>
                <a:cubicBezTo>
                  <a:pt x="216" y="0"/>
                  <a:pt x="277" y="61"/>
                  <a:pt x="277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344">
            <a:extLst>
              <a:ext uri="{FF2B5EF4-FFF2-40B4-BE49-F238E27FC236}">
                <a16:creationId xmlns:a16="http://schemas.microsoft.com/office/drawing/2014/main" id="{A84ACABD-53A9-F847-B91F-22973C64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882" y="6161584"/>
            <a:ext cx="2334041" cy="62241"/>
          </a:xfrm>
          <a:custGeom>
            <a:avLst/>
            <a:gdLst>
              <a:gd name="T0" fmla="*/ 1959 w 1985"/>
              <a:gd name="T1" fmla="*/ 52 h 53"/>
              <a:gd name="T2" fmla="*/ 1959 w 1985"/>
              <a:gd name="T3" fmla="*/ 52 h 53"/>
              <a:gd name="T4" fmla="*/ 26 w 1985"/>
              <a:gd name="T5" fmla="*/ 52 h 53"/>
              <a:gd name="T6" fmla="*/ 0 w 1985"/>
              <a:gd name="T7" fmla="*/ 26 h 53"/>
              <a:gd name="T8" fmla="*/ 0 w 1985"/>
              <a:gd name="T9" fmla="*/ 26 h 53"/>
              <a:gd name="T10" fmla="*/ 26 w 1985"/>
              <a:gd name="T11" fmla="*/ 0 h 53"/>
              <a:gd name="T12" fmla="*/ 1959 w 1985"/>
              <a:gd name="T13" fmla="*/ 0 h 53"/>
              <a:gd name="T14" fmla="*/ 1984 w 1985"/>
              <a:gd name="T15" fmla="*/ 26 h 53"/>
              <a:gd name="T16" fmla="*/ 1984 w 1985"/>
              <a:gd name="T17" fmla="*/ 26 h 53"/>
              <a:gd name="T18" fmla="*/ 1959 w 1985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53">
                <a:moveTo>
                  <a:pt x="1959" y="52"/>
                </a:moveTo>
                <a:lnTo>
                  <a:pt x="195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67" y="0"/>
                  <a:pt x="1984" y="9"/>
                  <a:pt x="1984" y="26"/>
                </a:cubicBezTo>
                <a:lnTo>
                  <a:pt x="1984" y="26"/>
                </a:lnTo>
                <a:cubicBezTo>
                  <a:pt x="1984" y="44"/>
                  <a:pt x="1967" y="52"/>
                  <a:pt x="195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345">
            <a:extLst>
              <a:ext uri="{FF2B5EF4-FFF2-40B4-BE49-F238E27FC236}">
                <a16:creationId xmlns:a16="http://schemas.microsoft.com/office/drawing/2014/main" id="{42222894-777A-1244-9718-155F37F5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5876310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27 h 45"/>
              <a:gd name="T8" fmla="*/ 0 w 148"/>
              <a:gd name="T9" fmla="*/ 27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27 h 45"/>
              <a:gd name="T16" fmla="*/ 147 w 148"/>
              <a:gd name="T17" fmla="*/ 27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7"/>
                </a:cubicBezTo>
                <a:lnTo>
                  <a:pt x="147" y="27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346">
            <a:extLst>
              <a:ext uri="{FF2B5EF4-FFF2-40B4-BE49-F238E27FC236}">
                <a16:creationId xmlns:a16="http://schemas.microsoft.com/office/drawing/2014/main" id="{359E3A6E-8D6B-1342-8B18-0C5B3D60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6083781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26 h 44"/>
              <a:gd name="T8" fmla="*/ 0 w 148"/>
              <a:gd name="T9" fmla="*/ 26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26 h 44"/>
              <a:gd name="T16" fmla="*/ 147 w 148"/>
              <a:gd name="T17" fmla="*/ 26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6"/>
                </a:cubicBezTo>
                <a:lnTo>
                  <a:pt x="147" y="26"/>
                </a:lnTo>
                <a:cubicBezTo>
                  <a:pt x="147" y="34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47">
            <a:extLst>
              <a:ext uri="{FF2B5EF4-FFF2-40B4-BE49-F238E27FC236}">
                <a16:creationId xmlns:a16="http://schemas.microsoft.com/office/drawing/2014/main" id="{5205E9E0-09D7-4D46-91EF-454E7FC5F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6286066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17 h 45"/>
              <a:gd name="T8" fmla="*/ 0 w 148"/>
              <a:gd name="T9" fmla="*/ 17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17 h 45"/>
              <a:gd name="T16" fmla="*/ 147 w 148"/>
              <a:gd name="T17" fmla="*/ 17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48">
            <a:extLst>
              <a:ext uri="{FF2B5EF4-FFF2-40B4-BE49-F238E27FC236}">
                <a16:creationId xmlns:a16="http://schemas.microsoft.com/office/drawing/2014/main" id="{5DF2FB31-D609-E449-9231-7BE02B4F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6488348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18 h 45"/>
              <a:gd name="T8" fmla="*/ 0 w 148"/>
              <a:gd name="T9" fmla="*/ 18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18 h 45"/>
              <a:gd name="T16" fmla="*/ 147 w 148"/>
              <a:gd name="T17" fmla="*/ 18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8"/>
                </a:cubicBezTo>
                <a:lnTo>
                  <a:pt x="147" y="18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49">
            <a:extLst>
              <a:ext uri="{FF2B5EF4-FFF2-40B4-BE49-F238E27FC236}">
                <a16:creationId xmlns:a16="http://schemas.microsoft.com/office/drawing/2014/main" id="{7E8BD567-2F50-2547-9E3B-7C86208B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5860752"/>
            <a:ext cx="72614" cy="72614"/>
          </a:xfrm>
          <a:custGeom>
            <a:avLst/>
            <a:gdLst>
              <a:gd name="T0" fmla="*/ 61 w 62"/>
              <a:gd name="T1" fmla="*/ 35 h 62"/>
              <a:gd name="T2" fmla="*/ 61 w 62"/>
              <a:gd name="T3" fmla="*/ 35 h 62"/>
              <a:gd name="T4" fmla="*/ 26 w 62"/>
              <a:gd name="T5" fmla="*/ 61 h 62"/>
              <a:gd name="T6" fmla="*/ 0 w 62"/>
              <a:gd name="T7" fmla="*/ 35 h 62"/>
              <a:gd name="T8" fmla="*/ 26 w 62"/>
              <a:gd name="T9" fmla="*/ 0 h 62"/>
              <a:gd name="T10" fmla="*/ 61 w 62"/>
              <a:gd name="T11" fmla="*/ 3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5"/>
                </a:moveTo>
                <a:lnTo>
                  <a:pt x="61" y="35"/>
                </a:lnTo>
                <a:cubicBezTo>
                  <a:pt x="61" y="52"/>
                  <a:pt x="44" y="61"/>
                  <a:pt x="26" y="61"/>
                </a:cubicBezTo>
                <a:cubicBezTo>
                  <a:pt x="9" y="61"/>
                  <a:pt x="0" y="52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350">
            <a:extLst>
              <a:ext uri="{FF2B5EF4-FFF2-40B4-BE49-F238E27FC236}">
                <a16:creationId xmlns:a16="http://schemas.microsoft.com/office/drawing/2014/main" id="{9BD3E1AB-C404-EF43-95FA-AB501DEF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6011167"/>
            <a:ext cx="72614" cy="72614"/>
          </a:xfrm>
          <a:custGeom>
            <a:avLst/>
            <a:gdLst>
              <a:gd name="T0" fmla="*/ 61 w 62"/>
              <a:gd name="T1" fmla="*/ 35 h 62"/>
              <a:gd name="T2" fmla="*/ 61 w 62"/>
              <a:gd name="T3" fmla="*/ 35 h 62"/>
              <a:gd name="T4" fmla="*/ 26 w 62"/>
              <a:gd name="T5" fmla="*/ 61 h 62"/>
              <a:gd name="T6" fmla="*/ 0 w 62"/>
              <a:gd name="T7" fmla="*/ 35 h 62"/>
              <a:gd name="T8" fmla="*/ 26 w 62"/>
              <a:gd name="T9" fmla="*/ 0 h 62"/>
              <a:gd name="T10" fmla="*/ 61 w 62"/>
              <a:gd name="T11" fmla="*/ 3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5"/>
                </a:moveTo>
                <a:lnTo>
                  <a:pt x="61" y="35"/>
                </a:lnTo>
                <a:cubicBezTo>
                  <a:pt x="61" y="52"/>
                  <a:pt x="44" y="61"/>
                  <a:pt x="26" y="61"/>
                </a:cubicBezTo>
                <a:cubicBezTo>
                  <a:pt x="9" y="61"/>
                  <a:pt x="0" y="52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351">
            <a:extLst>
              <a:ext uri="{FF2B5EF4-FFF2-40B4-BE49-F238E27FC236}">
                <a16:creationId xmlns:a16="http://schemas.microsoft.com/office/drawing/2014/main" id="{0D37BDF4-73AE-5B4E-97A6-F94D3AAC0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6161584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4"/>
                  <a:pt x="44" y="61"/>
                  <a:pt x="26" y="61"/>
                </a:cubicBezTo>
                <a:cubicBezTo>
                  <a:pt x="9" y="61"/>
                  <a:pt x="0" y="44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61" y="1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352">
            <a:extLst>
              <a:ext uri="{FF2B5EF4-FFF2-40B4-BE49-F238E27FC236}">
                <a16:creationId xmlns:a16="http://schemas.microsoft.com/office/drawing/2014/main" id="{94F7D30E-2CF4-E943-ACB6-897040BB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6317187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1"/>
                  <a:pt x="26" y="61"/>
                </a:cubicBezTo>
                <a:cubicBezTo>
                  <a:pt x="9" y="6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61" y="9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353">
            <a:extLst>
              <a:ext uri="{FF2B5EF4-FFF2-40B4-BE49-F238E27FC236}">
                <a16:creationId xmlns:a16="http://schemas.microsoft.com/office/drawing/2014/main" id="{2BE4FF1D-3098-8448-B13F-A89F390E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6467601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1"/>
                  <a:pt x="26" y="61"/>
                </a:cubicBezTo>
                <a:cubicBezTo>
                  <a:pt x="9" y="6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61" y="9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354">
            <a:extLst>
              <a:ext uri="{FF2B5EF4-FFF2-40B4-BE49-F238E27FC236}">
                <a16:creationId xmlns:a16="http://schemas.microsoft.com/office/drawing/2014/main" id="{5EE85835-B44A-724B-A719-BE96F5D4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314" y="6716565"/>
            <a:ext cx="3381768" cy="928432"/>
          </a:xfrm>
          <a:custGeom>
            <a:avLst/>
            <a:gdLst>
              <a:gd name="T0" fmla="*/ 2660 w 2877"/>
              <a:gd name="T1" fmla="*/ 788 h 789"/>
              <a:gd name="T2" fmla="*/ 2660 w 2877"/>
              <a:gd name="T3" fmla="*/ 788 h 789"/>
              <a:gd name="T4" fmla="*/ 216 w 2877"/>
              <a:gd name="T5" fmla="*/ 788 h 789"/>
              <a:gd name="T6" fmla="*/ 0 w 2877"/>
              <a:gd name="T7" fmla="*/ 572 h 789"/>
              <a:gd name="T8" fmla="*/ 0 w 2877"/>
              <a:gd name="T9" fmla="*/ 225 h 789"/>
              <a:gd name="T10" fmla="*/ 216 w 2877"/>
              <a:gd name="T11" fmla="*/ 0 h 789"/>
              <a:gd name="T12" fmla="*/ 2660 w 2877"/>
              <a:gd name="T13" fmla="*/ 0 h 789"/>
              <a:gd name="T14" fmla="*/ 2876 w 2877"/>
              <a:gd name="T15" fmla="*/ 225 h 789"/>
              <a:gd name="T16" fmla="*/ 2876 w 2877"/>
              <a:gd name="T17" fmla="*/ 572 h 789"/>
              <a:gd name="T18" fmla="*/ 2660 w 2877"/>
              <a:gd name="T19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7" h="789">
                <a:moveTo>
                  <a:pt x="2660" y="788"/>
                </a:moveTo>
                <a:lnTo>
                  <a:pt x="2660" y="788"/>
                </a:lnTo>
                <a:cubicBezTo>
                  <a:pt x="216" y="788"/>
                  <a:pt x="216" y="788"/>
                  <a:pt x="216" y="788"/>
                </a:cubicBezTo>
                <a:cubicBezTo>
                  <a:pt x="95" y="788"/>
                  <a:pt x="0" y="693"/>
                  <a:pt x="0" y="572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04"/>
                  <a:pt x="95" y="0"/>
                  <a:pt x="216" y="0"/>
                </a:cubicBezTo>
                <a:cubicBezTo>
                  <a:pt x="2660" y="0"/>
                  <a:pt x="2660" y="0"/>
                  <a:pt x="2660" y="0"/>
                </a:cubicBezTo>
                <a:cubicBezTo>
                  <a:pt x="2781" y="0"/>
                  <a:pt x="2876" y="104"/>
                  <a:pt x="2876" y="225"/>
                </a:cubicBezTo>
                <a:cubicBezTo>
                  <a:pt x="2876" y="572"/>
                  <a:pt x="2876" y="572"/>
                  <a:pt x="2876" y="572"/>
                </a:cubicBezTo>
                <a:cubicBezTo>
                  <a:pt x="2876" y="693"/>
                  <a:pt x="2781" y="788"/>
                  <a:pt x="2660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355">
            <a:extLst>
              <a:ext uri="{FF2B5EF4-FFF2-40B4-BE49-F238E27FC236}">
                <a16:creationId xmlns:a16="http://schemas.microsoft.com/office/drawing/2014/main" id="{0AD22707-5470-6944-A440-3186FC85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791" y="7012213"/>
            <a:ext cx="326765" cy="337138"/>
          </a:xfrm>
          <a:custGeom>
            <a:avLst/>
            <a:gdLst>
              <a:gd name="T0" fmla="*/ 277 w 278"/>
              <a:gd name="T1" fmla="*/ 147 h 287"/>
              <a:gd name="T2" fmla="*/ 277 w 278"/>
              <a:gd name="T3" fmla="*/ 147 h 287"/>
              <a:gd name="T4" fmla="*/ 138 w 278"/>
              <a:gd name="T5" fmla="*/ 286 h 287"/>
              <a:gd name="T6" fmla="*/ 0 w 278"/>
              <a:gd name="T7" fmla="*/ 147 h 287"/>
              <a:gd name="T8" fmla="*/ 138 w 278"/>
              <a:gd name="T9" fmla="*/ 0 h 287"/>
              <a:gd name="T10" fmla="*/ 277 w 278"/>
              <a:gd name="T11" fmla="*/ 14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287">
                <a:moveTo>
                  <a:pt x="277" y="147"/>
                </a:moveTo>
                <a:lnTo>
                  <a:pt x="277" y="147"/>
                </a:lnTo>
                <a:cubicBezTo>
                  <a:pt x="277" y="226"/>
                  <a:pt x="216" y="286"/>
                  <a:pt x="138" y="286"/>
                </a:cubicBezTo>
                <a:cubicBezTo>
                  <a:pt x="60" y="286"/>
                  <a:pt x="0" y="226"/>
                  <a:pt x="0" y="147"/>
                </a:cubicBezTo>
                <a:cubicBezTo>
                  <a:pt x="0" y="69"/>
                  <a:pt x="60" y="0"/>
                  <a:pt x="138" y="0"/>
                </a:cubicBezTo>
                <a:cubicBezTo>
                  <a:pt x="216" y="0"/>
                  <a:pt x="277" y="69"/>
                  <a:pt x="277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356">
            <a:extLst>
              <a:ext uri="{FF2B5EF4-FFF2-40B4-BE49-F238E27FC236}">
                <a16:creationId xmlns:a16="http://schemas.microsoft.com/office/drawing/2014/main" id="{4655F2EF-8CAA-CE4A-8E31-16FA82C5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882" y="7141880"/>
            <a:ext cx="2334041" cy="72614"/>
          </a:xfrm>
          <a:custGeom>
            <a:avLst/>
            <a:gdLst>
              <a:gd name="T0" fmla="*/ 1959 w 1985"/>
              <a:gd name="T1" fmla="*/ 60 h 61"/>
              <a:gd name="T2" fmla="*/ 1959 w 1985"/>
              <a:gd name="T3" fmla="*/ 60 h 61"/>
              <a:gd name="T4" fmla="*/ 26 w 1985"/>
              <a:gd name="T5" fmla="*/ 60 h 61"/>
              <a:gd name="T6" fmla="*/ 0 w 1985"/>
              <a:gd name="T7" fmla="*/ 34 h 61"/>
              <a:gd name="T8" fmla="*/ 0 w 1985"/>
              <a:gd name="T9" fmla="*/ 34 h 61"/>
              <a:gd name="T10" fmla="*/ 26 w 1985"/>
              <a:gd name="T11" fmla="*/ 0 h 61"/>
              <a:gd name="T12" fmla="*/ 1959 w 1985"/>
              <a:gd name="T13" fmla="*/ 0 h 61"/>
              <a:gd name="T14" fmla="*/ 1984 w 1985"/>
              <a:gd name="T15" fmla="*/ 34 h 61"/>
              <a:gd name="T16" fmla="*/ 1984 w 1985"/>
              <a:gd name="T17" fmla="*/ 34 h 61"/>
              <a:gd name="T18" fmla="*/ 1959 w 1985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61">
                <a:moveTo>
                  <a:pt x="1959" y="60"/>
                </a:moveTo>
                <a:lnTo>
                  <a:pt x="1959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lnTo>
                  <a:pt x="0" y="34"/>
                </a:lnTo>
                <a:cubicBezTo>
                  <a:pt x="0" y="17"/>
                  <a:pt x="9" y="0"/>
                  <a:pt x="26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67" y="0"/>
                  <a:pt x="1984" y="17"/>
                  <a:pt x="1984" y="34"/>
                </a:cubicBezTo>
                <a:lnTo>
                  <a:pt x="1984" y="34"/>
                </a:lnTo>
                <a:cubicBezTo>
                  <a:pt x="1984" y="43"/>
                  <a:pt x="1967" y="60"/>
                  <a:pt x="1959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357">
            <a:extLst>
              <a:ext uri="{FF2B5EF4-FFF2-40B4-BE49-F238E27FC236}">
                <a16:creationId xmlns:a16="http://schemas.microsoft.com/office/drawing/2014/main" id="{CE3DA9A4-B00F-C045-BB7B-C9B23E2A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6866983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17 h 44"/>
              <a:gd name="T8" fmla="*/ 0 w 148"/>
              <a:gd name="T9" fmla="*/ 17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17 h 44"/>
              <a:gd name="T16" fmla="*/ 147 w 148"/>
              <a:gd name="T17" fmla="*/ 17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5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358">
            <a:extLst>
              <a:ext uri="{FF2B5EF4-FFF2-40B4-BE49-F238E27FC236}">
                <a16:creationId xmlns:a16="http://schemas.microsoft.com/office/drawing/2014/main" id="{929B11EE-DFB3-4B45-B0B0-0EC65675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7058891"/>
            <a:ext cx="176349" cy="62241"/>
          </a:xfrm>
          <a:custGeom>
            <a:avLst/>
            <a:gdLst>
              <a:gd name="T0" fmla="*/ 121 w 148"/>
              <a:gd name="T1" fmla="*/ 53 h 54"/>
              <a:gd name="T2" fmla="*/ 121 w 148"/>
              <a:gd name="T3" fmla="*/ 53 h 54"/>
              <a:gd name="T4" fmla="*/ 26 w 148"/>
              <a:gd name="T5" fmla="*/ 53 h 54"/>
              <a:gd name="T6" fmla="*/ 0 w 148"/>
              <a:gd name="T7" fmla="*/ 26 h 54"/>
              <a:gd name="T8" fmla="*/ 0 w 148"/>
              <a:gd name="T9" fmla="*/ 26 h 54"/>
              <a:gd name="T10" fmla="*/ 26 w 148"/>
              <a:gd name="T11" fmla="*/ 0 h 54"/>
              <a:gd name="T12" fmla="*/ 121 w 148"/>
              <a:gd name="T13" fmla="*/ 0 h 54"/>
              <a:gd name="T14" fmla="*/ 147 w 148"/>
              <a:gd name="T15" fmla="*/ 26 h 54"/>
              <a:gd name="T16" fmla="*/ 147 w 148"/>
              <a:gd name="T17" fmla="*/ 26 h 54"/>
              <a:gd name="T18" fmla="*/ 121 w 148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4">
                <a:moveTo>
                  <a:pt x="121" y="53"/>
                </a:moveTo>
                <a:lnTo>
                  <a:pt x="121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6"/>
                </a:cubicBezTo>
                <a:lnTo>
                  <a:pt x="0" y="26"/>
                </a:lnTo>
                <a:cubicBezTo>
                  <a:pt x="0" y="18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18"/>
                  <a:pt x="147" y="26"/>
                </a:cubicBezTo>
                <a:lnTo>
                  <a:pt x="147" y="26"/>
                </a:lnTo>
                <a:cubicBezTo>
                  <a:pt x="147" y="44"/>
                  <a:pt x="139" y="53"/>
                  <a:pt x="121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359">
            <a:extLst>
              <a:ext uri="{FF2B5EF4-FFF2-40B4-BE49-F238E27FC236}">
                <a16:creationId xmlns:a16="http://schemas.microsoft.com/office/drawing/2014/main" id="{AA5BDECF-8978-534A-9738-F494EAA6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7266362"/>
            <a:ext cx="176349" cy="62241"/>
          </a:xfrm>
          <a:custGeom>
            <a:avLst/>
            <a:gdLst>
              <a:gd name="T0" fmla="*/ 121 w 148"/>
              <a:gd name="T1" fmla="*/ 52 h 53"/>
              <a:gd name="T2" fmla="*/ 121 w 148"/>
              <a:gd name="T3" fmla="*/ 52 h 53"/>
              <a:gd name="T4" fmla="*/ 26 w 148"/>
              <a:gd name="T5" fmla="*/ 52 h 53"/>
              <a:gd name="T6" fmla="*/ 0 w 148"/>
              <a:gd name="T7" fmla="*/ 26 h 53"/>
              <a:gd name="T8" fmla="*/ 0 w 148"/>
              <a:gd name="T9" fmla="*/ 26 h 53"/>
              <a:gd name="T10" fmla="*/ 26 w 148"/>
              <a:gd name="T11" fmla="*/ 0 h 53"/>
              <a:gd name="T12" fmla="*/ 121 w 148"/>
              <a:gd name="T13" fmla="*/ 0 h 53"/>
              <a:gd name="T14" fmla="*/ 147 w 148"/>
              <a:gd name="T15" fmla="*/ 26 h 53"/>
              <a:gd name="T16" fmla="*/ 147 w 148"/>
              <a:gd name="T17" fmla="*/ 26 h 53"/>
              <a:gd name="T18" fmla="*/ 121 w 14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3">
                <a:moveTo>
                  <a:pt x="121" y="52"/>
                </a:moveTo>
                <a:lnTo>
                  <a:pt x="12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4"/>
                  <a:pt x="0" y="26"/>
                </a:cubicBezTo>
                <a:lnTo>
                  <a:pt x="0" y="26"/>
                </a:lnTo>
                <a:cubicBezTo>
                  <a:pt x="0" y="17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17"/>
                  <a:pt x="147" y="26"/>
                </a:cubicBezTo>
                <a:lnTo>
                  <a:pt x="147" y="26"/>
                </a:lnTo>
                <a:cubicBezTo>
                  <a:pt x="147" y="34"/>
                  <a:pt x="139" y="52"/>
                  <a:pt x="12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360">
            <a:extLst>
              <a:ext uri="{FF2B5EF4-FFF2-40B4-BE49-F238E27FC236}">
                <a16:creationId xmlns:a16="http://schemas.microsoft.com/office/drawing/2014/main" id="{A0672482-CB23-884A-AF54-C70ABECA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7468647"/>
            <a:ext cx="176349" cy="62241"/>
          </a:xfrm>
          <a:custGeom>
            <a:avLst/>
            <a:gdLst>
              <a:gd name="T0" fmla="*/ 121 w 148"/>
              <a:gd name="T1" fmla="*/ 52 h 53"/>
              <a:gd name="T2" fmla="*/ 121 w 148"/>
              <a:gd name="T3" fmla="*/ 52 h 53"/>
              <a:gd name="T4" fmla="*/ 26 w 148"/>
              <a:gd name="T5" fmla="*/ 52 h 53"/>
              <a:gd name="T6" fmla="*/ 0 w 148"/>
              <a:gd name="T7" fmla="*/ 26 h 53"/>
              <a:gd name="T8" fmla="*/ 0 w 148"/>
              <a:gd name="T9" fmla="*/ 26 h 53"/>
              <a:gd name="T10" fmla="*/ 26 w 148"/>
              <a:gd name="T11" fmla="*/ 0 h 53"/>
              <a:gd name="T12" fmla="*/ 121 w 148"/>
              <a:gd name="T13" fmla="*/ 0 h 53"/>
              <a:gd name="T14" fmla="*/ 147 w 148"/>
              <a:gd name="T15" fmla="*/ 26 h 53"/>
              <a:gd name="T16" fmla="*/ 147 w 148"/>
              <a:gd name="T17" fmla="*/ 26 h 53"/>
              <a:gd name="T18" fmla="*/ 121 w 14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3">
                <a:moveTo>
                  <a:pt x="121" y="52"/>
                </a:moveTo>
                <a:lnTo>
                  <a:pt x="12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6"/>
                </a:cubicBezTo>
                <a:lnTo>
                  <a:pt x="147" y="26"/>
                </a:lnTo>
                <a:cubicBezTo>
                  <a:pt x="147" y="35"/>
                  <a:pt x="139" y="52"/>
                  <a:pt x="12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361">
            <a:extLst>
              <a:ext uri="{FF2B5EF4-FFF2-40B4-BE49-F238E27FC236}">
                <a16:creationId xmlns:a16="http://schemas.microsoft.com/office/drawing/2014/main" id="{F99B44AF-5E05-9146-B514-2FD10E373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6846237"/>
            <a:ext cx="72614" cy="72614"/>
          </a:xfrm>
          <a:custGeom>
            <a:avLst/>
            <a:gdLst>
              <a:gd name="T0" fmla="*/ 61 w 62"/>
              <a:gd name="T1" fmla="*/ 26 h 61"/>
              <a:gd name="T2" fmla="*/ 61 w 62"/>
              <a:gd name="T3" fmla="*/ 26 h 61"/>
              <a:gd name="T4" fmla="*/ 26 w 62"/>
              <a:gd name="T5" fmla="*/ 60 h 61"/>
              <a:gd name="T6" fmla="*/ 0 w 62"/>
              <a:gd name="T7" fmla="*/ 26 h 61"/>
              <a:gd name="T8" fmla="*/ 26 w 62"/>
              <a:gd name="T9" fmla="*/ 0 h 61"/>
              <a:gd name="T10" fmla="*/ 61 w 62"/>
              <a:gd name="T11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362">
            <a:extLst>
              <a:ext uri="{FF2B5EF4-FFF2-40B4-BE49-F238E27FC236}">
                <a16:creationId xmlns:a16="http://schemas.microsoft.com/office/drawing/2014/main" id="{2CC692C1-9E9C-004B-AF19-BC04F752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7001840"/>
            <a:ext cx="72614" cy="72614"/>
          </a:xfrm>
          <a:custGeom>
            <a:avLst/>
            <a:gdLst>
              <a:gd name="T0" fmla="*/ 61 w 62"/>
              <a:gd name="T1" fmla="*/ 26 h 61"/>
              <a:gd name="T2" fmla="*/ 61 w 62"/>
              <a:gd name="T3" fmla="*/ 26 h 61"/>
              <a:gd name="T4" fmla="*/ 26 w 62"/>
              <a:gd name="T5" fmla="*/ 60 h 61"/>
              <a:gd name="T6" fmla="*/ 0 w 62"/>
              <a:gd name="T7" fmla="*/ 26 h 61"/>
              <a:gd name="T8" fmla="*/ 26 w 62"/>
              <a:gd name="T9" fmla="*/ 0 h 61"/>
              <a:gd name="T10" fmla="*/ 61 w 62"/>
              <a:gd name="T11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363">
            <a:extLst>
              <a:ext uri="{FF2B5EF4-FFF2-40B4-BE49-F238E27FC236}">
                <a16:creationId xmlns:a16="http://schemas.microsoft.com/office/drawing/2014/main" id="{C6AC65BF-FC93-7441-817B-75C0508C2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7152253"/>
            <a:ext cx="72614" cy="62241"/>
          </a:xfrm>
          <a:custGeom>
            <a:avLst/>
            <a:gdLst>
              <a:gd name="T0" fmla="*/ 61 w 62"/>
              <a:gd name="T1" fmla="*/ 25 h 52"/>
              <a:gd name="T2" fmla="*/ 61 w 62"/>
              <a:gd name="T3" fmla="*/ 25 h 52"/>
              <a:gd name="T4" fmla="*/ 26 w 62"/>
              <a:gd name="T5" fmla="*/ 51 h 52"/>
              <a:gd name="T6" fmla="*/ 0 w 62"/>
              <a:gd name="T7" fmla="*/ 25 h 52"/>
              <a:gd name="T8" fmla="*/ 26 w 62"/>
              <a:gd name="T9" fmla="*/ 0 h 52"/>
              <a:gd name="T10" fmla="*/ 61 w 62"/>
              <a:gd name="T11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52">
                <a:moveTo>
                  <a:pt x="61" y="25"/>
                </a:moveTo>
                <a:lnTo>
                  <a:pt x="61" y="25"/>
                </a:lnTo>
                <a:cubicBezTo>
                  <a:pt x="61" y="43"/>
                  <a:pt x="44" y="51"/>
                  <a:pt x="26" y="51"/>
                </a:cubicBezTo>
                <a:cubicBezTo>
                  <a:pt x="9" y="51"/>
                  <a:pt x="0" y="43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364">
            <a:extLst>
              <a:ext uri="{FF2B5EF4-FFF2-40B4-BE49-F238E27FC236}">
                <a16:creationId xmlns:a16="http://schemas.microsoft.com/office/drawing/2014/main" id="{14C77AEE-0383-344A-80F0-3C78748B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7297483"/>
            <a:ext cx="72614" cy="72614"/>
          </a:xfrm>
          <a:custGeom>
            <a:avLst/>
            <a:gdLst>
              <a:gd name="T0" fmla="*/ 61 w 62"/>
              <a:gd name="T1" fmla="*/ 34 h 61"/>
              <a:gd name="T2" fmla="*/ 61 w 62"/>
              <a:gd name="T3" fmla="*/ 34 h 61"/>
              <a:gd name="T4" fmla="*/ 26 w 62"/>
              <a:gd name="T5" fmla="*/ 60 h 61"/>
              <a:gd name="T6" fmla="*/ 0 w 62"/>
              <a:gd name="T7" fmla="*/ 34 h 61"/>
              <a:gd name="T8" fmla="*/ 26 w 62"/>
              <a:gd name="T9" fmla="*/ 0 h 61"/>
              <a:gd name="T10" fmla="*/ 61 w 62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34"/>
                </a:moveTo>
                <a:lnTo>
                  <a:pt x="61" y="34"/>
                </a:lnTo>
                <a:cubicBezTo>
                  <a:pt x="61" y="52"/>
                  <a:pt x="44" y="60"/>
                  <a:pt x="26" y="60"/>
                </a:cubicBezTo>
                <a:cubicBezTo>
                  <a:pt x="9" y="60"/>
                  <a:pt x="0" y="52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365">
            <a:extLst>
              <a:ext uri="{FF2B5EF4-FFF2-40B4-BE49-F238E27FC236}">
                <a16:creationId xmlns:a16="http://schemas.microsoft.com/office/drawing/2014/main" id="{24FECD86-23A2-4F43-B540-43C9101E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7447900"/>
            <a:ext cx="72614" cy="72614"/>
          </a:xfrm>
          <a:custGeom>
            <a:avLst/>
            <a:gdLst>
              <a:gd name="T0" fmla="*/ 61 w 62"/>
              <a:gd name="T1" fmla="*/ 34 h 61"/>
              <a:gd name="T2" fmla="*/ 61 w 62"/>
              <a:gd name="T3" fmla="*/ 34 h 61"/>
              <a:gd name="T4" fmla="*/ 26 w 62"/>
              <a:gd name="T5" fmla="*/ 60 h 61"/>
              <a:gd name="T6" fmla="*/ 0 w 62"/>
              <a:gd name="T7" fmla="*/ 34 h 61"/>
              <a:gd name="T8" fmla="*/ 26 w 62"/>
              <a:gd name="T9" fmla="*/ 0 h 61"/>
              <a:gd name="T10" fmla="*/ 61 w 62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34"/>
                </a:moveTo>
                <a:lnTo>
                  <a:pt x="61" y="34"/>
                </a:lnTo>
                <a:cubicBezTo>
                  <a:pt x="61" y="52"/>
                  <a:pt x="44" y="60"/>
                  <a:pt x="26" y="60"/>
                </a:cubicBezTo>
                <a:cubicBezTo>
                  <a:pt x="9" y="60"/>
                  <a:pt x="0" y="52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366">
            <a:extLst>
              <a:ext uri="{FF2B5EF4-FFF2-40B4-BE49-F238E27FC236}">
                <a16:creationId xmlns:a16="http://schemas.microsoft.com/office/drawing/2014/main" id="{D1D15F46-0BAE-7D4D-835C-35D1B814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314" y="7722797"/>
            <a:ext cx="3381768" cy="928432"/>
          </a:xfrm>
          <a:custGeom>
            <a:avLst/>
            <a:gdLst>
              <a:gd name="T0" fmla="*/ 2660 w 2877"/>
              <a:gd name="T1" fmla="*/ 787 h 788"/>
              <a:gd name="T2" fmla="*/ 2660 w 2877"/>
              <a:gd name="T3" fmla="*/ 787 h 788"/>
              <a:gd name="T4" fmla="*/ 216 w 2877"/>
              <a:gd name="T5" fmla="*/ 787 h 788"/>
              <a:gd name="T6" fmla="*/ 0 w 2877"/>
              <a:gd name="T7" fmla="*/ 570 h 788"/>
              <a:gd name="T8" fmla="*/ 0 w 2877"/>
              <a:gd name="T9" fmla="*/ 225 h 788"/>
              <a:gd name="T10" fmla="*/ 216 w 2877"/>
              <a:gd name="T11" fmla="*/ 0 h 788"/>
              <a:gd name="T12" fmla="*/ 2660 w 2877"/>
              <a:gd name="T13" fmla="*/ 0 h 788"/>
              <a:gd name="T14" fmla="*/ 2876 w 2877"/>
              <a:gd name="T15" fmla="*/ 225 h 788"/>
              <a:gd name="T16" fmla="*/ 2876 w 2877"/>
              <a:gd name="T17" fmla="*/ 570 h 788"/>
              <a:gd name="T18" fmla="*/ 2660 w 2877"/>
              <a:gd name="T19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7" h="788">
                <a:moveTo>
                  <a:pt x="2660" y="787"/>
                </a:moveTo>
                <a:lnTo>
                  <a:pt x="2660" y="787"/>
                </a:lnTo>
                <a:cubicBezTo>
                  <a:pt x="216" y="787"/>
                  <a:pt x="216" y="787"/>
                  <a:pt x="216" y="787"/>
                </a:cubicBezTo>
                <a:cubicBezTo>
                  <a:pt x="95" y="787"/>
                  <a:pt x="0" y="692"/>
                  <a:pt x="0" y="570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04"/>
                  <a:pt x="95" y="0"/>
                  <a:pt x="216" y="0"/>
                </a:cubicBezTo>
                <a:cubicBezTo>
                  <a:pt x="2660" y="0"/>
                  <a:pt x="2660" y="0"/>
                  <a:pt x="2660" y="0"/>
                </a:cubicBezTo>
                <a:cubicBezTo>
                  <a:pt x="2781" y="0"/>
                  <a:pt x="2876" y="104"/>
                  <a:pt x="2876" y="225"/>
                </a:cubicBezTo>
                <a:cubicBezTo>
                  <a:pt x="2876" y="570"/>
                  <a:pt x="2876" y="570"/>
                  <a:pt x="2876" y="570"/>
                </a:cubicBezTo>
                <a:cubicBezTo>
                  <a:pt x="2876" y="692"/>
                  <a:pt x="2781" y="787"/>
                  <a:pt x="2660" y="7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367">
            <a:extLst>
              <a:ext uri="{FF2B5EF4-FFF2-40B4-BE49-F238E27FC236}">
                <a16:creationId xmlns:a16="http://schemas.microsoft.com/office/drawing/2014/main" id="{4A6080CE-CFB2-0B4E-AB34-48D46D7F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791" y="8028818"/>
            <a:ext cx="326765" cy="326764"/>
          </a:xfrm>
          <a:custGeom>
            <a:avLst/>
            <a:gdLst>
              <a:gd name="T0" fmla="*/ 277 w 278"/>
              <a:gd name="T1" fmla="*/ 138 h 278"/>
              <a:gd name="T2" fmla="*/ 277 w 278"/>
              <a:gd name="T3" fmla="*/ 138 h 278"/>
              <a:gd name="T4" fmla="*/ 138 w 278"/>
              <a:gd name="T5" fmla="*/ 277 h 278"/>
              <a:gd name="T6" fmla="*/ 0 w 278"/>
              <a:gd name="T7" fmla="*/ 138 h 278"/>
              <a:gd name="T8" fmla="*/ 138 w 278"/>
              <a:gd name="T9" fmla="*/ 0 h 278"/>
              <a:gd name="T10" fmla="*/ 277 w 278"/>
              <a:gd name="T11" fmla="*/ 13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278">
                <a:moveTo>
                  <a:pt x="277" y="138"/>
                </a:moveTo>
                <a:lnTo>
                  <a:pt x="277" y="138"/>
                </a:lnTo>
                <a:cubicBezTo>
                  <a:pt x="277" y="216"/>
                  <a:pt x="216" y="277"/>
                  <a:pt x="138" y="277"/>
                </a:cubicBezTo>
                <a:cubicBezTo>
                  <a:pt x="60" y="277"/>
                  <a:pt x="0" y="216"/>
                  <a:pt x="0" y="138"/>
                </a:cubicBezTo>
                <a:cubicBezTo>
                  <a:pt x="0" y="60"/>
                  <a:pt x="60" y="0"/>
                  <a:pt x="138" y="0"/>
                </a:cubicBezTo>
                <a:cubicBezTo>
                  <a:pt x="216" y="0"/>
                  <a:pt x="277" y="60"/>
                  <a:pt x="277" y="1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368">
            <a:extLst>
              <a:ext uri="{FF2B5EF4-FFF2-40B4-BE49-F238E27FC236}">
                <a16:creationId xmlns:a16="http://schemas.microsoft.com/office/drawing/2014/main" id="{84159CC0-A843-0E48-A523-8650592D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882" y="8158484"/>
            <a:ext cx="2334041" cy="62241"/>
          </a:xfrm>
          <a:custGeom>
            <a:avLst/>
            <a:gdLst>
              <a:gd name="T0" fmla="*/ 1959 w 1985"/>
              <a:gd name="T1" fmla="*/ 52 h 53"/>
              <a:gd name="T2" fmla="*/ 1959 w 1985"/>
              <a:gd name="T3" fmla="*/ 52 h 53"/>
              <a:gd name="T4" fmla="*/ 26 w 1985"/>
              <a:gd name="T5" fmla="*/ 52 h 53"/>
              <a:gd name="T6" fmla="*/ 0 w 1985"/>
              <a:gd name="T7" fmla="*/ 26 h 53"/>
              <a:gd name="T8" fmla="*/ 0 w 1985"/>
              <a:gd name="T9" fmla="*/ 26 h 53"/>
              <a:gd name="T10" fmla="*/ 26 w 1985"/>
              <a:gd name="T11" fmla="*/ 0 h 53"/>
              <a:gd name="T12" fmla="*/ 1959 w 1985"/>
              <a:gd name="T13" fmla="*/ 0 h 53"/>
              <a:gd name="T14" fmla="*/ 1984 w 1985"/>
              <a:gd name="T15" fmla="*/ 26 h 53"/>
              <a:gd name="T16" fmla="*/ 1984 w 1985"/>
              <a:gd name="T17" fmla="*/ 26 h 53"/>
              <a:gd name="T18" fmla="*/ 1959 w 1985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53">
                <a:moveTo>
                  <a:pt x="1959" y="52"/>
                </a:moveTo>
                <a:lnTo>
                  <a:pt x="195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67" y="0"/>
                  <a:pt x="1984" y="9"/>
                  <a:pt x="1984" y="26"/>
                </a:cubicBezTo>
                <a:lnTo>
                  <a:pt x="1984" y="26"/>
                </a:lnTo>
                <a:cubicBezTo>
                  <a:pt x="1984" y="44"/>
                  <a:pt x="1967" y="52"/>
                  <a:pt x="195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369">
            <a:extLst>
              <a:ext uri="{FF2B5EF4-FFF2-40B4-BE49-F238E27FC236}">
                <a16:creationId xmlns:a16="http://schemas.microsoft.com/office/drawing/2014/main" id="{E20AEFD6-8B1B-0C47-8730-A090305D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7873215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18 h 45"/>
              <a:gd name="T8" fmla="*/ 0 w 148"/>
              <a:gd name="T9" fmla="*/ 18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18 h 45"/>
              <a:gd name="T16" fmla="*/ 147 w 148"/>
              <a:gd name="T17" fmla="*/ 18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8"/>
                </a:cubicBezTo>
                <a:lnTo>
                  <a:pt x="147" y="18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370">
            <a:extLst>
              <a:ext uri="{FF2B5EF4-FFF2-40B4-BE49-F238E27FC236}">
                <a16:creationId xmlns:a16="http://schemas.microsoft.com/office/drawing/2014/main" id="{28CCE68C-80F1-C449-A39A-C575779D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8080685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17 h 44"/>
              <a:gd name="T8" fmla="*/ 0 w 148"/>
              <a:gd name="T9" fmla="*/ 17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17 h 44"/>
              <a:gd name="T16" fmla="*/ 147 w 148"/>
              <a:gd name="T17" fmla="*/ 17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4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371">
            <a:extLst>
              <a:ext uri="{FF2B5EF4-FFF2-40B4-BE49-F238E27FC236}">
                <a16:creationId xmlns:a16="http://schemas.microsoft.com/office/drawing/2014/main" id="{D5DCB642-24C3-8545-A902-09A8F277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8282966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17 h 45"/>
              <a:gd name="T8" fmla="*/ 0 w 148"/>
              <a:gd name="T9" fmla="*/ 17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17 h 45"/>
              <a:gd name="T16" fmla="*/ 147 w 148"/>
              <a:gd name="T17" fmla="*/ 17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372">
            <a:extLst>
              <a:ext uri="{FF2B5EF4-FFF2-40B4-BE49-F238E27FC236}">
                <a16:creationId xmlns:a16="http://schemas.microsoft.com/office/drawing/2014/main" id="{964D5899-D5ED-E244-B9B6-3350091C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8474878"/>
            <a:ext cx="176349" cy="62241"/>
          </a:xfrm>
          <a:custGeom>
            <a:avLst/>
            <a:gdLst>
              <a:gd name="T0" fmla="*/ 121 w 148"/>
              <a:gd name="T1" fmla="*/ 52 h 53"/>
              <a:gd name="T2" fmla="*/ 121 w 148"/>
              <a:gd name="T3" fmla="*/ 52 h 53"/>
              <a:gd name="T4" fmla="*/ 26 w 148"/>
              <a:gd name="T5" fmla="*/ 52 h 53"/>
              <a:gd name="T6" fmla="*/ 0 w 148"/>
              <a:gd name="T7" fmla="*/ 26 h 53"/>
              <a:gd name="T8" fmla="*/ 0 w 148"/>
              <a:gd name="T9" fmla="*/ 26 h 53"/>
              <a:gd name="T10" fmla="*/ 26 w 148"/>
              <a:gd name="T11" fmla="*/ 0 h 53"/>
              <a:gd name="T12" fmla="*/ 121 w 148"/>
              <a:gd name="T13" fmla="*/ 0 h 53"/>
              <a:gd name="T14" fmla="*/ 147 w 148"/>
              <a:gd name="T15" fmla="*/ 26 h 53"/>
              <a:gd name="T16" fmla="*/ 147 w 148"/>
              <a:gd name="T17" fmla="*/ 26 h 53"/>
              <a:gd name="T18" fmla="*/ 121 w 14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3">
                <a:moveTo>
                  <a:pt x="121" y="52"/>
                </a:moveTo>
                <a:lnTo>
                  <a:pt x="12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lnTo>
                  <a:pt x="0" y="26"/>
                </a:lnTo>
                <a:cubicBezTo>
                  <a:pt x="0" y="17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17"/>
                  <a:pt x="147" y="26"/>
                </a:cubicBezTo>
                <a:lnTo>
                  <a:pt x="147" y="26"/>
                </a:lnTo>
                <a:cubicBezTo>
                  <a:pt x="147" y="43"/>
                  <a:pt x="139" y="52"/>
                  <a:pt x="12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373">
            <a:extLst>
              <a:ext uri="{FF2B5EF4-FFF2-40B4-BE49-F238E27FC236}">
                <a16:creationId xmlns:a16="http://schemas.microsoft.com/office/drawing/2014/main" id="{615FD3B8-1118-1549-AF72-0D5AE0C08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7857652"/>
            <a:ext cx="72614" cy="72614"/>
          </a:xfrm>
          <a:custGeom>
            <a:avLst/>
            <a:gdLst>
              <a:gd name="T0" fmla="*/ 61 w 62"/>
              <a:gd name="T1" fmla="*/ 35 h 62"/>
              <a:gd name="T2" fmla="*/ 61 w 62"/>
              <a:gd name="T3" fmla="*/ 35 h 62"/>
              <a:gd name="T4" fmla="*/ 26 w 62"/>
              <a:gd name="T5" fmla="*/ 61 h 62"/>
              <a:gd name="T6" fmla="*/ 0 w 62"/>
              <a:gd name="T7" fmla="*/ 35 h 62"/>
              <a:gd name="T8" fmla="*/ 26 w 62"/>
              <a:gd name="T9" fmla="*/ 0 h 62"/>
              <a:gd name="T10" fmla="*/ 61 w 62"/>
              <a:gd name="T11" fmla="*/ 3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5"/>
                </a:moveTo>
                <a:lnTo>
                  <a:pt x="61" y="35"/>
                </a:lnTo>
                <a:cubicBezTo>
                  <a:pt x="61" y="52"/>
                  <a:pt x="44" y="61"/>
                  <a:pt x="26" y="61"/>
                </a:cubicBezTo>
                <a:cubicBezTo>
                  <a:pt x="9" y="61"/>
                  <a:pt x="0" y="52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374">
            <a:extLst>
              <a:ext uri="{FF2B5EF4-FFF2-40B4-BE49-F238E27FC236}">
                <a16:creationId xmlns:a16="http://schemas.microsoft.com/office/drawing/2014/main" id="{B39BB137-2756-0242-AA71-00F4E2D2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8008069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4"/>
                  <a:pt x="44" y="61"/>
                  <a:pt x="26" y="61"/>
                </a:cubicBezTo>
                <a:cubicBezTo>
                  <a:pt x="9" y="61"/>
                  <a:pt x="0" y="44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61" y="1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375">
            <a:extLst>
              <a:ext uri="{FF2B5EF4-FFF2-40B4-BE49-F238E27FC236}">
                <a16:creationId xmlns:a16="http://schemas.microsoft.com/office/drawing/2014/main" id="{D2BE03F4-2408-D747-8D9F-477A9C97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8158484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4"/>
                  <a:pt x="44" y="61"/>
                  <a:pt x="26" y="61"/>
                </a:cubicBezTo>
                <a:cubicBezTo>
                  <a:pt x="9" y="61"/>
                  <a:pt x="0" y="4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61" y="9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376">
            <a:extLst>
              <a:ext uri="{FF2B5EF4-FFF2-40B4-BE49-F238E27FC236}">
                <a16:creationId xmlns:a16="http://schemas.microsoft.com/office/drawing/2014/main" id="{DD181BB2-81CB-1044-BE84-D72C7F947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8314087"/>
            <a:ext cx="72614" cy="62241"/>
          </a:xfrm>
          <a:custGeom>
            <a:avLst/>
            <a:gdLst>
              <a:gd name="T0" fmla="*/ 61 w 62"/>
              <a:gd name="T1" fmla="*/ 26 h 53"/>
              <a:gd name="T2" fmla="*/ 61 w 62"/>
              <a:gd name="T3" fmla="*/ 26 h 53"/>
              <a:gd name="T4" fmla="*/ 26 w 62"/>
              <a:gd name="T5" fmla="*/ 52 h 53"/>
              <a:gd name="T6" fmla="*/ 0 w 62"/>
              <a:gd name="T7" fmla="*/ 26 h 53"/>
              <a:gd name="T8" fmla="*/ 26 w 62"/>
              <a:gd name="T9" fmla="*/ 0 h 53"/>
              <a:gd name="T10" fmla="*/ 61 w 62"/>
              <a:gd name="T11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53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61" y="9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377">
            <a:extLst>
              <a:ext uri="{FF2B5EF4-FFF2-40B4-BE49-F238E27FC236}">
                <a16:creationId xmlns:a16="http://schemas.microsoft.com/office/drawing/2014/main" id="{DDFC7BA3-E77E-8641-A147-3E5F27B7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8454132"/>
            <a:ext cx="72614" cy="72614"/>
          </a:xfrm>
          <a:custGeom>
            <a:avLst/>
            <a:gdLst>
              <a:gd name="T0" fmla="*/ 61 w 62"/>
              <a:gd name="T1" fmla="*/ 34 h 61"/>
              <a:gd name="T2" fmla="*/ 61 w 62"/>
              <a:gd name="T3" fmla="*/ 34 h 61"/>
              <a:gd name="T4" fmla="*/ 26 w 62"/>
              <a:gd name="T5" fmla="*/ 60 h 61"/>
              <a:gd name="T6" fmla="*/ 0 w 62"/>
              <a:gd name="T7" fmla="*/ 34 h 61"/>
              <a:gd name="T8" fmla="*/ 26 w 62"/>
              <a:gd name="T9" fmla="*/ 0 h 61"/>
              <a:gd name="T10" fmla="*/ 61 w 62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34"/>
                </a:moveTo>
                <a:lnTo>
                  <a:pt x="61" y="34"/>
                </a:lnTo>
                <a:cubicBezTo>
                  <a:pt x="61" y="51"/>
                  <a:pt x="44" y="60"/>
                  <a:pt x="26" y="60"/>
                </a:cubicBezTo>
                <a:cubicBezTo>
                  <a:pt x="9" y="60"/>
                  <a:pt x="0" y="51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378">
            <a:extLst>
              <a:ext uri="{FF2B5EF4-FFF2-40B4-BE49-F238E27FC236}">
                <a16:creationId xmlns:a16="http://schemas.microsoft.com/office/drawing/2014/main" id="{9D0F80A3-BEFC-5246-B9BB-74E01B38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314" y="8708280"/>
            <a:ext cx="3381768" cy="928432"/>
          </a:xfrm>
          <a:custGeom>
            <a:avLst/>
            <a:gdLst>
              <a:gd name="T0" fmla="*/ 2660 w 2877"/>
              <a:gd name="T1" fmla="*/ 788 h 789"/>
              <a:gd name="T2" fmla="*/ 2660 w 2877"/>
              <a:gd name="T3" fmla="*/ 788 h 789"/>
              <a:gd name="T4" fmla="*/ 216 w 2877"/>
              <a:gd name="T5" fmla="*/ 788 h 789"/>
              <a:gd name="T6" fmla="*/ 0 w 2877"/>
              <a:gd name="T7" fmla="*/ 563 h 789"/>
              <a:gd name="T8" fmla="*/ 0 w 2877"/>
              <a:gd name="T9" fmla="*/ 217 h 789"/>
              <a:gd name="T10" fmla="*/ 216 w 2877"/>
              <a:gd name="T11" fmla="*/ 0 h 789"/>
              <a:gd name="T12" fmla="*/ 2660 w 2877"/>
              <a:gd name="T13" fmla="*/ 0 h 789"/>
              <a:gd name="T14" fmla="*/ 2876 w 2877"/>
              <a:gd name="T15" fmla="*/ 217 h 789"/>
              <a:gd name="T16" fmla="*/ 2876 w 2877"/>
              <a:gd name="T17" fmla="*/ 563 h 789"/>
              <a:gd name="T18" fmla="*/ 2660 w 2877"/>
              <a:gd name="T19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7" h="789">
                <a:moveTo>
                  <a:pt x="2660" y="788"/>
                </a:moveTo>
                <a:lnTo>
                  <a:pt x="2660" y="788"/>
                </a:lnTo>
                <a:cubicBezTo>
                  <a:pt x="216" y="788"/>
                  <a:pt x="216" y="788"/>
                  <a:pt x="216" y="788"/>
                </a:cubicBezTo>
                <a:cubicBezTo>
                  <a:pt x="95" y="788"/>
                  <a:pt x="0" y="685"/>
                  <a:pt x="0" y="563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5"/>
                  <a:pt x="95" y="0"/>
                  <a:pt x="216" y="0"/>
                </a:cubicBezTo>
                <a:cubicBezTo>
                  <a:pt x="2660" y="0"/>
                  <a:pt x="2660" y="0"/>
                  <a:pt x="2660" y="0"/>
                </a:cubicBezTo>
                <a:cubicBezTo>
                  <a:pt x="2781" y="0"/>
                  <a:pt x="2876" y="95"/>
                  <a:pt x="2876" y="217"/>
                </a:cubicBezTo>
                <a:cubicBezTo>
                  <a:pt x="2876" y="563"/>
                  <a:pt x="2876" y="563"/>
                  <a:pt x="2876" y="563"/>
                </a:cubicBezTo>
                <a:cubicBezTo>
                  <a:pt x="2876" y="685"/>
                  <a:pt x="2781" y="788"/>
                  <a:pt x="2660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379">
            <a:extLst>
              <a:ext uri="{FF2B5EF4-FFF2-40B4-BE49-F238E27FC236}">
                <a16:creationId xmlns:a16="http://schemas.microsoft.com/office/drawing/2014/main" id="{F902269C-5F58-5845-86C3-F0CE6A1EB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791" y="9003927"/>
            <a:ext cx="326765" cy="326764"/>
          </a:xfrm>
          <a:custGeom>
            <a:avLst/>
            <a:gdLst>
              <a:gd name="T0" fmla="*/ 277 w 278"/>
              <a:gd name="T1" fmla="*/ 139 h 278"/>
              <a:gd name="T2" fmla="*/ 277 w 278"/>
              <a:gd name="T3" fmla="*/ 139 h 278"/>
              <a:gd name="T4" fmla="*/ 138 w 278"/>
              <a:gd name="T5" fmla="*/ 277 h 278"/>
              <a:gd name="T6" fmla="*/ 0 w 278"/>
              <a:gd name="T7" fmla="*/ 139 h 278"/>
              <a:gd name="T8" fmla="*/ 138 w 278"/>
              <a:gd name="T9" fmla="*/ 0 h 278"/>
              <a:gd name="T10" fmla="*/ 277 w 278"/>
              <a:gd name="T11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278">
                <a:moveTo>
                  <a:pt x="277" y="139"/>
                </a:moveTo>
                <a:lnTo>
                  <a:pt x="277" y="139"/>
                </a:lnTo>
                <a:cubicBezTo>
                  <a:pt x="277" y="217"/>
                  <a:pt x="216" y="277"/>
                  <a:pt x="138" y="277"/>
                </a:cubicBezTo>
                <a:cubicBezTo>
                  <a:pt x="60" y="277"/>
                  <a:pt x="0" y="217"/>
                  <a:pt x="0" y="139"/>
                </a:cubicBezTo>
                <a:cubicBezTo>
                  <a:pt x="0" y="61"/>
                  <a:pt x="60" y="0"/>
                  <a:pt x="138" y="0"/>
                </a:cubicBezTo>
                <a:cubicBezTo>
                  <a:pt x="216" y="0"/>
                  <a:pt x="277" y="61"/>
                  <a:pt x="277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380">
            <a:extLst>
              <a:ext uri="{FF2B5EF4-FFF2-40B4-BE49-F238E27FC236}">
                <a16:creationId xmlns:a16="http://schemas.microsoft.com/office/drawing/2014/main" id="{9ACDB547-D566-D34B-B50D-8A635D39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882" y="9138784"/>
            <a:ext cx="2334041" cy="72614"/>
          </a:xfrm>
          <a:custGeom>
            <a:avLst/>
            <a:gdLst>
              <a:gd name="T0" fmla="*/ 1959 w 1985"/>
              <a:gd name="T1" fmla="*/ 60 h 61"/>
              <a:gd name="T2" fmla="*/ 1959 w 1985"/>
              <a:gd name="T3" fmla="*/ 60 h 61"/>
              <a:gd name="T4" fmla="*/ 26 w 1985"/>
              <a:gd name="T5" fmla="*/ 60 h 61"/>
              <a:gd name="T6" fmla="*/ 0 w 1985"/>
              <a:gd name="T7" fmla="*/ 26 h 61"/>
              <a:gd name="T8" fmla="*/ 0 w 1985"/>
              <a:gd name="T9" fmla="*/ 26 h 61"/>
              <a:gd name="T10" fmla="*/ 26 w 1985"/>
              <a:gd name="T11" fmla="*/ 0 h 61"/>
              <a:gd name="T12" fmla="*/ 1959 w 1985"/>
              <a:gd name="T13" fmla="*/ 0 h 61"/>
              <a:gd name="T14" fmla="*/ 1984 w 1985"/>
              <a:gd name="T15" fmla="*/ 26 h 61"/>
              <a:gd name="T16" fmla="*/ 1984 w 1985"/>
              <a:gd name="T17" fmla="*/ 26 h 61"/>
              <a:gd name="T18" fmla="*/ 1959 w 1985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61">
                <a:moveTo>
                  <a:pt x="1959" y="60"/>
                </a:moveTo>
                <a:lnTo>
                  <a:pt x="1959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lnTo>
                  <a:pt x="0" y="26"/>
                </a:lnTo>
                <a:cubicBezTo>
                  <a:pt x="0" y="17"/>
                  <a:pt x="9" y="0"/>
                  <a:pt x="26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67" y="0"/>
                  <a:pt x="1984" y="17"/>
                  <a:pt x="1984" y="26"/>
                </a:cubicBezTo>
                <a:lnTo>
                  <a:pt x="1984" y="26"/>
                </a:lnTo>
                <a:cubicBezTo>
                  <a:pt x="1984" y="43"/>
                  <a:pt x="1967" y="60"/>
                  <a:pt x="1959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381">
            <a:extLst>
              <a:ext uri="{FF2B5EF4-FFF2-40B4-BE49-F238E27FC236}">
                <a16:creationId xmlns:a16="http://schemas.microsoft.com/office/drawing/2014/main" id="{5E74EA03-6CF2-CA41-8CC7-999889676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8853510"/>
            <a:ext cx="176349" cy="62241"/>
          </a:xfrm>
          <a:custGeom>
            <a:avLst/>
            <a:gdLst>
              <a:gd name="T0" fmla="*/ 121 w 148"/>
              <a:gd name="T1" fmla="*/ 52 h 53"/>
              <a:gd name="T2" fmla="*/ 121 w 148"/>
              <a:gd name="T3" fmla="*/ 52 h 53"/>
              <a:gd name="T4" fmla="*/ 26 w 148"/>
              <a:gd name="T5" fmla="*/ 52 h 53"/>
              <a:gd name="T6" fmla="*/ 0 w 148"/>
              <a:gd name="T7" fmla="*/ 26 h 53"/>
              <a:gd name="T8" fmla="*/ 0 w 148"/>
              <a:gd name="T9" fmla="*/ 26 h 53"/>
              <a:gd name="T10" fmla="*/ 26 w 148"/>
              <a:gd name="T11" fmla="*/ 0 h 53"/>
              <a:gd name="T12" fmla="*/ 121 w 148"/>
              <a:gd name="T13" fmla="*/ 0 h 53"/>
              <a:gd name="T14" fmla="*/ 147 w 148"/>
              <a:gd name="T15" fmla="*/ 26 h 53"/>
              <a:gd name="T16" fmla="*/ 147 w 148"/>
              <a:gd name="T17" fmla="*/ 26 h 53"/>
              <a:gd name="T18" fmla="*/ 121 w 14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3">
                <a:moveTo>
                  <a:pt x="121" y="52"/>
                </a:moveTo>
                <a:lnTo>
                  <a:pt x="12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6"/>
                </a:cubicBezTo>
                <a:lnTo>
                  <a:pt x="147" y="26"/>
                </a:lnTo>
                <a:cubicBezTo>
                  <a:pt x="147" y="35"/>
                  <a:pt x="139" y="52"/>
                  <a:pt x="12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382">
            <a:extLst>
              <a:ext uri="{FF2B5EF4-FFF2-40B4-BE49-F238E27FC236}">
                <a16:creationId xmlns:a16="http://schemas.microsoft.com/office/drawing/2014/main" id="{2B6A8F6E-1587-E94F-B971-5B379524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9055795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27 h 45"/>
              <a:gd name="T8" fmla="*/ 0 w 148"/>
              <a:gd name="T9" fmla="*/ 27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27 h 45"/>
              <a:gd name="T16" fmla="*/ 147 w 148"/>
              <a:gd name="T17" fmla="*/ 27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7"/>
                </a:cubicBezTo>
                <a:lnTo>
                  <a:pt x="147" y="27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383">
            <a:extLst>
              <a:ext uri="{FF2B5EF4-FFF2-40B4-BE49-F238E27FC236}">
                <a16:creationId xmlns:a16="http://schemas.microsoft.com/office/drawing/2014/main" id="{078F0177-E356-1E4B-AA77-66F039A0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9263265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26 h 44"/>
              <a:gd name="T8" fmla="*/ 0 w 148"/>
              <a:gd name="T9" fmla="*/ 26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26 h 44"/>
              <a:gd name="T16" fmla="*/ 147 w 148"/>
              <a:gd name="T17" fmla="*/ 26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6"/>
                </a:cubicBezTo>
                <a:lnTo>
                  <a:pt x="147" y="26"/>
                </a:lnTo>
                <a:cubicBezTo>
                  <a:pt x="147" y="34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384">
            <a:extLst>
              <a:ext uri="{FF2B5EF4-FFF2-40B4-BE49-F238E27FC236}">
                <a16:creationId xmlns:a16="http://schemas.microsoft.com/office/drawing/2014/main" id="{BF39F108-C419-8F48-B1C3-3A0C349F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9465548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26 h 45"/>
              <a:gd name="T8" fmla="*/ 0 w 148"/>
              <a:gd name="T9" fmla="*/ 26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26 h 45"/>
              <a:gd name="T16" fmla="*/ 147 w 148"/>
              <a:gd name="T17" fmla="*/ 26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6"/>
                </a:cubicBezTo>
                <a:lnTo>
                  <a:pt x="147" y="26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385">
            <a:extLst>
              <a:ext uri="{FF2B5EF4-FFF2-40B4-BE49-F238E27FC236}">
                <a16:creationId xmlns:a16="http://schemas.microsoft.com/office/drawing/2014/main" id="{26F249C3-FB98-5D4D-B5E1-B4709665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8843137"/>
            <a:ext cx="72614" cy="72614"/>
          </a:xfrm>
          <a:custGeom>
            <a:avLst/>
            <a:gdLst>
              <a:gd name="T0" fmla="*/ 61 w 62"/>
              <a:gd name="T1" fmla="*/ 26 h 61"/>
              <a:gd name="T2" fmla="*/ 61 w 62"/>
              <a:gd name="T3" fmla="*/ 26 h 61"/>
              <a:gd name="T4" fmla="*/ 26 w 62"/>
              <a:gd name="T5" fmla="*/ 60 h 61"/>
              <a:gd name="T6" fmla="*/ 0 w 62"/>
              <a:gd name="T7" fmla="*/ 26 h 61"/>
              <a:gd name="T8" fmla="*/ 26 w 62"/>
              <a:gd name="T9" fmla="*/ 0 h 61"/>
              <a:gd name="T10" fmla="*/ 61 w 62"/>
              <a:gd name="T11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386">
            <a:extLst>
              <a:ext uri="{FF2B5EF4-FFF2-40B4-BE49-F238E27FC236}">
                <a16:creationId xmlns:a16="http://schemas.microsoft.com/office/drawing/2014/main" id="{A8C47045-A8FF-4541-8403-1B9107527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8998740"/>
            <a:ext cx="72614" cy="62241"/>
          </a:xfrm>
          <a:custGeom>
            <a:avLst/>
            <a:gdLst>
              <a:gd name="T0" fmla="*/ 61 w 62"/>
              <a:gd name="T1" fmla="*/ 26 h 52"/>
              <a:gd name="T2" fmla="*/ 61 w 62"/>
              <a:gd name="T3" fmla="*/ 26 h 52"/>
              <a:gd name="T4" fmla="*/ 26 w 62"/>
              <a:gd name="T5" fmla="*/ 51 h 52"/>
              <a:gd name="T6" fmla="*/ 0 w 62"/>
              <a:gd name="T7" fmla="*/ 26 h 52"/>
              <a:gd name="T8" fmla="*/ 26 w 62"/>
              <a:gd name="T9" fmla="*/ 0 h 52"/>
              <a:gd name="T10" fmla="*/ 61 w 62"/>
              <a:gd name="T1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52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387">
            <a:extLst>
              <a:ext uri="{FF2B5EF4-FFF2-40B4-BE49-F238E27FC236}">
                <a16:creationId xmlns:a16="http://schemas.microsoft.com/office/drawing/2014/main" id="{A7247E1F-28AE-014A-A6E4-DEB9BC9F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9138784"/>
            <a:ext cx="72614" cy="72614"/>
          </a:xfrm>
          <a:custGeom>
            <a:avLst/>
            <a:gdLst>
              <a:gd name="T0" fmla="*/ 61 w 62"/>
              <a:gd name="T1" fmla="*/ 34 h 61"/>
              <a:gd name="T2" fmla="*/ 61 w 62"/>
              <a:gd name="T3" fmla="*/ 34 h 61"/>
              <a:gd name="T4" fmla="*/ 26 w 62"/>
              <a:gd name="T5" fmla="*/ 60 h 61"/>
              <a:gd name="T6" fmla="*/ 0 w 62"/>
              <a:gd name="T7" fmla="*/ 34 h 61"/>
              <a:gd name="T8" fmla="*/ 26 w 62"/>
              <a:gd name="T9" fmla="*/ 0 h 61"/>
              <a:gd name="T10" fmla="*/ 61 w 62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34"/>
                </a:moveTo>
                <a:lnTo>
                  <a:pt x="61" y="34"/>
                </a:lnTo>
                <a:cubicBezTo>
                  <a:pt x="61" y="52"/>
                  <a:pt x="44" y="60"/>
                  <a:pt x="26" y="60"/>
                </a:cubicBezTo>
                <a:cubicBezTo>
                  <a:pt x="9" y="60"/>
                  <a:pt x="0" y="52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388">
            <a:extLst>
              <a:ext uri="{FF2B5EF4-FFF2-40B4-BE49-F238E27FC236}">
                <a16:creationId xmlns:a16="http://schemas.microsoft.com/office/drawing/2014/main" id="{EF40A3F9-E99D-D540-813F-5FAB87A5B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9289197"/>
            <a:ext cx="72614" cy="72614"/>
          </a:xfrm>
          <a:custGeom>
            <a:avLst/>
            <a:gdLst>
              <a:gd name="T0" fmla="*/ 61 w 62"/>
              <a:gd name="T1" fmla="*/ 34 h 61"/>
              <a:gd name="T2" fmla="*/ 61 w 62"/>
              <a:gd name="T3" fmla="*/ 34 h 61"/>
              <a:gd name="T4" fmla="*/ 26 w 62"/>
              <a:gd name="T5" fmla="*/ 60 h 61"/>
              <a:gd name="T6" fmla="*/ 0 w 62"/>
              <a:gd name="T7" fmla="*/ 34 h 61"/>
              <a:gd name="T8" fmla="*/ 26 w 62"/>
              <a:gd name="T9" fmla="*/ 0 h 61"/>
              <a:gd name="T10" fmla="*/ 61 w 62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34"/>
                </a:moveTo>
                <a:lnTo>
                  <a:pt x="61" y="34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389">
            <a:extLst>
              <a:ext uri="{FF2B5EF4-FFF2-40B4-BE49-F238E27FC236}">
                <a16:creationId xmlns:a16="http://schemas.microsoft.com/office/drawing/2014/main" id="{7646C616-EA2A-0A4D-9359-900EB578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9444800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1"/>
                  <a:pt x="26" y="61"/>
                </a:cubicBezTo>
                <a:cubicBezTo>
                  <a:pt x="9" y="61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390">
            <a:extLst>
              <a:ext uri="{FF2B5EF4-FFF2-40B4-BE49-F238E27FC236}">
                <a16:creationId xmlns:a16="http://schemas.microsoft.com/office/drawing/2014/main" id="{194A1455-ADA8-8144-B857-AB8E53FD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314" y="9688580"/>
            <a:ext cx="3381768" cy="928428"/>
          </a:xfrm>
          <a:custGeom>
            <a:avLst/>
            <a:gdLst>
              <a:gd name="T0" fmla="*/ 2660 w 2877"/>
              <a:gd name="T1" fmla="*/ 788 h 789"/>
              <a:gd name="T2" fmla="*/ 2660 w 2877"/>
              <a:gd name="T3" fmla="*/ 788 h 789"/>
              <a:gd name="T4" fmla="*/ 216 w 2877"/>
              <a:gd name="T5" fmla="*/ 788 h 789"/>
              <a:gd name="T6" fmla="*/ 0 w 2877"/>
              <a:gd name="T7" fmla="*/ 571 h 789"/>
              <a:gd name="T8" fmla="*/ 0 w 2877"/>
              <a:gd name="T9" fmla="*/ 225 h 789"/>
              <a:gd name="T10" fmla="*/ 216 w 2877"/>
              <a:gd name="T11" fmla="*/ 0 h 789"/>
              <a:gd name="T12" fmla="*/ 2660 w 2877"/>
              <a:gd name="T13" fmla="*/ 0 h 789"/>
              <a:gd name="T14" fmla="*/ 2876 w 2877"/>
              <a:gd name="T15" fmla="*/ 225 h 789"/>
              <a:gd name="T16" fmla="*/ 2876 w 2877"/>
              <a:gd name="T17" fmla="*/ 571 h 789"/>
              <a:gd name="T18" fmla="*/ 2660 w 2877"/>
              <a:gd name="T19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7" h="789">
                <a:moveTo>
                  <a:pt x="2660" y="788"/>
                </a:moveTo>
                <a:lnTo>
                  <a:pt x="2660" y="788"/>
                </a:lnTo>
                <a:cubicBezTo>
                  <a:pt x="216" y="788"/>
                  <a:pt x="216" y="788"/>
                  <a:pt x="216" y="788"/>
                </a:cubicBezTo>
                <a:cubicBezTo>
                  <a:pt x="95" y="788"/>
                  <a:pt x="0" y="693"/>
                  <a:pt x="0" y="571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04"/>
                  <a:pt x="95" y="0"/>
                  <a:pt x="216" y="0"/>
                </a:cubicBezTo>
                <a:cubicBezTo>
                  <a:pt x="2660" y="0"/>
                  <a:pt x="2660" y="0"/>
                  <a:pt x="2660" y="0"/>
                </a:cubicBezTo>
                <a:cubicBezTo>
                  <a:pt x="2781" y="0"/>
                  <a:pt x="2876" y="104"/>
                  <a:pt x="2876" y="225"/>
                </a:cubicBezTo>
                <a:cubicBezTo>
                  <a:pt x="2876" y="571"/>
                  <a:pt x="2876" y="571"/>
                  <a:pt x="2876" y="571"/>
                </a:cubicBezTo>
                <a:cubicBezTo>
                  <a:pt x="2876" y="693"/>
                  <a:pt x="2781" y="788"/>
                  <a:pt x="2660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391">
            <a:extLst>
              <a:ext uri="{FF2B5EF4-FFF2-40B4-BE49-F238E27FC236}">
                <a16:creationId xmlns:a16="http://schemas.microsoft.com/office/drawing/2014/main" id="{D2768BBC-0596-4B43-880B-6FD8E355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791" y="9994598"/>
            <a:ext cx="326765" cy="326767"/>
          </a:xfrm>
          <a:custGeom>
            <a:avLst/>
            <a:gdLst>
              <a:gd name="T0" fmla="*/ 277 w 278"/>
              <a:gd name="T1" fmla="*/ 139 h 279"/>
              <a:gd name="T2" fmla="*/ 277 w 278"/>
              <a:gd name="T3" fmla="*/ 139 h 279"/>
              <a:gd name="T4" fmla="*/ 138 w 278"/>
              <a:gd name="T5" fmla="*/ 278 h 279"/>
              <a:gd name="T6" fmla="*/ 0 w 278"/>
              <a:gd name="T7" fmla="*/ 139 h 279"/>
              <a:gd name="T8" fmla="*/ 138 w 278"/>
              <a:gd name="T9" fmla="*/ 0 h 279"/>
              <a:gd name="T10" fmla="*/ 277 w 278"/>
              <a:gd name="T11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279">
                <a:moveTo>
                  <a:pt x="277" y="139"/>
                </a:moveTo>
                <a:lnTo>
                  <a:pt x="277" y="139"/>
                </a:lnTo>
                <a:cubicBezTo>
                  <a:pt x="277" y="217"/>
                  <a:pt x="216" y="278"/>
                  <a:pt x="138" y="278"/>
                </a:cubicBezTo>
                <a:cubicBezTo>
                  <a:pt x="60" y="278"/>
                  <a:pt x="0" y="217"/>
                  <a:pt x="0" y="139"/>
                </a:cubicBezTo>
                <a:cubicBezTo>
                  <a:pt x="0" y="61"/>
                  <a:pt x="60" y="0"/>
                  <a:pt x="138" y="0"/>
                </a:cubicBezTo>
                <a:cubicBezTo>
                  <a:pt x="216" y="0"/>
                  <a:pt x="277" y="61"/>
                  <a:pt x="277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392">
            <a:extLst>
              <a:ext uri="{FF2B5EF4-FFF2-40B4-BE49-F238E27FC236}">
                <a16:creationId xmlns:a16="http://schemas.microsoft.com/office/drawing/2014/main" id="{A8E1578B-2944-CC4E-9F61-B4AA86A0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882" y="10124267"/>
            <a:ext cx="2334041" cy="62241"/>
          </a:xfrm>
          <a:custGeom>
            <a:avLst/>
            <a:gdLst>
              <a:gd name="T0" fmla="*/ 1959 w 1985"/>
              <a:gd name="T1" fmla="*/ 52 h 53"/>
              <a:gd name="T2" fmla="*/ 1959 w 1985"/>
              <a:gd name="T3" fmla="*/ 52 h 53"/>
              <a:gd name="T4" fmla="*/ 26 w 1985"/>
              <a:gd name="T5" fmla="*/ 52 h 53"/>
              <a:gd name="T6" fmla="*/ 0 w 1985"/>
              <a:gd name="T7" fmla="*/ 26 h 53"/>
              <a:gd name="T8" fmla="*/ 0 w 1985"/>
              <a:gd name="T9" fmla="*/ 26 h 53"/>
              <a:gd name="T10" fmla="*/ 26 w 1985"/>
              <a:gd name="T11" fmla="*/ 0 h 53"/>
              <a:gd name="T12" fmla="*/ 1959 w 1985"/>
              <a:gd name="T13" fmla="*/ 0 h 53"/>
              <a:gd name="T14" fmla="*/ 1984 w 1985"/>
              <a:gd name="T15" fmla="*/ 26 h 53"/>
              <a:gd name="T16" fmla="*/ 1984 w 1985"/>
              <a:gd name="T17" fmla="*/ 26 h 53"/>
              <a:gd name="T18" fmla="*/ 1959 w 1985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53">
                <a:moveTo>
                  <a:pt x="1959" y="52"/>
                </a:moveTo>
                <a:lnTo>
                  <a:pt x="195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4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67" y="0"/>
                  <a:pt x="1984" y="9"/>
                  <a:pt x="1984" y="26"/>
                </a:cubicBezTo>
                <a:lnTo>
                  <a:pt x="1984" y="26"/>
                </a:lnTo>
                <a:cubicBezTo>
                  <a:pt x="1984" y="44"/>
                  <a:pt x="1967" y="52"/>
                  <a:pt x="195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393">
            <a:extLst>
              <a:ext uri="{FF2B5EF4-FFF2-40B4-BE49-F238E27FC236}">
                <a16:creationId xmlns:a16="http://schemas.microsoft.com/office/drawing/2014/main" id="{96DA0CC2-71FB-B740-B56C-FF515A4C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9844183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17 h 44"/>
              <a:gd name="T8" fmla="*/ 0 w 148"/>
              <a:gd name="T9" fmla="*/ 17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17 h 44"/>
              <a:gd name="T16" fmla="*/ 147 w 148"/>
              <a:gd name="T17" fmla="*/ 17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8"/>
                  <a:pt x="147" y="17"/>
                </a:cubicBezTo>
                <a:lnTo>
                  <a:pt x="147" y="17"/>
                </a:lnTo>
                <a:cubicBezTo>
                  <a:pt x="147" y="34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394">
            <a:extLst>
              <a:ext uri="{FF2B5EF4-FFF2-40B4-BE49-F238E27FC236}">
                <a16:creationId xmlns:a16="http://schemas.microsoft.com/office/drawing/2014/main" id="{4FB79C1C-C474-604E-9BE3-D625B368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10046465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17 h 44"/>
              <a:gd name="T8" fmla="*/ 0 w 148"/>
              <a:gd name="T9" fmla="*/ 17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17 h 44"/>
              <a:gd name="T16" fmla="*/ 147 w 148"/>
              <a:gd name="T17" fmla="*/ 17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5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395">
            <a:extLst>
              <a:ext uri="{FF2B5EF4-FFF2-40B4-BE49-F238E27FC236}">
                <a16:creationId xmlns:a16="http://schemas.microsoft.com/office/drawing/2014/main" id="{C4C3A9AF-D63A-984E-8E98-5C0917AA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10248750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17 h 45"/>
              <a:gd name="T8" fmla="*/ 0 w 148"/>
              <a:gd name="T9" fmla="*/ 17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17 h 45"/>
              <a:gd name="T16" fmla="*/ 147 w 148"/>
              <a:gd name="T17" fmla="*/ 17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396">
            <a:extLst>
              <a:ext uri="{FF2B5EF4-FFF2-40B4-BE49-F238E27FC236}">
                <a16:creationId xmlns:a16="http://schemas.microsoft.com/office/drawing/2014/main" id="{9E906C56-BD80-0B44-8CF7-B6056AEED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10440658"/>
            <a:ext cx="176349" cy="62241"/>
          </a:xfrm>
          <a:custGeom>
            <a:avLst/>
            <a:gdLst>
              <a:gd name="T0" fmla="*/ 121 w 148"/>
              <a:gd name="T1" fmla="*/ 52 h 53"/>
              <a:gd name="T2" fmla="*/ 121 w 148"/>
              <a:gd name="T3" fmla="*/ 52 h 53"/>
              <a:gd name="T4" fmla="*/ 26 w 148"/>
              <a:gd name="T5" fmla="*/ 52 h 53"/>
              <a:gd name="T6" fmla="*/ 0 w 148"/>
              <a:gd name="T7" fmla="*/ 26 h 53"/>
              <a:gd name="T8" fmla="*/ 0 w 148"/>
              <a:gd name="T9" fmla="*/ 26 h 53"/>
              <a:gd name="T10" fmla="*/ 26 w 148"/>
              <a:gd name="T11" fmla="*/ 0 h 53"/>
              <a:gd name="T12" fmla="*/ 121 w 148"/>
              <a:gd name="T13" fmla="*/ 0 h 53"/>
              <a:gd name="T14" fmla="*/ 147 w 148"/>
              <a:gd name="T15" fmla="*/ 26 h 53"/>
              <a:gd name="T16" fmla="*/ 147 w 148"/>
              <a:gd name="T17" fmla="*/ 26 h 53"/>
              <a:gd name="T18" fmla="*/ 121 w 14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53">
                <a:moveTo>
                  <a:pt x="121" y="52"/>
                </a:moveTo>
                <a:lnTo>
                  <a:pt x="12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lnTo>
                  <a:pt x="0" y="26"/>
                </a:lnTo>
                <a:cubicBezTo>
                  <a:pt x="0" y="17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17"/>
                  <a:pt x="147" y="26"/>
                </a:cubicBezTo>
                <a:lnTo>
                  <a:pt x="147" y="26"/>
                </a:lnTo>
                <a:cubicBezTo>
                  <a:pt x="147" y="43"/>
                  <a:pt x="139" y="52"/>
                  <a:pt x="12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397">
            <a:extLst>
              <a:ext uri="{FF2B5EF4-FFF2-40B4-BE49-F238E27FC236}">
                <a16:creationId xmlns:a16="http://schemas.microsoft.com/office/drawing/2014/main" id="{C209FB1D-51E2-264E-9367-37C3FBA8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9823436"/>
            <a:ext cx="72614" cy="72614"/>
          </a:xfrm>
          <a:custGeom>
            <a:avLst/>
            <a:gdLst>
              <a:gd name="T0" fmla="*/ 61 w 62"/>
              <a:gd name="T1" fmla="*/ 35 h 62"/>
              <a:gd name="T2" fmla="*/ 61 w 62"/>
              <a:gd name="T3" fmla="*/ 35 h 62"/>
              <a:gd name="T4" fmla="*/ 26 w 62"/>
              <a:gd name="T5" fmla="*/ 61 h 62"/>
              <a:gd name="T6" fmla="*/ 0 w 62"/>
              <a:gd name="T7" fmla="*/ 35 h 62"/>
              <a:gd name="T8" fmla="*/ 26 w 62"/>
              <a:gd name="T9" fmla="*/ 0 h 62"/>
              <a:gd name="T10" fmla="*/ 61 w 62"/>
              <a:gd name="T11" fmla="*/ 3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5"/>
                </a:moveTo>
                <a:lnTo>
                  <a:pt x="61" y="35"/>
                </a:lnTo>
                <a:cubicBezTo>
                  <a:pt x="61" y="52"/>
                  <a:pt x="44" y="61"/>
                  <a:pt x="26" y="61"/>
                </a:cubicBezTo>
                <a:cubicBezTo>
                  <a:pt x="9" y="61"/>
                  <a:pt x="0" y="52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61" y="18"/>
                  <a:pt x="6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398">
            <a:extLst>
              <a:ext uri="{FF2B5EF4-FFF2-40B4-BE49-F238E27FC236}">
                <a16:creationId xmlns:a16="http://schemas.microsoft.com/office/drawing/2014/main" id="{DE635719-AF39-6D46-BFEA-B13ACCA1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9973849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4"/>
                  <a:pt x="44" y="61"/>
                  <a:pt x="26" y="61"/>
                </a:cubicBezTo>
                <a:cubicBezTo>
                  <a:pt x="9" y="61"/>
                  <a:pt x="0" y="44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399">
            <a:extLst>
              <a:ext uri="{FF2B5EF4-FFF2-40B4-BE49-F238E27FC236}">
                <a16:creationId xmlns:a16="http://schemas.microsoft.com/office/drawing/2014/main" id="{F35D6463-D135-DA4F-B31D-E6FE7CFE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0124267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4"/>
                  <a:pt x="44" y="61"/>
                  <a:pt x="26" y="61"/>
                </a:cubicBezTo>
                <a:cubicBezTo>
                  <a:pt x="9" y="61"/>
                  <a:pt x="0" y="4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61" y="9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400">
            <a:extLst>
              <a:ext uri="{FF2B5EF4-FFF2-40B4-BE49-F238E27FC236}">
                <a16:creationId xmlns:a16="http://schemas.microsoft.com/office/drawing/2014/main" id="{AE90EDD4-FD63-C44A-848E-FFBA8E3E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0279870"/>
            <a:ext cx="72614" cy="62241"/>
          </a:xfrm>
          <a:custGeom>
            <a:avLst/>
            <a:gdLst>
              <a:gd name="T0" fmla="*/ 61 w 62"/>
              <a:gd name="T1" fmla="*/ 26 h 53"/>
              <a:gd name="T2" fmla="*/ 61 w 62"/>
              <a:gd name="T3" fmla="*/ 26 h 53"/>
              <a:gd name="T4" fmla="*/ 26 w 62"/>
              <a:gd name="T5" fmla="*/ 52 h 53"/>
              <a:gd name="T6" fmla="*/ 0 w 62"/>
              <a:gd name="T7" fmla="*/ 26 h 53"/>
              <a:gd name="T8" fmla="*/ 26 w 62"/>
              <a:gd name="T9" fmla="*/ 0 h 53"/>
              <a:gd name="T10" fmla="*/ 61 w 62"/>
              <a:gd name="T11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53">
                <a:moveTo>
                  <a:pt x="61" y="26"/>
                </a:moveTo>
                <a:lnTo>
                  <a:pt x="61" y="26"/>
                </a:lnTo>
                <a:cubicBezTo>
                  <a:pt x="61" y="44"/>
                  <a:pt x="44" y="52"/>
                  <a:pt x="26" y="52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61" y="9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401">
            <a:extLst>
              <a:ext uri="{FF2B5EF4-FFF2-40B4-BE49-F238E27FC236}">
                <a16:creationId xmlns:a16="http://schemas.microsoft.com/office/drawing/2014/main" id="{0CBBC7CF-BCD8-A94C-8E49-948446D7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0419912"/>
            <a:ext cx="72614" cy="72614"/>
          </a:xfrm>
          <a:custGeom>
            <a:avLst/>
            <a:gdLst>
              <a:gd name="T0" fmla="*/ 61 w 62"/>
              <a:gd name="T1" fmla="*/ 35 h 62"/>
              <a:gd name="T2" fmla="*/ 61 w 62"/>
              <a:gd name="T3" fmla="*/ 35 h 62"/>
              <a:gd name="T4" fmla="*/ 26 w 62"/>
              <a:gd name="T5" fmla="*/ 61 h 62"/>
              <a:gd name="T6" fmla="*/ 0 w 62"/>
              <a:gd name="T7" fmla="*/ 35 h 62"/>
              <a:gd name="T8" fmla="*/ 26 w 62"/>
              <a:gd name="T9" fmla="*/ 0 h 62"/>
              <a:gd name="T10" fmla="*/ 61 w 62"/>
              <a:gd name="T11" fmla="*/ 3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5"/>
                </a:moveTo>
                <a:lnTo>
                  <a:pt x="61" y="35"/>
                </a:lnTo>
                <a:cubicBezTo>
                  <a:pt x="61" y="52"/>
                  <a:pt x="44" y="61"/>
                  <a:pt x="26" y="61"/>
                </a:cubicBezTo>
                <a:cubicBezTo>
                  <a:pt x="9" y="61"/>
                  <a:pt x="0" y="52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61" y="18"/>
                  <a:pt x="6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402">
            <a:extLst>
              <a:ext uri="{FF2B5EF4-FFF2-40B4-BE49-F238E27FC236}">
                <a16:creationId xmlns:a16="http://schemas.microsoft.com/office/drawing/2014/main" id="{2CB726CF-53DD-0C49-A99F-8EC2938E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314" y="10710370"/>
            <a:ext cx="3381768" cy="918059"/>
          </a:xfrm>
          <a:custGeom>
            <a:avLst/>
            <a:gdLst>
              <a:gd name="T0" fmla="*/ 2660 w 2877"/>
              <a:gd name="T1" fmla="*/ 780 h 781"/>
              <a:gd name="T2" fmla="*/ 2660 w 2877"/>
              <a:gd name="T3" fmla="*/ 780 h 781"/>
              <a:gd name="T4" fmla="*/ 216 w 2877"/>
              <a:gd name="T5" fmla="*/ 780 h 781"/>
              <a:gd name="T6" fmla="*/ 0 w 2877"/>
              <a:gd name="T7" fmla="*/ 563 h 781"/>
              <a:gd name="T8" fmla="*/ 0 w 2877"/>
              <a:gd name="T9" fmla="*/ 217 h 781"/>
              <a:gd name="T10" fmla="*/ 216 w 2877"/>
              <a:gd name="T11" fmla="*/ 0 h 781"/>
              <a:gd name="T12" fmla="*/ 2660 w 2877"/>
              <a:gd name="T13" fmla="*/ 0 h 781"/>
              <a:gd name="T14" fmla="*/ 2876 w 2877"/>
              <a:gd name="T15" fmla="*/ 217 h 781"/>
              <a:gd name="T16" fmla="*/ 2876 w 2877"/>
              <a:gd name="T17" fmla="*/ 563 h 781"/>
              <a:gd name="T18" fmla="*/ 2660 w 2877"/>
              <a:gd name="T19" fmla="*/ 78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77" h="781">
                <a:moveTo>
                  <a:pt x="2660" y="780"/>
                </a:moveTo>
                <a:lnTo>
                  <a:pt x="2660" y="780"/>
                </a:lnTo>
                <a:cubicBezTo>
                  <a:pt x="216" y="780"/>
                  <a:pt x="216" y="780"/>
                  <a:pt x="216" y="780"/>
                </a:cubicBezTo>
                <a:cubicBezTo>
                  <a:pt x="95" y="780"/>
                  <a:pt x="0" y="685"/>
                  <a:pt x="0" y="563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5"/>
                  <a:pt x="95" y="0"/>
                  <a:pt x="216" y="0"/>
                </a:cubicBezTo>
                <a:cubicBezTo>
                  <a:pt x="2660" y="0"/>
                  <a:pt x="2660" y="0"/>
                  <a:pt x="2660" y="0"/>
                </a:cubicBezTo>
                <a:cubicBezTo>
                  <a:pt x="2781" y="0"/>
                  <a:pt x="2876" y="95"/>
                  <a:pt x="2876" y="217"/>
                </a:cubicBezTo>
                <a:cubicBezTo>
                  <a:pt x="2876" y="563"/>
                  <a:pt x="2876" y="563"/>
                  <a:pt x="2876" y="563"/>
                </a:cubicBezTo>
                <a:cubicBezTo>
                  <a:pt x="2876" y="685"/>
                  <a:pt x="2781" y="780"/>
                  <a:pt x="2660" y="7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403">
            <a:extLst>
              <a:ext uri="{FF2B5EF4-FFF2-40B4-BE49-F238E27FC236}">
                <a16:creationId xmlns:a16="http://schemas.microsoft.com/office/drawing/2014/main" id="{E89AE15B-7905-084F-835B-3E01FC95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791" y="11000827"/>
            <a:ext cx="326765" cy="326767"/>
          </a:xfrm>
          <a:custGeom>
            <a:avLst/>
            <a:gdLst>
              <a:gd name="T0" fmla="*/ 277 w 278"/>
              <a:gd name="T1" fmla="*/ 139 h 278"/>
              <a:gd name="T2" fmla="*/ 277 w 278"/>
              <a:gd name="T3" fmla="*/ 139 h 278"/>
              <a:gd name="T4" fmla="*/ 138 w 278"/>
              <a:gd name="T5" fmla="*/ 277 h 278"/>
              <a:gd name="T6" fmla="*/ 0 w 278"/>
              <a:gd name="T7" fmla="*/ 139 h 278"/>
              <a:gd name="T8" fmla="*/ 138 w 278"/>
              <a:gd name="T9" fmla="*/ 0 h 278"/>
              <a:gd name="T10" fmla="*/ 277 w 278"/>
              <a:gd name="T11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278">
                <a:moveTo>
                  <a:pt x="277" y="139"/>
                </a:moveTo>
                <a:lnTo>
                  <a:pt x="277" y="139"/>
                </a:lnTo>
                <a:cubicBezTo>
                  <a:pt x="277" y="217"/>
                  <a:pt x="216" y="277"/>
                  <a:pt x="138" y="277"/>
                </a:cubicBezTo>
                <a:cubicBezTo>
                  <a:pt x="60" y="277"/>
                  <a:pt x="0" y="217"/>
                  <a:pt x="0" y="139"/>
                </a:cubicBezTo>
                <a:cubicBezTo>
                  <a:pt x="0" y="61"/>
                  <a:pt x="60" y="0"/>
                  <a:pt x="138" y="0"/>
                </a:cubicBezTo>
                <a:cubicBezTo>
                  <a:pt x="216" y="0"/>
                  <a:pt x="277" y="61"/>
                  <a:pt x="277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404">
            <a:extLst>
              <a:ext uri="{FF2B5EF4-FFF2-40B4-BE49-F238E27FC236}">
                <a16:creationId xmlns:a16="http://schemas.microsoft.com/office/drawing/2014/main" id="{91DAEC98-9FF7-0940-91CA-A1035B02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882" y="11135684"/>
            <a:ext cx="2334041" cy="62241"/>
          </a:xfrm>
          <a:custGeom>
            <a:avLst/>
            <a:gdLst>
              <a:gd name="T0" fmla="*/ 1959 w 1985"/>
              <a:gd name="T1" fmla="*/ 52 h 53"/>
              <a:gd name="T2" fmla="*/ 1959 w 1985"/>
              <a:gd name="T3" fmla="*/ 52 h 53"/>
              <a:gd name="T4" fmla="*/ 26 w 1985"/>
              <a:gd name="T5" fmla="*/ 52 h 53"/>
              <a:gd name="T6" fmla="*/ 0 w 1985"/>
              <a:gd name="T7" fmla="*/ 26 h 53"/>
              <a:gd name="T8" fmla="*/ 0 w 1985"/>
              <a:gd name="T9" fmla="*/ 26 h 53"/>
              <a:gd name="T10" fmla="*/ 26 w 1985"/>
              <a:gd name="T11" fmla="*/ 0 h 53"/>
              <a:gd name="T12" fmla="*/ 1959 w 1985"/>
              <a:gd name="T13" fmla="*/ 0 h 53"/>
              <a:gd name="T14" fmla="*/ 1984 w 1985"/>
              <a:gd name="T15" fmla="*/ 26 h 53"/>
              <a:gd name="T16" fmla="*/ 1984 w 1985"/>
              <a:gd name="T17" fmla="*/ 26 h 53"/>
              <a:gd name="T18" fmla="*/ 1959 w 1985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5" h="53">
                <a:moveTo>
                  <a:pt x="1959" y="52"/>
                </a:moveTo>
                <a:lnTo>
                  <a:pt x="195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67" y="0"/>
                  <a:pt x="1984" y="9"/>
                  <a:pt x="1984" y="26"/>
                </a:cubicBezTo>
                <a:lnTo>
                  <a:pt x="1984" y="26"/>
                </a:lnTo>
                <a:cubicBezTo>
                  <a:pt x="1984" y="43"/>
                  <a:pt x="1967" y="52"/>
                  <a:pt x="195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405">
            <a:extLst>
              <a:ext uri="{FF2B5EF4-FFF2-40B4-BE49-F238E27FC236}">
                <a16:creationId xmlns:a16="http://schemas.microsoft.com/office/drawing/2014/main" id="{CE93AA3C-FC0F-2346-8C85-E19FDAE2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10850414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26 h 45"/>
              <a:gd name="T8" fmla="*/ 0 w 148"/>
              <a:gd name="T9" fmla="*/ 26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26 h 45"/>
              <a:gd name="T16" fmla="*/ 147 w 148"/>
              <a:gd name="T17" fmla="*/ 26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6"/>
                </a:cubicBezTo>
                <a:lnTo>
                  <a:pt x="147" y="26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406">
            <a:extLst>
              <a:ext uri="{FF2B5EF4-FFF2-40B4-BE49-F238E27FC236}">
                <a16:creationId xmlns:a16="http://schemas.microsoft.com/office/drawing/2014/main" id="{D6EB7441-9140-F944-8D32-748223B3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11052695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27 h 45"/>
              <a:gd name="T8" fmla="*/ 0 w 148"/>
              <a:gd name="T9" fmla="*/ 27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27 h 45"/>
              <a:gd name="T16" fmla="*/ 147 w 148"/>
              <a:gd name="T17" fmla="*/ 27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27"/>
                </a:cubicBezTo>
                <a:lnTo>
                  <a:pt x="147" y="27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407">
            <a:extLst>
              <a:ext uri="{FF2B5EF4-FFF2-40B4-BE49-F238E27FC236}">
                <a16:creationId xmlns:a16="http://schemas.microsoft.com/office/drawing/2014/main" id="{A4FB22AC-03D7-6C4F-AF51-2C66F35C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11260165"/>
            <a:ext cx="176349" cy="51868"/>
          </a:xfrm>
          <a:custGeom>
            <a:avLst/>
            <a:gdLst>
              <a:gd name="T0" fmla="*/ 121 w 148"/>
              <a:gd name="T1" fmla="*/ 43 h 44"/>
              <a:gd name="T2" fmla="*/ 121 w 148"/>
              <a:gd name="T3" fmla="*/ 43 h 44"/>
              <a:gd name="T4" fmla="*/ 26 w 148"/>
              <a:gd name="T5" fmla="*/ 43 h 44"/>
              <a:gd name="T6" fmla="*/ 0 w 148"/>
              <a:gd name="T7" fmla="*/ 17 h 44"/>
              <a:gd name="T8" fmla="*/ 0 w 148"/>
              <a:gd name="T9" fmla="*/ 17 h 44"/>
              <a:gd name="T10" fmla="*/ 26 w 148"/>
              <a:gd name="T11" fmla="*/ 0 h 44"/>
              <a:gd name="T12" fmla="*/ 121 w 148"/>
              <a:gd name="T13" fmla="*/ 0 h 44"/>
              <a:gd name="T14" fmla="*/ 147 w 148"/>
              <a:gd name="T15" fmla="*/ 17 h 44"/>
              <a:gd name="T16" fmla="*/ 147 w 148"/>
              <a:gd name="T17" fmla="*/ 17 h 44"/>
              <a:gd name="T18" fmla="*/ 121 w 148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4">
                <a:moveTo>
                  <a:pt x="121" y="43"/>
                </a:moveTo>
                <a:lnTo>
                  <a:pt x="121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4"/>
                  <a:pt x="139" y="43"/>
                  <a:pt x="121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408">
            <a:extLst>
              <a:ext uri="{FF2B5EF4-FFF2-40B4-BE49-F238E27FC236}">
                <a16:creationId xmlns:a16="http://schemas.microsoft.com/office/drawing/2014/main" id="{7563DD97-811A-9C4F-BD52-9794D332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356" y="11462451"/>
            <a:ext cx="176349" cy="51868"/>
          </a:xfrm>
          <a:custGeom>
            <a:avLst/>
            <a:gdLst>
              <a:gd name="T0" fmla="*/ 121 w 148"/>
              <a:gd name="T1" fmla="*/ 44 h 45"/>
              <a:gd name="T2" fmla="*/ 121 w 148"/>
              <a:gd name="T3" fmla="*/ 44 h 45"/>
              <a:gd name="T4" fmla="*/ 26 w 148"/>
              <a:gd name="T5" fmla="*/ 44 h 45"/>
              <a:gd name="T6" fmla="*/ 0 w 148"/>
              <a:gd name="T7" fmla="*/ 17 h 45"/>
              <a:gd name="T8" fmla="*/ 0 w 148"/>
              <a:gd name="T9" fmla="*/ 17 h 45"/>
              <a:gd name="T10" fmla="*/ 26 w 148"/>
              <a:gd name="T11" fmla="*/ 0 h 45"/>
              <a:gd name="T12" fmla="*/ 121 w 148"/>
              <a:gd name="T13" fmla="*/ 0 h 45"/>
              <a:gd name="T14" fmla="*/ 147 w 148"/>
              <a:gd name="T15" fmla="*/ 17 h 45"/>
              <a:gd name="T16" fmla="*/ 147 w 148"/>
              <a:gd name="T17" fmla="*/ 17 h 45"/>
              <a:gd name="T18" fmla="*/ 121 w 14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45">
                <a:moveTo>
                  <a:pt x="121" y="44"/>
                </a:moveTo>
                <a:lnTo>
                  <a:pt x="121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2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5"/>
                  <a:pt x="139" y="44"/>
                  <a:pt x="12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409">
            <a:extLst>
              <a:ext uri="{FF2B5EF4-FFF2-40B4-BE49-F238E27FC236}">
                <a16:creationId xmlns:a16="http://schemas.microsoft.com/office/drawing/2014/main" id="{EEAFB9B6-821D-454B-9763-0AE3DF8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0829666"/>
            <a:ext cx="72614" cy="72614"/>
          </a:xfrm>
          <a:custGeom>
            <a:avLst/>
            <a:gdLst>
              <a:gd name="T0" fmla="*/ 61 w 62"/>
              <a:gd name="T1" fmla="*/ 35 h 62"/>
              <a:gd name="T2" fmla="*/ 61 w 62"/>
              <a:gd name="T3" fmla="*/ 35 h 62"/>
              <a:gd name="T4" fmla="*/ 26 w 62"/>
              <a:gd name="T5" fmla="*/ 61 h 62"/>
              <a:gd name="T6" fmla="*/ 0 w 62"/>
              <a:gd name="T7" fmla="*/ 35 h 62"/>
              <a:gd name="T8" fmla="*/ 26 w 62"/>
              <a:gd name="T9" fmla="*/ 0 h 62"/>
              <a:gd name="T10" fmla="*/ 61 w 62"/>
              <a:gd name="T11" fmla="*/ 3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35"/>
                </a:moveTo>
                <a:lnTo>
                  <a:pt x="61" y="35"/>
                </a:lnTo>
                <a:cubicBezTo>
                  <a:pt x="61" y="52"/>
                  <a:pt x="44" y="61"/>
                  <a:pt x="26" y="61"/>
                </a:cubicBezTo>
                <a:cubicBezTo>
                  <a:pt x="9" y="61"/>
                  <a:pt x="0" y="52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410">
            <a:extLst>
              <a:ext uri="{FF2B5EF4-FFF2-40B4-BE49-F238E27FC236}">
                <a16:creationId xmlns:a16="http://schemas.microsoft.com/office/drawing/2014/main" id="{3CE77E33-2FBE-5B4C-A004-7F201B0B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0985269"/>
            <a:ext cx="72614" cy="72614"/>
          </a:xfrm>
          <a:custGeom>
            <a:avLst/>
            <a:gdLst>
              <a:gd name="T0" fmla="*/ 61 w 62"/>
              <a:gd name="T1" fmla="*/ 35 h 61"/>
              <a:gd name="T2" fmla="*/ 61 w 62"/>
              <a:gd name="T3" fmla="*/ 35 h 61"/>
              <a:gd name="T4" fmla="*/ 26 w 62"/>
              <a:gd name="T5" fmla="*/ 60 h 61"/>
              <a:gd name="T6" fmla="*/ 0 w 62"/>
              <a:gd name="T7" fmla="*/ 35 h 61"/>
              <a:gd name="T8" fmla="*/ 26 w 62"/>
              <a:gd name="T9" fmla="*/ 0 h 61"/>
              <a:gd name="T10" fmla="*/ 61 w 62"/>
              <a:gd name="T11" fmla="*/ 3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35"/>
                </a:moveTo>
                <a:lnTo>
                  <a:pt x="61" y="35"/>
                </a:lnTo>
                <a:cubicBezTo>
                  <a:pt x="61" y="52"/>
                  <a:pt x="44" y="60"/>
                  <a:pt x="26" y="60"/>
                </a:cubicBezTo>
                <a:cubicBezTo>
                  <a:pt x="9" y="60"/>
                  <a:pt x="0" y="52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411">
            <a:extLst>
              <a:ext uri="{FF2B5EF4-FFF2-40B4-BE49-F238E27FC236}">
                <a16:creationId xmlns:a16="http://schemas.microsoft.com/office/drawing/2014/main" id="{5445F08B-1F44-2D43-9923-D881E9DE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1135684"/>
            <a:ext cx="72614" cy="72614"/>
          </a:xfrm>
          <a:custGeom>
            <a:avLst/>
            <a:gdLst>
              <a:gd name="T0" fmla="*/ 61 w 62"/>
              <a:gd name="T1" fmla="*/ 26 h 61"/>
              <a:gd name="T2" fmla="*/ 61 w 62"/>
              <a:gd name="T3" fmla="*/ 26 h 61"/>
              <a:gd name="T4" fmla="*/ 26 w 62"/>
              <a:gd name="T5" fmla="*/ 60 h 61"/>
              <a:gd name="T6" fmla="*/ 0 w 62"/>
              <a:gd name="T7" fmla="*/ 26 h 61"/>
              <a:gd name="T8" fmla="*/ 26 w 62"/>
              <a:gd name="T9" fmla="*/ 0 h 61"/>
              <a:gd name="T10" fmla="*/ 61 w 62"/>
              <a:gd name="T11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61" y="17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412">
            <a:extLst>
              <a:ext uri="{FF2B5EF4-FFF2-40B4-BE49-F238E27FC236}">
                <a16:creationId xmlns:a16="http://schemas.microsoft.com/office/drawing/2014/main" id="{3C31B522-3956-C244-A54F-51ECB052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1291287"/>
            <a:ext cx="72614" cy="72614"/>
          </a:xfrm>
          <a:custGeom>
            <a:avLst/>
            <a:gdLst>
              <a:gd name="T0" fmla="*/ 61 w 62"/>
              <a:gd name="T1" fmla="*/ 26 h 61"/>
              <a:gd name="T2" fmla="*/ 61 w 62"/>
              <a:gd name="T3" fmla="*/ 26 h 61"/>
              <a:gd name="T4" fmla="*/ 26 w 62"/>
              <a:gd name="T5" fmla="*/ 60 h 61"/>
              <a:gd name="T6" fmla="*/ 0 w 62"/>
              <a:gd name="T7" fmla="*/ 26 h 61"/>
              <a:gd name="T8" fmla="*/ 26 w 62"/>
              <a:gd name="T9" fmla="*/ 0 h 61"/>
              <a:gd name="T10" fmla="*/ 61 w 62"/>
              <a:gd name="T11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0"/>
                  <a:pt x="26" y="60"/>
                </a:cubicBezTo>
                <a:cubicBezTo>
                  <a:pt x="9" y="60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413">
            <a:extLst>
              <a:ext uri="{FF2B5EF4-FFF2-40B4-BE49-F238E27FC236}">
                <a16:creationId xmlns:a16="http://schemas.microsoft.com/office/drawing/2014/main" id="{989557A9-55D0-E145-A12E-97E9AEFA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543" y="11441705"/>
            <a:ext cx="72614" cy="72614"/>
          </a:xfrm>
          <a:custGeom>
            <a:avLst/>
            <a:gdLst>
              <a:gd name="T0" fmla="*/ 61 w 62"/>
              <a:gd name="T1" fmla="*/ 26 h 62"/>
              <a:gd name="T2" fmla="*/ 61 w 62"/>
              <a:gd name="T3" fmla="*/ 26 h 62"/>
              <a:gd name="T4" fmla="*/ 26 w 62"/>
              <a:gd name="T5" fmla="*/ 61 h 62"/>
              <a:gd name="T6" fmla="*/ 0 w 62"/>
              <a:gd name="T7" fmla="*/ 26 h 62"/>
              <a:gd name="T8" fmla="*/ 26 w 62"/>
              <a:gd name="T9" fmla="*/ 0 h 62"/>
              <a:gd name="T10" fmla="*/ 61 w 62"/>
              <a:gd name="T11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2">
                <a:moveTo>
                  <a:pt x="61" y="26"/>
                </a:moveTo>
                <a:lnTo>
                  <a:pt x="61" y="26"/>
                </a:lnTo>
                <a:cubicBezTo>
                  <a:pt x="61" y="43"/>
                  <a:pt x="44" y="61"/>
                  <a:pt x="26" y="61"/>
                </a:cubicBezTo>
                <a:cubicBezTo>
                  <a:pt x="9" y="61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44" y="0"/>
                  <a:pt x="61" y="8"/>
                  <a:pt x="61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414">
            <a:extLst>
              <a:ext uri="{FF2B5EF4-FFF2-40B4-BE49-F238E27FC236}">
                <a16:creationId xmlns:a16="http://schemas.microsoft.com/office/drawing/2014/main" id="{98FF92D8-0150-6C47-92BD-DFDCC7EF6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4314" y="4584809"/>
            <a:ext cx="3729022" cy="7194032"/>
          </a:xfrm>
          <a:custGeom>
            <a:avLst/>
            <a:gdLst>
              <a:gd name="T0" fmla="*/ 2747 w 3034"/>
              <a:gd name="T1" fmla="*/ 6116 h 6117"/>
              <a:gd name="T2" fmla="*/ 2747 w 3034"/>
              <a:gd name="T3" fmla="*/ 6116 h 6117"/>
              <a:gd name="T4" fmla="*/ 286 w 3034"/>
              <a:gd name="T5" fmla="*/ 6116 h 6117"/>
              <a:gd name="T6" fmla="*/ 0 w 3034"/>
              <a:gd name="T7" fmla="*/ 5830 h 6117"/>
              <a:gd name="T8" fmla="*/ 0 w 3034"/>
              <a:gd name="T9" fmla="*/ 286 h 6117"/>
              <a:gd name="T10" fmla="*/ 286 w 3034"/>
              <a:gd name="T11" fmla="*/ 0 h 6117"/>
              <a:gd name="T12" fmla="*/ 2747 w 3034"/>
              <a:gd name="T13" fmla="*/ 0 h 6117"/>
              <a:gd name="T14" fmla="*/ 3033 w 3034"/>
              <a:gd name="T15" fmla="*/ 286 h 6117"/>
              <a:gd name="T16" fmla="*/ 3033 w 3034"/>
              <a:gd name="T17" fmla="*/ 5830 h 6117"/>
              <a:gd name="T18" fmla="*/ 2747 w 3034"/>
              <a:gd name="T19" fmla="*/ 6116 h 6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34" h="6117">
                <a:moveTo>
                  <a:pt x="2747" y="6116"/>
                </a:moveTo>
                <a:lnTo>
                  <a:pt x="2747" y="6116"/>
                </a:lnTo>
                <a:cubicBezTo>
                  <a:pt x="286" y="6116"/>
                  <a:pt x="286" y="6116"/>
                  <a:pt x="286" y="6116"/>
                </a:cubicBezTo>
                <a:cubicBezTo>
                  <a:pt x="130" y="6116"/>
                  <a:pt x="0" y="5986"/>
                  <a:pt x="0" y="5830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130"/>
                  <a:pt x="130" y="0"/>
                  <a:pt x="286" y="0"/>
                </a:cubicBezTo>
                <a:cubicBezTo>
                  <a:pt x="2747" y="0"/>
                  <a:pt x="2747" y="0"/>
                  <a:pt x="2747" y="0"/>
                </a:cubicBezTo>
                <a:cubicBezTo>
                  <a:pt x="2902" y="0"/>
                  <a:pt x="3033" y="130"/>
                  <a:pt x="3033" y="286"/>
                </a:cubicBezTo>
                <a:cubicBezTo>
                  <a:pt x="3033" y="5830"/>
                  <a:pt x="3033" y="5830"/>
                  <a:pt x="3033" y="5830"/>
                </a:cubicBezTo>
                <a:cubicBezTo>
                  <a:pt x="3033" y="5986"/>
                  <a:pt x="2902" y="6116"/>
                  <a:pt x="2747" y="6116"/>
                </a:cubicBezTo>
              </a:path>
            </a:pathLst>
          </a:custGeom>
          <a:noFill/>
          <a:ln w="508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415">
            <a:extLst>
              <a:ext uri="{FF2B5EF4-FFF2-40B4-BE49-F238E27FC236}">
                <a16:creationId xmlns:a16="http://schemas.microsoft.com/office/drawing/2014/main" id="{286E7BD5-9745-1649-9E99-C97CE1EA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705" y="11778842"/>
            <a:ext cx="378635" cy="145230"/>
          </a:xfrm>
          <a:custGeom>
            <a:avLst/>
            <a:gdLst>
              <a:gd name="T0" fmla="*/ 278 w 322"/>
              <a:gd name="T1" fmla="*/ 121 h 122"/>
              <a:gd name="T2" fmla="*/ 278 w 322"/>
              <a:gd name="T3" fmla="*/ 121 h 122"/>
              <a:gd name="T4" fmla="*/ 44 w 322"/>
              <a:gd name="T5" fmla="*/ 121 h 122"/>
              <a:gd name="T6" fmla="*/ 0 w 322"/>
              <a:gd name="T7" fmla="*/ 78 h 122"/>
              <a:gd name="T8" fmla="*/ 0 w 322"/>
              <a:gd name="T9" fmla="*/ 43 h 122"/>
              <a:gd name="T10" fmla="*/ 44 w 322"/>
              <a:gd name="T11" fmla="*/ 0 h 122"/>
              <a:gd name="T12" fmla="*/ 278 w 322"/>
              <a:gd name="T13" fmla="*/ 0 h 122"/>
              <a:gd name="T14" fmla="*/ 321 w 322"/>
              <a:gd name="T15" fmla="*/ 43 h 122"/>
              <a:gd name="T16" fmla="*/ 321 w 322"/>
              <a:gd name="T17" fmla="*/ 78 h 122"/>
              <a:gd name="T18" fmla="*/ 278 w 322"/>
              <a:gd name="T1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22">
                <a:moveTo>
                  <a:pt x="278" y="121"/>
                </a:moveTo>
                <a:lnTo>
                  <a:pt x="278" y="121"/>
                </a:lnTo>
                <a:cubicBezTo>
                  <a:pt x="44" y="121"/>
                  <a:pt x="44" y="121"/>
                  <a:pt x="44" y="121"/>
                </a:cubicBezTo>
                <a:cubicBezTo>
                  <a:pt x="18" y="121"/>
                  <a:pt x="0" y="104"/>
                  <a:pt x="0" y="7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4" y="0"/>
                </a:cubicBezTo>
                <a:cubicBezTo>
                  <a:pt x="278" y="0"/>
                  <a:pt x="278" y="0"/>
                  <a:pt x="278" y="0"/>
                </a:cubicBezTo>
                <a:cubicBezTo>
                  <a:pt x="304" y="0"/>
                  <a:pt x="321" y="17"/>
                  <a:pt x="321" y="43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104"/>
                  <a:pt x="304" y="121"/>
                  <a:pt x="278" y="12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416">
            <a:extLst>
              <a:ext uri="{FF2B5EF4-FFF2-40B4-BE49-F238E27FC236}">
                <a16:creationId xmlns:a16="http://schemas.microsoft.com/office/drawing/2014/main" id="{0E39C49F-70DF-E749-8D6D-701E4478E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924" y="11778842"/>
            <a:ext cx="378632" cy="145230"/>
          </a:xfrm>
          <a:custGeom>
            <a:avLst/>
            <a:gdLst>
              <a:gd name="T0" fmla="*/ 278 w 322"/>
              <a:gd name="T1" fmla="*/ 121 h 122"/>
              <a:gd name="T2" fmla="*/ 278 w 322"/>
              <a:gd name="T3" fmla="*/ 121 h 122"/>
              <a:gd name="T4" fmla="*/ 44 w 322"/>
              <a:gd name="T5" fmla="*/ 121 h 122"/>
              <a:gd name="T6" fmla="*/ 0 w 322"/>
              <a:gd name="T7" fmla="*/ 78 h 122"/>
              <a:gd name="T8" fmla="*/ 0 w 322"/>
              <a:gd name="T9" fmla="*/ 43 h 122"/>
              <a:gd name="T10" fmla="*/ 44 w 322"/>
              <a:gd name="T11" fmla="*/ 0 h 122"/>
              <a:gd name="T12" fmla="*/ 278 w 322"/>
              <a:gd name="T13" fmla="*/ 0 h 122"/>
              <a:gd name="T14" fmla="*/ 321 w 322"/>
              <a:gd name="T15" fmla="*/ 43 h 122"/>
              <a:gd name="T16" fmla="*/ 321 w 322"/>
              <a:gd name="T17" fmla="*/ 78 h 122"/>
              <a:gd name="T18" fmla="*/ 278 w 322"/>
              <a:gd name="T19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" h="122">
                <a:moveTo>
                  <a:pt x="278" y="121"/>
                </a:moveTo>
                <a:lnTo>
                  <a:pt x="278" y="121"/>
                </a:lnTo>
                <a:cubicBezTo>
                  <a:pt x="44" y="121"/>
                  <a:pt x="44" y="121"/>
                  <a:pt x="44" y="121"/>
                </a:cubicBezTo>
                <a:cubicBezTo>
                  <a:pt x="18" y="121"/>
                  <a:pt x="0" y="104"/>
                  <a:pt x="0" y="7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4" y="0"/>
                </a:cubicBezTo>
                <a:cubicBezTo>
                  <a:pt x="278" y="0"/>
                  <a:pt x="278" y="0"/>
                  <a:pt x="278" y="0"/>
                </a:cubicBezTo>
                <a:cubicBezTo>
                  <a:pt x="304" y="0"/>
                  <a:pt x="321" y="17"/>
                  <a:pt x="321" y="43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104"/>
                  <a:pt x="304" y="121"/>
                  <a:pt x="278" y="12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6469AADD-D615-9F4D-897F-2C946D2A1282}"/>
              </a:ext>
            </a:extLst>
          </p:cNvPr>
          <p:cNvSpPr/>
          <p:nvPr/>
        </p:nvSpPr>
        <p:spPr>
          <a:xfrm rot="10800000">
            <a:off x="8219433" y="7563562"/>
            <a:ext cx="1354680" cy="1243038"/>
          </a:xfrm>
          <a:prstGeom prst="rightArrow">
            <a:avLst>
              <a:gd name="adj1" fmla="val 6609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upo 349">
            <a:extLst>
              <a:ext uri="{FF2B5EF4-FFF2-40B4-BE49-F238E27FC236}">
                <a16:creationId xmlns:a16="http://schemas.microsoft.com/office/drawing/2014/main" id="{87A66668-0126-534D-B5A5-5EC8FCFE172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07" name="CuadroTexto 350">
              <a:extLst>
                <a:ext uri="{FF2B5EF4-FFF2-40B4-BE49-F238E27FC236}">
                  <a16:creationId xmlns:a16="http://schemas.microsoft.com/office/drawing/2014/main" id="{BE1A81B7-FA05-A842-B886-2BED3089FEF0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108" name="CuadroTexto 351">
              <a:extLst>
                <a:ext uri="{FF2B5EF4-FFF2-40B4-BE49-F238E27FC236}">
                  <a16:creationId xmlns:a16="http://schemas.microsoft.com/office/drawing/2014/main" id="{7ACA74F5-61BD-E346-B0A8-32FF4D22011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71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2EEDD6-16D9-9E4D-917C-B8BFF41D6B60}"/>
              </a:ext>
            </a:extLst>
          </p:cNvPr>
          <p:cNvGrpSpPr/>
          <p:nvPr/>
        </p:nvGrpSpPr>
        <p:grpSpPr>
          <a:xfrm>
            <a:off x="1773328" y="5886801"/>
            <a:ext cx="4245984" cy="4817232"/>
            <a:chOff x="9822017" y="4081325"/>
            <a:chExt cx="4719400" cy="5354340"/>
          </a:xfrm>
        </p:grpSpPr>
        <p:sp>
          <p:nvSpPr>
            <p:cNvPr id="24" name="Freeform 1">
              <a:extLst>
                <a:ext uri="{FF2B5EF4-FFF2-40B4-BE49-F238E27FC236}">
                  <a16:creationId xmlns:a16="http://schemas.microsoft.com/office/drawing/2014/main" id="{68DAC3E4-1F2F-C941-B452-BCA1FC79B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2">
              <a:extLst>
                <a:ext uri="{FF2B5EF4-FFF2-40B4-BE49-F238E27FC236}">
                  <a16:creationId xmlns:a16="http://schemas.microsoft.com/office/drawing/2014/main" id="{38A53A56-736D-734D-B65E-490990D9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D29818DD-1298-C041-A578-2193812B6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48E19E6C-700A-3A44-9309-E2E4B0A4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859376C-4AEC-FA4C-AF76-B525C079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7F5E3B17-7555-0D4B-A801-65B6AD1C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072D660-8D31-8645-84BE-122EDE1A879C}"/>
              </a:ext>
            </a:extLst>
          </p:cNvPr>
          <p:cNvSpPr/>
          <p:nvPr/>
        </p:nvSpPr>
        <p:spPr>
          <a:xfrm>
            <a:off x="11647182" y="10490297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D7706C6D-1DBC-5C41-A145-2EF6C326D711}"/>
              </a:ext>
            </a:extLst>
          </p:cNvPr>
          <p:cNvSpPr/>
          <p:nvPr/>
        </p:nvSpPr>
        <p:spPr>
          <a:xfrm>
            <a:off x="15606938" y="10853660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05733EA-A6F0-EB41-ACE1-2015602374CC}"/>
              </a:ext>
            </a:extLst>
          </p:cNvPr>
          <p:cNvSpPr/>
          <p:nvPr/>
        </p:nvSpPr>
        <p:spPr>
          <a:xfrm>
            <a:off x="11647182" y="8456317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0F199C16-19C7-EE4E-9688-63BA65B1C85D}"/>
              </a:ext>
            </a:extLst>
          </p:cNvPr>
          <p:cNvSpPr/>
          <p:nvPr/>
        </p:nvSpPr>
        <p:spPr>
          <a:xfrm>
            <a:off x="15606938" y="8819680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3A466BC-D9E6-4848-BBB2-50DE505BAC49}"/>
              </a:ext>
            </a:extLst>
          </p:cNvPr>
          <p:cNvSpPr/>
          <p:nvPr/>
        </p:nvSpPr>
        <p:spPr>
          <a:xfrm>
            <a:off x="11647182" y="6408745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455328F3-470F-B244-BD46-528B72B51A3D}"/>
              </a:ext>
            </a:extLst>
          </p:cNvPr>
          <p:cNvSpPr/>
          <p:nvPr/>
        </p:nvSpPr>
        <p:spPr>
          <a:xfrm>
            <a:off x="15606938" y="6772108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22AF436-9168-CA43-8D50-4E6192D7A046}"/>
              </a:ext>
            </a:extLst>
          </p:cNvPr>
          <p:cNvSpPr/>
          <p:nvPr/>
        </p:nvSpPr>
        <p:spPr>
          <a:xfrm>
            <a:off x="11647182" y="4361866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3CF49837-0440-684B-A11B-C7EBFA18C1F8}"/>
              </a:ext>
            </a:extLst>
          </p:cNvPr>
          <p:cNvSpPr/>
          <p:nvPr/>
        </p:nvSpPr>
        <p:spPr>
          <a:xfrm>
            <a:off x="15606938" y="4725229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789EA011-2B90-364C-8C50-BC966D2C112E}"/>
              </a:ext>
            </a:extLst>
          </p:cNvPr>
          <p:cNvSpPr txBox="1"/>
          <p:nvPr/>
        </p:nvSpPr>
        <p:spPr>
          <a:xfrm>
            <a:off x="12445246" y="481028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A708591F-84B4-3546-88A6-374360DE29C5}"/>
              </a:ext>
            </a:extLst>
          </p:cNvPr>
          <p:cNvSpPr txBox="1"/>
          <p:nvPr/>
        </p:nvSpPr>
        <p:spPr>
          <a:xfrm>
            <a:off x="12445246" y="688292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061A6D-7539-6648-B71C-65DD1C2970BE}"/>
              </a:ext>
            </a:extLst>
          </p:cNvPr>
          <p:cNvSpPr txBox="1"/>
          <p:nvPr/>
        </p:nvSpPr>
        <p:spPr>
          <a:xfrm>
            <a:off x="12445246" y="8922254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1255E4DC-73E0-4C41-BA21-E2B2C1047FC2}"/>
              </a:ext>
            </a:extLst>
          </p:cNvPr>
          <p:cNvSpPr txBox="1"/>
          <p:nvPr/>
        </p:nvSpPr>
        <p:spPr>
          <a:xfrm>
            <a:off x="12445246" y="1095979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2EF45-0BD6-6048-A5E6-1819187603B3}"/>
              </a:ext>
            </a:extLst>
          </p:cNvPr>
          <p:cNvCxnSpPr>
            <a:cxnSpLocks/>
          </p:cNvCxnSpPr>
          <p:nvPr/>
        </p:nvCxnSpPr>
        <p:spPr>
          <a:xfrm flipH="1">
            <a:off x="8741408" y="5185945"/>
            <a:ext cx="2411006" cy="1842003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AC48902-41AB-8842-8C47-005A5B21E394}"/>
              </a:ext>
            </a:extLst>
          </p:cNvPr>
          <p:cNvCxnSpPr/>
          <p:nvPr/>
        </p:nvCxnSpPr>
        <p:spPr>
          <a:xfrm>
            <a:off x="8741408" y="9335600"/>
            <a:ext cx="2411006" cy="1842003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33FC8B7-649D-8749-9587-288F761F060D}"/>
              </a:ext>
            </a:extLst>
          </p:cNvPr>
          <p:cNvCxnSpPr>
            <a:cxnSpLocks/>
          </p:cNvCxnSpPr>
          <p:nvPr/>
        </p:nvCxnSpPr>
        <p:spPr>
          <a:xfrm flipV="1">
            <a:off x="8741408" y="7406749"/>
            <a:ext cx="2411006" cy="27497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784731F-3529-B840-BAC1-FB67BBAF81F1}"/>
              </a:ext>
            </a:extLst>
          </p:cNvPr>
          <p:cNvCxnSpPr>
            <a:cxnSpLocks/>
          </p:cNvCxnSpPr>
          <p:nvPr/>
        </p:nvCxnSpPr>
        <p:spPr>
          <a:xfrm flipH="1" flipV="1">
            <a:off x="8741408" y="8658502"/>
            <a:ext cx="2411006" cy="27497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F2E819-2067-B540-B956-A62CC78DE48B}"/>
              </a:ext>
            </a:extLst>
          </p:cNvPr>
          <p:cNvCxnSpPr/>
          <p:nvPr/>
        </p:nvCxnSpPr>
        <p:spPr>
          <a:xfrm flipH="1">
            <a:off x="7404424" y="7027948"/>
            <a:ext cx="1361048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ACC1B59-2F7B-1549-98B6-A2694ED8C4A7}"/>
              </a:ext>
            </a:extLst>
          </p:cNvPr>
          <p:cNvCxnSpPr/>
          <p:nvPr/>
        </p:nvCxnSpPr>
        <p:spPr>
          <a:xfrm flipH="1">
            <a:off x="7404424" y="7689685"/>
            <a:ext cx="1361048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060362-1DDF-5B43-A6D2-4F926DCF2CDA}"/>
              </a:ext>
            </a:extLst>
          </p:cNvPr>
          <p:cNvCxnSpPr/>
          <p:nvPr/>
        </p:nvCxnSpPr>
        <p:spPr>
          <a:xfrm flipH="1">
            <a:off x="7404424" y="8672452"/>
            <a:ext cx="1361048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FF5CE94-5A22-A44E-B3A7-E4BC7EDCCE55}"/>
              </a:ext>
            </a:extLst>
          </p:cNvPr>
          <p:cNvCxnSpPr/>
          <p:nvPr/>
        </p:nvCxnSpPr>
        <p:spPr>
          <a:xfrm flipH="1">
            <a:off x="7404424" y="9339024"/>
            <a:ext cx="1361048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351">
            <a:extLst>
              <a:ext uri="{FF2B5EF4-FFF2-40B4-BE49-F238E27FC236}">
                <a16:creationId xmlns:a16="http://schemas.microsoft.com/office/drawing/2014/main" id="{DCE5ED7D-E35A-3B4D-A204-657A8F13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94" y="9198115"/>
            <a:ext cx="274972" cy="274970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51">
            <a:extLst>
              <a:ext uri="{FF2B5EF4-FFF2-40B4-BE49-F238E27FC236}">
                <a16:creationId xmlns:a16="http://schemas.microsoft.com/office/drawing/2014/main" id="{45B9BB8C-9D50-3149-85AA-F81B8DC05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94" y="8525914"/>
            <a:ext cx="274972" cy="274970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51">
            <a:extLst>
              <a:ext uri="{FF2B5EF4-FFF2-40B4-BE49-F238E27FC236}">
                <a16:creationId xmlns:a16="http://schemas.microsoft.com/office/drawing/2014/main" id="{F9DC5CE1-50E7-D947-B1A3-C2A87A31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94" y="7539324"/>
            <a:ext cx="274972" cy="274970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51">
            <a:extLst>
              <a:ext uri="{FF2B5EF4-FFF2-40B4-BE49-F238E27FC236}">
                <a16:creationId xmlns:a16="http://schemas.microsoft.com/office/drawing/2014/main" id="{837BF80B-E70A-BD40-87E3-F7840F2E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94" y="6885629"/>
            <a:ext cx="274972" cy="274970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F1E9E4CB-F067-3942-941A-D6CB287D16A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35D0B047-E526-644E-89FB-A674810C166D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9937A387-756F-8B45-9508-5D4FDC084C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63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ECD04CB0-281F-164E-BB37-D993EC97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370" y="5038872"/>
            <a:ext cx="8484975" cy="5932335"/>
          </a:xfrm>
          <a:custGeom>
            <a:avLst/>
            <a:gdLst>
              <a:gd name="T0" fmla="*/ 582 w 14658"/>
              <a:gd name="T1" fmla="*/ 0 h 10248"/>
              <a:gd name="T2" fmla="*/ 582 w 14658"/>
              <a:gd name="T3" fmla="*/ 0 h 10248"/>
              <a:gd name="T4" fmla="*/ 14075 w 14658"/>
              <a:gd name="T5" fmla="*/ 0 h 10248"/>
              <a:gd name="T6" fmla="*/ 14657 w 14658"/>
              <a:gd name="T7" fmla="*/ 576 h 10248"/>
              <a:gd name="T8" fmla="*/ 14657 w 14658"/>
              <a:gd name="T9" fmla="*/ 9665 h 10248"/>
              <a:gd name="T10" fmla="*/ 14075 w 14658"/>
              <a:gd name="T11" fmla="*/ 10247 h 10248"/>
              <a:gd name="T12" fmla="*/ 582 w 14658"/>
              <a:gd name="T13" fmla="*/ 10247 h 10248"/>
              <a:gd name="T14" fmla="*/ 0 w 14658"/>
              <a:gd name="T15" fmla="*/ 9665 h 10248"/>
              <a:gd name="T16" fmla="*/ 0 w 14658"/>
              <a:gd name="T17" fmla="*/ 576 h 10248"/>
              <a:gd name="T18" fmla="*/ 582 w 14658"/>
              <a:gd name="T19" fmla="*/ 0 h 10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58" h="10248">
                <a:moveTo>
                  <a:pt x="582" y="0"/>
                </a:moveTo>
                <a:lnTo>
                  <a:pt x="582" y="0"/>
                </a:lnTo>
                <a:cubicBezTo>
                  <a:pt x="14075" y="0"/>
                  <a:pt x="14075" y="0"/>
                  <a:pt x="14075" y="0"/>
                </a:cubicBezTo>
                <a:cubicBezTo>
                  <a:pt x="14393" y="0"/>
                  <a:pt x="14657" y="258"/>
                  <a:pt x="14657" y="576"/>
                </a:cubicBezTo>
                <a:cubicBezTo>
                  <a:pt x="14657" y="9665"/>
                  <a:pt x="14657" y="9665"/>
                  <a:pt x="14657" y="9665"/>
                </a:cubicBezTo>
                <a:cubicBezTo>
                  <a:pt x="14657" y="9983"/>
                  <a:pt x="14393" y="10247"/>
                  <a:pt x="14075" y="10247"/>
                </a:cubicBezTo>
                <a:cubicBezTo>
                  <a:pt x="582" y="10247"/>
                  <a:pt x="582" y="10247"/>
                  <a:pt x="582" y="10247"/>
                </a:cubicBezTo>
                <a:cubicBezTo>
                  <a:pt x="264" y="10247"/>
                  <a:pt x="0" y="9983"/>
                  <a:pt x="0" y="9665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258"/>
                  <a:pt x="264" y="0"/>
                  <a:pt x="582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2">
            <a:extLst>
              <a:ext uri="{FF2B5EF4-FFF2-40B4-BE49-F238E27FC236}">
                <a16:creationId xmlns:a16="http://schemas.microsoft.com/office/drawing/2014/main" id="{AB00C56A-CFEC-B340-B40E-5AA7F1DBF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45" y="5396241"/>
            <a:ext cx="7665576" cy="4947016"/>
          </a:xfrm>
          <a:custGeom>
            <a:avLst/>
            <a:gdLst>
              <a:gd name="T0" fmla="*/ 0 w 13243"/>
              <a:gd name="T1" fmla="*/ 0 h 8548"/>
              <a:gd name="T2" fmla="*/ 13242 w 13243"/>
              <a:gd name="T3" fmla="*/ 0 h 8548"/>
              <a:gd name="T4" fmla="*/ 13242 w 13243"/>
              <a:gd name="T5" fmla="*/ 8547 h 8548"/>
              <a:gd name="T6" fmla="*/ 0 w 13243"/>
              <a:gd name="T7" fmla="*/ 8547 h 8548"/>
              <a:gd name="T8" fmla="*/ 0 w 13243"/>
              <a:gd name="T9" fmla="*/ 0 h 8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43" h="8548">
                <a:moveTo>
                  <a:pt x="0" y="0"/>
                </a:moveTo>
                <a:lnTo>
                  <a:pt x="13242" y="0"/>
                </a:lnTo>
                <a:lnTo>
                  <a:pt x="13242" y="8547"/>
                </a:lnTo>
                <a:lnTo>
                  <a:pt x="0" y="8547"/>
                </a:lnTo>
                <a:lnTo>
                  <a:pt x="0" y="0"/>
                </a:lnTo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8C73C049-A1DD-E44D-90C9-49579E17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110" y="5728085"/>
            <a:ext cx="6861496" cy="4285882"/>
          </a:xfrm>
          <a:custGeom>
            <a:avLst/>
            <a:gdLst>
              <a:gd name="T0" fmla="*/ 183 w 11854"/>
              <a:gd name="T1" fmla="*/ 0 h 7403"/>
              <a:gd name="T2" fmla="*/ 183 w 11854"/>
              <a:gd name="T3" fmla="*/ 0 h 7403"/>
              <a:gd name="T4" fmla="*/ 11670 w 11854"/>
              <a:gd name="T5" fmla="*/ 0 h 7403"/>
              <a:gd name="T6" fmla="*/ 11853 w 11854"/>
              <a:gd name="T7" fmla="*/ 176 h 7403"/>
              <a:gd name="T8" fmla="*/ 11853 w 11854"/>
              <a:gd name="T9" fmla="*/ 7219 h 7403"/>
              <a:gd name="T10" fmla="*/ 11670 w 11854"/>
              <a:gd name="T11" fmla="*/ 7402 h 7403"/>
              <a:gd name="T12" fmla="*/ 183 w 11854"/>
              <a:gd name="T13" fmla="*/ 7402 h 7403"/>
              <a:gd name="T14" fmla="*/ 0 w 11854"/>
              <a:gd name="T15" fmla="*/ 7219 h 7403"/>
              <a:gd name="T16" fmla="*/ 0 w 11854"/>
              <a:gd name="T17" fmla="*/ 176 h 7403"/>
              <a:gd name="T18" fmla="*/ 183 w 11854"/>
              <a:gd name="T19" fmla="*/ 0 h 7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54" h="7403">
                <a:moveTo>
                  <a:pt x="183" y="0"/>
                </a:moveTo>
                <a:lnTo>
                  <a:pt x="183" y="0"/>
                </a:lnTo>
                <a:cubicBezTo>
                  <a:pt x="11670" y="0"/>
                  <a:pt x="11670" y="0"/>
                  <a:pt x="11670" y="0"/>
                </a:cubicBezTo>
                <a:cubicBezTo>
                  <a:pt x="11772" y="0"/>
                  <a:pt x="11853" y="81"/>
                  <a:pt x="11853" y="176"/>
                </a:cubicBezTo>
                <a:cubicBezTo>
                  <a:pt x="11853" y="7219"/>
                  <a:pt x="11853" y="7219"/>
                  <a:pt x="11853" y="7219"/>
                </a:cubicBezTo>
                <a:cubicBezTo>
                  <a:pt x="11853" y="7320"/>
                  <a:pt x="11772" y="7402"/>
                  <a:pt x="11670" y="7402"/>
                </a:cubicBezTo>
                <a:cubicBezTo>
                  <a:pt x="183" y="7402"/>
                  <a:pt x="183" y="7402"/>
                  <a:pt x="183" y="7402"/>
                </a:cubicBezTo>
                <a:cubicBezTo>
                  <a:pt x="81" y="7402"/>
                  <a:pt x="0" y="7320"/>
                  <a:pt x="0" y="7219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81"/>
                  <a:pt x="81" y="0"/>
                  <a:pt x="18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A5490A5-D30D-344A-9CAA-0C485D63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710" y="10624047"/>
            <a:ext cx="9786820" cy="533503"/>
          </a:xfrm>
          <a:custGeom>
            <a:avLst/>
            <a:gdLst>
              <a:gd name="T0" fmla="*/ 0 w 16908"/>
              <a:gd name="T1" fmla="*/ 0 h 923"/>
              <a:gd name="T2" fmla="*/ 0 w 16908"/>
              <a:gd name="T3" fmla="*/ 0 h 923"/>
              <a:gd name="T4" fmla="*/ 16907 w 16908"/>
              <a:gd name="T5" fmla="*/ 0 h 923"/>
              <a:gd name="T6" fmla="*/ 16907 w 16908"/>
              <a:gd name="T7" fmla="*/ 0 h 923"/>
              <a:gd name="T8" fmla="*/ 16907 w 16908"/>
              <a:gd name="T9" fmla="*/ 0 h 923"/>
              <a:gd name="T10" fmla="*/ 15992 w 16908"/>
              <a:gd name="T11" fmla="*/ 922 h 923"/>
              <a:gd name="T12" fmla="*/ 915 w 16908"/>
              <a:gd name="T13" fmla="*/ 922 h 923"/>
              <a:gd name="T14" fmla="*/ 0 w 16908"/>
              <a:gd name="T15" fmla="*/ 0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08" h="923">
                <a:moveTo>
                  <a:pt x="0" y="0"/>
                </a:moveTo>
                <a:lnTo>
                  <a:pt x="0" y="0"/>
                </a:lnTo>
                <a:cubicBezTo>
                  <a:pt x="16907" y="0"/>
                  <a:pt x="16907" y="0"/>
                  <a:pt x="16907" y="0"/>
                </a:cubicBezTo>
                <a:lnTo>
                  <a:pt x="16907" y="0"/>
                </a:lnTo>
                <a:lnTo>
                  <a:pt x="16907" y="0"/>
                </a:lnTo>
                <a:cubicBezTo>
                  <a:pt x="16907" y="508"/>
                  <a:pt x="16500" y="922"/>
                  <a:pt x="15992" y="922"/>
                </a:cubicBezTo>
                <a:cubicBezTo>
                  <a:pt x="915" y="922"/>
                  <a:pt x="915" y="922"/>
                  <a:pt x="915" y="922"/>
                </a:cubicBezTo>
                <a:cubicBezTo>
                  <a:pt x="407" y="922"/>
                  <a:pt x="0" y="508"/>
                  <a:pt x="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794CF65C-ADFB-D144-8C7C-DA8B5D4F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164" y="6379008"/>
            <a:ext cx="5697492" cy="3035087"/>
          </a:xfrm>
          <a:custGeom>
            <a:avLst/>
            <a:gdLst>
              <a:gd name="T0" fmla="*/ 1931 w 9843"/>
              <a:gd name="T1" fmla="*/ 5241 h 5242"/>
              <a:gd name="T2" fmla="*/ 1931 w 9843"/>
              <a:gd name="T3" fmla="*/ 5241 h 5242"/>
              <a:gd name="T4" fmla="*/ 7 w 9843"/>
              <a:gd name="T5" fmla="*/ 3724 h 5242"/>
              <a:gd name="T6" fmla="*/ 75 w 9843"/>
              <a:gd name="T7" fmla="*/ 3629 h 5242"/>
              <a:gd name="T8" fmla="*/ 176 w 9843"/>
              <a:gd name="T9" fmla="*/ 3697 h 5242"/>
              <a:gd name="T10" fmla="*/ 1931 w 9843"/>
              <a:gd name="T11" fmla="*/ 5072 h 5242"/>
              <a:gd name="T12" fmla="*/ 4200 w 9843"/>
              <a:gd name="T13" fmla="*/ 2953 h 5242"/>
              <a:gd name="T14" fmla="*/ 6353 w 9843"/>
              <a:gd name="T15" fmla="*/ 548 h 5242"/>
              <a:gd name="T16" fmla="*/ 8927 w 9843"/>
              <a:gd name="T17" fmla="*/ 745 h 5242"/>
              <a:gd name="T18" fmla="*/ 9815 w 9843"/>
              <a:gd name="T19" fmla="*/ 1517 h 5242"/>
              <a:gd name="T20" fmla="*/ 9794 w 9843"/>
              <a:gd name="T21" fmla="*/ 1639 h 5242"/>
              <a:gd name="T22" fmla="*/ 9672 w 9843"/>
              <a:gd name="T23" fmla="*/ 1619 h 5242"/>
              <a:gd name="T24" fmla="*/ 6414 w 9843"/>
              <a:gd name="T25" fmla="*/ 711 h 5242"/>
              <a:gd name="T26" fmla="*/ 4356 w 9843"/>
              <a:gd name="T27" fmla="*/ 3033 h 5242"/>
              <a:gd name="T28" fmla="*/ 1931 w 9843"/>
              <a:gd name="T29" fmla="*/ 5241 h 5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43" h="5242">
                <a:moveTo>
                  <a:pt x="1931" y="5241"/>
                </a:moveTo>
                <a:lnTo>
                  <a:pt x="1931" y="5241"/>
                </a:lnTo>
                <a:cubicBezTo>
                  <a:pt x="292" y="5241"/>
                  <a:pt x="7" y="3738"/>
                  <a:pt x="7" y="3724"/>
                </a:cubicBezTo>
                <a:cubicBezTo>
                  <a:pt x="0" y="3677"/>
                  <a:pt x="27" y="3636"/>
                  <a:pt x="75" y="3629"/>
                </a:cubicBezTo>
                <a:cubicBezTo>
                  <a:pt x="122" y="3616"/>
                  <a:pt x="163" y="3650"/>
                  <a:pt x="176" y="3697"/>
                </a:cubicBezTo>
                <a:cubicBezTo>
                  <a:pt x="183" y="3751"/>
                  <a:pt x="434" y="5072"/>
                  <a:pt x="1931" y="5072"/>
                </a:cubicBezTo>
                <a:cubicBezTo>
                  <a:pt x="3076" y="5072"/>
                  <a:pt x="3624" y="4042"/>
                  <a:pt x="4200" y="2953"/>
                </a:cubicBezTo>
                <a:cubicBezTo>
                  <a:pt x="4734" y="1944"/>
                  <a:pt x="5290" y="908"/>
                  <a:pt x="6353" y="548"/>
                </a:cubicBezTo>
                <a:cubicBezTo>
                  <a:pt x="7518" y="156"/>
                  <a:pt x="8399" y="440"/>
                  <a:pt x="8927" y="745"/>
                </a:cubicBezTo>
                <a:cubicBezTo>
                  <a:pt x="9503" y="1077"/>
                  <a:pt x="9801" y="1504"/>
                  <a:pt x="9815" y="1517"/>
                </a:cubicBezTo>
                <a:cubicBezTo>
                  <a:pt x="9842" y="1558"/>
                  <a:pt x="9835" y="1612"/>
                  <a:pt x="9794" y="1639"/>
                </a:cubicBezTo>
                <a:cubicBezTo>
                  <a:pt x="9754" y="1666"/>
                  <a:pt x="9699" y="1659"/>
                  <a:pt x="9672" y="1619"/>
                </a:cubicBezTo>
                <a:cubicBezTo>
                  <a:pt x="9665" y="1598"/>
                  <a:pt x="8514" y="0"/>
                  <a:pt x="6414" y="711"/>
                </a:cubicBezTo>
                <a:cubicBezTo>
                  <a:pt x="5411" y="1050"/>
                  <a:pt x="4870" y="2059"/>
                  <a:pt x="4356" y="3033"/>
                </a:cubicBezTo>
                <a:cubicBezTo>
                  <a:pt x="3746" y="4171"/>
                  <a:pt x="3177" y="5241"/>
                  <a:pt x="1931" y="52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3A2DBA6-5528-4546-9FDD-2C4169E5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81" y="8025460"/>
            <a:ext cx="533501" cy="528398"/>
          </a:xfrm>
          <a:custGeom>
            <a:avLst/>
            <a:gdLst>
              <a:gd name="T0" fmla="*/ 461 w 923"/>
              <a:gd name="T1" fmla="*/ 913 h 914"/>
              <a:gd name="T2" fmla="*/ 461 w 923"/>
              <a:gd name="T3" fmla="*/ 913 h 914"/>
              <a:gd name="T4" fmla="*/ 0 w 923"/>
              <a:gd name="T5" fmla="*/ 459 h 914"/>
              <a:gd name="T6" fmla="*/ 461 w 923"/>
              <a:gd name="T7" fmla="*/ 0 h 914"/>
              <a:gd name="T8" fmla="*/ 922 w 923"/>
              <a:gd name="T9" fmla="*/ 459 h 914"/>
              <a:gd name="T10" fmla="*/ 461 w 923"/>
              <a:gd name="T11" fmla="*/ 913 h 914"/>
              <a:gd name="T12" fmla="*/ 461 w 923"/>
              <a:gd name="T13" fmla="*/ 161 h 914"/>
              <a:gd name="T14" fmla="*/ 461 w 923"/>
              <a:gd name="T15" fmla="*/ 161 h 914"/>
              <a:gd name="T16" fmla="*/ 163 w 923"/>
              <a:gd name="T17" fmla="*/ 459 h 914"/>
              <a:gd name="T18" fmla="*/ 461 w 923"/>
              <a:gd name="T19" fmla="*/ 751 h 914"/>
              <a:gd name="T20" fmla="*/ 752 w 923"/>
              <a:gd name="T21" fmla="*/ 459 h 914"/>
              <a:gd name="T22" fmla="*/ 461 w 923"/>
              <a:gd name="T23" fmla="*/ 161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3" h="914">
                <a:moveTo>
                  <a:pt x="461" y="913"/>
                </a:moveTo>
                <a:lnTo>
                  <a:pt x="461" y="913"/>
                </a:lnTo>
                <a:cubicBezTo>
                  <a:pt x="204" y="913"/>
                  <a:pt x="0" y="710"/>
                  <a:pt x="0" y="459"/>
                </a:cubicBezTo>
                <a:cubicBezTo>
                  <a:pt x="0" y="202"/>
                  <a:pt x="204" y="0"/>
                  <a:pt x="461" y="0"/>
                </a:cubicBezTo>
                <a:cubicBezTo>
                  <a:pt x="712" y="0"/>
                  <a:pt x="922" y="202"/>
                  <a:pt x="922" y="459"/>
                </a:cubicBezTo>
                <a:cubicBezTo>
                  <a:pt x="922" y="710"/>
                  <a:pt x="712" y="913"/>
                  <a:pt x="461" y="913"/>
                </a:cubicBezTo>
                <a:close/>
                <a:moveTo>
                  <a:pt x="461" y="161"/>
                </a:moveTo>
                <a:lnTo>
                  <a:pt x="461" y="161"/>
                </a:lnTo>
                <a:cubicBezTo>
                  <a:pt x="298" y="161"/>
                  <a:pt x="163" y="297"/>
                  <a:pt x="163" y="459"/>
                </a:cubicBezTo>
                <a:cubicBezTo>
                  <a:pt x="163" y="622"/>
                  <a:pt x="298" y="751"/>
                  <a:pt x="461" y="751"/>
                </a:cubicBezTo>
                <a:cubicBezTo>
                  <a:pt x="624" y="751"/>
                  <a:pt x="752" y="622"/>
                  <a:pt x="752" y="459"/>
                </a:cubicBezTo>
                <a:cubicBezTo>
                  <a:pt x="752" y="297"/>
                  <a:pt x="624" y="161"/>
                  <a:pt x="461" y="1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876EC68A-C2C6-7D4D-B936-C5F9B12E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32" y="8222015"/>
            <a:ext cx="142948" cy="142948"/>
          </a:xfrm>
          <a:custGeom>
            <a:avLst/>
            <a:gdLst>
              <a:gd name="T0" fmla="*/ 122 w 245"/>
              <a:gd name="T1" fmla="*/ 0 h 245"/>
              <a:gd name="T2" fmla="*/ 122 w 245"/>
              <a:gd name="T3" fmla="*/ 0 h 245"/>
              <a:gd name="T4" fmla="*/ 244 w 245"/>
              <a:gd name="T5" fmla="*/ 122 h 245"/>
              <a:gd name="T6" fmla="*/ 122 w 245"/>
              <a:gd name="T7" fmla="*/ 244 h 245"/>
              <a:gd name="T8" fmla="*/ 0 w 245"/>
              <a:gd name="T9" fmla="*/ 122 h 245"/>
              <a:gd name="T10" fmla="*/ 122 w 245"/>
              <a:gd name="T1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" h="245">
                <a:moveTo>
                  <a:pt x="122" y="0"/>
                </a:moveTo>
                <a:lnTo>
                  <a:pt x="122" y="0"/>
                </a:lnTo>
                <a:cubicBezTo>
                  <a:pt x="190" y="0"/>
                  <a:pt x="244" y="55"/>
                  <a:pt x="244" y="122"/>
                </a:cubicBezTo>
                <a:cubicBezTo>
                  <a:pt x="244" y="190"/>
                  <a:pt x="190" y="244"/>
                  <a:pt x="122" y="244"/>
                </a:cubicBezTo>
                <a:cubicBezTo>
                  <a:pt x="54" y="244"/>
                  <a:pt x="0" y="190"/>
                  <a:pt x="0" y="122"/>
                </a:cubicBezTo>
                <a:cubicBezTo>
                  <a:pt x="0" y="55"/>
                  <a:pt x="54" y="0"/>
                  <a:pt x="12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E9FCF3AE-59A9-8047-AD96-95D9CABD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53" y="6276903"/>
            <a:ext cx="760687" cy="760687"/>
          </a:xfrm>
          <a:custGeom>
            <a:avLst/>
            <a:gdLst>
              <a:gd name="T0" fmla="*/ 657 w 1316"/>
              <a:gd name="T1" fmla="*/ 0 h 1315"/>
              <a:gd name="T2" fmla="*/ 657 w 1316"/>
              <a:gd name="T3" fmla="*/ 0 h 1315"/>
              <a:gd name="T4" fmla="*/ 1315 w 1316"/>
              <a:gd name="T5" fmla="*/ 657 h 1315"/>
              <a:gd name="T6" fmla="*/ 657 w 1316"/>
              <a:gd name="T7" fmla="*/ 1314 h 1315"/>
              <a:gd name="T8" fmla="*/ 0 w 1316"/>
              <a:gd name="T9" fmla="*/ 657 h 1315"/>
              <a:gd name="T10" fmla="*/ 657 w 1316"/>
              <a:gd name="T11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6" h="1315">
                <a:moveTo>
                  <a:pt x="657" y="0"/>
                </a:moveTo>
                <a:lnTo>
                  <a:pt x="657" y="0"/>
                </a:lnTo>
                <a:cubicBezTo>
                  <a:pt x="1016" y="0"/>
                  <a:pt x="1315" y="298"/>
                  <a:pt x="1315" y="657"/>
                </a:cubicBezTo>
                <a:cubicBezTo>
                  <a:pt x="1315" y="1022"/>
                  <a:pt x="1016" y="1314"/>
                  <a:pt x="657" y="1314"/>
                </a:cubicBezTo>
                <a:cubicBezTo>
                  <a:pt x="292" y="1314"/>
                  <a:pt x="0" y="1022"/>
                  <a:pt x="0" y="657"/>
                </a:cubicBezTo>
                <a:cubicBezTo>
                  <a:pt x="0" y="298"/>
                  <a:pt x="292" y="0"/>
                  <a:pt x="65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E6905332-96A8-9B44-90FC-B51BB13B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55" y="6473456"/>
            <a:ext cx="372686" cy="372686"/>
          </a:xfrm>
          <a:custGeom>
            <a:avLst/>
            <a:gdLst>
              <a:gd name="T0" fmla="*/ 325 w 645"/>
              <a:gd name="T1" fmla="*/ 0 h 645"/>
              <a:gd name="T2" fmla="*/ 325 w 645"/>
              <a:gd name="T3" fmla="*/ 0 h 645"/>
              <a:gd name="T4" fmla="*/ 644 w 645"/>
              <a:gd name="T5" fmla="*/ 319 h 645"/>
              <a:gd name="T6" fmla="*/ 325 w 645"/>
              <a:gd name="T7" fmla="*/ 644 h 645"/>
              <a:gd name="T8" fmla="*/ 0 w 645"/>
              <a:gd name="T9" fmla="*/ 319 h 645"/>
              <a:gd name="T10" fmla="*/ 325 w 645"/>
              <a:gd name="T11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5" h="645">
                <a:moveTo>
                  <a:pt x="325" y="0"/>
                </a:moveTo>
                <a:lnTo>
                  <a:pt x="325" y="0"/>
                </a:lnTo>
                <a:cubicBezTo>
                  <a:pt x="502" y="0"/>
                  <a:pt x="644" y="143"/>
                  <a:pt x="644" y="319"/>
                </a:cubicBezTo>
                <a:cubicBezTo>
                  <a:pt x="644" y="502"/>
                  <a:pt x="502" y="644"/>
                  <a:pt x="325" y="644"/>
                </a:cubicBezTo>
                <a:cubicBezTo>
                  <a:pt x="143" y="644"/>
                  <a:pt x="0" y="502"/>
                  <a:pt x="0" y="319"/>
                </a:cubicBezTo>
                <a:cubicBezTo>
                  <a:pt x="0" y="143"/>
                  <a:pt x="143" y="0"/>
                  <a:pt x="32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4F0B3A35-0354-BC40-83E0-BB1081EAC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510" y="6430061"/>
            <a:ext cx="1164004" cy="142948"/>
          </a:xfrm>
          <a:custGeom>
            <a:avLst/>
            <a:gdLst>
              <a:gd name="T0" fmla="*/ 122 w 2013"/>
              <a:gd name="T1" fmla="*/ 0 h 245"/>
              <a:gd name="T2" fmla="*/ 122 w 2013"/>
              <a:gd name="T3" fmla="*/ 0 h 245"/>
              <a:gd name="T4" fmla="*/ 1890 w 2013"/>
              <a:gd name="T5" fmla="*/ 0 h 245"/>
              <a:gd name="T6" fmla="*/ 2012 w 2013"/>
              <a:gd name="T7" fmla="*/ 122 h 245"/>
              <a:gd name="T8" fmla="*/ 2012 w 2013"/>
              <a:gd name="T9" fmla="*/ 122 h 245"/>
              <a:gd name="T10" fmla="*/ 1890 w 2013"/>
              <a:gd name="T11" fmla="*/ 244 h 245"/>
              <a:gd name="T12" fmla="*/ 122 w 2013"/>
              <a:gd name="T13" fmla="*/ 244 h 245"/>
              <a:gd name="T14" fmla="*/ 0 w 2013"/>
              <a:gd name="T15" fmla="*/ 122 h 245"/>
              <a:gd name="T16" fmla="*/ 0 w 2013"/>
              <a:gd name="T17" fmla="*/ 122 h 245"/>
              <a:gd name="T18" fmla="*/ 122 w 2013"/>
              <a:gd name="T1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3" h="245">
                <a:moveTo>
                  <a:pt x="122" y="0"/>
                </a:moveTo>
                <a:lnTo>
                  <a:pt x="122" y="0"/>
                </a:lnTo>
                <a:cubicBezTo>
                  <a:pt x="1890" y="0"/>
                  <a:pt x="1890" y="0"/>
                  <a:pt x="1890" y="0"/>
                </a:cubicBezTo>
                <a:cubicBezTo>
                  <a:pt x="1958" y="0"/>
                  <a:pt x="2012" y="54"/>
                  <a:pt x="2012" y="122"/>
                </a:cubicBezTo>
                <a:lnTo>
                  <a:pt x="2012" y="122"/>
                </a:lnTo>
                <a:cubicBezTo>
                  <a:pt x="2012" y="189"/>
                  <a:pt x="1958" y="244"/>
                  <a:pt x="1890" y="244"/>
                </a:cubicBezTo>
                <a:cubicBezTo>
                  <a:pt x="122" y="244"/>
                  <a:pt x="122" y="244"/>
                  <a:pt x="122" y="244"/>
                </a:cubicBezTo>
                <a:cubicBezTo>
                  <a:pt x="54" y="244"/>
                  <a:pt x="0" y="189"/>
                  <a:pt x="0" y="122"/>
                </a:cubicBezTo>
                <a:lnTo>
                  <a:pt x="0" y="122"/>
                </a:lnTo>
                <a:cubicBezTo>
                  <a:pt x="0" y="54"/>
                  <a:pt x="54" y="0"/>
                  <a:pt x="12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08BDD70-8A49-2A4E-AFC8-48CA7AC4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510" y="6687878"/>
            <a:ext cx="707080" cy="142948"/>
          </a:xfrm>
          <a:custGeom>
            <a:avLst/>
            <a:gdLst>
              <a:gd name="T0" fmla="*/ 122 w 1220"/>
              <a:gd name="T1" fmla="*/ 0 h 245"/>
              <a:gd name="T2" fmla="*/ 122 w 1220"/>
              <a:gd name="T3" fmla="*/ 0 h 245"/>
              <a:gd name="T4" fmla="*/ 1098 w 1220"/>
              <a:gd name="T5" fmla="*/ 0 h 245"/>
              <a:gd name="T6" fmla="*/ 1219 w 1220"/>
              <a:gd name="T7" fmla="*/ 122 h 245"/>
              <a:gd name="T8" fmla="*/ 1219 w 1220"/>
              <a:gd name="T9" fmla="*/ 122 h 245"/>
              <a:gd name="T10" fmla="*/ 1098 w 1220"/>
              <a:gd name="T11" fmla="*/ 244 h 245"/>
              <a:gd name="T12" fmla="*/ 122 w 1220"/>
              <a:gd name="T13" fmla="*/ 244 h 245"/>
              <a:gd name="T14" fmla="*/ 0 w 1220"/>
              <a:gd name="T15" fmla="*/ 122 h 245"/>
              <a:gd name="T16" fmla="*/ 0 w 1220"/>
              <a:gd name="T17" fmla="*/ 122 h 245"/>
              <a:gd name="T18" fmla="*/ 122 w 1220"/>
              <a:gd name="T1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0" h="245">
                <a:moveTo>
                  <a:pt x="122" y="0"/>
                </a:moveTo>
                <a:lnTo>
                  <a:pt x="122" y="0"/>
                </a:lnTo>
                <a:cubicBezTo>
                  <a:pt x="1098" y="0"/>
                  <a:pt x="1098" y="0"/>
                  <a:pt x="1098" y="0"/>
                </a:cubicBezTo>
                <a:cubicBezTo>
                  <a:pt x="1165" y="0"/>
                  <a:pt x="1219" y="54"/>
                  <a:pt x="1219" y="122"/>
                </a:cubicBezTo>
                <a:lnTo>
                  <a:pt x="1219" y="122"/>
                </a:lnTo>
                <a:cubicBezTo>
                  <a:pt x="1219" y="190"/>
                  <a:pt x="1165" y="244"/>
                  <a:pt x="1098" y="244"/>
                </a:cubicBezTo>
                <a:cubicBezTo>
                  <a:pt x="122" y="244"/>
                  <a:pt x="122" y="244"/>
                  <a:pt x="122" y="244"/>
                </a:cubicBezTo>
                <a:cubicBezTo>
                  <a:pt x="54" y="244"/>
                  <a:pt x="0" y="190"/>
                  <a:pt x="0" y="122"/>
                </a:cubicBezTo>
                <a:lnTo>
                  <a:pt x="0" y="122"/>
                </a:lnTo>
                <a:cubicBezTo>
                  <a:pt x="0" y="54"/>
                  <a:pt x="54" y="0"/>
                  <a:pt x="12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8F6D6538-D1E8-B14A-AFFE-ADE668CE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510" y="6948247"/>
            <a:ext cx="393106" cy="142948"/>
          </a:xfrm>
          <a:custGeom>
            <a:avLst/>
            <a:gdLst>
              <a:gd name="T0" fmla="*/ 122 w 679"/>
              <a:gd name="T1" fmla="*/ 0 h 245"/>
              <a:gd name="T2" fmla="*/ 122 w 679"/>
              <a:gd name="T3" fmla="*/ 0 h 245"/>
              <a:gd name="T4" fmla="*/ 556 w 679"/>
              <a:gd name="T5" fmla="*/ 0 h 245"/>
              <a:gd name="T6" fmla="*/ 678 w 679"/>
              <a:gd name="T7" fmla="*/ 122 h 245"/>
              <a:gd name="T8" fmla="*/ 678 w 679"/>
              <a:gd name="T9" fmla="*/ 122 h 245"/>
              <a:gd name="T10" fmla="*/ 556 w 679"/>
              <a:gd name="T11" fmla="*/ 244 h 245"/>
              <a:gd name="T12" fmla="*/ 122 w 679"/>
              <a:gd name="T13" fmla="*/ 244 h 245"/>
              <a:gd name="T14" fmla="*/ 0 w 679"/>
              <a:gd name="T15" fmla="*/ 122 h 245"/>
              <a:gd name="T16" fmla="*/ 0 w 679"/>
              <a:gd name="T17" fmla="*/ 122 h 245"/>
              <a:gd name="T18" fmla="*/ 122 w 679"/>
              <a:gd name="T19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9" h="245">
                <a:moveTo>
                  <a:pt x="122" y="0"/>
                </a:moveTo>
                <a:lnTo>
                  <a:pt x="122" y="0"/>
                </a:lnTo>
                <a:cubicBezTo>
                  <a:pt x="556" y="0"/>
                  <a:pt x="556" y="0"/>
                  <a:pt x="556" y="0"/>
                </a:cubicBezTo>
                <a:cubicBezTo>
                  <a:pt x="623" y="0"/>
                  <a:pt x="678" y="54"/>
                  <a:pt x="678" y="122"/>
                </a:cubicBezTo>
                <a:lnTo>
                  <a:pt x="678" y="122"/>
                </a:lnTo>
                <a:cubicBezTo>
                  <a:pt x="678" y="190"/>
                  <a:pt x="623" y="244"/>
                  <a:pt x="556" y="244"/>
                </a:cubicBezTo>
                <a:cubicBezTo>
                  <a:pt x="122" y="244"/>
                  <a:pt x="122" y="244"/>
                  <a:pt x="122" y="244"/>
                </a:cubicBezTo>
                <a:cubicBezTo>
                  <a:pt x="54" y="244"/>
                  <a:pt x="0" y="190"/>
                  <a:pt x="0" y="122"/>
                </a:cubicBezTo>
                <a:lnTo>
                  <a:pt x="0" y="122"/>
                </a:lnTo>
                <a:cubicBezTo>
                  <a:pt x="0" y="54"/>
                  <a:pt x="54" y="0"/>
                  <a:pt x="12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814F6034-B2CD-9048-8241-2031A6F4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698" y="6282008"/>
            <a:ext cx="3849381" cy="3849381"/>
          </a:xfrm>
          <a:custGeom>
            <a:avLst/>
            <a:gdLst>
              <a:gd name="T0" fmla="*/ 6650 w 6651"/>
              <a:gd name="T1" fmla="*/ 3324 h 6651"/>
              <a:gd name="T2" fmla="*/ 6650 w 6651"/>
              <a:gd name="T3" fmla="*/ 3324 h 6651"/>
              <a:gd name="T4" fmla="*/ 3325 w 6651"/>
              <a:gd name="T5" fmla="*/ 6650 h 6651"/>
              <a:gd name="T6" fmla="*/ 0 w 6651"/>
              <a:gd name="T7" fmla="*/ 3324 h 6651"/>
              <a:gd name="T8" fmla="*/ 3325 w 6651"/>
              <a:gd name="T9" fmla="*/ 0 h 6651"/>
              <a:gd name="T10" fmla="*/ 6650 w 6651"/>
              <a:gd name="T11" fmla="*/ 3324 h 6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51" h="6651">
                <a:moveTo>
                  <a:pt x="6650" y="3324"/>
                </a:moveTo>
                <a:lnTo>
                  <a:pt x="6650" y="3324"/>
                </a:lnTo>
                <a:cubicBezTo>
                  <a:pt x="6650" y="5160"/>
                  <a:pt x="5160" y="6650"/>
                  <a:pt x="3325" y="6650"/>
                </a:cubicBezTo>
                <a:cubicBezTo>
                  <a:pt x="1489" y="6650"/>
                  <a:pt x="0" y="5160"/>
                  <a:pt x="0" y="3324"/>
                </a:cubicBezTo>
                <a:cubicBezTo>
                  <a:pt x="0" y="1490"/>
                  <a:pt x="1489" y="0"/>
                  <a:pt x="3325" y="0"/>
                </a:cubicBezTo>
                <a:cubicBezTo>
                  <a:pt x="5160" y="0"/>
                  <a:pt x="6650" y="1490"/>
                  <a:pt x="6650" y="3324"/>
                </a:cubicBezTo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25FD89FE-FFEB-C64A-B790-3BC7459C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013" y="5715322"/>
            <a:ext cx="6274388" cy="6379046"/>
          </a:xfrm>
          <a:custGeom>
            <a:avLst/>
            <a:gdLst>
              <a:gd name="T0" fmla="*/ 10769 w 10838"/>
              <a:gd name="T1" fmla="*/ 10186 h 11020"/>
              <a:gd name="T2" fmla="*/ 10769 w 10838"/>
              <a:gd name="T3" fmla="*/ 10186 h 11020"/>
              <a:gd name="T4" fmla="*/ 8161 w 10838"/>
              <a:gd name="T5" fmla="*/ 7490 h 11020"/>
              <a:gd name="T6" fmla="*/ 8128 w 10838"/>
              <a:gd name="T7" fmla="*/ 7524 h 11020"/>
              <a:gd name="T8" fmla="*/ 7355 w 10838"/>
              <a:gd name="T9" fmla="*/ 6725 h 11020"/>
              <a:gd name="T10" fmla="*/ 7105 w 10838"/>
              <a:gd name="T11" fmla="*/ 1592 h 11020"/>
              <a:gd name="T12" fmla="*/ 7105 w 10838"/>
              <a:gd name="T13" fmla="*/ 1592 h 11020"/>
              <a:gd name="T14" fmla="*/ 1591 w 10838"/>
              <a:gd name="T15" fmla="*/ 1497 h 11020"/>
              <a:gd name="T16" fmla="*/ 1496 w 10838"/>
              <a:gd name="T17" fmla="*/ 7010 h 11020"/>
              <a:gd name="T18" fmla="*/ 6637 w 10838"/>
              <a:gd name="T19" fmla="*/ 7423 h 11020"/>
              <a:gd name="T20" fmla="*/ 7403 w 10838"/>
              <a:gd name="T21" fmla="*/ 8222 h 11020"/>
              <a:gd name="T22" fmla="*/ 7369 w 10838"/>
              <a:gd name="T23" fmla="*/ 8256 h 11020"/>
              <a:gd name="T24" fmla="*/ 9977 w 10838"/>
              <a:gd name="T25" fmla="*/ 10952 h 11020"/>
              <a:gd name="T26" fmla="*/ 10227 w 10838"/>
              <a:gd name="T27" fmla="*/ 10952 h 11020"/>
              <a:gd name="T28" fmla="*/ 10763 w 10838"/>
              <a:gd name="T29" fmla="*/ 10437 h 11020"/>
              <a:gd name="T30" fmla="*/ 10763 w 10838"/>
              <a:gd name="T31" fmla="*/ 10437 h 11020"/>
              <a:gd name="T32" fmla="*/ 10769 w 10838"/>
              <a:gd name="T33" fmla="*/ 10186 h 11020"/>
              <a:gd name="T34" fmla="*/ 2045 w 10838"/>
              <a:gd name="T35" fmla="*/ 6481 h 11020"/>
              <a:gd name="T36" fmla="*/ 2045 w 10838"/>
              <a:gd name="T37" fmla="*/ 6481 h 11020"/>
              <a:gd name="T38" fmla="*/ 2119 w 10838"/>
              <a:gd name="T39" fmla="*/ 2046 h 11020"/>
              <a:gd name="T40" fmla="*/ 6556 w 10838"/>
              <a:gd name="T41" fmla="*/ 2120 h 11020"/>
              <a:gd name="T42" fmla="*/ 6556 w 10838"/>
              <a:gd name="T43" fmla="*/ 2120 h 11020"/>
              <a:gd name="T44" fmla="*/ 6820 w 10838"/>
              <a:gd name="T45" fmla="*/ 6170 h 11020"/>
              <a:gd name="T46" fmla="*/ 6651 w 10838"/>
              <a:gd name="T47" fmla="*/ 5994 h 11020"/>
              <a:gd name="T48" fmla="*/ 5926 w 10838"/>
              <a:gd name="T49" fmla="*/ 6691 h 11020"/>
              <a:gd name="T50" fmla="*/ 6102 w 10838"/>
              <a:gd name="T51" fmla="*/ 6874 h 11020"/>
              <a:gd name="T52" fmla="*/ 2045 w 10838"/>
              <a:gd name="T53" fmla="*/ 6481 h 1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838" h="11020">
                <a:moveTo>
                  <a:pt x="10769" y="10186"/>
                </a:moveTo>
                <a:lnTo>
                  <a:pt x="10769" y="10186"/>
                </a:lnTo>
                <a:cubicBezTo>
                  <a:pt x="8161" y="7490"/>
                  <a:pt x="8161" y="7490"/>
                  <a:pt x="8161" y="7490"/>
                </a:cubicBezTo>
                <a:cubicBezTo>
                  <a:pt x="8128" y="7524"/>
                  <a:pt x="8128" y="7524"/>
                  <a:pt x="8128" y="7524"/>
                </a:cubicBezTo>
                <a:cubicBezTo>
                  <a:pt x="7355" y="6725"/>
                  <a:pt x="7355" y="6725"/>
                  <a:pt x="7355" y="6725"/>
                </a:cubicBezTo>
                <a:cubicBezTo>
                  <a:pt x="8554" y="5215"/>
                  <a:pt x="8480" y="3014"/>
                  <a:pt x="7105" y="1592"/>
                </a:cubicBezTo>
                <a:lnTo>
                  <a:pt x="7105" y="1592"/>
                </a:lnTo>
                <a:cubicBezTo>
                  <a:pt x="5608" y="48"/>
                  <a:pt x="3142" y="0"/>
                  <a:pt x="1591" y="1497"/>
                </a:cubicBezTo>
                <a:cubicBezTo>
                  <a:pt x="41" y="2994"/>
                  <a:pt x="0" y="5465"/>
                  <a:pt x="1496" y="7010"/>
                </a:cubicBezTo>
                <a:cubicBezTo>
                  <a:pt x="2878" y="8439"/>
                  <a:pt x="5086" y="8588"/>
                  <a:pt x="6637" y="7423"/>
                </a:cubicBezTo>
                <a:cubicBezTo>
                  <a:pt x="7403" y="8222"/>
                  <a:pt x="7403" y="8222"/>
                  <a:pt x="7403" y="8222"/>
                </a:cubicBezTo>
                <a:cubicBezTo>
                  <a:pt x="7369" y="8256"/>
                  <a:pt x="7369" y="8256"/>
                  <a:pt x="7369" y="8256"/>
                </a:cubicBezTo>
                <a:cubicBezTo>
                  <a:pt x="9977" y="10952"/>
                  <a:pt x="9977" y="10952"/>
                  <a:pt x="9977" y="10952"/>
                </a:cubicBezTo>
                <a:cubicBezTo>
                  <a:pt x="10045" y="11019"/>
                  <a:pt x="10160" y="11019"/>
                  <a:pt x="10227" y="10952"/>
                </a:cubicBezTo>
                <a:cubicBezTo>
                  <a:pt x="10763" y="10437"/>
                  <a:pt x="10763" y="10437"/>
                  <a:pt x="10763" y="10437"/>
                </a:cubicBezTo>
                <a:lnTo>
                  <a:pt x="10763" y="10437"/>
                </a:lnTo>
                <a:cubicBezTo>
                  <a:pt x="10830" y="10369"/>
                  <a:pt x="10837" y="10261"/>
                  <a:pt x="10769" y="10186"/>
                </a:cubicBezTo>
                <a:close/>
                <a:moveTo>
                  <a:pt x="2045" y="6481"/>
                </a:moveTo>
                <a:lnTo>
                  <a:pt x="2045" y="6481"/>
                </a:lnTo>
                <a:cubicBezTo>
                  <a:pt x="840" y="5235"/>
                  <a:pt x="874" y="3251"/>
                  <a:pt x="2119" y="2046"/>
                </a:cubicBezTo>
                <a:cubicBezTo>
                  <a:pt x="3366" y="847"/>
                  <a:pt x="5350" y="881"/>
                  <a:pt x="6556" y="2120"/>
                </a:cubicBezTo>
                <a:lnTo>
                  <a:pt x="6556" y="2120"/>
                </a:lnTo>
                <a:cubicBezTo>
                  <a:pt x="7640" y="3245"/>
                  <a:pt x="7721" y="4964"/>
                  <a:pt x="6820" y="6170"/>
                </a:cubicBezTo>
                <a:cubicBezTo>
                  <a:pt x="6651" y="5994"/>
                  <a:pt x="6651" y="5994"/>
                  <a:pt x="6651" y="5994"/>
                </a:cubicBezTo>
                <a:cubicBezTo>
                  <a:pt x="5926" y="6691"/>
                  <a:pt x="5926" y="6691"/>
                  <a:pt x="5926" y="6691"/>
                </a:cubicBezTo>
                <a:cubicBezTo>
                  <a:pt x="6102" y="6874"/>
                  <a:pt x="6102" y="6874"/>
                  <a:pt x="6102" y="6874"/>
                </a:cubicBezTo>
                <a:cubicBezTo>
                  <a:pt x="4856" y="7741"/>
                  <a:pt x="3135" y="7606"/>
                  <a:pt x="2045" y="64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id="{0809A53F-7F0D-DE48-904A-2916511FA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13" y="4109711"/>
            <a:ext cx="3063167" cy="2575615"/>
          </a:xfrm>
          <a:custGeom>
            <a:avLst/>
            <a:gdLst>
              <a:gd name="T0" fmla="*/ 386 w 5291"/>
              <a:gd name="T1" fmla="*/ 0 h 4451"/>
              <a:gd name="T2" fmla="*/ 386 w 5291"/>
              <a:gd name="T3" fmla="*/ 0 h 4451"/>
              <a:gd name="T4" fmla="*/ 4904 w 5291"/>
              <a:gd name="T5" fmla="*/ 0 h 4451"/>
              <a:gd name="T6" fmla="*/ 5290 w 5291"/>
              <a:gd name="T7" fmla="*/ 379 h 4451"/>
              <a:gd name="T8" fmla="*/ 5290 w 5291"/>
              <a:gd name="T9" fmla="*/ 4064 h 4451"/>
              <a:gd name="T10" fmla="*/ 4904 w 5291"/>
              <a:gd name="T11" fmla="*/ 4450 h 4451"/>
              <a:gd name="T12" fmla="*/ 386 w 5291"/>
              <a:gd name="T13" fmla="*/ 4450 h 4451"/>
              <a:gd name="T14" fmla="*/ 0 w 5291"/>
              <a:gd name="T15" fmla="*/ 4064 h 4451"/>
              <a:gd name="T16" fmla="*/ 0 w 5291"/>
              <a:gd name="T17" fmla="*/ 379 h 4451"/>
              <a:gd name="T18" fmla="*/ 386 w 5291"/>
              <a:gd name="T19" fmla="*/ 0 h 4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91" h="4451">
                <a:moveTo>
                  <a:pt x="386" y="0"/>
                </a:moveTo>
                <a:lnTo>
                  <a:pt x="386" y="0"/>
                </a:lnTo>
                <a:cubicBezTo>
                  <a:pt x="4904" y="0"/>
                  <a:pt x="4904" y="0"/>
                  <a:pt x="4904" y="0"/>
                </a:cubicBezTo>
                <a:cubicBezTo>
                  <a:pt x="5114" y="0"/>
                  <a:pt x="5290" y="169"/>
                  <a:pt x="5290" y="379"/>
                </a:cubicBezTo>
                <a:cubicBezTo>
                  <a:pt x="5290" y="4064"/>
                  <a:pt x="5290" y="4064"/>
                  <a:pt x="5290" y="4064"/>
                </a:cubicBezTo>
                <a:cubicBezTo>
                  <a:pt x="5290" y="4274"/>
                  <a:pt x="5114" y="4450"/>
                  <a:pt x="4904" y="4450"/>
                </a:cubicBezTo>
                <a:cubicBezTo>
                  <a:pt x="386" y="4450"/>
                  <a:pt x="386" y="4450"/>
                  <a:pt x="386" y="4450"/>
                </a:cubicBezTo>
                <a:cubicBezTo>
                  <a:pt x="169" y="4450"/>
                  <a:pt x="0" y="4274"/>
                  <a:pt x="0" y="4064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169"/>
                  <a:pt x="169" y="0"/>
                  <a:pt x="38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id="{929CC5F5-69C2-0D41-9929-5715731F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66" y="4533449"/>
            <a:ext cx="2693036" cy="1322268"/>
          </a:xfrm>
          <a:custGeom>
            <a:avLst/>
            <a:gdLst>
              <a:gd name="T0" fmla="*/ 95 w 4654"/>
              <a:gd name="T1" fmla="*/ 2167 h 2283"/>
              <a:gd name="T2" fmla="*/ 95 w 4654"/>
              <a:gd name="T3" fmla="*/ 2167 h 2283"/>
              <a:gd name="T4" fmla="*/ 47 w 4654"/>
              <a:gd name="T5" fmla="*/ 2147 h 2283"/>
              <a:gd name="T6" fmla="*/ 27 w 4654"/>
              <a:gd name="T7" fmla="*/ 2032 h 2283"/>
              <a:gd name="T8" fmla="*/ 1029 w 4654"/>
              <a:gd name="T9" fmla="*/ 1266 h 2283"/>
              <a:gd name="T10" fmla="*/ 2045 w 4654"/>
              <a:gd name="T11" fmla="*/ 1686 h 2283"/>
              <a:gd name="T12" fmla="*/ 2750 w 4654"/>
              <a:gd name="T13" fmla="*/ 1950 h 2283"/>
              <a:gd name="T14" fmla="*/ 3204 w 4654"/>
              <a:gd name="T15" fmla="*/ 1239 h 2283"/>
              <a:gd name="T16" fmla="*/ 4572 w 4654"/>
              <a:gd name="T17" fmla="*/ 0 h 2283"/>
              <a:gd name="T18" fmla="*/ 4653 w 4654"/>
              <a:gd name="T19" fmla="*/ 88 h 2283"/>
              <a:gd name="T20" fmla="*/ 4572 w 4654"/>
              <a:gd name="T21" fmla="*/ 169 h 2283"/>
              <a:gd name="T22" fmla="*/ 3360 w 4654"/>
              <a:gd name="T23" fmla="*/ 1307 h 2283"/>
              <a:gd name="T24" fmla="*/ 2831 w 4654"/>
              <a:gd name="T25" fmla="*/ 2099 h 2283"/>
              <a:gd name="T26" fmla="*/ 1937 w 4654"/>
              <a:gd name="T27" fmla="*/ 1815 h 2283"/>
              <a:gd name="T28" fmla="*/ 1057 w 4654"/>
              <a:gd name="T29" fmla="*/ 1435 h 2283"/>
              <a:gd name="T30" fmla="*/ 169 w 4654"/>
              <a:gd name="T31" fmla="*/ 2133 h 2283"/>
              <a:gd name="T32" fmla="*/ 95 w 4654"/>
              <a:gd name="T33" fmla="*/ 2167 h 2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54" h="2283">
                <a:moveTo>
                  <a:pt x="95" y="2167"/>
                </a:moveTo>
                <a:lnTo>
                  <a:pt x="95" y="2167"/>
                </a:lnTo>
                <a:cubicBezTo>
                  <a:pt x="81" y="2167"/>
                  <a:pt x="61" y="2160"/>
                  <a:pt x="47" y="2147"/>
                </a:cubicBezTo>
                <a:cubicBezTo>
                  <a:pt x="7" y="2120"/>
                  <a:pt x="0" y="2066"/>
                  <a:pt x="27" y="2032"/>
                </a:cubicBezTo>
                <a:cubicBezTo>
                  <a:pt x="237" y="1740"/>
                  <a:pt x="569" y="1347"/>
                  <a:pt x="1029" y="1266"/>
                </a:cubicBezTo>
                <a:cubicBezTo>
                  <a:pt x="1463" y="1185"/>
                  <a:pt x="1774" y="1449"/>
                  <a:pt x="2045" y="1686"/>
                </a:cubicBezTo>
                <a:cubicBezTo>
                  <a:pt x="2330" y="1930"/>
                  <a:pt x="2520" y="2072"/>
                  <a:pt x="2750" y="1950"/>
                </a:cubicBezTo>
                <a:cubicBezTo>
                  <a:pt x="2940" y="1842"/>
                  <a:pt x="3068" y="1551"/>
                  <a:pt x="3204" y="1239"/>
                </a:cubicBezTo>
                <a:cubicBezTo>
                  <a:pt x="3441" y="684"/>
                  <a:pt x="3739" y="0"/>
                  <a:pt x="4572" y="0"/>
                </a:cubicBezTo>
                <a:cubicBezTo>
                  <a:pt x="4619" y="0"/>
                  <a:pt x="4653" y="40"/>
                  <a:pt x="4653" y="88"/>
                </a:cubicBezTo>
                <a:cubicBezTo>
                  <a:pt x="4653" y="135"/>
                  <a:pt x="4619" y="169"/>
                  <a:pt x="4572" y="169"/>
                </a:cubicBezTo>
                <a:cubicBezTo>
                  <a:pt x="3854" y="169"/>
                  <a:pt x="3603" y="751"/>
                  <a:pt x="3360" y="1307"/>
                </a:cubicBezTo>
                <a:cubicBezTo>
                  <a:pt x="3217" y="1645"/>
                  <a:pt x="3075" y="1971"/>
                  <a:pt x="2831" y="2099"/>
                </a:cubicBezTo>
                <a:cubicBezTo>
                  <a:pt x="2486" y="2282"/>
                  <a:pt x="2201" y="2045"/>
                  <a:pt x="1937" y="1815"/>
                </a:cubicBezTo>
                <a:cubicBezTo>
                  <a:pt x="1680" y="1598"/>
                  <a:pt x="1415" y="1368"/>
                  <a:pt x="1057" y="1435"/>
                </a:cubicBezTo>
                <a:cubicBezTo>
                  <a:pt x="664" y="1503"/>
                  <a:pt x="359" y="1862"/>
                  <a:pt x="169" y="2133"/>
                </a:cubicBezTo>
                <a:cubicBezTo>
                  <a:pt x="149" y="2154"/>
                  <a:pt x="122" y="2167"/>
                  <a:pt x="95" y="21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id="{248A35E4-18B8-374D-8B42-D7691A1C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71" y="6146718"/>
            <a:ext cx="548816" cy="109765"/>
          </a:xfrm>
          <a:custGeom>
            <a:avLst/>
            <a:gdLst>
              <a:gd name="T0" fmla="*/ 94 w 949"/>
              <a:gd name="T1" fmla="*/ 0 h 191"/>
              <a:gd name="T2" fmla="*/ 94 w 949"/>
              <a:gd name="T3" fmla="*/ 0 h 191"/>
              <a:gd name="T4" fmla="*/ 853 w 949"/>
              <a:gd name="T5" fmla="*/ 0 h 191"/>
              <a:gd name="T6" fmla="*/ 948 w 949"/>
              <a:gd name="T7" fmla="*/ 95 h 191"/>
              <a:gd name="T8" fmla="*/ 948 w 949"/>
              <a:gd name="T9" fmla="*/ 95 h 191"/>
              <a:gd name="T10" fmla="*/ 853 w 949"/>
              <a:gd name="T11" fmla="*/ 190 h 191"/>
              <a:gd name="T12" fmla="*/ 94 w 949"/>
              <a:gd name="T13" fmla="*/ 190 h 191"/>
              <a:gd name="T14" fmla="*/ 0 w 949"/>
              <a:gd name="T15" fmla="*/ 95 h 191"/>
              <a:gd name="T16" fmla="*/ 0 w 949"/>
              <a:gd name="T17" fmla="*/ 95 h 191"/>
              <a:gd name="T18" fmla="*/ 94 w 949"/>
              <a:gd name="T1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9" h="191">
                <a:moveTo>
                  <a:pt x="94" y="0"/>
                </a:moveTo>
                <a:lnTo>
                  <a:pt x="94" y="0"/>
                </a:lnTo>
                <a:cubicBezTo>
                  <a:pt x="853" y="0"/>
                  <a:pt x="853" y="0"/>
                  <a:pt x="853" y="0"/>
                </a:cubicBezTo>
                <a:cubicBezTo>
                  <a:pt x="907" y="0"/>
                  <a:pt x="948" y="41"/>
                  <a:pt x="948" y="95"/>
                </a:cubicBezTo>
                <a:lnTo>
                  <a:pt x="948" y="95"/>
                </a:lnTo>
                <a:cubicBezTo>
                  <a:pt x="948" y="149"/>
                  <a:pt x="907" y="190"/>
                  <a:pt x="853" y="190"/>
                </a:cubicBezTo>
                <a:cubicBezTo>
                  <a:pt x="94" y="190"/>
                  <a:pt x="94" y="190"/>
                  <a:pt x="94" y="190"/>
                </a:cubicBezTo>
                <a:cubicBezTo>
                  <a:pt x="47" y="190"/>
                  <a:pt x="0" y="149"/>
                  <a:pt x="0" y="95"/>
                </a:cubicBezTo>
                <a:lnTo>
                  <a:pt x="0" y="95"/>
                </a:lnTo>
                <a:cubicBezTo>
                  <a:pt x="0" y="41"/>
                  <a:pt x="47" y="0"/>
                  <a:pt x="9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id="{8A7F7FC1-E51E-1F45-8167-0184A71F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71" y="6327956"/>
            <a:ext cx="957239" cy="109763"/>
          </a:xfrm>
          <a:custGeom>
            <a:avLst/>
            <a:gdLst>
              <a:gd name="T0" fmla="*/ 94 w 1653"/>
              <a:gd name="T1" fmla="*/ 0 h 190"/>
              <a:gd name="T2" fmla="*/ 94 w 1653"/>
              <a:gd name="T3" fmla="*/ 0 h 190"/>
              <a:gd name="T4" fmla="*/ 1564 w 1653"/>
              <a:gd name="T5" fmla="*/ 0 h 190"/>
              <a:gd name="T6" fmla="*/ 1652 w 1653"/>
              <a:gd name="T7" fmla="*/ 95 h 190"/>
              <a:gd name="T8" fmla="*/ 1652 w 1653"/>
              <a:gd name="T9" fmla="*/ 95 h 190"/>
              <a:gd name="T10" fmla="*/ 1564 w 1653"/>
              <a:gd name="T11" fmla="*/ 189 h 190"/>
              <a:gd name="T12" fmla="*/ 94 w 1653"/>
              <a:gd name="T13" fmla="*/ 189 h 190"/>
              <a:gd name="T14" fmla="*/ 0 w 1653"/>
              <a:gd name="T15" fmla="*/ 95 h 190"/>
              <a:gd name="T16" fmla="*/ 0 w 1653"/>
              <a:gd name="T17" fmla="*/ 95 h 190"/>
              <a:gd name="T18" fmla="*/ 94 w 1653"/>
              <a:gd name="T19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3" h="190">
                <a:moveTo>
                  <a:pt x="94" y="0"/>
                </a:moveTo>
                <a:lnTo>
                  <a:pt x="94" y="0"/>
                </a:lnTo>
                <a:cubicBezTo>
                  <a:pt x="1564" y="0"/>
                  <a:pt x="1564" y="0"/>
                  <a:pt x="1564" y="0"/>
                </a:cubicBezTo>
                <a:cubicBezTo>
                  <a:pt x="1612" y="0"/>
                  <a:pt x="1652" y="40"/>
                  <a:pt x="1652" y="95"/>
                </a:cubicBezTo>
                <a:lnTo>
                  <a:pt x="1652" y="95"/>
                </a:lnTo>
                <a:cubicBezTo>
                  <a:pt x="1652" y="142"/>
                  <a:pt x="1612" y="189"/>
                  <a:pt x="1564" y="189"/>
                </a:cubicBezTo>
                <a:cubicBezTo>
                  <a:pt x="94" y="189"/>
                  <a:pt x="94" y="189"/>
                  <a:pt x="94" y="189"/>
                </a:cubicBezTo>
                <a:cubicBezTo>
                  <a:pt x="47" y="189"/>
                  <a:pt x="0" y="142"/>
                  <a:pt x="0" y="95"/>
                </a:cubicBezTo>
                <a:lnTo>
                  <a:pt x="0" y="95"/>
                </a:lnTo>
                <a:cubicBezTo>
                  <a:pt x="0" y="40"/>
                  <a:pt x="47" y="0"/>
                  <a:pt x="9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id="{75B74FD1-B52A-0646-A5E9-F1F51F9C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08" y="4352213"/>
            <a:ext cx="365027" cy="365027"/>
          </a:xfrm>
          <a:custGeom>
            <a:avLst/>
            <a:gdLst>
              <a:gd name="T0" fmla="*/ 319 w 631"/>
              <a:gd name="T1" fmla="*/ 0 h 631"/>
              <a:gd name="T2" fmla="*/ 319 w 631"/>
              <a:gd name="T3" fmla="*/ 0 h 631"/>
              <a:gd name="T4" fmla="*/ 630 w 631"/>
              <a:gd name="T5" fmla="*/ 312 h 631"/>
              <a:gd name="T6" fmla="*/ 319 w 631"/>
              <a:gd name="T7" fmla="*/ 630 h 631"/>
              <a:gd name="T8" fmla="*/ 0 w 631"/>
              <a:gd name="T9" fmla="*/ 312 h 631"/>
              <a:gd name="T10" fmla="*/ 319 w 631"/>
              <a:gd name="T11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1" h="631">
                <a:moveTo>
                  <a:pt x="319" y="0"/>
                </a:moveTo>
                <a:lnTo>
                  <a:pt x="319" y="0"/>
                </a:lnTo>
                <a:cubicBezTo>
                  <a:pt x="488" y="0"/>
                  <a:pt x="630" y="142"/>
                  <a:pt x="630" y="312"/>
                </a:cubicBezTo>
                <a:cubicBezTo>
                  <a:pt x="630" y="488"/>
                  <a:pt x="488" y="630"/>
                  <a:pt x="319" y="630"/>
                </a:cubicBezTo>
                <a:cubicBezTo>
                  <a:pt x="142" y="630"/>
                  <a:pt x="0" y="488"/>
                  <a:pt x="0" y="312"/>
                </a:cubicBezTo>
                <a:cubicBezTo>
                  <a:pt x="0" y="142"/>
                  <a:pt x="142" y="0"/>
                  <a:pt x="3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id="{B6A769DE-ED4B-0F43-A74B-B531F11D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14" y="4449212"/>
            <a:ext cx="165921" cy="165921"/>
          </a:xfrm>
          <a:custGeom>
            <a:avLst/>
            <a:gdLst>
              <a:gd name="T0" fmla="*/ 143 w 286"/>
              <a:gd name="T1" fmla="*/ 0 h 286"/>
              <a:gd name="T2" fmla="*/ 143 w 286"/>
              <a:gd name="T3" fmla="*/ 0 h 286"/>
              <a:gd name="T4" fmla="*/ 285 w 286"/>
              <a:gd name="T5" fmla="*/ 143 h 286"/>
              <a:gd name="T6" fmla="*/ 143 w 286"/>
              <a:gd name="T7" fmla="*/ 285 h 286"/>
              <a:gd name="T8" fmla="*/ 0 w 286"/>
              <a:gd name="T9" fmla="*/ 143 h 286"/>
              <a:gd name="T10" fmla="*/ 143 w 286"/>
              <a:gd name="T1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" h="286">
                <a:moveTo>
                  <a:pt x="143" y="0"/>
                </a:moveTo>
                <a:lnTo>
                  <a:pt x="143" y="0"/>
                </a:lnTo>
                <a:cubicBezTo>
                  <a:pt x="217" y="0"/>
                  <a:pt x="285" y="68"/>
                  <a:pt x="285" y="143"/>
                </a:cubicBezTo>
                <a:cubicBezTo>
                  <a:pt x="285" y="224"/>
                  <a:pt x="217" y="285"/>
                  <a:pt x="143" y="285"/>
                </a:cubicBezTo>
                <a:cubicBezTo>
                  <a:pt x="61" y="285"/>
                  <a:pt x="0" y="224"/>
                  <a:pt x="0" y="143"/>
                </a:cubicBezTo>
                <a:cubicBezTo>
                  <a:pt x="0" y="68"/>
                  <a:pt x="61" y="0"/>
                  <a:pt x="1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id="{75BC55C0-BB26-4F4F-A2C4-531246E6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45" y="4630450"/>
            <a:ext cx="487553" cy="487554"/>
          </a:xfrm>
          <a:custGeom>
            <a:avLst/>
            <a:gdLst>
              <a:gd name="T0" fmla="*/ 420 w 841"/>
              <a:gd name="T1" fmla="*/ 0 h 841"/>
              <a:gd name="T2" fmla="*/ 420 w 841"/>
              <a:gd name="T3" fmla="*/ 0 h 841"/>
              <a:gd name="T4" fmla="*/ 840 w 841"/>
              <a:gd name="T5" fmla="*/ 420 h 841"/>
              <a:gd name="T6" fmla="*/ 420 w 841"/>
              <a:gd name="T7" fmla="*/ 840 h 841"/>
              <a:gd name="T8" fmla="*/ 0 w 841"/>
              <a:gd name="T9" fmla="*/ 420 h 841"/>
              <a:gd name="T10" fmla="*/ 420 w 841"/>
              <a:gd name="T11" fmla="*/ 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1" h="841">
                <a:moveTo>
                  <a:pt x="420" y="0"/>
                </a:moveTo>
                <a:lnTo>
                  <a:pt x="420" y="0"/>
                </a:lnTo>
                <a:cubicBezTo>
                  <a:pt x="650" y="0"/>
                  <a:pt x="840" y="190"/>
                  <a:pt x="840" y="420"/>
                </a:cubicBezTo>
                <a:cubicBezTo>
                  <a:pt x="840" y="650"/>
                  <a:pt x="650" y="840"/>
                  <a:pt x="420" y="840"/>
                </a:cubicBezTo>
                <a:cubicBezTo>
                  <a:pt x="183" y="840"/>
                  <a:pt x="0" y="650"/>
                  <a:pt x="0" y="420"/>
                </a:cubicBezTo>
                <a:cubicBezTo>
                  <a:pt x="0" y="190"/>
                  <a:pt x="183" y="0"/>
                  <a:pt x="420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B6E6FDA1-11EB-8B40-936A-BE3811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130" y="8461963"/>
            <a:ext cx="2113585" cy="1534136"/>
          </a:xfrm>
          <a:custGeom>
            <a:avLst/>
            <a:gdLst>
              <a:gd name="T0" fmla="*/ 399 w 3652"/>
              <a:gd name="T1" fmla="*/ 0 h 2649"/>
              <a:gd name="T2" fmla="*/ 399 w 3652"/>
              <a:gd name="T3" fmla="*/ 0 h 2649"/>
              <a:gd name="T4" fmla="*/ 3244 w 3652"/>
              <a:gd name="T5" fmla="*/ 0 h 2649"/>
              <a:gd name="T6" fmla="*/ 3651 w 3652"/>
              <a:gd name="T7" fmla="*/ 399 h 2649"/>
              <a:gd name="T8" fmla="*/ 3651 w 3652"/>
              <a:gd name="T9" fmla="*/ 2248 h 2649"/>
              <a:gd name="T10" fmla="*/ 3244 w 3652"/>
              <a:gd name="T11" fmla="*/ 2648 h 2649"/>
              <a:gd name="T12" fmla="*/ 399 w 3652"/>
              <a:gd name="T13" fmla="*/ 2648 h 2649"/>
              <a:gd name="T14" fmla="*/ 0 w 3652"/>
              <a:gd name="T15" fmla="*/ 2248 h 2649"/>
              <a:gd name="T16" fmla="*/ 0 w 3652"/>
              <a:gd name="T17" fmla="*/ 399 h 2649"/>
              <a:gd name="T18" fmla="*/ 399 w 3652"/>
              <a:gd name="T19" fmla="*/ 0 h 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52" h="2649">
                <a:moveTo>
                  <a:pt x="399" y="0"/>
                </a:moveTo>
                <a:lnTo>
                  <a:pt x="399" y="0"/>
                </a:lnTo>
                <a:cubicBezTo>
                  <a:pt x="3244" y="0"/>
                  <a:pt x="3244" y="0"/>
                  <a:pt x="3244" y="0"/>
                </a:cubicBezTo>
                <a:cubicBezTo>
                  <a:pt x="3468" y="0"/>
                  <a:pt x="3651" y="176"/>
                  <a:pt x="3651" y="399"/>
                </a:cubicBezTo>
                <a:cubicBezTo>
                  <a:pt x="3651" y="2248"/>
                  <a:pt x="3651" y="2248"/>
                  <a:pt x="3651" y="2248"/>
                </a:cubicBezTo>
                <a:cubicBezTo>
                  <a:pt x="3651" y="2465"/>
                  <a:pt x="3468" y="2648"/>
                  <a:pt x="3244" y="2648"/>
                </a:cubicBezTo>
                <a:cubicBezTo>
                  <a:pt x="399" y="2648"/>
                  <a:pt x="399" y="2648"/>
                  <a:pt x="399" y="2648"/>
                </a:cubicBezTo>
                <a:cubicBezTo>
                  <a:pt x="183" y="2648"/>
                  <a:pt x="0" y="2465"/>
                  <a:pt x="0" y="224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176"/>
                  <a:pt x="183" y="0"/>
                  <a:pt x="3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8282481E-9D6F-C24D-B8B9-E0C90D04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630" y="8691699"/>
            <a:ext cx="934266" cy="183790"/>
          </a:xfrm>
          <a:custGeom>
            <a:avLst/>
            <a:gdLst>
              <a:gd name="T0" fmla="*/ 155 w 1613"/>
              <a:gd name="T1" fmla="*/ 0 h 319"/>
              <a:gd name="T2" fmla="*/ 155 w 1613"/>
              <a:gd name="T3" fmla="*/ 0 h 319"/>
              <a:gd name="T4" fmla="*/ 1449 w 1613"/>
              <a:gd name="T5" fmla="*/ 0 h 319"/>
              <a:gd name="T6" fmla="*/ 1612 w 1613"/>
              <a:gd name="T7" fmla="*/ 156 h 319"/>
              <a:gd name="T8" fmla="*/ 1612 w 1613"/>
              <a:gd name="T9" fmla="*/ 156 h 319"/>
              <a:gd name="T10" fmla="*/ 1449 w 1613"/>
              <a:gd name="T11" fmla="*/ 318 h 319"/>
              <a:gd name="T12" fmla="*/ 155 w 1613"/>
              <a:gd name="T13" fmla="*/ 318 h 319"/>
              <a:gd name="T14" fmla="*/ 0 w 1613"/>
              <a:gd name="T15" fmla="*/ 156 h 319"/>
              <a:gd name="T16" fmla="*/ 0 w 1613"/>
              <a:gd name="T17" fmla="*/ 156 h 319"/>
              <a:gd name="T18" fmla="*/ 155 w 1613"/>
              <a:gd name="T1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3" h="319">
                <a:moveTo>
                  <a:pt x="155" y="0"/>
                </a:moveTo>
                <a:lnTo>
                  <a:pt x="155" y="0"/>
                </a:lnTo>
                <a:cubicBezTo>
                  <a:pt x="1449" y="0"/>
                  <a:pt x="1449" y="0"/>
                  <a:pt x="1449" y="0"/>
                </a:cubicBezTo>
                <a:cubicBezTo>
                  <a:pt x="1537" y="0"/>
                  <a:pt x="1612" y="68"/>
                  <a:pt x="1612" y="156"/>
                </a:cubicBezTo>
                <a:lnTo>
                  <a:pt x="1612" y="156"/>
                </a:lnTo>
                <a:cubicBezTo>
                  <a:pt x="1612" y="244"/>
                  <a:pt x="1537" y="318"/>
                  <a:pt x="1449" y="318"/>
                </a:cubicBezTo>
                <a:cubicBezTo>
                  <a:pt x="155" y="318"/>
                  <a:pt x="155" y="318"/>
                  <a:pt x="155" y="318"/>
                </a:cubicBezTo>
                <a:cubicBezTo>
                  <a:pt x="67" y="318"/>
                  <a:pt x="0" y="244"/>
                  <a:pt x="0" y="156"/>
                </a:cubicBezTo>
                <a:lnTo>
                  <a:pt x="0" y="156"/>
                </a:lnTo>
                <a:cubicBezTo>
                  <a:pt x="0" y="68"/>
                  <a:pt x="67" y="0"/>
                  <a:pt x="15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id="{91710E69-8D40-784D-8D91-BE2E2F80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630" y="8975042"/>
            <a:ext cx="1577532" cy="183790"/>
          </a:xfrm>
          <a:custGeom>
            <a:avLst/>
            <a:gdLst>
              <a:gd name="T0" fmla="*/ 155 w 2724"/>
              <a:gd name="T1" fmla="*/ 0 h 319"/>
              <a:gd name="T2" fmla="*/ 155 w 2724"/>
              <a:gd name="T3" fmla="*/ 0 h 319"/>
              <a:gd name="T4" fmla="*/ 2560 w 2724"/>
              <a:gd name="T5" fmla="*/ 0 h 319"/>
              <a:gd name="T6" fmla="*/ 2723 w 2724"/>
              <a:gd name="T7" fmla="*/ 155 h 319"/>
              <a:gd name="T8" fmla="*/ 2723 w 2724"/>
              <a:gd name="T9" fmla="*/ 162 h 319"/>
              <a:gd name="T10" fmla="*/ 2560 w 2724"/>
              <a:gd name="T11" fmla="*/ 318 h 319"/>
              <a:gd name="T12" fmla="*/ 155 w 2724"/>
              <a:gd name="T13" fmla="*/ 318 h 319"/>
              <a:gd name="T14" fmla="*/ 0 w 2724"/>
              <a:gd name="T15" fmla="*/ 162 h 319"/>
              <a:gd name="T16" fmla="*/ 0 w 2724"/>
              <a:gd name="T17" fmla="*/ 155 h 319"/>
              <a:gd name="T18" fmla="*/ 155 w 2724"/>
              <a:gd name="T1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4" h="319">
                <a:moveTo>
                  <a:pt x="155" y="0"/>
                </a:moveTo>
                <a:lnTo>
                  <a:pt x="155" y="0"/>
                </a:lnTo>
                <a:cubicBezTo>
                  <a:pt x="2560" y="0"/>
                  <a:pt x="2560" y="0"/>
                  <a:pt x="2560" y="0"/>
                </a:cubicBezTo>
                <a:cubicBezTo>
                  <a:pt x="2648" y="0"/>
                  <a:pt x="2723" y="67"/>
                  <a:pt x="2723" y="155"/>
                </a:cubicBezTo>
                <a:cubicBezTo>
                  <a:pt x="2723" y="162"/>
                  <a:pt x="2723" y="162"/>
                  <a:pt x="2723" y="162"/>
                </a:cubicBezTo>
                <a:cubicBezTo>
                  <a:pt x="2723" y="250"/>
                  <a:pt x="2648" y="318"/>
                  <a:pt x="2560" y="318"/>
                </a:cubicBezTo>
                <a:cubicBezTo>
                  <a:pt x="155" y="318"/>
                  <a:pt x="155" y="318"/>
                  <a:pt x="155" y="318"/>
                </a:cubicBezTo>
                <a:cubicBezTo>
                  <a:pt x="67" y="318"/>
                  <a:pt x="0" y="250"/>
                  <a:pt x="0" y="16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67"/>
                  <a:pt x="67" y="0"/>
                  <a:pt x="15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id="{7E5DED83-1FFD-924E-8848-F48AE25E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630" y="9255832"/>
            <a:ext cx="1112950" cy="188895"/>
          </a:xfrm>
          <a:custGeom>
            <a:avLst/>
            <a:gdLst>
              <a:gd name="T0" fmla="*/ 155 w 1924"/>
              <a:gd name="T1" fmla="*/ 0 h 326"/>
              <a:gd name="T2" fmla="*/ 155 w 1924"/>
              <a:gd name="T3" fmla="*/ 0 h 326"/>
              <a:gd name="T4" fmla="*/ 1761 w 1924"/>
              <a:gd name="T5" fmla="*/ 0 h 326"/>
              <a:gd name="T6" fmla="*/ 1923 w 1924"/>
              <a:gd name="T7" fmla="*/ 162 h 326"/>
              <a:gd name="T8" fmla="*/ 1923 w 1924"/>
              <a:gd name="T9" fmla="*/ 162 h 326"/>
              <a:gd name="T10" fmla="*/ 1761 w 1924"/>
              <a:gd name="T11" fmla="*/ 325 h 326"/>
              <a:gd name="T12" fmla="*/ 155 w 1924"/>
              <a:gd name="T13" fmla="*/ 325 h 326"/>
              <a:gd name="T14" fmla="*/ 0 w 1924"/>
              <a:gd name="T15" fmla="*/ 162 h 326"/>
              <a:gd name="T16" fmla="*/ 0 w 1924"/>
              <a:gd name="T17" fmla="*/ 162 h 326"/>
              <a:gd name="T18" fmla="*/ 155 w 1924"/>
              <a:gd name="T19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4" h="326">
                <a:moveTo>
                  <a:pt x="155" y="0"/>
                </a:moveTo>
                <a:lnTo>
                  <a:pt x="155" y="0"/>
                </a:lnTo>
                <a:cubicBezTo>
                  <a:pt x="1761" y="0"/>
                  <a:pt x="1761" y="0"/>
                  <a:pt x="1761" y="0"/>
                </a:cubicBezTo>
                <a:cubicBezTo>
                  <a:pt x="1849" y="0"/>
                  <a:pt x="1923" y="74"/>
                  <a:pt x="1923" y="162"/>
                </a:cubicBezTo>
                <a:lnTo>
                  <a:pt x="1923" y="162"/>
                </a:lnTo>
                <a:cubicBezTo>
                  <a:pt x="1923" y="250"/>
                  <a:pt x="1849" y="325"/>
                  <a:pt x="1761" y="325"/>
                </a:cubicBezTo>
                <a:cubicBezTo>
                  <a:pt x="155" y="325"/>
                  <a:pt x="155" y="325"/>
                  <a:pt x="155" y="325"/>
                </a:cubicBezTo>
                <a:cubicBezTo>
                  <a:pt x="67" y="325"/>
                  <a:pt x="0" y="250"/>
                  <a:pt x="0" y="162"/>
                </a:cubicBezTo>
                <a:lnTo>
                  <a:pt x="0" y="162"/>
                </a:lnTo>
                <a:cubicBezTo>
                  <a:pt x="0" y="74"/>
                  <a:pt x="67" y="0"/>
                  <a:pt x="15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id="{AD07B0F5-EC3B-6548-B71F-AC430309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630" y="9539176"/>
            <a:ext cx="679002" cy="188895"/>
          </a:xfrm>
          <a:custGeom>
            <a:avLst/>
            <a:gdLst>
              <a:gd name="T0" fmla="*/ 155 w 1173"/>
              <a:gd name="T1" fmla="*/ 0 h 326"/>
              <a:gd name="T2" fmla="*/ 155 w 1173"/>
              <a:gd name="T3" fmla="*/ 0 h 326"/>
              <a:gd name="T4" fmla="*/ 1009 w 1173"/>
              <a:gd name="T5" fmla="*/ 0 h 326"/>
              <a:gd name="T6" fmla="*/ 1172 w 1173"/>
              <a:gd name="T7" fmla="*/ 163 h 326"/>
              <a:gd name="T8" fmla="*/ 1172 w 1173"/>
              <a:gd name="T9" fmla="*/ 163 h 326"/>
              <a:gd name="T10" fmla="*/ 1009 w 1173"/>
              <a:gd name="T11" fmla="*/ 325 h 326"/>
              <a:gd name="T12" fmla="*/ 155 w 1173"/>
              <a:gd name="T13" fmla="*/ 325 h 326"/>
              <a:gd name="T14" fmla="*/ 0 w 1173"/>
              <a:gd name="T15" fmla="*/ 163 h 326"/>
              <a:gd name="T16" fmla="*/ 0 w 1173"/>
              <a:gd name="T17" fmla="*/ 163 h 326"/>
              <a:gd name="T18" fmla="*/ 155 w 1173"/>
              <a:gd name="T19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3" h="326">
                <a:moveTo>
                  <a:pt x="155" y="0"/>
                </a:moveTo>
                <a:lnTo>
                  <a:pt x="155" y="0"/>
                </a:lnTo>
                <a:cubicBezTo>
                  <a:pt x="1009" y="0"/>
                  <a:pt x="1009" y="0"/>
                  <a:pt x="1009" y="0"/>
                </a:cubicBezTo>
                <a:cubicBezTo>
                  <a:pt x="1097" y="0"/>
                  <a:pt x="1172" y="75"/>
                  <a:pt x="1172" y="163"/>
                </a:cubicBezTo>
                <a:lnTo>
                  <a:pt x="1172" y="163"/>
                </a:lnTo>
                <a:cubicBezTo>
                  <a:pt x="1172" y="251"/>
                  <a:pt x="1097" y="325"/>
                  <a:pt x="1009" y="325"/>
                </a:cubicBezTo>
                <a:cubicBezTo>
                  <a:pt x="155" y="325"/>
                  <a:pt x="155" y="325"/>
                  <a:pt x="155" y="325"/>
                </a:cubicBezTo>
                <a:cubicBezTo>
                  <a:pt x="67" y="325"/>
                  <a:pt x="0" y="251"/>
                  <a:pt x="0" y="163"/>
                </a:cubicBezTo>
                <a:lnTo>
                  <a:pt x="0" y="163"/>
                </a:lnTo>
                <a:cubicBezTo>
                  <a:pt x="0" y="75"/>
                  <a:pt x="67" y="0"/>
                  <a:pt x="15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id="{CDF99BD3-3DC5-654D-8245-E9246EC7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126" y="6950801"/>
            <a:ext cx="1130820" cy="1130818"/>
          </a:xfrm>
          <a:custGeom>
            <a:avLst/>
            <a:gdLst>
              <a:gd name="T0" fmla="*/ 0 w 1952"/>
              <a:gd name="T1" fmla="*/ 0 h 1952"/>
              <a:gd name="T2" fmla="*/ 0 w 1952"/>
              <a:gd name="T3" fmla="*/ 0 h 1952"/>
              <a:gd name="T4" fmla="*/ 0 w 1952"/>
              <a:gd name="T5" fmla="*/ 1951 h 1952"/>
              <a:gd name="T6" fmla="*/ 1951 w 1952"/>
              <a:gd name="T7" fmla="*/ 1951 h 1952"/>
              <a:gd name="T8" fmla="*/ 0 w 1952"/>
              <a:gd name="T9" fmla="*/ 0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2" h="1952">
                <a:moveTo>
                  <a:pt x="0" y="0"/>
                </a:moveTo>
                <a:lnTo>
                  <a:pt x="0" y="0"/>
                </a:lnTo>
                <a:cubicBezTo>
                  <a:pt x="0" y="1951"/>
                  <a:pt x="0" y="1951"/>
                  <a:pt x="0" y="1951"/>
                </a:cubicBezTo>
                <a:cubicBezTo>
                  <a:pt x="1951" y="1951"/>
                  <a:pt x="1951" y="1951"/>
                  <a:pt x="1951" y="1951"/>
                </a:cubicBezTo>
                <a:cubicBezTo>
                  <a:pt x="1951" y="874"/>
                  <a:pt x="1077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id="{503CE66A-B404-E947-A068-6104E020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202" y="7160116"/>
            <a:ext cx="2256533" cy="2253980"/>
          </a:xfrm>
          <a:custGeom>
            <a:avLst/>
            <a:gdLst>
              <a:gd name="T0" fmla="*/ 1944 w 3896"/>
              <a:gd name="T1" fmla="*/ 0 h 3894"/>
              <a:gd name="T2" fmla="*/ 1944 w 3896"/>
              <a:gd name="T3" fmla="*/ 0 h 3894"/>
              <a:gd name="T4" fmla="*/ 0 w 3896"/>
              <a:gd name="T5" fmla="*/ 1943 h 3894"/>
              <a:gd name="T6" fmla="*/ 1944 w 3896"/>
              <a:gd name="T7" fmla="*/ 3893 h 3894"/>
              <a:gd name="T8" fmla="*/ 3895 w 3896"/>
              <a:gd name="T9" fmla="*/ 1943 h 3894"/>
              <a:gd name="T10" fmla="*/ 1944 w 3896"/>
              <a:gd name="T11" fmla="*/ 1943 h 3894"/>
              <a:gd name="T12" fmla="*/ 1944 w 3896"/>
              <a:gd name="T13" fmla="*/ 0 h 3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6" h="3894">
                <a:moveTo>
                  <a:pt x="1944" y="0"/>
                </a:moveTo>
                <a:lnTo>
                  <a:pt x="1944" y="0"/>
                </a:lnTo>
                <a:cubicBezTo>
                  <a:pt x="874" y="0"/>
                  <a:pt x="0" y="867"/>
                  <a:pt x="0" y="1943"/>
                </a:cubicBezTo>
                <a:cubicBezTo>
                  <a:pt x="0" y="3020"/>
                  <a:pt x="874" y="3893"/>
                  <a:pt x="1944" y="3893"/>
                </a:cubicBezTo>
                <a:cubicBezTo>
                  <a:pt x="3022" y="3893"/>
                  <a:pt x="3895" y="3020"/>
                  <a:pt x="3895" y="1943"/>
                </a:cubicBezTo>
                <a:cubicBezTo>
                  <a:pt x="1944" y="1943"/>
                  <a:pt x="1944" y="1943"/>
                  <a:pt x="1944" y="1943"/>
                </a:cubicBezTo>
                <a:lnTo>
                  <a:pt x="194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31CF5B0C-5BB1-BA46-97D5-ED77C2DE5635}"/>
              </a:ext>
            </a:extLst>
          </p:cNvPr>
          <p:cNvSpPr/>
          <p:nvPr/>
        </p:nvSpPr>
        <p:spPr>
          <a:xfrm>
            <a:off x="18412827" y="3854071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BC5D5B8-B053-F84F-8655-21FDB3C705ED}"/>
              </a:ext>
            </a:extLst>
          </p:cNvPr>
          <p:cNvSpPr/>
          <p:nvPr/>
        </p:nvSpPr>
        <p:spPr>
          <a:xfrm>
            <a:off x="13463403" y="3636672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6DBE2D7-BC72-1348-92A0-065553DA9456}"/>
              </a:ext>
            </a:extLst>
          </p:cNvPr>
          <p:cNvSpPr/>
          <p:nvPr/>
        </p:nvSpPr>
        <p:spPr>
          <a:xfrm>
            <a:off x="13463403" y="6074948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10143B4-857D-8E43-93E1-488BF8CD43D8}"/>
              </a:ext>
            </a:extLst>
          </p:cNvPr>
          <p:cNvSpPr/>
          <p:nvPr/>
        </p:nvSpPr>
        <p:spPr>
          <a:xfrm>
            <a:off x="13463403" y="8513224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75FC4F-9A68-0146-B102-BA9DAC3C1589}"/>
              </a:ext>
            </a:extLst>
          </p:cNvPr>
          <p:cNvSpPr/>
          <p:nvPr/>
        </p:nvSpPr>
        <p:spPr>
          <a:xfrm>
            <a:off x="13463403" y="10951500"/>
            <a:ext cx="4425086" cy="15750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C77B85AB-B94B-FD4C-908B-685CBAAD9AC1}"/>
              </a:ext>
            </a:extLst>
          </p:cNvPr>
          <p:cNvSpPr txBox="1"/>
          <p:nvPr/>
        </p:nvSpPr>
        <p:spPr>
          <a:xfrm>
            <a:off x="14095097" y="408509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153C9170-5E58-B94B-BE5F-A8FCA55F479A}"/>
              </a:ext>
            </a:extLst>
          </p:cNvPr>
          <p:cNvSpPr txBox="1"/>
          <p:nvPr/>
        </p:nvSpPr>
        <p:spPr>
          <a:xfrm>
            <a:off x="14095097" y="654913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8F908D7C-E96B-CD41-8906-4966EB686F1E}"/>
              </a:ext>
            </a:extLst>
          </p:cNvPr>
          <p:cNvSpPr txBox="1"/>
          <p:nvPr/>
        </p:nvSpPr>
        <p:spPr>
          <a:xfrm>
            <a:off x="14095097" y="897916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A3D439E-922F-0C4C-A5D4-BECA4B249DA3}"/>
              </a:ext>
            </a:extLst>
          </p:cNvPr>
          <p:cNvSpPr txBox="1"/>
          <p:nvPr/>
        </p:nvSpPr>
        <p:spPr>
          <a:xfrm>
            <a:off x="14095097" y="11420994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29F206FB-1B70-C845-8ADE-99DE1EEE7489}"/>
              </a:ext>
            </a:extLst>
          </p:cNvPr>
          <p:cNvSpPr/>
          <p:nvPr/>
        </p:nvSpPr>
        <p:spPr>
          <a:xfrm rot="5400000">
            <a:off x="15398882" y="5256026"/>
            <a:ext cx="554123" cy="859794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A0281D60-6F45-7A42-ADE7-FCF3B78B84E6}"/>
              </a:ext>
            </a:extLst>
          </p:cNvPr>
          <p:cNvSpPr/>
          <p:nvPr/>
        </p:nvSpPr>
        <p:spPr>
          <a:xfrm rot="5400000">
            <a:off x="15398882" y="7651723"/>
            <a:ext cx="554123" cy="859794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3FED59A-5278-1648-9215-F8734BEE3B09}"/>
              </a:ext>
            </a:extLst>
          </p:cNvPr>
          <p:cNvSpPr/>
          <p:nvPr/>
        </p:nvSpPr>
        <p:spPr>
          <a:xfrm rot="5400000">
            <a:off x="15398882" y="10089999"/>
            <a:ext cx="554123" cy="859794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A40CCB31-7D2F-2A4A-A03B-FDB0B766C2DA}"/>
              </a:ext>
            </a:extLst>
          </p:cNvPr>
          <p:cNvSpPr/>
          <p:nvPr/>
        </p:nvSpPr>
        <p:spPr>
          <a:xfrm>
            <a:off x="18412827" y="6318108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DC2CD171-9E8D-8340-AFBB-DA66AB8CC0F3}"/>
              </a:ext>
            </a:extLst>
          </p:cNvPr>
          <p:cNvSpPr/>
          <p:nvPr/>
        </p:nvSpPr>
        <p:spPr>
          <a:xfrm>
            <a:off x="18412827" y="8746567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FCFD79C5-5656-5949-9428-FC2A4CE68123}"/>
              </a:ext>
            </a:extLst>
          </p:cNvPr>
          <p:cNvSpPr/>
          <p:nvPr/>
        </p:nvSpPr>
        <p:spPr>
          <a:xfrm>
            <a:off x="18412827" y="11184843"/>
            <a:ext cx="4433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CD83A515-527D-274D-A49F-FFB0E72A9858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420154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5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823EFE"/>
      </a:accent1>
      <a:accent2>
        <a:srgbClr val="45AEFF"/>
      </a:accent2>
      <a:accent3>
        <a:srgbClr val="FCC87A"/>
      </a:accent3>
      <a:accent4>
        <a:srgbClr val="4567E8"/>
      </a:accent4>
      <a:accent5>
        <a:srgbClr val="C97CFF"/>
      </a:accent5>
      <a:accent6>
        <a:srgbClr val="E3B06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99192</TotalTime>
  <Words>645</Words>
  <Application>Microsoft Macintosh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17931</cp:revision>
  <dcterms:created xsi:type="dcterms:W3CDTF">2014-11-12T21:47:38Z</dcterms:created>
  <dcterms:modified xsi:type="dcterms:W3CDTF">2020-01-22T19:13:45Z</dcterms:modified>
  <cp:category/>
</cp:coreProperties>
</file>