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  <p:sldMasterId id="2147483978" r:id="rId2"/>
  </p:sldMasterIdLst>
  <p:notesMasterIdLst>
    <p:notesMasterId r:id="rId11"/>
  </p:notesMasterIdLst>
  <p:sldIdLst>
    <p:sldId id="4394" r:id="rId3"/>
    <p:sldId id="4399" r:id="rId4"/>
    <p:sldId id="4410" r:id="rId5"/>
    <p:sldId id="4395" r:id="rId6"/>
    <p:sldId id="4396" r:id="rId7"/>
    <p:sldId id="4397" r:id="rId8"/>
    <p:sldId id="4398" r:id="rId9"/>
    <p:sldId id="4400" r:id="rId1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405266"/>
    <a:srgbClr val="EFF1F8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9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768" y="224"/>
      </p:cViewPr>
      <p:guideLst>
        <p:guide pos="14470"/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74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60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ic Disk 1">
            <a:extLst>
              <a:ext uri="{FF2B5EF4-FFF2-40B4-BE49-F238E27FC236}">
                <a16:creationId xmlns:a16="http://schemas.microsoft.com/office/drawing/2014/main" id="{2D7149CA-9F21-BC49-B34A-DBDF71E62A3C}"/>
              </a:ext>
            </a:extLst>
          </p:cNvPr>
          <p:cNvSpPr/>
          <p:nvPr/>
        </p:nvSpPr>
        <p:spPr>
          <a:xfrm>
            <a:off x="1625600" y="3759200"/>
            <a:ext cx="3034558" cy="2780632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FC71010D-9EB9-B44D-BFCC-F8B30535BB6D}"/>
              </a:ext>
            </a:extLst>
          </p:cNvPr>
          <p:cNvSpPr/>
          <p:nvPr/>
        </p:nvSpPr>
        <p:spPr>
          <a:xfrm>
            <a:off x="1625600" y="6839284"/>
            <a:ext cx="3034558" cy="2780632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Magnetic Disk 65">
            <a:extLst>
              <a:ext uri="{FF2B5EF4-FFF2-40B4-BE49-F238E27FC236}">
                <a16:creationId xmlns:a16="http://schemas.microsoft.com/office/drawing/2014/main" id="{BBCA48E3-A749-1E44-992B-1C51B8A2A87C}"/>
              </a:ext>
            </a:extLst>
          </p:cNvPr>
          <p:cNvSpPr/>
          <p:nvPr/>
        </p:nvSpPr>
        <p:spPr>
          <a:xfrm>
            <a:off x="1625600" y="9919368"/>
            <a:ext cx="3034558" cy="2780632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6CEBB9-8A0B-2843-9191-B3C77FA9BB3E}"/>
              </a:ext>
            </a:extLst>
          </p:cNvPr>
          <p:cNvSpPr txBox="1"/>
          <p:nvPr/>
        </p:nvSpPr>
        <p:spPr>
          <a:xfrm>
            <a:off x="1625600" y="4860305"/>
            <a:ext cx="30345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81745E-45D4-B942-ABC1-40E09155E152}"/>
              </a:ext>
            </a:extLst>
          </p:cNvPr>
          <p:cNvSpPr txBox="1"/>
          <p:nvPr/>
        </p:nvSpPr>
        <p:spPr>
          <a:xfrm>
            <a:off x="1625600" y="7965455"/>
            <a:ext cx="30345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642154-2CD5-0A48-B7B5-2B64B9360005}"/>
              </a:ext>
            </a:extLst>
          </p:cNvPr>
          <p:cNvSpPr txBox="1"/>
          <p:nvPr/>
        </p:nvSpPr>
        <p:spPr>
          <a:xfrm>
            <a:off x="1625600" y="11045539"/>
            <a:ext cx="30345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716B330A-5EC6-354B-9829-25FEE65E7834}"/>
              </a:ext>
            </a:extLst>
          </p:cNvPr>
          <p:cNvSpPr/>
          <p:nvPr/>
        </p:nvSpPr>
        <p:spPr>
          <a:xfrm>
            <a:off x="5569370" y="3939680"/>
            <a:ext cx="3538331" cy="2408782"/>
          </a:xfrm>
          <a:prstGeom prst="rightArrow">
            <a:avLst>
              <a:gd name="adj1" fmla="val 63925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975C8A99-068C-0D4A-8DB5-E82BD5EA8EB1}"/>
              </a:ext>
            </a:extLst>
          </p:cNvPr>
          <p:cNvSpPr/>
          <p:nvPr/>
        </p:nvSpPr>
        <p:spPr>
          <a:xfrm>
            <a:off x="5569370" y="7019764"/>
            <a:ext cx="3538331" cy="2408782"/>
          </a:xfrm>
          <a:prstGeom prst="rightArrow">
            <a:avLst>
              <a:gd name="adj1" fmla="val 63925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B9F3E64D-F0BC-B644-B75B-188697267ACD}"/>
              </a:ext>
            </a:extLst>
          </p:cNvPr>
          <p:cNvSpPr/>
          <p:nvPr/>
        </p:nvSpPr>
        <p:spPr>
          <a:xfrm>
            <a:off x="5569370" y="10099848"/>
            <a:ext cx="3538331" cy="2408782"/>
          </a:xfrm>
          <a:prstGeom prst="rightArrow">
            <a:avLst>
              <a:gd name="adj1" fmla="val 63925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agnetic Disk 87">
            <a:extLst>
              <a:ext uri="{FF2B5EF4-FFF2-40B4-BE49-F238E27FC236}">
                <a16:creationId xmlns:a16="http://schemas.microsoft.com/office/drawing/2014/main" id="{875EF582-D667-8B4C-AB5C-4647D90892A4}"/>
              </a:ext>
            </a:extLst>
          </p:cNvPr>
          <p:cNvSpPr/>
          <p:nvPr/>
        </p:nvSpPr>
        <p:spPr>
          <a:xfrm>
            <a:off x="10016915" y="5783526"/>
            <a:ext cx="4343820" cy="4892146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CuadroTexto 395">
            <a:extLst>
              <a:ext uri="{FF2B5EF4-FFF2-40B4-BE49-F238E27FC236}">
                <a16:creationId xmlns:a16="http://schemas.microsoft.com/office/drawing/2014/main" id="{55B0439F-1C06-D54D-BCBF-95AC3D5DDE99}"/>
              </a:ext>
            </a:extLst>
          </p:cNvPr>
          <p:cNvSpPr txBox="1"/>
          <p:nvPr/>
        </p:nvSpPr>
        <p:spPr>
          <a:xfrm>
            <a:off x="5716128" y="4820905"/>
            <a:ext cx="2542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Develop</a:t>
            </a:r>
          </a:p>
        </p:txBody>
      </p:sp>
      <p:sp>
        <p:nvSpPr>
          <p:cNvPr id="90" name="CuadroTexto 395">
            <a:extLst>
              <a:ext uri="{FF2B5EF4-FFF2-40B4-BE49-F238E27FC236}">
                <a16:creationId xmlns:a16="http://schemas.microsoft.com/office/drawing/2014/main" id="{DE922BCC-1285-2B40-B8D8-EB7594469A9E}"/>
              </a:ext>
            </a:extLst>
          </p:cNvPr>
          <p:cNvSpPr txBox="1"/>
          <p:nvPr/>
        </p:nvSpPr>
        <p:spPr>
          <a:xfrm>
            <a:off x="5716128" y="7900989"/>
            <a:ext cx="2542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Analyze</a:t>
            </a:r>
          </a:p>
        </p:txBody>
      </p:sp>
      <p:sp>
        <p:nvSpPr>
          <p:cNvPr id="91" name="CuadroTexto 395">
            <a:extLst>
              <a:ext uri="{FF2B5EF4-FFF2-40B4-BE49-F238E27FC236}">
                <a16:creationId xmlns:a16="http://schemas.microsoft.com/office/drawing/2014/main" id="{CC7FCEE2-B223-694D-B497-4701BDC92BED}"/>
              </a:ext>
            </a:extLst>
          </p:cNvPr>
          <p:cNvSpPr txBox="1"/>
          <p:nvPr/>
        </p:nvSpPr>
        <p:spPr>
          <a:xfrm>
            <a:off x="5716128" y="10981073"/>
            <a:ext cx="2542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Identify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5D7EAC7-EA89-9B45-9649-37546AEDB92E}"/>
              </a:ext>
            </a:extLst>
          </p:cNvPr>
          <p:cNvGrpSpPr/>
          <p:nvPr/>
        </p:nvGrpSpPr>
        <p:grpSpPr>
          <a:xfrm>
            <a:off x="19102834" y="3939681"/>
            <a:ext cx="3649216" cy="2408778"/>
            <a:chOff x="7562221" y="4290646"/>
            <a:chExt cx="9426368" cy="5649686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97EB5AE-6818-B84F-A7C5-77DA9D9CBA51}"/>
                </a:ext>
              </a:extLst>
            </p:cNvPr>
            <p:cNvSpPr/>
            <p:nvPr/>
          </p:nvSpPr>
          <p:spPr>
            <a:xfrm>
              <a:off x="7986102" y="4290646"/>
              <a:ext cx="8578606" cy="51347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AAC2E48-03CE-104A-84DE-8803D575F141}"/>
                </a:ext>
              </a:extLst>
            </p:cNvPr>
            <p:cNvSpPr/>
            <p:nvPr/>
          </p:nvSpPr>
          <p:spPr>
            <a:xfrm>
              <a:off x="8189581" y="4522201"/>
              <a:ext cx="8171648" cy="4671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F6A1E80-065E-2545-A2FD-514D84EDCF9D}"/>
                </a:ext>
              </a:extLst>
            </p:cNvPr>
            <p:cNvGrpSpPr/>
            <p:nvPr/>
          </p:nvGrpSpPr>
          <p:grpSpPr>
            <a:xfrm>
              <a:off x="7562221" y="9425354"/>
              <a:ext cx="9426368" cy="514978"/>
              <a:chOff x="7562221" y="9425354"/>
              <a:chExt cx="9426368" cy="514978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0966E12A-9C96-EA4F-A10B-6EE16C35B12D}"/>
                  </a:ext>
                </a:extLst>
              </p:cNvPr>
              <p:cNvGrpSpPr/>
              <p:nvPr/>
            </p:nvGrpSpPr>
            <p:grpSpPr>
              <a:xfrm>
                <a:off x="7562221" y="9425354"/>
                <a:ext cx="9426368" cy="514978"/>
                <a:chOff x="7986102" y="9425354"/>
                <a:chExt cx="8578606" cy="514978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52D5294D-2507-294A-BF96-FAA23687C34E}"/>
                    </a:ext>
                  </a:extLst>
                </p:cNvPr>
                <p:cNvSpPr/>
                <p:nvPr/>
              </p:nvSpPr>
              <p:spPr>
                <a:xfrm>
                  <a:off x="7986102" y="9425354"/>
                  <a:ext cx="8578606" cy="25748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92B6E67B-4D50-324D-BCDA-B5AAB3B9D516}"/>
                    </a:ext>
                  </a:extLst>
                </p:cNvPr>
                <p:cNvSpPr/>
                <p:nvPr/>
              </p:nvSpPr>
              <p:spPr>
                <a:xfrm>
                  <a:off x="7986102" y="9682843"/>
                  <a:ext cx="8578606" cy="257489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0C165877-87CB-914C-A363-4451D3B9D378}"/>
                  </a:ext>
                </a:extLst>
              </p:cNvPr>
              <p:cNvSpPr/>
              <p:nvPr/>
            </p:nvSpPr>
            <p:spPr>
              <a:xfrm>
                <a:off x="10830413" y="9425354"/>
                <a:ext cx="2716823" cy="257489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2BE43CB-1D97-184B-856E-8F82DD740DF5}"/>
              </a:ext>
            </a:extLst>
          </p:cNvPr>
          <p:cNvGrpSpPr/>
          <p:nvPr/>
        </p:nvGrpSpPr>
        <p:grpSpPr>
          <a:xfrm>
            <a:off x="19102834" y="7019765"/>
            <a:ext cx="3649216" cy="2408778"/>
            <a:chOff x="7562221" y="4290646"/>
            <a:chExt cx="9426368" cy="5649686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4C020E3-5443-3F40-8BA7-CF0894A55EBF}"/>
                </a:ext>
              </a:extLst>
            </p:cNvPr>
            <p:cNvSpPr/>
            <p:nvPr/>
          </p:nvSpPr>
          <p:spPr>
            <a:xfrm>
              <a:off x="7986102" y="4290646"/>
              <a:ext cx="8578606" cy="51347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6EB86A3-B3CB-EF44-9EFE-49C02D0CDCE9}"/>
                </a:ext>
              </a:extLst>
            </p:cNvPr>
            <p:cNvSpPr/>
            <p:nvPr/>
          </p:nvSpPr>
          <p:spPr>
            <a:xfrm>
              <a:off x="8189581" y="4522201"/>
              <a:ext cx="8171648" cy="4671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33FCA93B-3D58-7B46-8DBF-CCB8B312CE06}"/>
                </a:ext>
              </a:extLst>
            </p:cNvPr>
            <p:cNvGrpSpPr/>
            <p:nvPr/>
          </p:nvGrpSpPr>
          <p:grpSpPr>
            <a:xfrm>
              <a:off x="7562221" y="9425354"/>
              <a:ext cx="9426368" cy="514978"/>
              <a:chOff x="7562221" y="9425354"/>
              <a:chExt cx="9426368" cy="514978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4B480D9-5B9A-2E49-846C-39E7500BC8C3}"/>
                  </a:ext>
                </a:extLst>
              </p:cNvPr>
              <p:cNvGrpSpPr/>
              <p:nvPr/>
            </p:nvGrpSpPr>
            <p:grpSpPr>
              <a:xfrm>
                <a:off x="7562221" y="9425354"/>
                <a:ext cx="9426368" cy="514978"/>
                <a:chOff x="7986102" y="9425354"/>
                <a:chExt cx="8578606" cy="514978"/>
              </a:xfrm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02DF3B77-FD86-5346-B376-14D155BF1A4C}"/>
                    </a:ext>
                  </a:extLst>
                </p:cNvPr>
                <p:cNvSpPr/>
                <p:nvPr/>
              </p:nvSpPr>
              <p:spPr>
                <a:xfrm>
                  <a:off x="7986102" y="9425354"/>
                  <a:ext cx="8578606" cy="25748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DCAC72D6-C3B2-504D-9670-642113A1F7D2}"/>
                    </a:ext>
                  </a:extLst>
                </p:cNvPr>
                <p:cNvSpPr/>
                <p:nvPr/>
              </p:nvSpPr>
              <p:spPr>
                <a:xfrm>
                  <a:off x="7986102" y="9682843"/>
                  <a:ext cx="8578606" cy="257489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48D329BC-F3EC-F847-98F3-1DCDF92EF302}"/>
                  </a:ext>
                </a:extLst>
              </p:cNvPr>
              <p:cNvSpPr/>
              <p:nvPr/>
            </p:nvSpPr>
            <p:spPr>
              <a:xfrm>
                <a:off x="10830413" y="9425354"/>
                <a:ext cx="2716823" cy="257489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AA9BBEA-5394-7646-8637-26EFA111BC8E}"/>
              </a:ext>
            </a:extLst>
          </p:cNvPr>
          <p:cNvGrpSpPr/>
          <p:nvPr/>
        </p:nvGrpSpPr>
        <p:grpSpPr>
          <a:xfrm>
            <a:off x="19102834" y="10099849"/>
            <a:ext cx="3649216" cy="2408778"/>
            <a:chOff x="7562221" y="4290646"/>
            <a:chExt cx="9426368" cy="5649686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5E2EF93-BCF3-F040-9397-E0F5A8476692}"/>
                </a:ext>
              </a:extLst>
            </p:cNvPr>
            <p:cNvSpPr/>
            <p:nvPr/>
          </p:nvSpPr>
          <p:spPr>
            <a:xfrm>
              <a:off x="7986102" y="4290646"/>
              <a:ext cx="8578606" cy="51347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2A59838-3830-B54C-BC1B-AE9FA1448FB5}"/>
                </a:ext>
              </a:extLst>
            </p:cNvPr>
            <p:cNvSpPr/>
            <p:nvPr/>
          </p:nvSpPr>
          <p:spPr>
            <a:xfrm>
              <a:off x="8189581" y="4522201"/>
              <a:ext cx="8171648" cy="4671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3CBA9C2C-F919-4B4E-A053-6F2D9514126C}"/>
                </a:ext>
              </a:extLst>
            </p:cNvPr>
            <p:cNvGrpSpPr/>
            <p:nvPr/>
          </p:nvGrpSpPr>
          <p:grpSpPr>
            <a:xfrm>
              <a:off x="7562221" y="9425354"/>
              <a:ext cx="9426368" cy="514978"/>
              <a:chOff x="7562221" y="9425354"/>
              <a:chExt cx="9426368" cy="514978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A22EB105-B612-634D-A90E-9E8463BB98FE}"/>
                  </a:ext>
                </a:extLst>
              </p:cNvPr>
              <p:cNvGrpSpPr/>
              <p:nvPr/>
            </p:nvGrpSpPr>
            <p:grpSpPr>
              <a:xfrm>
                <a:off x="7562221" y="9425354"/>
                <a:ext cx="9426368" cy="514978"/>
                <a:chOff x="7986102" y="9425354"/>
                <a:chExt cx="8578606" cy="514978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FE7B9A3F-BBAC-8347-A9F0-082F838DA7AB}"/>
                    </a:ext>
                  </a:extLst>
                </p:cNvPr>
                <p:cNvSpPr/>
                <p:nvPr/>
              </p:nvSpPr>
              <p:spPr>
                <a:xfrm>
                  <a:off x="7986102" y="9425354"/>
                  <a:ext cx="8578606" cy="25748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83B3B6B8-6CA8-4E4F-9309-E86A7EB459F2}"/>
                    </a:ext>
                  </a:extLst>
                </p:cNvPr>
                <p:cNvSpPr/>
                <p:nvPr/>
              </p:nvSpPr>
              <p:spPr>
                <a:xfrm>
                  <a:off x="7986102" y="9682843"/>
                  <a:ext cx="8578606" cy="257489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24F9AA5-5228-7740-805F-923B29879124}"/>
                  </a:ext>
                </a:extLst>
              </p:cNvPr>
              <p:cNvSpPr/>
              <p:nvPr/>
            </p:nvSpPr>
            <p:spPr>
              <a:xfrm>
                <a:off x="10830413" y="9425354"/>
                <a:ext cx="2716823" cy="257489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70AC48-760D-4048-8002-9FFB7BE58F5C}"/>
              </a:ext>
            </a:extLst>
          </p:cNvPr>
          <p:cNvGrpSpPr/>
          <p:nvPr/>
        </p:nvGrpSpPr>
        <p:grpSpPr>
          <a:xfrm>
            <a:off x="14360735" y="5144070"/>
            <a:ext cx="4300787" cy="6153194"/>
            <a:chOff x="14360735" y="5144070"/>
            <a:chExt cx="4812168" cy="615319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AA3971E-AFF8-CA4F-BE45-20EABA9F37F9}"/>
                </a:ext>
              </a:extLst>
            </p:cNvPr>
            <p:cNvCxnSpPr>
              <a:stCxn id="88" idx="4"/>
            </p:cNvCxnSpPr>
            <p:nvPr/>
          </p:nvCxnSpPr>
          <p:spPr>
            <a:xfrm flipV="1">
              <a:off x="14360735" y="5144070"/>
              <a:ext cx="4812168" cy="3085529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46B51EA-F782-8F4D-AD64-891AF269AE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60735" y="8211735"/>
              <a:ext cx="4812168" cy="3085529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2B263C8-8265-C44F-88EC-42065DFAE93E}"/>
                </a:ext>
              </a:extLst>
            </p:cNvPr>
            <p:cNvCxnSpPr>
              <a:stCxn id="88" idx="4"/>
            </p:cNvCxnSpPr>
            <p:nvPr/>
          </p:nvCxnSpPr>
          <p:spPr>
            <a:xfrm flipV="1">
              <a:off x="14360735" y="8134693"/>
              <a:ext cx="4812168" cy="94906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451FF112-B0AE-0E42-A797-B3709904C7E0}"/>
              </a:ext>
            </a:extLst>
          </p:cNvPr>
          <p:cNvSpPr txBox="1"/>
          <p:nvPr/>
        </p:nvSpPr>
        <p:spPr>
          <a:xfrm>
            <a:off x="10579472" y="7900989"/>
            <a:ext cx="3218706" cy="214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A566452-1DA8-AF49-A2B7-4263F8FE7466}"/>
              </a:ext>
            </a:extLst>
          </p:cNvPr>
          <p:cNvGrpSpPr/>
          <p:nvPr/>
        </p:nvGrpSpPr>
        <p:grpSpPr>
          <a:xfrm>
            <a:off x="20523137" y="10831366"/>
            <a:ext cx="701154" cy="931796"/>
            <a:chOff x="3948751" y="14815788"/>
            <a:chExt cx="701154" cy="931796"/>
          </a:xfrm>
          <a:solidFill>
            <a:schemeClr val="accent3"/>
          </a:solidFill>
        </p:grpSpPr>
        <p:sp>
          <p:nvSpPr>
            <p:cNvPr id="132" name="Freeform 334">
              <a:extLst>
                <a:ext uri="{FF2B5EF4-FFF2-40B4-BE49-F238E27FC236}">
                  <a16:creationId xmlns:a16="http://schemas.microsoft.com/office/drawing/2014/main" id="{D47FD1DA-2BB1-D646-9B57-0E335B817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751" y="14935722"/>
              <a:ext cx="567383" cy="811862"/>
            </a:xfrm>
            <a:custGeom>
              <a:avLst/>
              <a:gdLst>
                <a:gd name="T0" fmla="*/ 497 w 544"/>
                <a:gd name="T1" fmla="*/ 777 h 778"/>
                <a:gd name="T2" fmla="*/ 497 w 544"/>
                <a:gd name="T3" fmla="*/ 777 h 778"/>
                <a:gd name="T4" fmla="*/ 45 w 544"/>
                <a:gd name="T5" fmla="*/ 777 h 778"/>
                <a:gd name="T6" fmla="*/ 0 w 544"/>
                <a:gd name="T7" fmla="*/ 732 h 778"/>
                <a:gd name="T8" fmla="*/ 0 w 544"/>
                <a:gd name="T9" fmla="*/ 45 h 778"/>
                <a:gd name="T10" fmla="*/ 45 w 544"/>
                <a:gd name="T11" fmla="*/ 0 h 778"/>
                <a:gd name="T12" fmla="*/ 497 w 544"/>
                <a:gd name="T13" fmla="*/ 0 h 778"/>
                <a:gd name="T14" fmla="*/ 543 w 544"/>
                <a:gd name="T15" fmla="*/ 45 h 778"/>
                <a:gd name="T16" fmla="*/ 543 w 544"/>
                <a:gd name="T17" fmla="*/ 732 h 778"/>
                <a:gd name="T18" fmla="*/ 497 w 544"/>
                <a:gd name="T19" fmla="*/ 777 h 778"/>
                <a:gd name="T20" fmla="*/ 63 w 544"/>
                <a:gd name="T21" fmla="*/ 714 h 778"/>
                <a:gd name="T22" fmla="*/ 63 w 544"/>
                <a:gd name="T23" fmla="*/ 714 h 778"/>
                <a:gd name="T24" fmla="*/ 479 w 544"/>
                <a:gd name="T25" fmla="*/ 714 h 778"/>
                <a:gd name="T26" fmla="*/ 479 w 544"/>
                <a:gd name="T27" fmla="*/ 63 h 778"/>
                <a:gd name="T28" fmla="*/ 63 w 544"/>
                <a:gd name="T29" fmla="*/ 63 h 778"/>
                <a:gd name="T30" fmla="*/ 63 w 544"/>
                <a:gd name="T31" fmla="*/ 714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4" h="778">
                  <a:moveTo>
                    <a:pt x="497" y="777"/>
                  </a:moveTo>
                  <a:lnTo>
                    <a:pt x="497" y="777"/>
                  </a:lnTo>
                  <a:cubicBezTo>
                    <a:pt x="45" y="777"/>
                    <a:pt x="45" y="777"/>
                    <a:pt x="45" y="777"/>
                  </a:cubicBezTo>
                  <a:cubicBezTo>
                    <a:pt x="18" y="777"/>
                    <a:pt x="0" y="759"/>
                    <a:pt x="0" y="732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8"/>
                    <a:pt x="18" y="0"/>
                    <a:pt x="45" y="0"/>
                  </a:cubicBezTo>
                  <a:cubicBezTo>
                    <a:pt x="497" y="0"/>
                    <a:pt x="497" y="0"/>
                    <a:pt x="497" y="0"/>
                  </a:cubicBezTo>
                  <a:cubicBezTo>
                    <a:pt x="525" y="0"/>
                    <a:pt x="543" y="18"/>
                    <a:pt x="543" y="45"/>
                  </a:cubicBezTo>
                  <a:cubicBezTo>
                    <a:pt x="543" y="732"/>
                    <a:pt x="543" y="732"/>
                    <a:pt x="543" y="732"/>
                  </a:cubicBezTo>
                  <a:cubicBezTo>
                    <a:pt x="543" y="759"/>
                    <a:pt x="525" y="777"/>
                    <a:pt x="497" y="777"/>
                  </a:cubicBezTo>
                  <a:close/>
                  <a:moveTo>
                    <a:pt x="63" y="714"/>
                  </a:moveTo>
                  <a:lnTo>
                    <a:pt x="63" y="714"/>
                  </a:lnTo>
                  <a:cubicBezTo>
                    <a:pt x="479" y="714"/>
                    <a:pt x="479" y="714"/>
                    <a:pt x="479" y="714"/>
                  </a:cubicBezTo>
                  <a:cubicBezTo>
                    <a:pt x="479" y="63"/>
                    <a:pt x="479" y="63"/>
                    <a:pt x="479" y="63"/>
                  </a:cubicBezTo>
                  <a:cubicBezTo>
                    <a:pt x="63" y="63"/>
                    <a:pt x="63" y="63"/>
                    <a:pt x="63" y="63"/>
                  </a:cubicBezTo>
                  <a:lnTo>
                    <a:pt x="63" y="71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" name="Freeform 335">
              <a:extLst>
                <a:ext uri="{FF2B5EF4-FFF2-40B4-BE49-F238E27FC236}">
                  <a16:creationId xmlns:a16="http://schemas.microsoft.com/office/drawing/2014/main" id="{911E8844-C98B-E548-81B7-7AF28AB33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1751" y="14815788"/>
              <a:ext cx="558154" cy="793411"/>
            </a:xfrm>
            <a:custGeom>
              <a:avLst/>
              <a:gdLst>
                <a:gd name="T0" fmla="*/ 497 w 534"/>
                <a:gd name="T1" fmla="*/ 759 h 760"/>
                <a:gd name="T2" fmla="*/ 497 w 534"/>
                <a:gd name="T3" fmla="*/ 759 h 760"/>
                <a:gd name="T4" fmla="*/ 470 w 534"/>
                <a:gd name="T5" fmla="*/ 732 h 760"/>
                <a:gd name="T6" fmla="*/ 470 w 534"/>
                <a:gd name="T7" fmla="*/ 63 h 760"/>
                <a:gd name="T8" fmla="*/ 36 w 534"/>
                <a:gd name="T9" fmla="*/ 63 h 760"/>
                <a:gd name="T10" fmla="*/ 0 w 534"/>
                <a:gd name="T11" fmla="*/ 27 h 760"/>
                <a:gd name="T12" fmla="*/ 36 w 534"/>
                <a:gd name="T13" fmla="*/ 0 h 760"/>
                <a:gd name="T14" fmla="*/ 488 w 534"/>
                <a:gd name="T15" fmla="*/ 0 h 760"/>
                <a:gd name="T16" fmla="*/ 533 w 534"/>
                <a:gd name="T17" fmla="*/ 45 h 760"/>
                <a:gd name="T18" fmla="*/ 533 w 534"/>
                <a:gd name="T19" fmla="*/ 732 h 760"/>
                <a:gd name="T20" fmla="*/ 497 w 534"/>
                <a:gd name="T21" fmla="*/ 759 h 760"/>
                <a:gd name="T22" fmla="*/ 488 w 534"/>
                <a:gd name="T23" fmla="*/ 63 h 760"/>
                <a:gd name="T24" fmla="*/ 488 w 534"/>
                <a:gd name="T25" fmla="*/ 63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4" h="760">
                  <a:moveTo>
                    <a:pt x="497" y="759"/>
                  </a:moveTo>
                  <a:lnTo>
                    <a:pt x="497" y="759"/>
                  </a:lnTo>
                  <a:cubicBezTo>
                    <a:pt x="479" y="759"/>
                    <a:pt x="470" y="750"/>
                    <a:pt x="470" y="732"/>
                  </a:cubicBezTo>
                  <a:cubicBezTo>
                    <a:pt x="470" y="63"/>
                    <a:pt x="470" y="63"/>
                    <a:pt x="470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18" y="63"/>
                    <a:pt x="0" y="45"/>
                    <a:pt x="0" y="27"/>
                  </a:cubicBezTo>
                  <a:cubicBezTo>
                    <a:pt x="0" y="9"/>
                    <a:pt x="18" y="0"/>
                    <a:pt x="36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06" y="0"/>
                    <a:pt x="533" y="18"/>
                    <a:pt x="533" y="45"/>
                  </a:cubicBezTo>
                  <a:cubicBezTo>
                    <a:pt x="533" y="732"/>
                    <a:pt x="533" y="732"/>
                    <a:pt x="533" y="732"/>
                  </a:cubicBezTo>
                  <a:cubicBezTo>
                    <a:pt x="533" y="750"/>
                    <a:pt x="515" y="759"/>
                    <a:pt x="497" y="759"/>
                  </a:cubicBezTo>
                  <a:close/>
                  <a:moveTo>
                    <a:pt x="488" y="63"/>
                  </a:moveTo>
                  <a:lnTo>
                    <a:pt x="488" y="6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1C705CA-C521-1F46-80E3-BE9CF8B408DA}"/>
              </a:ext>
            </a:extLst>
          </p:cNvPr>
          <p:cNvGrpSpPr/>
          <p:nvPr/>
        </p:nvGrpSpPr>
        <p:grpSpPr>
          <a:xfrm>
            <a:off x="20420027" y="4566646"/>
            <a:ext cx="1014828" cy="1010214"/>
            <a:chOff x="8985989" y="14774274"/>
            <a:chExt cx="1014828" cy="1010214"/>
          </a:xfrm>
          <a:solidFill>
            <a:schemeClr val="accent1"/>
          </a:solidFill>
        </p:grpSpPr>
        <p:sp>
          <p:nvSpPr>
            <p:cNvPr id="130" name="Freeform 336">
              <a:extLst>
                <a:ext uri="{FF2B5EF4-FFF2-40B4-BE49-F238E27FC236}">
                  <a16:creationId xmlns:a16="http://schemas.microsoft.com/office/drawing/2014/main" id="{273B4D18-9150-0A47-A9B0-86E4E5887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5791" y="15134077"/>
              <a:ext cx="295223" cy="295223"/>
            </a:xfrm>
            <a:custGeom>
              <a:avLst/>
              <a:gdLst>
                <a:gd name="T0" fmla="*/ 136 w 281"/>
                <a:gd name="T1" fmla="*/ 280 h 281"/>
                <a:gd name="T2" fmla="*/ 136 w 281"/>
                <a:gd name="T3" fmla="*/ 280 h 281"/>
                <a:gd name="T4" fmla="*/ 0 w 281"/>
                <a:gd name="T5" fmla="*/ 144 h 281"/>
                <a:gd name="T6" fmla="*/ 136 w 281"/>
                <a:gd name="T7" fmla="*/ 0 h 281"/>
                <a:gd name="T8" fmla="*/ 280 w 281"/>
                <a:gd name="T9" fmla="*/ 144 h 281"/>
                <a:gd name="T10" fmla="*/ 136 w 281"/>
                <a:gd name="T11" fmla="*/ 280 h 281"/>
                <a:gd name="T12" fmla="*/ 136 w 281"/>
                <a:gd name="T13" fmla="*/ 63 h 281"/>
                <a:gd name="T14" fmla="*/ 136 w 281"/>
                <a:gd name="T15" fmla="*/ 63 h 281"/>
                <a:gd name="T16" fmla="*/ 63 w 281"/>
                <a:gd name="T17" fmla="*/ 144 h 281"/>
                <a:gd name="T18" fmla="*/ 136 w 281"/>
                <a:gd name="T19" fmla="*/ 217 h 281"/>
                <a:gd name="T20" fmla="*/ 217 w 281"/>
                <a:gd name="T21" fmla="*/ 144 h 281"/>
                <a:gd name="T22" fmla="*/ 136 w 281"/>
                <a:gd name="T23" fmla="*/ 63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81">
                  <a:moveTo>
                    <a:pt x="136" y="280"/>
                  </a:moveTo>
                  <a:lnTo>
                    <a:pt x="136" y="280"/>
                  </a:lnTo>
                  <a:cubicBezTo>
                    <a:pt x="63" y="280"/>
                    <a:pt x="0" y="217"/>
                    <a:pt x="0" y="144"/>
                  </a:cubicBezTo>
                  <a:cubicBezTo>
                    <a:pt x="0" y="63"/>
                    <a:pt x="63" y="0"/>
                    <a:pt x="136" y="0"/>
                  </a:cubicBezTo>
                  <a:cubicBezTo>
                    <a:pt x="217" y="0"/>
                    <a:pt x="280" y="63"/>
                    <a:pt x="280" y="144"/>
                  </a:cubicBezTo>
                  <a:cubicBezTo>
                    <a:pt x="280" y="217"/>
                    <a:pt x="217" y="280"/>
                    <a:pt x="136" y="280"/>
                  </a:cubicBezTo>
                  <a:close/>
                  <a:moveTo>
                    <a:pt x="136" y="63"/>
                  </a:moveTo>
                  <a:lnTo>
                    <a:pt x="136" y="63"/>
                  </a:lnTo>
                  <a:cubicBezTo>
                    <a:pt x="100" y="63"/>
                    <a:pt x="63" y="99"/>
                    <a:pt x="63" y="144"/>
                  </a:cubicBezTo>
                  <a:cubicBezTo>
                    <a:pt x="63" y="181"/>
                    <a:pt x="100" y="217"/>
                    <a:pt x="136" y="217"/>
                  </a:cubicBezTo>
                  <a:cubicBezTo>
                    <a:pt x="181" y="217"/>
                    <a:pt x="217" y="181"/>
                    <a:pt x="217" y="144"/>
                  </a:cubicBezTo>
                  <a:cubicBezTo>
                    <a:pt x="217" y="99"/>
                    <a:pt x="181" y="63"/>
                    <a:pt x="136" y="6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1" name="Freeform 337">
              <a:extLst>
                <a:ext uri="{FF2B5EF4-FFF2-40B4-BE49-F238E27FC236}">
                  <a16:creationId xmlns:a16="http://schemas.microsoft.com/office/drawing/2014/main" id="{7C1B4E7B-826D-1B45-AC24-9269D0138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5989" y="14774274"/>
              <a:ext cx="1014828" cy="1010214"/>
            </a:xfrm>
            <a:custGeom>
              <a:avLst/>
              <a:gdLst>
                <a:gd name="T0" fmla="*/ 561 w 969"/>
                <a:gd name="T1" fmla="*/ 966 h 967"/>
                <a:gd name="T2" fmla="*/ 371 w 969"/>
                <a:gd name="T3" fmla="*/ 930 h 967"/>
                <a:gd name="T4" fmla="*/ 335 w 969"/>
                <a:gd name="T5" fmla="*/ 786 h 967"/>
                <a:gd name="T6" fmla="*/ 199 w 969"/>
                <a:gd name="T7" fmla="*/ 876 h 967"/>
                <a:gd name="T8" fmla="*/ 91 w 969"/>
                <a:gd name="T9" fmla="*/ 723 h 967"/>
                <a:gd name="T10" fmla="*/ 163 w 969"/>
                <a:gd name="T11" fmla="*/ 596 h 967"/>
                <a:gd name="T12" fmla="*/ 0 w 969"/>
                <a:gd name="T13" fmla="*/ 560 h 967"/>
                <a:gd name="T14" fmla="*/ 37 w 969"/>
                <a:gd name="T15" fmla="*/ 379 h 967"/>
                <a:gd name="T16" fmla="*/ 172 w 969"/>
                <a:gd name="T17" fmla="*/ 325 h 967"/>
                <a:gd name="T18" fmla="*/ 91 w 969"/>
                <a:gd name="T19" fmla="*/ 198 h 967"/>
                <a:gd name="T20" fmla="*/ 245 w 969"/>
                <a:gd name="T21" fmla="*/ 90 h 967"/>
                <a:gd name="T22" fmla="*/ 371 w 969"/>
                <a:gd name="T23" fmla="*/ 153 h 967"/>
                <a:gd name="T24" fmla="*/ 407 w 969"/>
                <a:gd name="T25" fmla="*/ 0 h 967"/>
                <a:gd name="T26" fmla="*/ 588 w 969"/>
                <a:gd name="T27" fmla="*/ 36 h 967"/>
                <a:gd name="T28" fmla="*/ 642 w 969"/>
                <a:gd name="T29" fmla="*/ 171 h 967"/>
                <a:gd name="T30" fmla="*/ 769 w 969"/>
                <a:gd name="T31" fmla="*/ 90 h 967"/>
                <a:gd name="T32" fmla="*/ 877 w 969"/>
                <a:gd name="T33" fmla="*/ 243 h 967"/>
                <a:gd name="T34" fmla="*/ 805 w 969"/>
                <a:gd name="T35" fmla="*/ 370 h 967"/>
                <a:gd name="T36" fmla="*/ 968 w 969"/>
                <a:gd name="T37" fmla="*/ 406 h 967"/>
                <a:gd name="T38" fmla="*/ 932 w 969"/>
                <a:gd name="T39" fmla="*/ 587 h 967"/>
                <a:gd name="T40" fmla="*/ 787 w 969"/>
                <a:gd name="T41" fmla="*/ 632 h 967"/>
                <a:gd name="T42" fmla="*/ 877 w 969"/>
                <a:gd name="T43" fmla="*/ 768 h 967"/>
                <a:gd name="T44" fmla="*/ 724 w 969"/>
                <a:gd name="T45" fmla="*/ 876 h 967"/>
                <a:gd name="T46" fmla="*/ 588 w 969"/>
                <a:gd name="T47" fmla="*/ 795 h 967"/>
                <a:gd name="T48" fmla="*/ 561 w 969"/>
                <a:gd name="T49" fmla="*/ 966 h 967"/>
                <a:gd name="T50" fmla="*/ 434 w 969"/>
                <a:gd name="T51" fmla="*/ 903 h 967"/>
                <a:gd name="T52" fmla="*/ 534 w 969"/>
                <a:gd name="T53" fmla="*/ 777 h 967"/>
                <a:gd name="T54" fmla="*/ 615 w 969"/>
                <a:gd name="T55" fmla="*/ 713 h 967"/>
                <a:gd name="T56" fmla="*/ 751 w 969"/>
                <a:gd name="T57" fmla="*/ 813 h 967"/>
                <a:gd name="T58" fmla="*/ 724 w 969"/>
                <a:gd name="T59" fmla="*/ 659 h 967"/>
                <a:gd name="T60" fmla="*/ 751 w 969"/>
                <a:gd name="T61" fmla="*/ 551 h 967"/>
                <a:gd name="T62" fmla="*/ 904 w 969"/>
                <a:gd name="T63" fmla="*/ 533 h 967"/>
                <a:gd name="T64" fmla="*/ 787 w 969"/>
                <a:gd name="T65" fmla="*/ 433 h 967"/>
                <a:gd name="T66" fmla="*/ 724 w 969"/>
                <a:gd name="T67" fmla="*/ 334 h 967"/>
                <a:gd name="T68" fmla="*/ 814 w 969"/>
                <a:gd name="T69" fmla="*/ 216 h 967"/>
                <a:gd name="T70" fmla="*/ 669 w 969"/>
                <a:gd name="T71" fmla="*/ 234 h 967"/>
                <a:gd name="T72" fmla="*/ 552 w 969"/>
                <a:gd name="T73" fmla="*/ 207 h 967"/>
                <a:gd name="T74" fmla="*/ 525 w 969"/>
                <a:gd name="T75" fmla="*/ 63 h 967"/>
                <a:gd name="T76" fmla="*/ 434 w 969"/>
                <a:gd name="T77" fmla="*/ 171 h 967"/>
                <a:gd name="T78" fmla="*/ 335 w 969"/>
                <a:gd name="T79" fmla="*/ 234 h 967"/>
                <a:gd name="T80" fmla="*/ 217 w 969"/>
                <a:gd name="T81" fmla="*/ 153 h 967"/>
                <a:gd name="T82" fmla="*/ 236 w 969"/>
                <a:gd name="T83" fmla="*/ 298 h 967"/>
                <a:gd name="T84" fmla="*/ 208 w 969"/>
                <a:gd name="T85" fmla="*/ 415 h 967"/>
                <a:gd name="T86" fmla="*/ 64 w 969"/>
                <a:gd name="T87" fmla="*/ 433 h 967"/>
                <a:gd name="T88" fmla="*/ 181 w 969"/>
                <a:gd name="T89" fmla="*/ 533 h 967"/>
                <a:gd name="T90" fmla="*/ 245 w 969"/>
                <a:gd name="T91" fmla="*/ 623 h 967"/>
                <a:gd name="T92" fmla="*/ 154 w 969"/>
                <a:gd name="T93" fmla="*/ 750 h 967"/>
                <a:gd name="T94" fmla="*/ 308 w 969"/>
                <a:gd name="T95" fmla="*/ 723 h 967"/>
                <a:gd name="T96" fmla="*/ 416 w 969"/>
                <a:gd name="T97" fmla="*/ 741 h 967"/>
                <a:gd name="T98" fmla="*/ 434 w 969"/>
                <a:gd name="T99" fmla="*/ 903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69" h="967">
                  <a:moveTo>
                    <a:pt x="561" y="966"/>
                  </a:moveTo>
                  <a:lnTo>
                    <a:pt x="561" y="966"/>
                  </a:lnTo>
                  <a:cubicBezTo>
                    <a:pt x="407" y="966"/>
                    <a:pt x="407" y="966"/>
                    <a:pt x="407" y="966"/>
                  </a:cubicBezTo>
                  <a:cubicBezTo>
                    <a:pt x="389" y="966"/>
                    <a:pt x="371" y="949"/>
                    <a:pt x="371" y="930"/>
                  </a:cubicBezTo>
                  <a:cubicBezTo>
                    <a:pt x="371" y="795"/>
                    <a:pt x="371" y="795"/>
                    <a:pt x="371" y="795"/>
                  </a:cubicBezTo>
                  <a:cubicBezTo>
                    <a:pt x="362" y="795"/>
                    <a:pt x="353" y="786"/>
                    <a:pt x="335" y="786"/>
                  </a:cubicBezTo>
                  <a:cubicBezTo>
                    <a:pt x="245" y="876"/>
                    <a:pt x="245" y="876"/>
                    <a:pt x="245" y="876"/>
                  </a:cubicBezTo>
                  <a:cubicBezTo>
                    <a:pt x="227" y="894"/>
                    <a:pt x="208" y="894"/>
                    <a:pt x="199" y="876"/>
                  </a:cubicBezTo>
                  <a:cubicBezTo>
                    <a:pt x="91" y="768"/>
                    <a:pt x="91" y="768"/>
                    <a:pt x="91" y="768"/>
                  </a:cubicBezTo>
                  <a:cubicBezTo>
                    <a:pt x="73" y="759"/>
                    <a:pt x="73" y="741"/>
                    <a:pt x="91" y="723"/>
                  </a:cubicBezTo>
                  <a:cubicBezTo>
                    <a:pt x="181" y="632"/>
                    <a:pt x="181" y="632"/>
                    <a:pt x="181" y="632"/>
                  </a:cubicBezTo>
                  <a:cubicBezTo>
                    <a:pt x="172" y="623"/>
                    <a:pt x="163" y="605"/>
                    <a:pt x="163" y="596"/>
                  </a:cubicBezTo>
                  <a:cubicBezTo>
                    <a:pt x="37" y="596"/>
                    <a:pt x="37" y="596"/>
                    <a:pt x="37" y="596"/>
                  </a:cubicBezTo>
                  <a:cubicBezTo>
                    <a:pt x="19" y="596"/>
                    <a:pt x="0" y="578"/>
                    <a:pt x="0" y="560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388"/>
                    <a:pt x="19" y="379"/>
                    <a:pt x="37" y="379"/>
                  </a:cubicBezTo>
                  <a:cubicBezTo>
                    <a:pt x="154" y="370"/>
                    <a:pt x="154" y="370"/>
                    <a:pt x="154" y="370"/>
                  </a:cubicBezTo>
                  <a:cubicBezTo>
                    <a:pt x="163" y="361"/>
                    <a:pt x="163" y="343"/>
                    <a:pt x="172" y="325"/>
                  </a:cubicBezTo>
                  <a:cubicBezTo>
                    <a:pt x="91" y="243"/>
                    <a:pt x="91" y="243"/>
                    <a:pt x="91" y="243"/>
                  </a:cubicBezTo>
                  <a:cubicBezTo>
                    <a:pt x="73" y="234"/>
                    <a:pt x="73" y="207"/>
                    <a:pt x="91" y="198"/>
                  </a:cubicBezTo>
                  <a:cubicBezTo>
                    <a:pt x="199" y="90"/>
                    <a:pt x="199" y="90"/>
                    <a:pt x="199" y="90"/>
                  </a:cubicBezTo>
                  <a:cubicBezTo>
                    <a:pt x="208" y="81"/>
                    <a:pt x="227" y="81"/>
                    <a:pt x="245" y="90"/>
                  </a:cubicBezTo>
                  <a:cubicBezTo>
                    <a:pt x="326" y="171"/>
                    <a:pt x="326" y="171"/>
                    <a:pt x="326" y="171"/>
                  </a:cubicBezTo>
                  <a:cubicBezTo>
                    <a:pt x="344" y="162"/>
                    <a:pt x="353" y="153"/>
                    <a:pt x="371" y="153"/>
                  </a:cubicBezTo>
                  <a:cubicBezTo>
                    <a:pt x="371" y="36"/>
                    <a:pt x="371" y="36"/>
                    <a:pt x="371" y="36"/>
                  </a:cubicBezTo>
                  <a:cubicBezTo>
                    <a:pt x="371" y="17"/>
                    <a:pt x="389" y="0"/>
                    <a:pt x="407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9" y="0"/>
                    <a:pt x="588" y="17"/>
                    <a:pt x="588" y="36"/>
                  </a:cubicBezTo>
                  <a:cubicBezTo>
                    <a:pt x="588" y="153"/>
                    <a:pt x="588" y="153"/>
                    <a:pt x="588" y="153"/>
                  </a:cubicBezTo>
                  <a:cubicBezTo>
                    <a:pt x="606" y="153"/>
                    <a:pt x="624" y="162"/>
                    <a:pt x="642" y="171"/>
                  </a:cubicBezTo>
                  <a:cubicBezTo>
                    <a:pt x="724" y="90"/>
                    <a:pt x="724" y="90"/>
                    <a:pt x="724" y="90"/>
                  </a:cubicBezTo>
                  <a:cubicBezTo>
                    <a:pt x="733" y="72"/>
                    <a:pt x="760" y="72"/>
                    <a:pt x="769" y="90"/>
                  </a:cubicBezTo>
                  <a:cubicBezTo>
                    <a:pt x="877" y="198"/>
                    <a:pt x="877" y="198"/>
                    <a:pt x="877" y="198"/>
                  </a:cubicBezTo>
                  <a:cubicBezTo>
                    <a:pt x="886" y="207"/>
                    <a:pt x="886" y="225"/>
                    <a:pt x="877" y="243"/>
                  </a:cubicBezTo>
                  <a:cubicBezTo>
                    <a:pt x="796" y="325"/>
                    <a:pt x="796" y="325"/>
                    <a:pt x="796" y="325"/>
                  </a:cubicBezTo>
                  <a:cubicBezTo>
                    <a:pt x="796" y="343"/>
                    <a:pt x="805" y="361"/>
                    <a:pt x="805" y="370"/>
                  </a:cubicBezTo>
                  <a:cubicBezTo>
                    <a:pt x="932" y="370"/>
                    <a:pt x="932" y="370"/>
                    <a:pt x="932" y="370"/>
                  </a:cubicBezTo>
                  <a:cubicBezTo>
                    <a:pt x="950" y="370"/>
                    <a:pt x="968" y="388"/>
                    <a:pt x="968" y="406"/>
                  </a:cubicBezTo>
                  <a:cubicBezTo>
                    <a:pt x="968" y="560"/>
                    <a:pt x="968" y="560"/>
                    <a:pt x="968" y="560"/>
                  </a:cubicBezTo>
                  <a:cubicBezTo>
                    <a:pt x="968" y="578"/>
                    <a:pt x="950" y="587"/>
                    <a:pt x="932" y="587"/>
                  </a:cubicBezTo>
                  <a:cubicBezTo>
                    <a:pt x="805" y="596"/>
                    <a:pt x="805" y="596"/>
                    <a:pt x="805" y="596"/>
                  </a:cubicBezTo>
                  <a:cubicBezTo>
                    <a:pt x="796" y="605"/>
                    <a:pt x="796" y="614"/>
                    <a:pt x="787" y="632"/>
                  </a:cubicBezTo>
                  <a:cubicBezTo>
                    <a:pt x="877" y="723"/>
                    <a:pt x="877" y="723"/>
                    <a:pt x="877" y="723"/>
                  </a:cubicBezTo>
                  <a:cubicBezTo>
                    <a:pt x="886" y="741"/>
                    <a:pt x="886" y="759"/>
                    <a:pt x="877" y="768"/>
                  </a:cubicBezTo>
                  <a:cubicBezTo>
                    <a:pt x="769" y="876"/>
                    <a:pt x="769" y="876"/>
                    <a:pt x="769" y="876"/>
                  </a:cubicBezTo>
                  <a:cubicBezTo>
                    <a:pt x="760" y="885"/>
                    <a:pt x="733" y="894"/>
                    <a:pt x="724" y="876"/>
                  </a:cubicBezTo>
                  <a:cubicBezTo>
                    <a:pt x="633" y="786"/>
                    <a:pt x="633" y="786"/>
                    <a:pt x="633" y="786"/>
                  </a:cubicBezTo>
                  <a:cubicBezTo>
                    <a:pt x="615" y="786"/>
                    <a:pt x="606" y="795"/>
                    <a:pt x="588" y="795"/>
                  </a:cubicBezTo>
                  <a:cubicBezTo>
                    <a:pt x="588" y="930"/>
                    <a:pt x="588" y="930"/>
                    <a:pt x="588" y="930"/>
                  </a:cubicBezTo>
                  <a:cubicBezTo>
                    <a:pt x="588" y="949"/>
                    <a:pt x="579" y="966"/>
                    <a:pt x="561" y="966"/>
                  </a:cubicBezTo>
                  <a:close/>
                  <a:moveTo>
                    <a:pt x="434" y="903"/>
                  </a:moveTo>
                  <a:lnTo>
                    <a:pt x="434" y="903"/>
                  </a:lnTo>
                  <a:cubicBezTo>
                    <a:pt x="534" y="903"/>
                    <a:pt x="534" y="903"/>
                    <a:pt x="534" y="903"/>
                  </a:cubicBezTo>
                  <a:cubicBezTo>
                    <a:pt x="534" y="777"/>
                    <a:pt x="534" y="777"/>
                    <a:pt x="534" y="777"/>
                  </a:cubicBezTo>
                  <a:cubicBezTo>
                    <a:pt x="534" y="759"/>
                    <a:pt x="543" y="750"/>
                    <a:pt x="552" y="741"/>
                  </a:cubicBezTo>
                  <a:cubicBezTo>
                    <a:pt x="579" y="741"/>
                    <a:pt x="597" y="732"/>
                    <a:pt x="615" y="713"/>
                  </a:cubicBezTo>
                  <a:cubicBezTo>
                    <a:pt x="633" y="713"/>
                    <a:pt x="642" y="713"/>
                    <a:pt x="660" y="723"/>
                  </a:cubicBezTo>
                  <a:cubicBezTo>
                    <a:pt x="751" y="813"/>
                    <a:pt x="751" y="813"/>
                    <a:pt x="751" y="813"/>
                  </a:cubicBezTo>
                  <a:cubicBezTo>
                    <a:pt x="814" y="750"/>
                    <a:pt x="814" y="750"/>
                    <a:pt x="814" y="750"/>
                  </a:cubicBezTo>
                  <a:cubicBezTo>
                    <a:pt x="724" y="659"/>
                    <a:pt x="724" y="659"/>
                    <a:pt x="724" y="659"/>
                  </a:cubicBezTo>
                  <a:cubicBezTo>
                    <a:pt x="715" y="650"/>
                    <a:pt x="715" y="632"/>
                    <a:pt x="724" y="623"/>
                  </a:cubicBezTo>
                  <a:cubicBezTo>
                    <a:pt x="733" y="596"/>
                    <a:pt x="742" y="578"/>
                    <a:pt x="751" y="551"/>
                  </a:cubicBezTo>
                  <a:cubicBezTo>
                    <a:pt x="751" y="542"/>
                    <a:pt x="769" y="533"/>
                    <a:pt x="778" y="533"/>
                  </a:cubicBezTo>
                  <a:cubicBezTo>
                    <a:pt x="904" y="533"/>
                    <a:pt x="904" y="533"/>
                    <a:pt x="904" y="533"/>
                  </a:cubicBezTo>
                  <a:cubicBezTo>
                    <a:pt x="904" y="433"/>
                    <a:pt x="904" y="433"/>
                    <a:pt x="904" y="433"/>
                  </a:cubicBezTo>
                  <a:cubicBezTo>
                    <a:pt x="787" y="433"/>
                    <a:pt x="787" y="433"/>
                    <a:pt x="787" y="433"/>
                  </a:cubicBezTo>
                  <a:cubicBezTo>
                    <a:pt x="769" y="433"/>
                    <a:pt x="760" y="424"/>
                    <a:pt x="751" y="415"/>
                  </a:cubicBezTo>
                  <a:cubicBezTo>
                    <a:pt x="751" y="388"/>
                    <a:pt x="742" y="361"/>
                    <a:pt x="724" y="334"/>
                  </a:cubicBezTo>
                  <a:cubicBezTo>
                    <a:pt x="724" y="325"/>
                    <a:pt x="724" y="307"/>
                    <a:pt x="733" y="298"/>
                  </a:cubicBezTo>
                  <a:cubicBezTo>
                    <a:pt x="814" y="216"/>
                    <a:pt x="814" y="216"/>
                    <a:pt x="814" y="216"/>
                  </a:cubicBezTo>
                  <a:cubicBezTo>
                    <a:pt x="742" y="153"/>
                    <a:pt x="742" y="153"/>
                    <a:pt x="742" y="153"/>
                  </a:cubicBezTo>
                  <a:cubicBezTo>
                    <a:pt x="669" y="234"/>
                    <a:pt x="669" y="234"/>
                    <a:pt x="669" y="234"/>
                  </a:cubicBezTo>
                  <a:cubicBezTo>
                    <a:pt x="660" y="243"/>
                    <a:pt x="642" y="243"/>
                    <a:pt x="633" y="234"/>
                  </a:cubicBezTo>
                  <a:cubicBezTo>
                    <a:pt x="606" y="225"/>
                    <a:pt x="579" y="207"/>
                    <a:pt x="552" y="207"/>
                  </a:cubicBezTo>
                  <a:cubicBezTo>
                    <a:pt x="543" y="198"/>
                    <a:pt x="525" y="189"/>
                    <a:pt x="525" y="171"/>
                  </a:cubicBezTo>
                  <a:cubicBezTo>
                    <a:pt x="525" y="63"/>
                    <a:pt x="525" y="63"/>
                    <a:pt x="525" y="63"/>
                  </a:cubicBezTo>
                  <a:cubicBezTo>
                    <a:pt x="434" y="63"/>
                    <a:pt x="434" y="63"/>
                    <a:pt x="434" y="63"/>
                  </a:cubicBezTo>
                  <a:cubicBezTo>
                    <a:pt x="434" y="171"/>
                    <a:pt x="434" y="171"/>
                    <a:pt x="434" y="171"/>
                  </a:cubicBezTo>
                  <a:cubicBezTo>
                    <a:pt x="434" y="189"/>
                    <a:pt x="425" y="198"/>
                    <a:pt x="416" y="207"/>
                  </a:cubicBezTo>
                  <a:cubicBezTo>
                    <a:pt x="389" y="207"/>
                    <a:pt x="362" y="225"/>
                    <a:pt x="335" y="234"/>
                  </a:cubicBezTo>
                  <a:cubicBezTo>
                    <a:pt x="326" y="243"/>
                    <a:pt x="308" y="243"/>
                    <a:pt x="299" y="234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154" y="216"/>
                    <a:pt x="154" y="216"/>
                    <a:pt x="154" y="216"/>
                  </a:cubicBezTo>
                  <a:cubicBezTo>
                    <a:pt x="236" y="298"/>
                    <a:pt x="236" y="298"/>
                    <a:pt x="236" y="298"/>
                  </a:cubicBezTo>
                  <a:cubicBezTo>
                    <a:pt x="245" y="307"/>
                    <a:pt x="245" y="325"/>
                    <a:pt x="236" y="334"/>
                  </a:cubicBezTo>
                  <a:cubicBezTo>
                    <a:pt x="227" y="361"/>
                    <a:pt x="217" y="388"/>
                    <a:pt x="208" y="415"/>
                  </a:cubicBezTo>
                  <a:cubicBezTo>
                    <a:pt x="208" y="424"/>
                    <a:pt x="190" y="433"/>
                    <a:pt x="181" y="433"/>
                  </a:cubicBezTo>
                  <a:cubicBezTo>
                    <a:pt x="64" y="433"/>
                    <a:pt x="64" y="433"/>
                    <a:pt x="64" y="433"/>
                  </a:cubicBezTo>
                  <a:cubicBezTo>
                    <a:pt x="64" y="533"/>
                    <a:pt x="64" y="533"/>
                    <a:pt x="64" y="533"/>
                  </a:cubicBezTo>
                  <a:cubicBezTo>
                    <a:pt x="181" y="533"/>
                    <a:pt x="181" y="533"/>
                    <a:pt x="181" y="533"/>
                  </a:cubicBezTo>
                  <a:cubicBezTo>
                    <a:pt x="199" y="533"/>
                    <a:pt x="208" y="542"/>
                    <a:pt x="217" y="551"/>
                  </a:cubicBezTo>
                  <a:cubicBezTo>
                    <a:pt x="227" y="578"/>
                    <a:pt x="236" y="596"/>
                    <a:pt x="245" y="623"/>
                  </a:cubicBezTo>
                  <a:cubicBezTo>
                    <a:pt x="253" y="632"/>
                    <a:pt x="253" y="650"/>
                    <a:pt x="245" y="659"/>
                  </a:cubicBezTo>
                  <a:cubicBezTo>
                    <a:pt x="154" y="750"/>
                    <a:pt x="154" y="750"/>
                    <a:pt x="154" y="750"/>
                  </a:cubicBezTo>
                  <a:cubicBezTo>
                    <a:pt x="217" y="813"/>
                    <a:pt x="217" y="813"/>
                    <a:pt x="217" y="813"/>
                  </a:cubicBezTo>
                  <a:cubicBezTo>
                    <a:pt x="308" y="723"/>
                    <a:pt x="308" y="723"/>
                    <a:pt x="308" y="723"/>
                  </a:cubicBezTo>
                  <a:cubicBezTo>
                    <a:pt x="317" y="713"/>
                    <a:pt x="335" y="713"/>
                    <a:pt x="344" y="713"/>
                  </a:cubicBezTo>
                  <a:cubicBezTo>
                    <a:pt x="371" y="732"/>
                    <a:pt x="389" y="741"/>
                    <a:pt x="416" y="741"/>
                  </a:cubicBezTo>
                  <a:cubicBezTo>
                    <a:pt x="425" y="750"/>
                    <a:pt x="434" y="759"/>
                    <a:pt x="434" y="777"/>
                  </a:cubicBezTo>
                  <a:lnTo>
                    <a:pt x="434" y="90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F235F95-DC03-124A-B027-9E91A3C08288}"/>
              </a:ext>
            </a:extLst>
          </p:cNvPr>
          <p:cNvGrpSpPr/>
          <p:nvPr/>
        </p:nvGrpSpPr>
        <p:grpSpPr>
          <a:xfrm>
            <a:off x="20523137" y="7551604"/>
            <a:ext cx="821088" cy="1125537"/>
            <a:chOff x="19475621" y="14718920"/>
            <a:chExt cx="821088" cy="1125537"/>
          </a:xfrm>
          <a:solidFill>
            <a:schemeClr val="accent2"/>
          </a:solidFill>
        </p:grpSpPr>
        <p:sp>
          <p:nvSpPr>
            <p:cNvPr id="126" name="Freeform 338">
              <a:extLst>
                <a:ext uri="{FF2B5EF4-FFF2-40B4-BE49-F238E27FC236}">
                  <a16:creationId xmlns:a16="http://schemas.microsoft.com/office/drawing/2014/main" id="{3B3FD46C-60DA-D64F-A832-BC2C43DA3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5621" y="14718920"/>
              <a:ext cx="821088" cy="1125537"/>
            </a:xfrm>
            <a:custGeom>
              <a:avLst/>
              <a:gdLst>
                <a:gd name="T0" fmla="*/ 741 w 787"/>
                <a:gd name="T1" fmla="*/ 109 h 1077"/>
                <a:gd name="T2" fmla="*/ 741 w 787"/>
                <a:gd name="T3" fmla="*/ 109 h 1077"/>
                <a:gd name="T4" fmla="*/ 578 w 787"/>
                <a:gd name="T5" fmla="*/ 109 h 1077"/>
                <a:gd name="T6" fmla="*/ 515 w 787"/>
                <a:gd name="T7" fmla="*/ 36 h 1077"/>
                <a:gd name="T8" fmla="*/ 388 w 787"/>
                <a:gd name="T9" fmla="*/ 0 h 1077"/>
                <a:gd name="T10" fmla="*/ 271 w 787"/>
                <a:gd name="T11" fmla="*/ 36 h 1077"/>
                <a:gd name="T12" fmla="*/ 208 w 787"/>
                <a:gd name="T13" fmla="*/ 109 h 1077"/>
                <a:gd name="T14" fmla="*/ 45 w 787"/>
                <a:gd name="T15" fmla="*/ 109 h 1077"/>
                <a:gd name="T16" fmla="*/ 0 w 787"/>
                <a:gd name="T17" fmla="*/ 172 h 1077"/>
                <a:gd name="T18" fmla="*/ 0 w 787"/>
                <a:gd name="T19" fmla="*/ 1040 h 1077"/>
                <a:gd name="T20" fmla="*/ 27 w 787"/>
                <a:gd name="T21" fmla="*/ 1076 h 1077"/>
                <a:gd name="T22" fmla="*/ 750 w 787"/>
                <a:gd name="T23" fmla="*/ 1076 h 1077"/>
                <a:gd name="T24" fmla="*/ 786 w 787"/>
                <a:gd name="T25" fmla="*/ 1040 h 1077"/>
                <a:gd name="T26" fmla="*/ 786 w 787"/>
                <a:gd name="T27" fmla="*/ 172 h 1077"/>
                <a:gd name="T28" fmla="*/ 741 w 787"/>
                <a:gd name="T29" fmla="*/ 109 h 1077"/>
                <a:gd name="T30" fmla="*/ 253 w 787"/>
                <a:gd name="T31" fmla="*/ 154 h 1077"/>
                <a:gd name="T32" fmla="*/ 253 w 787"/>
                <a:gd name="T33" fmla="*/ 154 h 1077"/>
                <a:gd name="T34" fmla="*/ 307 w 787"/>
                <a:gd name="T35" fmla="*/ 91 h 1077"/>
                <a:gd name="T36" fmla="*/ 388 w 787"/>
                <a:gd name="T37" fmla="*/ 63 h 1077"/>
                <a:gd name="T38" fmla="*/ 479 w 787"/>
                <a:gd name="T39" fmla="*/ 91 h 1077"/>
                <a:gd name="T40" fmla="*/ 524 w 787"/>
                <a:gd name="T41" fmla="*/ 154 h 1077"/>
                <a:gd name="T42" fmla="*/ 524 w 787"/>
                <a:gd name="T43" fmla="*/ 208 h 1077"/>
                <a:gd name="T44" fmla="*/ 253 w 787"/>
                <a:gd name="T45" fmla="*/ 208 h 1077"/>
                <a:gd name="T46" fmla="*/ 253 w 787"/>
                <a:gd name="T47" fmla="*/ 154 h 1077"/>
                <a:gd name="T48" fmla="*/ 162 w 787"/>
                <a:gd name="T49" fmla="*/ 172 h 1077"/>
                <a:gd name="T50" fmla="*/ 162 w 787"/>
                <a:gd name="T51" fmla="*/ 172 h 1077"/>
                <a:gd name="T52" fmla="*/ 190 w 787"/>
                <a:gd name="T53" fmla="*/ 172 h 1077"/>
                <a:gd name="T54" fmla="*/ 190 w 787"/>
                <a:gd name="T55" fmla="*/ 235 h 1077"/>
                <a:gd name="T56" fmla="*/ 226 w 787"/>
                <a:gd name="T57" fmla="*/ 271 h 1077"/>
                <a:gd name="T58" fmla="*/ 551 w 787"/>
                <a:gd name="T59" fmla="*/ 271 h 1077"/>
                <a:gd name="T60" fmla="*/ 587 w 787"/>
                <a:gd name="T61" fmla="*/ 235 h 1077"/>
                <a:gd name="T62" fmla="*/ 587 w 787"/>
                <a:gd name="T63" fmla="*/ 172 h 1077"/>
                <a:gd name="T64" fmla="*/ 624 w 787"/>
                <a:gd name="T65" fmla="*/ 172 h 1077"/>
                <a:gd name="T66" fmla="*/ 624 w 787"/>
                <a:gd name="T67" fmla="*/ 904 h 1077"/>
                <a:gd name="T68" fmla="*/ 162 w 787"/>
                <a:gd name="T69" fmla="*/ 904 h 1077"/>
                <a:gd name="T70" fmla="*/ 162 w 787"/>
                <a:gd name="T71" fmla="*/ 172 h 1077"/>
                <a:gd name="T72" fmla="*/ 723 w 787"/>
                <a:gd name="T73" fmla="*/ 1013 h 1077"/>
                <a:gd name="T74" fmla="*/ 723 w 787"/>
                <a:gd name="T75" fmla="*/ 1013 h 1077"/>
                <a:gd name="T76" fmla="*/ 63 w 787"/>
                <a:gd name="T77" fmla="*/ 1013 h 1077"/>
                <a:gd name="T78" fmla="*/ 63 w 787"/>
                <a:gd name="T79" fmla="*/ 172 h 1077"/>
                <a:gd name="T80" fmla="*/ 99 w 787"/>
                <a:gd name="T81" fmla="*/ 172 h 1077"/>
                <a:gd name="T82" fmla="*/ 99 w 787"/>
                <a:gd name="T83" fmla="*/ 940 h 1077"/>
                <a:gd name="T84" fmla="*/ 126 w 787"/>
                <a:gd name="T85" fmla="*/ 967 h 1077"/>
                <a:gd name="T86" fmla="*/ 651 w 787"/>
                <a:gd name="T87" fmla="*/ 967 h 1077"/>
                <a:gd name="T88" fmla="*/ 687 w 787"/>
                <a:gd name="T89" fmla="*/ 940 h 1077"/>
                <a:gd name="T90" fmla="*/ 687 w 787"/>
                <a:gd name="T91" fmla="*/ 172 h 1077"/>
                <a:gd name="T92" fmla="*/ 723 w 787"/>
                <a:gd name="T93" fmla="*/ 172 h 1077"/>
                <a:gd name="T94" fmla="*/ 723 w 787"/>
                <a:gd name="T95" fmla="*/ 1013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87" h="1077">
                  <a:moveTo>
                    <a:pt x="741" y="109"/>
                  </a:moveTo>
                  <a:lnTo>
                    <a:pt x="741" y="109"/>
                  </a:lnTo>
                  <a:cubicBezTo>
                    <a:pt x="578" y="109"/>
                    <a:pt x="578" y="109"/>
                    <a:pt x="578" y="109"/>
                  </a:cubicBezTo>
                  <a:cubicBezTo>
                    <a:pt x="560" y="81"/>
                    <a:pt x="542" y="55"/>
                    <a:pt x="515" y="36"/>
                  </a:cubicBezTo>
                  <a:cubicBezTo>
                    <a:pt x="479" y="18"/>
                    <a:pt x="434" y="0"/>
                    <a:pt x="388" y="0"/>
                  </a:cubicBezTo>
                  <a:cubicBezTo>
                    <a:pt x="352" y="0"/>
                    <a:pt x="307" y="18"/>
                    <a:pt x="271" y="36"/>
                  </a:cubicBezTo>
                  <a:cubicBezTo>
                    <a:pt x="244" y="55"/>
                    <a:pt x="217" y="81"/>
                    <a:pt x="208" y="109"/>
                  </a:cubicBezTo>
                  <a:cubicBezTo>
                    <a:pt x="45" y="109"/>
                    <a:pt x="45" y="109"/>
                    <a:pt x="45" y="109"/>
                  </a:cubicBezTo>
                  <a:cubicBezTo>
                    <a:pt x="18" y="109"/>
                    <a:pt x="0" y="136"/>
                    <a:pt x="0" y="172"/>
                  </a:cubicBezTo>
                  <a:cubicBezTo>
                    <a:pt x="0" y="1040"/>
                    <a:pt x="0" y="1040"/>
                    <a:pt x="0" y="1040"/>
                  </a:cubicBezTo>
                  <a:cubicBezTo>
                    <a:pt x="0" y="1058"/>
                    <a:pt x="9" y="1076"/>
                    <a:pt x="27" y="1076"/>
                  </a:cubicBezTo>
                  <a:cubicBezTo>
                    <a:pt x="750" y="1076"/>
                    <a:pt x="750" y="1076"/>
                    <a:pt x="750" y="1076"/>
                  </a:cubicBezTo>
                  <a:cubicBezTo>
                    <a:pt x="768" y="1076"/>
                    <a:pt x="786" y="1058"/>
                    <a:pt x="786" y="1040"/>
                  </a:cubicBezTo>
                  <a:cubicBezTo>
                    <a:pt x="786" y="172"/>
                    <a:pt x="786" y="172"/>
                    <a:pt x="786" y="172"/>
                  </a:cubicBezTo>
                  <a:cubicBezTo>
                    <a:pt x="786" y="136"/>
                    <a:pt x="768" y="109"/>
                    <a:pt x="741" y="109"/>
                  </a:cubicBezTo>
                  <a:close/>
                  <a:moveTo>
                    <a:pt x="253" y="154"/>
                  </a:moveTo>
                  <a:lnTo>
                    <a:pt x="253" y="154"/>
                  </a:lnTo>
                  <a:cubicBezTo>
                    <a:pt x="262" y="127"/>
                    <a:pt x="280" y="109"/>
                    <a:pt x="307" y="91"/>
                  </a:cubicBezTo>
                  <a:cubicBezTo>
                    <a:pt x="334" y="72"/>
                    <a:pt x="362" y="63"/>
                    <a:pt x="388" y="63"/>
                  </a:cubicBezTo>
                  <a:cubicBezTo>
                    <a:pt x="425" y="63"/>
                    <a:pt x="452" y="72"/>
                    <a:pt x="479" y="91"/>
                  </a:cubicBezTo>
                  <a:cubicBezTo>
                    <a:pt x="497" y="109"/>
                    <a:pt x="515" y="127"/>
                    <a:pt x="524" y="154"/>
                  </a:cubicBezTo>
                  <a:cubicBezTo>
                    <a:pt x="524" y="208"/>
                    <a:pt x="524" y="208"/>
                    <a:pt x="524" y="208"/>
                  </a:cubicBezTo>
                  <a:cubicBezTo>
                    <a:pt x="253" y="208"/>
                    <a:pt x="253" y="208"/>
                    <a:pt x="253" y="208"/>
                  </a:cubicBezTo>
                  <a:lnTo>
                    <a:pt x="253" y="154"/>
                  </a:lnTo>
                  <a:close/>
                  <a:moveTo>
                    <a:pt x="162" y="172"/>
                  </a:moveTo>
                  <a:lnTo>
                    <a:pt x="162" y="172"/>
                  </a:lnTo>
                  <a:cubicBezTo>
                    <a:pt x="190" y="172"/>
                    <a:pt x="190" y="172"/>
                    <a:pt x="190" y="172"/>
                  </a:cubicBezTo>
                  <a:cubicBezTo>
                    <a:pt x="190" y="235"/>
                    <a:pt x="190" y="235"/>
                    <a:pt x="190" y="235"/>
                  </a:cubicBezTo>
                  <a:cubicBezTo>
                    <a:pt x="190" y="253"/>
                    <a:pt x="208" y="271"/>
                    <a:pt x="226" y="271"/>
                  </a:cubicBezTo>
                  <a:cubicBezTo>
                    <a:pt x="551" y="271"/>
                    <a:pt x="551" y="271"/>
                    <a:pt x="551" y="271"/>
                  </a:cubicBezTo>
                  <a:cubicBezTo>
                    <a:pt x="569" y="271"/>
                    <a:pt x="587" y="253"/>
                    <a:pt x="587" y="235"/>
                  </a:cubicBezTo>
                  <a:cubicBezTo>
                    <a:pt x="587" y="172"/>
                    <a:pt x="587" y="172"/>
                    <a:pt x="587" y="172"/>
                  </a:cubicBezTo>
                  <a:cubicBezTo>
                    <a:pt x="624" y="172"/>
                    <a:pt x="624" y="172"/>
                    <a:pt x="624" y="172"/>
                  </a:cubicBezTo>
                  <a:cubicBezTo>
                    <a:pt x="624" y="904"/>
                    <a:pt x="624" y="904"/>
                    <a:pt x="624" y="904"/>
                  </a:cubicBezTo>
                  <a:cubicBezTo>
                    <a:pt x="162" y="904"/>
                    <a:pt x="162" y="904"/>
                    <a:pt x="162" y="904"/>
                  </a:cubicBezTo>
                  <a:lnTo>
                    <a:pt x="162" y="172"/>
                  </a:lnTo>
                  <a:close/>
                  <a:moveTo>
                    <a:pt x="723" y="1013"/>
                  </a:moveTo>
                  <a:lnTo>
                    <a:pt x="723" y="1013"/>
                  </a:lnTo>
                  <a:cubicBezTo>
                    <a:pt x="63" y="1013"/>
                    <a:pt x="63" y="1013"/>
                    <a:pt x="63" y="1013"/>
                  </a:cubicBezTo>
                  <a:cubicBezTo>
                    <a:pt x="63" y="172"/>
                    <a:pt x="63" y="172"/>
                    <a:pt x="63" y="172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940"/>
                    <a:pt x="99" y="940"/>
                    <a:pt x="99" y="940"/>
                  </a:cubicBezTo>
                  <a:cubicBezTo>
                    <a:pt x="99" y="949"/>
                    <a:pt x="108" y="967"/>
                    <a:pt x="126" y="967"/>
                  </a:cubicBezTo>
                  <a:cubicBezTo>
                    <a:pt x="651" y="967"/>
                    <a:pt x="651" y="967"/>
                    <a:pt x="651" y="967"/>
                  </a:cubicBezTo>
                  <a:cubicBezTo>
                    <a:pt x="669" y="967"/>
                    <a:pt x="687" y="949"/>
                    <a:pt x="687" y="940"/>
                  </a:cubicBezTo>
                  <a:cubicBezTo>
                    <a:pt x="687" y="172"/>
                    <a:pt x="687" y="172"/>
                    <a:pt x="687" y="172"/>
                  </a:cubicBezTo>
                  <a:cubicBezTo>
                    <a:pt x="723" y="172"/>
                    <a:pt x="723" y="172"/>
                    <a:pt x="723" y="172"/>
                  </a:cubicBezTo>
                  <a:lnTo>
                    <a:pt x="723" y="101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Freeform 339">
              <a:extLst>
                <a:ext uri="{FF2B5EF4-FFF2-40B4-BE49-F238E27FC236}">
                  <a16:creationId xmlns:a16="http://schemas.microsoft.com/office/drawing/2014/main" id="{F89CDFF2-25B2-BC4F-A0AB-A1E3ED9A9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9329" y="15078722"/>
              <a:ext cx="304448" cy="69191"/>
            </a:xfrm>
            <a:custGeom>
              <a:avLst/>
              <a:gdLst>
                <a:gd name="T0" fmla="*/ 36 w 290"/>
                <a:gd name="T1" fmla="*/ 63 h 64"/>
                <a:gd name="T2" fmla="*/ 36 w 290"/>
                <a:gd name="T3" fmla="*/ 63 h 64"/>
                <a:gd name="T4" fmla="*/ 262 w 290"/>
                <a:gd name="T5" fmla="*/ 63 h 64"/>
                <a:gd name="T6" fmla="*/ 289 w 290"/>
                <a:gd name="T7" fmla="*/ 36 h 64"/>
                <a:gd name="T8" fmla="*/ 262 w 290"/>
                <a:gd name="T9" fmla="*/ 0 h 64"/>
                <a:gd name="T10" fmla="*/ 36 w 290"/>
                <a:gd name="T11" fmla="*/ 0 h 64"/>
                <a:gd name="T12" fmla="*/ 0 w 290"/>
                <a:gd name="T13" fmla="*/ 36 h 64"/>
                <a:gd name="T14" fmla="*/ 36 w 290"/>
                <a:gd name="T15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64">
                  <a:moveTo>
                    <a:pt x="36" y="63"/>
                  </a:moveTo>
                  <a:lnTo>
                    <a:pt x="36" y="63"/>
                  </a:lnTo>
                  <a:cubicBezTo>
                    <a:pt x="262" y="63"/>
                    <a:pt x="262" y="63"/>
                    <a:pt x="262" y="63"/>
                  </a:cubicBezTo>
                  <a:cubicBezTo>
                    <a:pt x="280" y="63"/>
                    <a:pt x="289" y="45"/>
                    <a:pt x="289" y="36"/>
                  </a:cubicBezTo>
                  <a:cubicBezTo>
                    <a:pt x="289" y="18"/>
                    <a:pt x="280" y="0"/>
                    <a:pt x="262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8" y="0"/>
                    <a:pt x="0" y="18"/>
                    <a:pt x="0" y="36"/>
                  </a:cubicBezTo>
                  <a:cubicBezTo>
                    <a:pt x="0" y="45"/>
                    <a:pt x="18" y="63"/>
                    <a:pt x="36" y="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8" name="Freeform 340">
              <a:extLst>
                <a:ext uri="{FF2B5EF4-FFF2-40B4-BE49-F238E27FC236}">
                  <a16:creationId xmlns:a16="http://schemas.microsoft.com/office/drawing/2014/main" id="{CBBA9FBE-30B8-6C45-9EC9-D9AD9AAF3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9329" y="15258622"/>
              <a:ext cx="304448" cy="69194"/>
            </a:xfrm>
            <a:custGeom>
              <a:avLst/>
              <a:gdLst>
                <a:gd name="T0" fmla="*/ 36 w 290"/>
                <a:gd name="T1" fmla="*/ 64 h 65"/>
                <a:gd name="T2" fmla="*/ 36 w 290"/>
                <a:gd name="T3" fmla="*/ 64 h 65"/>
                <a:gd name="T4" fmla="*/ 262 w 290"/>
                <a:gd name="T5" fmla="*/ 64 h 65"/>
                <a:gd name="T6" fmla="*/ 289 w 290"/>
                <a:gd name="T7" fmla="*/ 27 h 65"/>
                <a:gd name="T8" fmla="*/ 262 w 290"/>
                <a:gd name="T9" fmla="*/ 0 h 65"/>
                <a:gd name="T10" fmla="*/ 36 w 290"/>
                <a:gd name="T11" fmla="*/ 0 h 65"/>
                <a:gd name="T12" fmla="*/ 0 w 290"/>
                <a:gd name="T13" fmla="*/ 27 h 65"/>
                <a:gd name="T14" fmla="*/ 36 w 290"/>
                <a:gd name="T15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65">
                  <a:moveTo>
                    <a:pt x="36" y="64"/>
                  </a:moveTo>
                  <a:lnTo>
                    <a:pt x="36" y="64"/>
                  </a:lnTo>
                  <a:cubicBezTo>
                    <a:pt x="262" y="64"/>
                    <a:pt x="262" y="64"/>
                    <a:pt x="262" y="64"/>
                  </a:cubicBezTo>
                  <a:cubicBezTo>
                    <a:pt x="280" y="64"/>
                    <a:pt x="289" y="46"/>
                    <a:pt x="289" y="27"/>
                  </a:cubicBezTo>
                  <a:cubicBezTo>
                    <a:pt x="289" y="10"/>
                    <a:pt x="280" y="0"/>
                    <a:pt x="262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8" y="0"/>
                    <a:pt x="0" y="10"/>
                    <a:pt x="0" y="27"/>
                  </a:cubicBezTo>
                  <a:cubicBezTo>
                    <a:pt x="0" y="46"/>
                    <a:pt x="18" y="64"/>
                    <a:pt x="36" y="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" name="Freeform 341">
              <a:extLst>
                <a:ext uri="{FF2B5EF4-FFF2-40B4-BE49-F238E27FC236}">
                  <a16:creationId xmlns:a16="http://schemas.microsoft.com/office/drawing/2014/main" id="{4CD4A167-D158-054C-BAC7-09E2E4E42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9329" y="15438525"/>
              <a:ext cx="304448" cy="69191"/>
            </a:xfrm>
            <a:custGeom>
              <a:avLst/>
              <a:gdLst>
                <a:gd name="T0" fmla="*/ 36 w 290"/>
                <a:gd name="T1" fmla="*/ 63 h 64"/>
                <a:gd name="T2" fmla="*/ 36 w 290"/>
                <a:gd name="T3" fmla="*/ 63 h 64"/>
                <a:gd name="T4" fmla="*/ 262 w 290"/>
                <a:gd name="T5" fmla="*/ 63 h 64"/>
                <a:gd name="T6" fmla="*/ 289 w 290"/>
                <a:gd name="T7" fmla="*/ 27 h 64"/>
                <a:gd name="T8" fmla="*/ 262 w 290"/>
                <a:gd name="T9" fmla="*/ 0 h 64"/>
                <a:gd name="T10" fmla="*/ 36 w 290"/>
                <a:gd name="T11" fmla="*/ 0 h 64"/>
                <a:gd name="T12" fmla="*/ 0 w 290"/>
                <a:gd name="T13" fmla="*/ 27 h 64"/>
                <a:gd name="T14" fmla="*/ 36 w 290"/>
                <a:gd name="T15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64">
                  <a:moveTo>
                    <a:pt x="36" y="63"/>
                  </a:moveTo>
                  <a:lnTo>
                    <a:pt x="36" y="63"/>
                  </a:lnTo>
                  <a:cubicBezTo>
                    <a:pt x="262" y="63"/>
                    <a:pt x="262" y="63"/>
                    <a:pt x="262" y="63"/>
                  </a:cubicBezTo>
                  <a:cubicBezTo>
                    <a:pt x="280" y="63"/>
                    <a:pt x="289" y="45"/>
                    <a:pt x="289" y="27"/>
                  </a:cubicBezTo>
                  <a:cubicBezTo>
                    <a:pt x="289" y="9"/>
                    <a:pt x="280" y="0"/>
                    <a:pt x="262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8" y="0"/>
                    <a:pt x="0" y="9"/>
                    <a:pt x="0" y="27"/>
                  </a:cubicBezTo>
                  <a:cubicBezTo>
                    <a:pt x="0" y="45"/>
                    <a:pt x="18" y="63"/>
                    <a:pt x="36" y="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9" name="Grupo 349">
            <a:extLst>
              <a:ext uri="{FF2B5EF4-FFF2-40B4-BE49-F238E27FC236}">
                <a16:creationId xmlns:a16="http://schemas.microsoft.com/office/drawing/2014/main" id="{B8CE745F-5919-C14A-AA2C-3F6CEA04E59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0" name="CuadroTexto 350">
              <a:extLst>
                <a:ext uri="{FF2B5EF4-FFF2-40B4-BE49-F238E27FC236}">
                  <a16:creationId xmlns:a16="http://schemas.microsoft.com/office/drawing/2014/main" id="{7193A6F4-80C6-F747-9888-D376EBBD56F0}"/>
                </a:ext>
              </a:extLst>
            </p:cNvPr>
            <p:cNvSpPr txBox="1"/>
            <p:nvPr/>
          </p:nvSpPr>
          <p:spPr>
            <a:xfrm>
              <a:off x="5124263" y="861425"/>
              <a:ext cx="1412918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Computer / Database Diagram</a:t>
              </a:r>
            </a:p>
          </p:txBody>
        </p:sp>
        <p:sp>
          <p:nvSpPr>
            <p:cNvPr id="61" name="CuadroTexto 351">
              <a:extLst>
                <a:ext uri="{FF2B5EF4-FFF2-40B4-BE49-F238E27FC236}">
                  <a16:creationId xmlns:a16="http://schemas.microsoft.com/office/drawing/2014/main" id="{F4CCD3CD-FB65-4F4A-9647-959CBDAB8F7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112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Freeform 1">
            <a:extLst>
              <a:ext uri="{FF2B5EF4-FFF2-40B4-BE49-F238E27FC236}">
                <a16:creationId xmlns:a16="http://schemas.microsoft.com/office/drawing/2014/main" id="{1ED4B2AA-CBF1-4146-9001-FDFEF852B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9468" y="4741099"/>
            <a:ext cx="17978714" cy="2417102"/>
          </a:xfrm>
          <a:custGeom>
            <a:avLst/>
            <a:gdLst>
              <a:gd name="T0" fmla="*/ 15084 w 16172"/>
              <a:gd name="T1" fmla="*/ 2174 h 2175"/>
              <a:gd name="T2" fmla="*/ 1087 w 16172"/>
              <a:gd name="T3" fmla="*/ 2174 h 2175"/>
              <a:gd name="T4" fmla="*/ 1087 w 16172"/>
              <a:gd name="T5" fmla="*/ 2174 h 2175"/>
              <a:gd name="T6" fmla="*/ 0 w 16172"/>
              <a:gd name="T7" fmla="*/ 1088 h 2175"/>
              <a:gd name="T8" fmla="*/ 0 w 16172"/>
              <a:gd name="T9" fmla="*/ 1088 h 2175"/>
              <a:gd name="T10" fmla="*/ 1087 w 16172"/>
              <a:gd name="T11" fmla="*/ 0 h 2175"/>
              <a:gd name="T12" fmla="*/ 15084 w 16172"/>
              <a:gd name="T13" fmla="*/ 0 h 2175"/>
              <a:gd name="T14" fmla="*/ 15084 w 16172"/>
              <a:gd name="T15" fmla="*/ 0 h 2175"/>
              <a:gd name="T16" fmla="*/ 16171 w 16172"/>
              <a:gd name="T17" fmla="*/ 1088 h 2175"/>
              <a:gd name="T18" fmla="*/ 16171 w 16172"/>
              <a:gd name="T19" fmla="*/ 1088 h 2175"/>
              <a:gd name="T20" fmla="*/ 15084 w 16172"/>
              <a:gd name="T21" fmla="*/ 2174 h 2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172" h="2175">
                <a:moveTo>
                  <a:pt x="15084" y="2174"/>
                </a:moveTo>
                <a:lnTo>
                  <a:pt x="1087" y="2174"/>
                </a:lnTo>
                <a:lnTo>
                  <a:pt x="1087" y="2174"/>
                </a:lnTo>
                <a:cubicBezTo>
                  <a:pt x="487" y="2174"/>
                  <a:pt x="0" y="1689"/>
                  <a:pt x="0" y="1088"/>
                </a:cubicBezTo>
                <a:lnTo>
                  <a:pt x="0" y="1088"/>
                </a:lnTo>
                <a:cubicBezTo>
                  <a:pt x="0" y="487"/>
                  <a:pt x="487" y="0"/>
                  <a:pt x="1087" y="0"/>
                </a:cubicBezTo>
                <a:lnTo>
                  <a:pt x="15084" y="0"/>
                </a:lnTo>
                <a:lnTo>
                  <a:pt x="15084" y="0"/>
                </a:lnTo>
                <a:cubicBezTo>
                  <a:pt x="15685" y="0"/>
                  <a:pt x="16171" y="487"/>
                  <a:pt x="16171" y="1088"/>
                </a:cubicBezTo>
                <a:lnTo>
                  <a:pt x="16171" y="1088"/>
                </a:lnTo>
                <a:cubicBezTo>
                  <a:pt x="16171" y="1689"/>
                  <a:pt x="15685" y="2174"/>
                  <a:pt x="15084" y="2174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" name="Freeform 2">
            <a:extLst>
              <a:ext uri="{FF2B5EF4-FFF2-40B4-BE49-F238E27FC236}">
                <a16:creationId xmlns:a16="http://schemas.microsoft.com/office/drawing/2014/main" id="{5E1CB58C-B938-E94E-8FCE-FB832E57C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1948" y="7465025"/>
            <a:ext cx="18733755" cy="2417099"/>
          </a:xfrm>
          <a:custGeom>
            <a:avLst/>
            <a:gdLst>
              <a:gd name="T0" fmla="*/ 15762 w 16850"/>
              <a:gd name="T1" fmla="*/ 2174 h 2175"/>
              <a:gd name="T2" fmla="*/ 1088 w 16850"/>
              <a:gd name="T3" fmla="*/ 2174 h 2175"/>
              <a:gd name="T4" fmla="*/ 1088 w 16850"/>
              <a:gd name="T5" fmla="*/ 2174 h 2175"/>
              <a:gd name="T6" fmla="*/ 0 w 16850"/>
              <a:gd name="T7" fmla="*/ 1087 h 2175"/>
              <a:gd name="T8" fmla="*/ 0 w 16850"/>
              <a:gd name="T9" fmla="*/ 1087 h 2175"/>
              <a:gd name="T10" fmla="*/ 1088 w 16850"/>
              <a:gd name="T11" fmla="*/ 0 h 2175"/>
              <a:gd name="T12" fmla="*/ 15762 w 16850"/>
              <a:gd name="T13" fmla="*/ 0 h 2175"/>
              <a:gd name="T14" fmla="*/ 15762 w 16850"/>
              <a:gd name="T15" fmla="*/ 0 h 2175"/>
              <a:gd name="T16" fmla="*/ 16849 w 16850"/>
              <a:gd name="T17" fmla="*/ 1087 h 2175"/>
              <a:gd name="T18" fmla="*/ 16849 w 16850"/>
              <a:gd name="T19" fmla="*/ 1087 h 2175"/>
              <a:gd name="T20" fmla="*/ 15762 w 16850"/>
              <a:gd name="T21" fmla="*/ 2174 h 2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850" h="2175">
                <a:moveTo>
                  <a:pt x="15762" y="2174"/>
                </a:moveTo>
                <a:lnTo>
                  <a:pt x="1088" y="2174"/>
                </a:lnTo>
                <a:lnTo>
                  <a:pt x="1088" y="2174"/>
                </a:lnTo>
                <a:cubicBezTo>
                  <a:pt x="487" y="2174"/>
                  <a:pt x="0" y="1687"/>
                  <a:pt x="0" y="1087"/>
                </a:cubicBezTo>
                <a:lnTo>
                  <a:pt x="0" y="1087"/>
                </a:lnTo>
                <a:cubicBezTo>
                  <a:pt x="0" y="486"/>
                  <a:pt x="487" y="0"/>
                  <a:pt x="1088" y="0"/>
                </a:cubicBezTo>
                <a:lnTo>
                  <a:pt x="15762" y="0"/>
                </a:lnTo>
                <a:lnTo>
                  <a:pt x="15762" y="0"/>
                </a:lnTo>
                <a:cubicBezTo>
                  <a:pt x="16362" y="0"/>
                  <a:pt x="16849" y="486"/>
                  <a:pt x="16849" y="1087"/>
                </a:cubicBezTo>
                <a:lnTo>
                  <a:pt x="16849" y="1087"/>
                </a:lnTo>
                <a:cubicBezTo>
                  <a:pt x="16849" y="1687"/>
                  <a:pt x="16362" y="2174"/>
                  <a:pt x="15762" y="2174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" name="Freeform 3">
            <a:extLst>
              <a:ext uri="{FF2B5EF4-FFF2-40B4-BE49-F238E27FC236}">
                <a16:creationId xmlns:a16="http://schemas.microsoft.com/office/drawing/2014/main" id="{B95A7E2D-926E-0A4D-BB23-05E52BBA0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957" y="10187285"/>
            <a:ext cx="19743737" cy="2417102"/>
          </a:xfrm>
          <a:custGeom>
            <a:avLst/>
            <a:gdLst>
              <a:gd name="T0" fmla="*/ 16670 w 17759"/>
              <a:gd name="T1" fmla="*/ 2174 h 2175"/>
              <a:gd name="T2" fmla="*/ 1087 w 17759"/>
              <a:gd name="T3" fmla="*/ 2174 h 2175"/>
              <a:gd name="T4" fmla="*/ 1087 w 17759"/>
              <a:gd name="T5" fmla="*/ 2174 h 2175"/>
              <a:gd name="T6" fmla="*/ 0 w 17759"/>
              <a:gd name="T7" fmla="*/ 1088 h 2175"/>
              <a:gd name="T8" fmla="*/ 0 w 17759"/>
              <a:gd name="T9" fmla="*/ 1088 h 2175"/>
              <a:gd name="T10" fmla="*/ 1087 w 17759"/>
              <a:gd name="T11" fmla="*/ 0 h 2175"/>
              <a:gd name="T12" fmla="*/ 16670 w 17759"/>
              <a:gd name="T13" fmla="*/ 0 h 2175"/>
              <a:gd name="T14" fmla="*/ 16670 w 17759"/>
              <a:gd name="T15" fmla="*/ 0 h 2175"/>
              <a:gd name="T16" fmla="*/ 17758 w 17759"/>
              <a:gd name="T17" fmla="*/ 1088 h 2175"/>
              <a:gd name="T18" fmla="*/ 17758 w 17759"/>
              <a:gd name="T19" fmla="*/ 1088 h 2175"/>
              <a:gd name="T20" fmla="*/ 16670 w 17759"/>
              <a:gd name="T21" fmla="*/ 2174 h 2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9" h="2175">
                <a:moveTo>
                  <a:pt x="16670" y="2174"/>
                </a:moveTo>
                <a:lnTo>
                  <a:pt x="1087" y="2174"/>
                </a:lnTo>
                <a:lnTo>
                  <a:pt x="1087" y="2174"/>
                </a:lnTo>
                <a:cubicBezTo>
                  <a:pt x="487" y="2174"/>
                  <a:pt x="0" y="1688"/>
                  <a:pt x="0" y="1088"/>
                </a:cubicBezTo>
                <a:lnTo>
                  <a:pt x="0" y="1088"/>
                </a:lnTo>
                <a:cubicBezTo>
                  <a:pt x="0" y="487"/>
                  <a:pt x="487" y="0"/>
                  <a:pt x="1087" y="0"/>
                </a:cubicBezTo>
                <a:lnTo>
                  <a:pt x="16670" y="0"/>
                </a:lnTo>
                <a:lnTo>
                  <a:pt x="16670" y="0"/>
                </a:lnTo>
                <a:cubicBezTo>
                  <a:pt x="17271" y="0"/>
                  <a:pt x="17758" y="487"/>
                  <a:pt x="17758" y="1088"/>
                </a:cubicBezTo>
                <a:lnTo>
                  <a:pt x="17758" y="1088"/>
                </a:lnTo>
                <a:cubicBezTo>
                  <a:pt x="17758" y="1688"/>
                  <a:pt x="17271" y="2174"/>
                  <a:pt x="16670" y="2174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6F77E2-46B2-0B42-9885-4CF08AB3D560}"/>
              </a:ext>
            </a:extLst>
          </p:cNvPr>
          <p:cNvGrpSpPr/>
          <p:nvPr/>
        </p:nvGrpSpPr>
        <p:grpSpPr>
          <a:xfrm>
            <a:off x="4827211" y="5452013"/>
            <a:ext cx="1078625" cy="995275"/>
            <a:chOff x="4827211" y="5452013"/>
            <a:chExt cx="1078625" cy="995275"/>
          </a:xfrm>
          <a:solidFill>
            <a:schemeClr val="accent1"/>
          </a:solidFill>
        </p:grpSpPr>
        <p:sp>
          <p:nvSpPr>
            <p:cNvPr id="290" name="Freeform 441">
              <a:extLst>
                <a:ext uri="{FF2B5EF4-FFF2-40B4-BE49-F238E27FC236}">
                  <a16:creationId xmlns:a16="http://schemas.microsoft.com/office/drawing/2014/main" id="{53158220-DB16-B147-9D57-2F1A94077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211" y="5452013"/>
              <a:ext cx="1078625" cy="995275"/>
            </a:xfrm>
            <a:custGeom>
              <a:avLst/>
              <a:gdLst>
                <a:gd name="T0" fmla="*/ 894 w 971"/>
                <a:gd name="T1" fmla="*/ 680 h 893"/>
                <a:gd name="T2" fmla="*/ 730 w 971"/>
                <a:gd name="T3" fmla="*/ 680 h 893"/>
                <a:gd name="T4" fmla="*/ 730 w 971"/>
                <a:gd name="T5" fmla="*/ 203 h 893"/>
                <a:gd name="T6" fmla="*/ 894 w 971"/>
                <a:gd name="T7" fmla="*/ 203 h 893"/>
                <a:gd name="T8" fmla="*/ 894 w 971"/>
                <a:gd name="T9" fmla="*/ 680 h 893"/>
                <a:gd name="T10" fmla="*/ 812 w 971"/>
                <a:gd name="T11" fmla="*/ 816 h 893"/>
                <a:gd name="T12" fmla="*/ 75 w 971"/>
                <a:gd name="T13" fmla="*/ 816 h 893"/>
                <a:gd name="T14" fmla="*/ 75 w 971"/>
                <a:gd name="T15" fmla="*/ 76 h 893"/>
                <a:gd name="T16" fmla="*/ 812 w 971"/>
                <a:gd name="T17" fmla="*/ 76 h 893"/>
                <a:gd name="T18" fmla="*/ 812 w 971"/>
                <a:gd name="T19" fmla="*/ 127 h 893"/>
                <a:gd name="T20" fmla="*/ 699 w 971"/>
                <a:gd name="T21" fmla="*/ 127 h 893"/>
                <a:gd name="T22" fmla="*/ 699 w 971"/>
                <a:gd name="T23" fmla="*/ 127 h 893"/>
                <a:gd name="T24" fmla="*/ 654 w 971"/>
                <a:gd name="T25" fmla="*/ 175 h 893"/>
                <a:gd name="T26" fmla="*/ 654 w 971"/>
                <a:gd name="T27" fmla="*/ 707 h 893"/>
                <a:gd name="T28" fmla="*/ 654 w 971"/>
                <a:gd name="T29" fmla="*/ 707 h 893"/>
                <a:gd name="T30" fmla="*/ 699 w 971"/>
                <a:gd name="T31" fmla="*/ 755 h 893"/>
                <a:gd name="T32" fmla="*/ 812 w 971"/>
                <a:gd name="T33" fmla="*/ 755 h 893"/>
                <a:gd name="T34" fmla="*/ 812 w 971"/>
                <a:gd name="T35" fmla="*/ 816 h 893"/>
                <a:gd name="T36" fmla="*/ 925 w 971"/>
                <a:gd name="T37" fmla="*/ 127 h 893"/>
                <a:gd name="T38" fmla="*/ 888 w 971"/>
                <a:gd name="T39" fmla="*/ 127 h 893"/>
                <a:gd name="T40" fmla="*/ 888 w 971"/>
                <a:gd name="T41" fmla="*/ 53 h 893"/>
                <a:gd name="T42" fmla="*/ 888 w 971"/>
                <a:gd name="T43" fmla="*/ 53 h 893"/>
                <a:gd name="T44" fmla="*/ 836 w 971"/>
                <a:gd name="T45" fmla="*/ 0 h 893"/>
                <a:gd name="T46" fmla="*/ 53 w 971"/>
                <a:gd name="T47" fmla="*/ 0 h 893"/>
                <a:gd name="T48" fmla="*/ 53 w 971"/>
                <a:gd name="T49" fmla="*/ 0 h 893"/>
                <a:gd name="T50" fmla="*/ 0 w 971"/>
                <a:gd name="T51" fmla="*/ 53 h 893"/>
                <a:gd name="T52" fmla="*/ 0 w 971"/>
                <a:gd name="T53" fmla="*/ 839 h 893"/>
                <a:gd name="T54" fmla="*/ 0 w 971"/>
                <a:gd name="T55" fmla="*/ 839 h 893"/>
                <a:gd name="T56" fmla="*/ 53 w 971"/>
                <a:gd name="T57" fmla="*/ 892 h 893"/>
                <a:gd name="T58" fmla="*/ 836 w 971"/>
                <a:gd name="T59" fmla="*/ 892 h 893"/>
                <a:gd name="T60" fmla="*/ 836 w 971"/>
                <a:gd name="T61" fmla="*/ 892 h 893"/>
                <a:gd name="T62" fmla="*/ 888 w 971"/>
                <a:gd name="T63" fmla="*/ 839 h 893"/>
                <a:gd name="T64" fmla="*/ 888 w 971"/>
                <a:gd name="T65" fmla="*/ 755 h 893"/>
                <a:gd name="T66" fmla="*/ 925 w 971"/>
                <a:gd name="T67" fmla="*/ 755 h 893"/>
                <a:gd name="T68" fmla="*/ 925 w 971"/>
                <a:gd name="T69" fmla="*/ 755 h 893"/>
                <a:gd name="T70" fmla="*/ 970 w 971"/>
                <a:gd name="T71" fmla="*/ 707 h 893"/>
                <a:gd name="T72" fmla="*/ 970 w 971"/>
                <a:gd name="T73" fmla="*/ 175 h 893"/>
                <a:gd name="T74" fmla="*/ 970 w 971"/>
                <a:gd name="T75" fmla="*/ 175 h 893"/>
                <a:gd name="T76" fmla="*/ 925 w 971"/>
                <a:gd name="T77" fmla="*/ 127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71" h="893">
                  <a:moveTo>
                    <a:pt x="894" y="680"/>
                  </a:moveTo>
                  <a:lnTo>
                    <a:pt x="730" y="680"/>
                  </a:lnTo>
                  <a:lnTo>
                    <a:pt x="730" y="203"/>
                  </a:lnTo>
                  <a:lnTo>
                    <a:pt x="894" y="203"/>
                  </a:lnTo>
                  <a:lnTo>
                    <a:pt x="894" y="680"/>
                  </a:lnTo>
                  <a:close/>
                  <a:moveTo>
                    <a:pt x="812" y="816"/>
                  </a:moveTo>
                  <a:lnTo>
                    <a:pt x="75" y="816"/>
                  </a:lnTo>
                  <a:lnTo>
                    <a:pt x="75" y="76"/>
                  </a:lnTo>
                  <a:lnTo>
                    <a:pt x="812" y="76"/>
                  </a:lnTo>
                  <a:lnTo>
                    <a:pt x="812" y="127"/>
                  </a:lnTo>
                  <a:lnTo>
                    <a:pt x="699" y="127"/>
                  </a:lnTo>
                  <a:lnTo>
                    <a:pt x="699" y="127"/>
                  </a:lnTo>
                  <a:cubicBezTo>
                    <a:pt x="673" y="127"/>
                    <a:pt x="654" y="149"/>
                    <a:pt x="654" y="175"/>
                  </a:cubicBezTo>
                  <a:lnTo>
                    <a:pt x="654" y="707"/>
                  </a:lnTo>
                  <a:lnTo>
                    <a:pt x="654" y="707"/>
                  </a:lnTo>
                  <a:cubicBezTo>
                    <a:pt x="654" y="734"/>
                    <a:pt x="673" y="755"/>
                    <a:pt x="699" y="755"/>
                  </a:cubicBezTo>
                  <a:lnTo>
                    <a:pt x="812" y="755"/>
                  </a:lnTo>
                  <a:lnTo>
                    <a:pt x="812" y="816"/>
                  </a:lnTo>
                  <a:close/>
                  <a:moveTo>
                    <a:pt x="925" y="127"/>
                  </a:moveTo>
                  <a:lnTo>
                    <a:pt x="888" y="127"/>
                  </a:lnTo>
                  <a:lnTo>
                    <a:pt x="888" y="53"/>
                  </a:lnTo>
                  <a:lnTo>
                    <a:pt x="888" y="53"/>
                  </a:lnTo>
                  <a:cubicBezTo>
                    <a:pt x="888" y="24"/>
                    <a:pt x="864" y="0"/>
                    <a:pt x="836" y="0"/>
                  </a:cubicBezTo>
                  <a:lnTo>
                    <a:pt x="53" y="0"/>
                  </a:lnTo>
                  <a:lnTo>
                    <a:pt x="53" y="0"/>
                  </a:lnTo>
                  <a:cubicBezTo>
                    <a:pt x="23" y="0"/>
                    <a:pt x="0" y="24"/>
                    <a:pt x="0" y="53"/>
                  </a:cubicBezTo>
                  <a:lnTo>
                    <a:pt x="0" y="839"/>
                  </a:lnTo>
                  <a:lnTo>
                    <a:pt x="0" y="839"/>
                  </a:lnTo>
                  <a:cubicBezTo>
                    <a:pt x="0" y="868"/>
                    <a:pt x="23" y="892"/>
                    <a:pt x="53" y="892"/>
                  </a:cubicBezTo>
                  <a:lnTo>
                    <a:pt x="836" y="892"/>
                  </a:lnTo>
                  <a:lnTo>
                    <a:pt x="836" y="892"/>
                  </a:lnTo>
                  <a:cubicBezTo>
                    <a:pt x="864" y="892"/>
                    <a:pt x="888" y="868"/>
                    <a:pt x="888" y="839"/>
                  </a:cubicBezTo>
                  <a:lnTo>
                    <a:pt x="888" y="755"/>
                  </a:lnTo>
                  <a:lnTo>
                    <a:pt x="925" y="755"/>
                  </a:lnTo>
                  <a:lnTo>
                    <a:pt x="925" y="755"/>
                  </a:lnTo>
                  <a:cubicBezTo>
                    <a:pt x="951" y="755"/>
                    <a:pt x="970" y="734"/>
                    <a:pt x="970" y="707"/>
                  </a:cubicBezTo>
                  <a:lnTo>
                    <a:pt x="970" y="175"/>
                  </a:lnTo>
                  <a:lnTo>
                    <a:pt x="970" y="175"/>
                  </a:lnTo>
                  <a:cubicBezTo>
                    <a:pt x="970" y="149"/>
                    <a:pt x="951" y="127"/>
                    <a:pt x="925" y="12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Freeform 442">
              <a:extLst>
                <a:ext uri="{FF2B5EF4-FFF2-40B4-BE49-F238E27FC236}">
                  <a16:creationId xmlns:a16="http://schemas.microsoft.com/office/drawing/2014/main" id="{D270309A-26C0-7242-9220-2B705C73C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643" y="6113894"/>
              <a:ext cx="142184" cy="142184"/>
            </a:xfrm>
            <a:custGeom>
              <a:avLst/>
              <a:gdLst>
                <a:gd name="T0" fmla="*/ 63 w 127"/>
                <a:gd name="T1" fmla="*/ 0 h 126"/>
                <a:gd name="T2" fmla="*/ 63 w 127"/>
                <a:gd name="T3" fmla="*/ 0 h 126"/>
                <a:gd name="T4" fmla="*/ 0 w 127"/>
                <a:gd name="T5" fmla="*/ 62 h 126"/>
                <a:gd name="T6" fmla="*/ 0 w 127"/>
                <a:gd name="T7" fmla="*/ 62 h 126"/>
                <a:gd name="T8" fmla="*/ 63 w 127"/>
                <a:gd name="T9" fmla="*/ 125 h 126"/>
                <a:gd name="T10" fmla="*/ 63 w 127"/>
                <a:gd name="T11" fmla="*/ 125 h 126"/>
                <a:gd name="T12" fmla="*/ 126 w 127"/>
                <a:gd name="T13" fmla="*/ 62 h 126"/>
                <a:gd name="T14" fmla="*/ 126 w 127"/>
                <a:gd name="T15" fmla="*/ 62 h 126"/>
                <a:gd name="T16" fmla="*/ 63 w 127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26">
                  <a:moveTo>
                    <a:pt x="63" y="0"/>
                  </a:moveTo>
                  <a:lnTo>
                    <a:pt x="63" y="0"/>
                  </a:lnTo>
                  <a:cubicBezTo>
                    <a:pt x="28" y="0"/>
                    <a:pt x="0" y="28"/>
                    <a:pt x="0" y="62"/>
                  </a:cubicBezTo>
                  <a:lnTo>
                    <a:pt x="0" y="62"/>
                  </a:lnTo>
                  <a:cubicBezTo>
                    <a:pt x="0" y="97"/>
                    <a:pt x="28" y="125"/>
                    <a:pt x="63" y="125"/>
                  </a:cubicBezTo>
                  <a:lnTo>
                    <a:pt x="63" y="125"/>
                  </a:lnTo>
                  <a:cubicBezTo>
                    <a:pt x="98" y="125"/>
                    <a:pt x="126" y="97"/>
                    <a:pt x="126" y="62"/>
                  </a:cubicBezTo>
                  <a:lnTo>
                    <a:pt x="126" y="62"/>
                  </a:lnTo>
                  <a:cubicBezTo>
                    <a:pt x="126" y="28"/>
                    <a:pt x="98" y="0"/>
                    <a:pt x="63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9E02BA-FACF-F344-B073-10FE196EC2AA}"/>
              </a:ext>
            </a:extLst>
          </p:cNvPr>
          <p:cNvGrpSpPr/>
          <p:nvPr/>
        </p:nvGrpSpPr>
        <p:grpSpPr>
          <a:xfrm>
            <a:off x="3552473" y="10898198"/>
            <a:ext cx="1299251" cy="995275"/>
            <a:chOff x="3552473" y="10898198"/>
            <a:chExt cx="1299251" cy="995275"/>
          </a:xfrm>
          <a:solidFill>
            <a:schemeClr val="accent3"/>
          </a:solidFill>
        </p:grpSpPr>
        <p:sp>
          <p:nvSpPr>
            <p:cNvPr id="292" name="Freeform 443">
              <a:extLst>
                <a:ext uri="{FF2B5EF4-FFF2-40B4-BE49-F238E27FC236}">
                  <a16:creationId xmlns:a16="http://schemas.microsoft.com/office/drawing/2014/main" id="{FA9711BE-AFB4-CE46-8484-87409EE32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473" y="10898198"/>
              <a:ext cx="1299251" cy="995275"/>
            </a:xfrm>
            <a:custGeom>
              <a:avLst/>
              <a:gdLst>
                <a:gd name="T0" fmla="*/ 442 w 1169"/>
                <a:gd name="T1" fmla="*/ 76 h 895"/>
                <a:gd name="T2" fmla="*/ 442 w 1169"/>
                <a:gd name="T3" fmla="*/ 76 h 895"/>
                <a:gd name="T4" fmla="*/ 607 w 1169"/>
                <a:gd name="T5" fmla="*/ 144 h 895"/>
                <a:gd name="T6" fmla="*/ 607 w 1169"/>
                <a:gd name="T7" fmla="*/ 144 h 895"/>
                <a:gd name="T8" fmla="*/ 76 w 1169"/>
                <a:gd name="T9" fmla="*/ 818 h 895"/>
                <a:gd name="T10" fmla="*/ 1092 w 1169"/>
                <a:gd name="T11" fmla="*/ 818 h 895"/>
                <a:gd name="T12" fmla="*/ 1092 w 1169"/>
                <a:gd name="T13" fmla="*/ 213 h 895"/>
                <a:gd name="T14" fmla="*/ 590 w 1169"/>
                <a:gd name="T15" fmla="*/ 213 h 895"/>
                <a:gd name="T16" fmla="*/ 590 w 1169"/>
                <a:gd name="T17" fmla="*/ 213 h 895"/>
                <a:gd name="T18" fmla="*/ 553 w 1169"/>
                <a:gd name="T19" fmla="*/ 197 h 895"/>
                <a:gd name="T20" fmla="*/ 433 w 1169"/>
                <a:gd name="T21" fmla="*/ 76 h 895"/>
                <a:gd name="T22" fmla="*/ 76 w 1169"/>
                <a:gd name="T23" fmla="*/ 76 h 895"/>
                <a:gd name="T24" fmla="*/ 76 w 1169"/>
                <a:gd name="T25" fmla="*/ 818 h 895"/>
                <a:gd name="T26" fmla="*/ 1110 w 1169"/>
                <a:gd name="T27" fmla="*/ 894 h 895"/>
                <a:gd name="T28" fmla="*/ 58 w 1169"/>
                <a:gd name="T29" fmla="*/ 894 h 895"/>
                <a:gd name="T30" fmla="*/ 58 w 1169"/>
                <a:gd name="T31" fmla="*/ 894 h 895"/>
                <a:gd name="T32" fmla="*/ 0 w 1169"/>
                <a:gd name="T33" fmla="*/ 837 h 895"/>
                <a:gd name="T34" fmla="*/ 0 w 1169"/>
                <a:gd name="T35" fmla="*/ 60 h 895"/>
                <a:gd name="T36" fmla="*/ 0 w 1169"/>
                <a:gd name="T37" fmla="*/ 60 h 895"/>
                <a:gd name="T38" fmla="*/ 61 w 1169"/>
                <a:gd name="T39" fmla="*/ 0 h 895"/>
                <a:gd name="T40" fmla="*/ 442 w 1169"/>
                <a:gd name="T41" fmla="*/ 0 h 895"/>
                <a:gd name="T42" fmla="*/ 442 w 1169"/>
                <a:gd name="T43" fmla="*/ 0 h 895"/>
                <a:gd name="T44" fmla="*/ 480 w 1169"/>
                <a:gd name="T45" fmla="*/ 15 h 895"/>
                <a:gd name="T46" fmla="*/ 600 w 1169"/>
                <a:gd name="T47" fmla="*/ 137 h 895"/>
                <a:gd name="T48" fmla="*/ 1110 w 1169"/>
                <a:gd name="T49" fmla="*/ 137 h 895"/>
                <a:gd name="T50" fmla="*/ 1110 w 1169"/>
                <a:gd name="T51" fmla="*/ 137 h 895"/>
                <a:gd name="T52" fmla="*/ 1168 w 1169"/>
                <a:gd name="T53" fmla="*/ 194 h 895"/>
                <a:gd name="T54" fmla="*/ 1168 w 1169"/>
                <a:gd name="T55" fmla="*/ 837 h 895"/>
                <a:gd name="T56" fmla="*/ 1168 w 1169"/>
                <a:gd name="T57" fmla="*/ 837 h 895"/>
                <a:gd name="T58" fmla="*/ 1110 w 1169"/>
                <a:gd name="T59" fmla="*/ 89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69" h="895">
                  <a:moveTo>
                    <a:pt x="442" y="76"/>
                  </a:moveTo>
                  <a:lnTo>
                    <a:pt x="442" y="76"/>
                  </a:lnTo>
                  <a:close/>
                  <a:moveTo>
                    <a:pt x="607" y="144"/>
                  </a:moveTo>
                  <a:lnTo>
                    <a:pt x="607" y="144"/>
                  </a:lnTo>
                  <a:close/>
                  <a:moveTo>
                    <a:pt x="76" y="818"/>
                  </a:moveTo>
                  <a:lnTo>
                    <a:pt x="1092" y="818"/>
                  </a:lnTo>
                  <a:lnTo>
                    <a:pt x="1092" y="213"/>
                  </a:lnTo>
                  <a:lnTo>
                    <a:pt x="590" y="213"/>
                  </a:lnTo>
                  <a:lnTo>
                    <a:pt x="590" y="213"/>
                  </a:lnTo>
                  <a:cubicBezTo>
                    <a:pt x="576" y="213"/>
                    <a:pt x="563" y="207"/>
                    <a:pt x="553" y="197"/>
                  </a:cubicBezTo>
                  <a:lnTo>
                    <a:pt x="433" y="76"/>
                  </a:lnTo>
                  <a:lnTo>
                    <a:pt x="76" y="76"/>
                  </a:lnTo>
                  <a:lnTo>
                    <a:pt x="76" y="818"/>
                  </a:lnTo>
                  <a:close/>
                  <a:moveTo>
                    <a:pt x="1110" y="894"/>
                  </a:moveTo>
                  <a:lnTo>
                    <a:pt x="58" y="894"/>
                  </a:lnTo>
                  <a:lnTo>
                    <a:pt x="58" y="894"/>
                  </a:lnTo>
                  <a:cubicBezTo>
                    <a:pt x="26" y="894"/>
                    <a:pt x="0" y="868"/>
                    <a:pt x="0" y="837"/>
                  </a:cubicBezTo>
                  <a:lnTo>
                    <a:pt x="0" y="60"/>
                  </a:lnTo>
                  <a:lnTo>
                    <a:pt x="0" y="60"/>
                  </a:lnTo>
                  <a:cubicBezTo>
                    <a:pt x="0" y="27"/>
                    <a:pt x="28" y="0"/>
                    <a:pt x="61" y="0"/>
                  </a:cubicBezTo>
                  <a:lnTo>
                    <a:pt x="442" y="0"/>
                  </a:lnTo>
                  <a:lnTo>
                    <a:pt x="442" y="0"/>
                  </a:lnTo>
                  <a:cubicBezTo>
                    <a:pt x="456" y="0"/>
                    <a:pt x="470" y="5"/>
                    <a:pt x="480" y="15"/>
                  </a:cubicBezTo>
                  <a:lnTo>
                    <a:pt x="600" y="137"/>
                  </a:lnTo>
                  <a:lnTo>
                    <a:pt x="1110" y="137"/>
                  </a:lnTo>
                  <a:lnTo>
                    <a:pt x="1110" y="137"/>
                  </a:lnTo>
                  <a:cubicBezTo>
                    <a:pt x="1142" y="137"/>
                    <a:pt x="1168" y="163"/>
                    <a:pt x="1168" y="194"/>
                  </a:cubicBezTo>
                  <a:lnTo>
                    <a:pt x="1168" y="837"/>
                  </a:lnTo>
                  <a:lnTo>
                    <a:pt x="1168" y="837"/>
                  </a:lnTo>
                  <a:cubicBezTo>
                    <a:pt x="1168" y="868"/>
                    <a:pt x="1142" y="894"/>
                    <a:pt x="1110" y="89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" name="Freeform 444">
              <a:extLst>
                <a:ext uri="{FF2B5EF4-FFF2-40B4-BE49-F238E27FC236}">
                  <a16:creationId xmlns:a16="http://schemas.microsoft.com/office/drawing/2014/main" id="{054B5463-FBEB-8347-9D9B-FAD7B478D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9648" y="10898198"/>
              <a:ext cx="652076" cy="83347"/>
            </a:xfrm>
            <a:custGeom>
              <a:avLst/>
              <a:gdLst>
                <a:gd name="T0" fmla="*/ 547 w 586"/>
                <a:gd name="T1" fmla="*/ 76 h 77"/>
                <a:gd name="T2" fmla="*/ 39 w 586"/>
                <a:gd name="T3" fmla="*/ 76 h 77"/>
                <a:gd name="T4" fmla="*/ 39 w 586"/>
                <a:gd name="T5" fmla="*/ 76 h 77"/>
                <a:gd name="T6" fmla="*/ 0 w 586"/>
                <a:gd name="T7" fmla="*/ 38 h 77"/>
                <a:gd name="T8" fmla="*/ 0 w 586"/>
                <a:gd name="T9" fmla="*/ 38 h 77"/>
                <a:gd name="T10" fmla="*/ 39 w 586"/>
                <a:gd name="T11" fmla="*/ 0 h 77"/>
                <a:gd name="T12" fmla="*/ 547 w 586"/>
                <a:gd name="T13" fmla="*/ 0 h 77"/>
                <a:gd name="T14" fmla="*/ 547 w 586"/>
                <a:gd name="T15" fmla="*/ 0 h 77"/>
                <a:gd name="T16" fmla="*/ 585 w 586"/>
                <a:gd name="T17" fmla="*/ 38 h 77"/>
                <a:gd name="T18" fmla="*/ 585 w 586"/>
                <a:gd name="T19" fmla="*/ 38 h 77"/>
                <a:gd name="T20" fmla="*/ 547 w 586"/>
                <a:gd name="T21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6" h="77">
                  <a:moveTo>
                    <a:pt x="547" y="76"/>
                  </a:moveTo>
                  <a:lnTo>
                    <a:pt x="39" y="76"/>
                  </a:lnTo>
                  <a:lnTo>
                    <a:pt x="39" y="76"/>
                  </a:lnTo>
                  <a:cubicBezTo>
                    <a:pt x="18" y="76"/>
                    <a:pt x="0" y="59"/>
                    <a:pt x="0" y="38"/>
                  </a:cubicBezTo>
                  <a:lnTo>
                    <a:pt x="0" y="38"/>
                  </a:lnTo>
                  <a:cubicBezTo>
                    <a:pt x="0" y="16"/>
                    <a:pt x="18" y="0"/>
                    <a:pt x="39" y="0"/>
                  </a:cubicBezTo>
                  <a:lnTo>
                    <a:pt x="547" y="0"/>
                  </a:lnTo>
                  <a:lnTo>
                    <a:pt x="547" y="0"/>
                  </a:lnTo>
                  <a:cubicBezTo>
                    <a:pt x="568" y="0"/>
                    <a:pt x="585" y="16"/>
                    <a:pt x="585" y="38"/>
                  </a:cubicBezTo>
                  <a:lnTo>
                    <a:pt x="585" y="38"/>
                  </a:lnTo>
                  <a:cubicBezTo>
                    <a:pt x="585" y="59"/>
                    <a:pt x="568" y="76"/>
                    <a:pt x="547" y="7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D94A759-B65E-C544-ACDA-A18B70132E3B}"/>
              </a:ext>
            </a:extLst>
          </p:cNvPr>
          <p:cNvGrpSpPr/>
          <p:nvPr/>
        </p:nvGrpSpPr>
        <p:grpSpPr>
          <a:xfrm>
            <a:off x="4199648" y="8068073"/>
            <a:ext cx="1117848" cy="1112946"/>
            <a:chOff x="4199648" y="8068073"/>
            <a:chExt cx="1117848" cy="1112946"/>
          </a:xfrm>
          <a:solidFill>
            <a:schemeClr val="accent2"/>
          </a:solidFill>
        </p:grpSpPr>
        <p:sp>
          <p:nvSpPr>
            <p:cNvPr id="294" name="Freeform 445">
              <a:extLst>
                <a:ext uri="{FF2B5EF4-FFF2-40B4-BE49-F238E27FC236}">
                  <a16:creationId xmlns:a16="http://schemas.microsoft.com/office/drawing/2014/main" id="{F8BA95A3-B968-A74B-8F59-7A0BA8D73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9648" y="8068073"/>
              <a:ext cx="1117848" cy="1112946"/>
            </a:xfrm>
            <a:custGeom>
              <a:avLst/>
              <a:gdLst>
                <a:gd name="T0" fmla="*/ 873 w 1007"/>
                <a:gd name="T1" fmla="*/ 922 h 999"/>
                <a:gd name="T2" fmla="*/ 133 w 1007"/>
                <a:gd name="T3" fmla="*/ 922 h 999"/>
                <a:gd name="T4" fmla="*/ 133 w 1007"/>
                <a:gd name="T5" fmla="*/ 291 h 999"/>
                <a:gd name="T6" fmla="*/ 189 w 1007"/>
                <a:gd name="T7" fmla="*/ 291 h 999"/>
                <a:gd name="T8" fmla="*/ 803 w 1007"/>
                <a:gd name="T9" fmla="*/ 291 h 999"/>
                <a:gd name="T10" fmla="*/ 873 w 1007"/>
                <a:gd name="T11" fmla="*/ 291 h 999"/>
                <a:gd name="T12" fmla="*/ 873 w 1007"/>
                <a:gd name="T13" fmla="*/ 922 h 999"/>
                <a:gd name="T14" fmla="*/ 76 w 1007"/>
                <a:gd name="T15" fmla="*/ 76 h 999"/>
                <a:gd name="T16" fmla="*/ 930 w 1007"/>
                <a:gd name="T17" fmla="*/ 76 h 999"/>
                <a:gd name="T18" fmla="*/ 930 w 1007"/>
                <a:gd name="T19" fmla="*/ 215 h 999"/>
                <a:gd name="T20" fmla="*/ 896 w 1007"/>
                <a:gd name="T21" fmla="*/ 215 h 999"/>
                <a:gd name="T22" fmla="*/ 803 w 1007"/>
                <a:gd name="T23" fmla="*/ 215 h 999"/>
                <a:gd name="T24" fmla="*/ 189 w 1007"/>
                <a:gd name="T25" fmla="*/ 215 h 999"/>
                <a:gd name="T26" fmla="*/ 110 w 1007"/>
                <a:gd name="T27" fmla="*/ 215 h 999"/>
                <a:gd name="T28" fmla="*/ 76 w 1007"/>
                <a:gd name="T29" fmla="*/ 215 h 999"/>
                <a:gd name="T30" fmla="*/ 76 w 1007"/>
                <a:gd name="T31" fmla="*/ 76 h 999"/>
                <a:gd name="T32" fmla="*/ 951 w 1007"/>
                <a:gd name="T33" fmla="*/ 0 h 999"/>
                <a:gd name="T34" fmla="*/ 55 w 1007"/>
                <a:gd name="T35" fmla="*/ 0 h 999"/>
                <a:gd name="T36" fmla="*/ 55 w 1007"/>
                <a:gd name="T37" fmla="*/ 0 h 999"/>
                <a:gd name="T38" fmla="*/ 0 w 1007"/>
                <a:gd name="T39" fmla="*/ 44 h 999"/>
                <a:gd name="T40" fmla="*/ 0 w 1007"/>
                <a:gd name="T41" fmla="*/ 247 h 999"/>
                <a:gd name="T42" fmla="*/ 0 w 1007"/>
                <a:gd name="T43" fmla="*/ 247 h 999"/>
                <a:gd name="T44" fmla="*/ 55 w 1007"/>
                <a:gd name="T45" fmla="*/ 291 h 999"/>
                <a:gd name="T46" fmla="*/ 58 w 1007"/>
                <a:gd name="T47" fmla="*/ 291 h 999"/>
                <a:gd name="T48" fmla="*/ 58 w 1007"/>
                <a:gd name="T49" fmla="*/ 947 h 999"/>
                <a:gd name="T50" fmla="*/ 58 w 1007"/>
                <a:gd name="T51" fmla="*/ 947 h 999"/>
                <a:gd name="T52" fmla="*/ 110 w 1007"/>
                <a:gd name="T53" fmla="*/ 998 h 999"/>
                <a:gd name="T54" fmla="*/ 896 w 1007"/>
                <a:gd name="T55" fmla="*/ 998 h 999"/>
                <a:gd name="T56" fmla="*/ 896 w 1007"/>
                <a:gd name="T57" fmla="*/ 998 h 999"/>
                <a:gd name="T58" fmla="*/ 949 w 1007"/>
                <a:gd name="T59" fmla="*/ 947 h 999"/>
                <a:gd name="T60" fmla="*/ 949 w 1007"/>
                <a:gd name="T61" fmla="*/ 291 h 999"/>
                <a:gd name="T62" fmla="*/ 951 w 1007"/>
                <a:gd name="T63" fmla="*/ 291 h 999"/>
                <a:gd name="T64" fmla="*/ 951 w 1007"/>
                <a:gd name="T65" fmla="*/ 291 h 999"/>
                <a:gd name="T66" fmla="*/ 1006 w 1007"/>
                <a:gd name="T67" fmla="*/ 247 h 999"/>
                <a:gd name="T68" fmla="*/ 1006 w 1007"/>
                <a:gd name="T69" fmla="*/ 44 h 999"/>
                <a:gd name="T70" fmla="*/ 1006 w 1007"/>
                <a:gd name="T71" fmla="*/ 44 h 999"/>
                <a:gd name="T72" fmla="*/ 951 w 1007"/>
                <a:gd name="T73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7" h="999">
                  <a:moveTo>
                    <a:pt x="873" y="922"/>
                  </a:moveTo>
                  <a:lnTo>
                    <a:pt x="133" y="922"/>
                  </a:lnTo>
                  <a:lnTo>
                    <a:pt x="133" y="291"/>
                  </a:lnTo>
                  <a:lnTo>
                    <a:pt x="189" y="291"/>
                  </a:lnTo>
                  <a:lnTo>
                    <a:pt x="803" y="291"/>
                  </a:lnTo>
                  <a:lnTo>
                    <a:pt x="873" y="291"/>
                  </a:lnTo>
                  <a:lnTo>
                    <a:pt x="873" y="922"/>
                  </a:lnTo>
                  <a:close/>
                  <a:moveTo>
                    <a:pt x="76" y="76"/>
                  </a:moveTo>
                  <a:lnTo>
                    <a:pt x="930" y="76"/>
                  </a:lnTo>
                  <a:lnTo>
                    <a:pt x="930" y="215"/>
                  </a:lnTo>
                  <a:lnTo>
                    <a:pt x="896" y="215"/>
                  </a:lnTo>
                  <a:lnTo>
                    <a:pt x="803" y="215"/>
                  </a:lnTo>
                  <a:lnTo>
                    <a:pt x="189" y="215"/>
                  </a:lnTo>
                  <a:lnTo>
                    <a:pt x="110" y="215"/>
                  </a:lnTo>
                  <a:lnTo>
                    <a:pt x="76" y="215"/>
                  </a:lnTo>
                  <a:lnTo>
                    <a:pt x="76" y="76"/>
                  </a:lnTo>
                  <a:close/>
                  <a:moveTo>
                    <a:pt x="951" y="0"/>
                  </a:moveTo>
                  <a:lnTo>
                    <a:pt x="55" y="0"/>
                  </a:lnTo>
                  <a:lnTo>
                    <a:pt x="55" y="0"/>
                  </a:lnTo>
                  <a:cubicBezTo>
                    <a:pt x="17" y="0"/>
                    <a:pt x="0" y="22"/>
                    <a:pt x="0" y="44"/>
                  </a:cubicBezTo>
                  <a:lnTo>
                    <a:pt x="0" y="247"/>
                  </a:lnTo>
                  <a:lnTo>
                    <a:pt x="0" y="247"/>
                  </a:lnTo>
                  <a:cubicBezTo>
                    <a:pt x="0" y="269"/>
                    <a:pt x="17" y="291"/>
                    <a:pt x="55" y="291"/>
                  </a:cubicBezTo>
                  <a:lnTo>
                    <a:pt x="58" y="291"/>
                  </a:lnTo>
                  <a:lnTo>
                    <a:pt x="58" y="947"/>
                  </a:lnTo>
                  <a:lnTo>
                    <a:pt x="58" y="947"/>
                  </a:lnTo>
                  <a:cubicBezTo>
                    <a:pt x="58" y="975"/>
                    <a:pt x="81" y="998"/>
                    <a:pt x="110" y="998"/>
                  </a:cubicBezTo>
                  <a:lnTo>
                    <a:pt x="896" y="998"/>
                  </a:lnTo>
                  <a:lnTo>
                    <a:pt x="896" y="998"/>
                  </a:lnTo>
                  <a:cubicBezTo>
                    <a:pt x="925" y="998"/>
                    <a:pt x="949" y="975"/>
                    <a:pt x="949" y="947"/>
                  </a:cubicBezTo>
                  <a:lnTo>
                    <a:pt x="949" y="291"/>
                  </a:lnTo>
                  <a:lnTo>
                    <a:pt x="951" y="291"/>
                  </a:lnTo>
                  <a:lnTo>
                    <a:pt x="951" y="291"/>
                  </a:lnTo>
                  <a:cubicBezTo>
                    <a:pt x="989" y="291"/>
                    <a:pt x="1006" y="269"/>
                    <a:pt x="1006" y="247"/>
                  </a:cubicBezTo>
                  <a:lnTo>
                    <a:pt x="1006" y="44"/>
                  </a:lnTo>
                  <a:lnTo>
                    <a:pt x="1006" y="44"/>
                  </a:lnTo>
                  <a:cubicBezTo>
                    <a:pt x="1006" y="22"/>
                    <a:pt x="989" y="0"/>
                    <a:pt x="95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Freeform 446">
              <a:extLst>
                <a:ext uri="{FF2B5EF4-FFF2-40B4-BE49-F238E27FC236}">
                  <a16:creationId xmlns:a16="http://schemas.microsoft.com/office/drawing/2014/main" id="{B9B3EF25-7132-8948-8F58-7B5741E8F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0903" y="8514233"/>
              <a:ext cx="235336" cy="83347"/>
            </a:xfrm>
            <a:custGeom>
              <a:avLst/>
              <a:gdLst>
                <a:gd name="T0" fmla="*/ 175 w 213"/>
                <a:gd name="T1" fmla="*/ 0 h 76"/>
                <a:gd name="T2" fmla="*/ 38 w 213"/>
                <a:gd name="T3" fmla="*/ 0 h 76"/>
                <a:gd name="T4" fmla="*/ 38 w 213"/>
                <a:gd name="T5" fmla="*/ 0 h 76"/>
                <a:gd name="T6" fmla="*/ 0 w 213"/>
                <a:gd name="T7" fmla="*/ 37 h 76"/>
                <a:gd name="T8" fmla="*/ 0 w 213"/>
                <a:gd name="T9" fmla="*/ 37 h 76"/>
                <a:gd name="T10" fmla="*/ 38 w 213"/>
                <a:gd name="T11" fmla="*/ 75 h 76"/>
                <a:gd name="T12" fmla="*/ 175 w 213"/>
                <a:gd name="T13" fmla="*/ 75 h 76"/>
                <a:gd name="T14" fmla="*/ 175 w 213"/>
                <a:gd name="T15" fmla="*/ 75 h 76"/>
                <a:gd name="T16" fmla="*/ 212 w 213"/>
                <a:gd name="T17" fmla="*/ 37 h 76"/>
                <a:gd name="T18" fmla="*/ 212 w 213"/>
                <a:gd name="T19" fmla="*/ 37 h 76"/>
                <a:gd name="T20" fmla="*/ 175 w 213"/>
                <a:gd name="T2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3" h="76">
                  <a:moveTo>
                    <a:pt x="175" y="0"/>
                  </a:moveTo>
                  <a:lnTo>
                    <a:pt x="38" y="0"/>
                  </a:lnTo>
                  <a:lnTo>
                    <a:pt x="38" y="0"/>
                  </a:lnTo>
                  <a:cubicBezTo>
                    <a:pt x="16" y="0"/>
                    <a:pt x="0" y="17"/>
                    <a:pt x="0" y="37"/>
                  </a:cubicBezTo>
                  <a:lnTo>
                    <a:pt x="0" y="37"/>
                  </a:lnTo>
                  <a:cubicBezTo>
                    <a:pt x="0" y="59"/>
                    <a:pt x="16" y="75"/>
                    <a:pt x="38" y="75"/>
                  </a:cubicBezTo>
                  <a:lnTo>
                    <a:pt x="175" y="75"/>
                  </a:lnTo>
                  <a:lnTo>
                    <a:pt x="175" y="75"/>
                  </a:lnTo>
                  <a:cubicBezTo>
                    <a:pt x="195" y="75"/>
                    <a:pt x="212" y="59"/>
                    <a:pt x="212" y="37"/>
                  </a:cubicBezTo>
                  <a:lnTo>
                    <a:pt x="212" y="37"/>
                  </a:lnTo>
                  <a:cubicBezTo>
                    <a:pt x="212" y="17"/>
                    <a:pt x="195" y="0"/>
                    <a:pt x="1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6" name="Freeform 447">
            <a:extLst>
              <a:ext uri="{FF2B5EF4-FFF2-40B4-BE49-F238E27FC236}">
                <a16:creationId xmlns:a16="http://schemas.microsoft.com/office/drawing/2014/main" id="{5608DD9E-3239-E74E-B167-76DEABC71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2592" y="5417691"/>
            <a:ext cx="1117848" cy="1059014"/>
          </a:xfrm>
          <a:custGeom>
            <a:avLst/>
            <a:gdLst>
              <a:gd name="T0" fmla="*/ 930 w 1007"/>
              <a:gd name="T1" fmla="*/ 621 h 951"/>
              <a:gd name="T2" fmla="*/ 929 w 1007"/>
              <a:gd name="T3" fmla="*/ 780 h 951"/>
              <a:gd name="T4" fmla="*/ 541 w 1007"/>
              <a:gd name="T5" fmla="*/ 868 h 951"/>
              <a:gd name="T6" fmla="*/ 541 w 1007"/>
              <a:gd name="T7" fmla="*/ 327 h 951"/>
              <a:gd name="T8" fmla="*/ 541 w 1007"/>
              <a:gd name="T9" fmla="*/ 155 h 951"/>
              <a:gd name="T10" fmla="*/ 541 w 1007"/>
              <a:gd name="T11" fmla="*/ 155 h 951"/>
              <a:gd name="T12" fmla="*/ 541 w 1007"/>
              <a:gd name="T13" fmla="*/ 155 h 951"/>
              <a:gd name="T14" fmla="*/ 540 w 1007"/>
              <a:gd name="T15" fmla="*/ 129 h 951"/>
              <a:gd name="T16" fmla="*/ 930 w 1007"/>
              <a:gd name="T17" fmla="*/ 81 h 951"/>
              <a:gd name="T18" fmla="*/ 930 w 1007"/>
              <a:gd name="T19" fmla="*/ 621 h 951"/>
              <a:gd name="T20" fmla="*/ 76 w 1007"/>
              <a:gd name="T21" fmla="*/ 712 h 951"/>
              <a:gd name="T22" fmla="*/ 77 w 1007"/>
              <a:gd name="T23" fmla="*/ 154 h 951"/>
              <a:gd name="T24" fmla="*/ 77 w 1007"/>
              <a:gd name="T25" fmla="*/ 153 h 951"/>
              <a:gd name="T26" fmla="*/ 77 w 1007"/>
              <a:gd name="T27" fmla="*/ 79 h 951"/>
              <a:gd name="T28" fmla="*/ 465 w 1007"/>
              <a:gd name="T29" fmla="*/ 127 h 951"/>
              <a:gd name="T30" fmla="*/ 466 w 1007"/>
              <a:gd name="T31" fmla="*/ 327 h 951"/>
              <a:gd name="T32" fmla="*/ 466 w 1007"/>
              <a:gd name="T33" fmla="*/ 867 h 951"/>
              <a:gd name="T34" fmla="*/ 76 w 1007"/>
              <a:gd name="T35" fmla="*/ 778 h 951"/>
              <a:gd name="T36" fmla="*/ 76 w 1007"/>
              <a:gd name="T37" fmla="*/ 712 h 951"/>
              <a:gd name="T38" fmla="*/ 955 w 1007"/>
              <a:gd name="T39" fmla="*/ 2 h 951"/>
              <a:gd name="T40" fmla="*/ 955 w 1007"/>
              <a:gd name="T41" fmla="*/ 2 h 951"/>
              <a:gd name="T42" fmla="*/ 950 w 1007"/>
              <a:gd name="T43" fmla="*/ 2 h 951"/>
              <a:gd name="T44" fmla="*/ 512 w 1007"/>
              <a:gd name="T45" fmla="*/ 56 h 951"/>
              <a:gd name="T46" fmla="*/ 512 w 1007"/>
              <a:gd name="T47" fmla="*/ 56 h 951"/>
              <a:gd name="T48" fmla="*/ 505 w 1007"/>
              <a:gd name="T49" fmla="*/ 57 h 951"/>
              <a:gd name="T50" fmla="*/ 505 w 1007"/>
              <a:gd name="T51" fmla="*/ 57 h 951"/>
              <a:gd name="T52" fmla="*/ 493 w 1007"/>
              <a:gd name="T53" fmla="*/ 54 h 951"/>
              <a:gd name="T54" fmla="*/ 57 w 1007"/>
              <a:gd name="T55" fmla="*/ 0 h 951"/>
              <a:gd name="T56" fmla="*/ 57 w 1007"/>
              <a:gd name="T57" fmla="*/ 0 h 951"/>
              <a:gd name="T58" fmla="*/ 52 w 1007"/>
              <a:gd name="T59" fmla="*/ 0 h 951"/>
              <a:gd name="T60" fmla="*/ 52 w 1007"/>
              <a:gd name="T61" fmla="*/ 0 h 951"/>
              <a:gd name="T62" fmla="*/ 1 w 1007"/>
              <a:gd name="T63" fmla="*/ 54 h 951"/>
              <a:gd name="T64" fmla="*/ 1 w 1007"/>
              <a:gd name="T65" fmla="*/ 153 h 951"/>
              <a:gd name="T66" fmla="*/ 0 w 1007"/>
              <a:gd name="T67" fmla="*/ 711 h 951"/>
              <a:gd name="T68" fmla="*/ 0 w 1007"/>
              <a:gd name="T69" fmla="*/ 795 h 951"/>
              <a:gd name="T70" fmla="*/ 0 w 1007"/>
              <a:gd name="T71" fmla="*/ 795 h 951"/>
              <a:gd name="T72" fmla="*/ 45 w 1007"/>
              <a:gd name="T73" fmla="*/ 849 h 951"/>
              <a:gd name="T74" fmla="*/ 482 w 1007"/>
              <a:gd name="T75" fmla="*/ 948 h 951"/>
              <a:gd name="T76" fmla="*/ 482 w 1007"/>
              <a:gd name="T77" fmla="*/ 948 h 951"/>
              <a:gd name="T78" fmla="*/ 490 w 1007"/>
              <a:gd name="T79" fmla="*/ 949 h 951"/>
              <a:gd name="T80" fmla="*/ 490 w 1007"/>
              <a:gd name="T81" fmla="*/ 949 h 951"/>
              <a:gd name="T82" fmla="*/ 501 w 1007"/>
              <a:gd name="T83" fmla="*/ 948 h 951"/>
              <a:gd name="T84" fmla="*/ 501 w 1007"/>
              <a:gd name="T85" fmla="*/ 948 h 951"/>
              <a:gd name="T86" fmla="*/ 517 w 1007"/>
              <a:gd name="T87" fmla="*/ 950 h 951"/>
              <a:gd name="T88" fmla="*/ 517 w 1007"/>
              <a:gd name="T89" fmla="*/ 950 h 951"/>
              <a:gd name="T90" fmla="*/ 525 w 1007"/>
              <a:gd name="T91" fmla="*/ 950 h 951"/>
              <a:gd name="T92" fmla="*/ 959 w 1007"/>
              <a:gd name="T93" fmla="*/ 851 h 951"/>
              <a:gd name="T94" fmla="*/ 959 w 1007"/>
              <a:gd name="T95" fmla="*/ 851 h 951"/>
              <a:gd name="T96" fmla="*/ 1005 w 1007"/>
              <a:gd name="T97" fmla="*/ 797 h 951"/>
              <a:gd name="T98" fmla="*/ 1006 w 1007"/>
              <a:gd name="T99" fmla="*/ 621 h 951"/>
              <a:gd name="T100" fmla="*/ 1006 w 1007"/>
              <a:gd name="T101" fmla="*/ 621 h 951"/>
              <a:gd name="T102" fmla="*/ 1006 w 1007"/>
              <a:gd name="T103" fmla="*/ 56 h 951"/>
              <a:gd name="T104" fmla="*/ 1006 w 1007"/>
              <a:gd name="T105" fmla="*/ 56 h 951"/>
              <a:gd name="T106" fmla="*/ 955 w 1007"/>
              <a:gd name="T107" fmla="*/ 2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07" h="951">
                <a:moveTo>
                  <a:pt x="930" y="621"/>
                </a:moveTo>
                <a:lnTo>
                  <a:pt x="929" y="780"/>
                </a:lnTo>
                <a:lnTo>
                  <a:pt x="541" y="868"/>
                </a:lnTo>
                <a:lnTo>
                  <a:pt x="541" y="327"/>
                </a:lnTo>
                <a:lnTo>
                  <a:pt x="541" y="155"/>
                </a:lnTo>
                <a:lnTo>
                  <a:pt x="541" y="155"/>
                </a:lnTo>
                <a:lnTo>
                  <a:pt x="541" y="155"/>
                </a:lnTo>
                <a:lnTo>
                  <a:pt x="540" y="129"/>
                </a:lnTo>
                <a:lnTo>
                  <a:pt x="930" y="81"/>
                </a:lnTo>
                <a:lnTo>
                  <a:pt x="930" y="621"/>
                </a:lnTo>
                <a:close/>
                <a:moveTo>
                  <a:pt x="76" y="712"/>
                </a:moveTo>
                <a:lnTo>
                  <a:pt x="77" y="154"/>
                </a:lnTo>
                <a:lnTo>
                  <a:pt x="77" y="153"/>
                </a:lnTo>
                <a:lnTo>
                  <a:pt x="77" y="79"/>
                </a:lnTo>
                <a:lnTo>
                  <a:pt x="465" y="127"/>
                </a:lnTo>
                <a:lnTo>
                  <a:pt x="466" y="327"/>
                </a:lnTo>
                <a:lnTo>
                  <a:pt x="466" y="867"/>
                </a:lnTo>
                <a:lnTo>
                  <a:pt x="76" y="778"/>
                </a:lnTo>
                <a:lnTo>
                  <a:pt x="76" y="712"/>
                </a:lnTo>
                <a:close/>
                <a:moveTo>
                  <a:pt x="955" y="2"/>
                </a:moveTo>
                <a:lnTo>
                  <a:pt x="955" y="2"/>
                </a:lnTo>
                <a:cubicBezTo>
                  <a:pt x="953" y="2"/>
                  <a:pt x="952" y="2"/>
                  <a:pt x="950" y="2"/>
                </a:cubicBezTo>
                <a:lnTo>
                  <a:pt x="512" y="56"/>
                </a:lnTo>
                <a:lnTo>
                  <a:pt x="512" y="56"/>
                </a:lnTo>
                <a:cubicBezTo>
                  <a:pt x="510" y="56"/>
                  <a:pt x="507" y="57"/>
                  <a:pt x="505" y="57"/>
                </a:cubicBezTo>
                <a:lnTo>
                  <a:pt x="505" y="57"/>
                </a:lnTo>
                <a:cubicBezTo>
                  <a:pt x="501" y="55"/>
                  <a:pt x="497" y="55"/>
                  <a:pt x="493" y="54"/>
                </a:cubicBezTo>
                <a:lnTo>
                  <a:pt x="57" y="0"/>
                </a:lnTo>
                <a:lnTo>
                  <a:pt x="57" y="0"/>
                </a:lnTo>
                <a:cubicBezTo>
                  <a:pt x="55" y="0"/>
                  <a:pt x="54" y="0"/>
                  <a:pt x="52" y="0"/>
                </a:cubicBezTo>
                <a:lnTo>
                  <a:pt x="52" y="0"/>
                </a:lnTo>
                <a:cubicBezTo>
                  <a:pt x="24" y="0"/>
                  <a:pt x="1" y="25"/>
                  <a:pt x="1" y="54"/>
                </a:cubicBezTo>
                <a:lnTo>
                  <a:pt x="1" y="153"/>
                </a:lnTo>
                <a:lnTo>
                  <a:pt x="0" y="711"/>
                </a:lnTo>
                <a:lnTo>
                  <a:pt x="0" y="795"/>
                </a:lnTo>
                <a:lnTo>
                  <a:pt x="0" y="795"/>
                </a:lnTo>
                <a:cubicBezTo>
                  <a:pt x="0" y="823"/>
                  <a:pt x="19" y="846"/>
                  <a:pt x="45" y="849"/>
                </a:cubicBezTo>
                <a:lnTo>
                  <a:pt x="482" y="948"/>
                </a:lnTo>
                <a:lnTo>
                  <a:pt x="482" y="948"/>
                </a:lnTo>
                <a:cubicBezTo>
                  <a:pt x="485" y="948"/>
                  <a:pt x="488" y="949"/>
                  <a:pt x="490" y="949"/>
                </a:cubicBezTo>
                <a:lnTo>
                  <a:pt x="490" y="949"/>
                </a:lnTo>
                <a:cubicBezTo>
                  <a:pt x="494" y="949"/>
                  <a:pt x="497" y="948"/>
                  <a:pt x="501" y="948"/>
                </a:cubicBezTo>
                <a:lnTo>
                  <a:pt x="501" y="948"/>
                </a:lnTo>
                <a:cubicBezTo>
                  <a:pt x="506" y="950"/>
                  <a:pt x="511" y="950"/>
                  <a:pt x="517" y="950"/>
                </a:cubicBezTo>
                <a:lnTo>
                  <a:pt x="517" y="950"/>
                </a:lnTo>
                <a:cubicBezTo>
                  <a:pt x="519" y="950"/>
                  <a:pt x="522" y="950"/>
                  <a:pt x="525" y="950"/>
                </a:cubicBezTo>
                <a:lnTo>
                  <a:pt x="959" y="851"/>
                </a:lnTo>
                <a:lnTo>
                  <a:pt x="959" y="851"/>
                </a:lnTo>
                <a:cubicBezTo>
                  <a:pt x="985" y="847"/>
                  <a:pt x="1005" y="825"/>
                  <a:pt x="1005" y="797"/>
                </a:cubicBezTo>
                <a:lnTo>
                  <a:pt x="1006" y="621"/>
                </a:lnTo>
                <a:lnTo>
                  <a:pt x="1006" y="621"/>
                </a:lnTo>
                <a:lnTo>
                  <a:pt x="1006" y="56"/>
                </a:lnTo>
                <a:lnTo>
                  <a:pt x="1006" y="56"/>
                </a:lnTo>
                <a:cubicBezTo>
                  <a:pt x="1006" y="26"/>
                  <a:pt x="983" y="2"/>
                  <a:pt x="955" y="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227808-96B9-4F4A-A02F-274CF832DB11}"/>
              </a:ext>
            </a:extLst>
          </p:cNvPr>
          <p:cNvGrpSpPr/>
          <p:nvPr/>
        </p:nvGrpSpPr>
        <p:grpSpPr>
          <a:xfrm>
            <a:off x="18859141" y="7970016"/>
            <a:ext cx="1211000" cy="1299254"/>
            <a:chOff x="18859141" y="7970016"/>
            <a:chExt cx="1211000" cy="1299254"/>
          </a:xfrm>
          <a:solidFill>
            <a:schemeClr val="accent5"/>
          </a:solidFill>
        </p:grpSpPr>
        <p:sp>
          <p:nvSpPr>
            <p:cNvPr id="297" name="Freeform 448">
              <a:extLst>
                <a:ext uri="{FF2B5EF4-FFF2-40B4-BE49-F238E27FC236}">
                  <a16:creationId xmlns:a16="http://schemas.microsoft.com/office/drawing/2014/main" id="{C797D4F0-AAF7-314F-BD05-6774F3542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9141" y="7970016"/>
              <a:ext cx="1211000" cy="1299254"/>
            </a:xfrm>
            <a:custGeom>
              <a:avLst/>
              <a:gdLst>
                <a:gd name="T0" fmla="*/ 1013 w 1089"/>
                <a:gd name="T1" fmla="*/ 1092 h 1169"/>
                <a:gd name="T2" fmla="*/ 76 w 1089"/>
                <a:gd name="T3" fmla="*/ 1092 h 1169"/>
                <a:gd name="T4" fmla="*/ 76 w 1089"/>
                <a:gd name="T5" fmla="*/ 460 h 1169"/>
                <a:gd name="T6" fmla="*/ 1013 w 1089"/>
                <a:gd name="T7" fmla="*/ 460 h 1169"/>
                <a:gd name="T8" fmla="*/ 1013 w 1089"/>
                <a:gd name="T9" fmla="*/ 1092 h 1169"/>
                <a:gd name="T10" fmla="*/ 76 w 1089"/>
                <a:gd name="T11" fmla="*/ 159 h 1169"/>
                <a:gd name="T12" fmla="*/ 165 w 1089"/>
                <a:gd name="T13" fmla="*/ 159 h 1169"/>
                <a:gd name="T14" fmla="*/ 165 w 1089"/>
                <a:gd name="T15" fmla="*/ 204 h 1169"/>
                <a:gd name="T16" fmla="*/ 165 w 1089"/>
                <a:gd name="T17" fmla="*/ 204 h 1169"/>
                <a:gd name="T18" fmla="*/ 203 w 1089"/>
                <a:gd name="T19" fmla="*/ 242 h 1169"/>
                <a:gd name="T20" fmla="*/ 203 w 1089"/>
                <a:gd name="T21" fmla="*/ 242 h 1169"/>
                <a:gd name="T22" fmla="*/ 241 w 1089"/>
                <a:gd name="T23" fmla="*/ 204 h 1169"/>
                <a:gd name="T24" fmla="*/ 241 w 1089"/>
                <a:gd name="T25" fmla="*/ 159 h 1169"/>
                <a:gd name="T26" fmla="*/ 844 w 1089"/>
                <a:gd name="T27" fmla="*/ 159 h 1169"/>
                <a:gd name="T28" fmla="*/ 844 w 1089"/>
                <a:gd name="T29" fmla="*/ 204 h 1169"/>
                <a:gd name="T30" fmla="*/ 844 w 1089"/>
                <a:gd name="T31" fmla="*/ 204 h 1169"/>
                <a:gd name="T32" fmla="*/ 882 w 1089"/>
                <a:gd name="T33" fmla="*/ 242 h 1169"/>
                <a:gd name="T34" fmla="*/ 882 w 1089"/>
                <a:gd name="T35" fmla="*/ 242 h 1169"/>
                <a:gd name="T36" fmla="*/ 920 w 1089"/>
                <a:gd name="T37" fmla="*/ 204 h 1169"/>
                <a:gd name="T38" fmla="*/ 920 w 1089"/>
                <a:gd name="T39" fmla="*/ 159 h 1169"/>
                <a:gd name="T40" fmla="*/ 1013 w 1089"/>
                <a:gd name="T41" fmla="*/ 159 h 1169"/>
                <a:gd name="T42" fmla="*/ 1013 w 1089"/>
                <a:gd name="T43" fmla="*/ 384 h 1169"/>
                <a:gd name="T44" fmla="*/ 76 w 1089"/>
                <a:gd name="T45" fmla="*/ 384 h 1169"/>
                <a:gd name="T46" fmla="*/ 76 w 1089"/>
                <a:gd name="T47" fmla="*/ 159 h 1169"/>
                <a:gd name="T48" fmla="*/ 1088 w 1089"/>
                <a:gd name="T49" fmla="*/ 129 h 1169"/>
                <a:gd name="T50" fmla="*/ 1088 w 1089"/>
                <a:gd name="T51" fmla="*/ 129 h 1169"/>
                <a:gd name="T52" fmla="*/ 1032 w 1089"/>
                <a:gd name="T53" fmla="*/ 83 h 1169"/>
                <a:gd name="T54" fmla="*/ 920 w 1089"/>
                <a:gd name="T55" fmla="*/ 83 h 1169"/>
                <a:gd name="T56" fmla="*/ 920 w 1089"/>
                <a:gd name="T57" fmla="*/ 38 h 1169"/>
                <a:gd name="T58" fmla="*/ 920 w 1089"/>
                <a:gd name="T59" fmla="*/ 38 h 1169"/>
                <a:gd name="T60" fmla="*/ 882 w 1089"/>
                <a:gd name="T61" fmla="*/ 0 h 1169"/>
                <a:gd name="T62" fmla="*/ 882 w 1089"/>
                <a:gd name="T63" fmla="*/ 0 h 1169"/>
                <a:gd name="T64" fmla="*/ 844 w 1089"/>
                <a:gd name="T65" fmla="*/ 38 h 1169"/>
                <a:gd name="T66" fmla="*/ 844 w 1089"/>
                <a:gd name="T67" fmla="*/ 83 h 1169"/>
                <a:gd name="T68" fmla="*/ 241 w 1089"/>
                <a:gd name="T69" fmla="*/ 83 h 1169"/>
                <a:gd name="T70" fmla="*/ 241 w 1089"/>
                <a:gd name="T71" fmla="*/ 38 h 1169"/>
                <a:gd name="T72" fmla="*/ 241 w 1089"/>
                <a:gd name="T73" fmla="*/ 38 h 1169"/>
                <a:gd name="T74" fmla="*/ 203 w 1089"/>
                <a:gd name="T75" fmla="*/ 0 h 1169"/>
                <a:gd name="T76" fmla="*/ 203 w 1089"/>
                <a:gd name="T77" fmla="*/ 0 h 1169"/>
                <a:gd name="T78" fmla="*/ 165 w 1089"/>
                <a:gd name="T79" fmla="*/ 38 h 1169"/>
                <a:gd name="T80" fmla="*/ 165 w 1089"/>
                <a:gd name="T81" fmla="*/ 83 h 1169"/>
                <a:gd name="T82" fmla="*/ 57 w 1089"/>
                <a:gd name="T83" fmla="*/ 83 h 1169"/>
                <a:gd name="T84" fmla="*/ 57 w 1089"/>
                <a:gd name="T85" fmla="*/ 83 h 1169"/>
                <a:gd name="T86" fmla="*/ 0 w 1089"/>
                <a:gd name="T87" fmla="*/ 129 h 1169"/>
                <a:gd name="T88" fmla="*/ 0 w 1089"/>
                <a:gd name="T89" fmla="*/ 413 h 1169"/>
                <a:gd name="T90" fmla="*/ 0 w 1089"/>
                <a:gd name="T91" fmla="*/ 413 h 1169"/>
                <a:gd name="T92" fmla="*/ 2 w 1089"/>
                <a:gd name="T93" fmla="*/ 426 h 1169"/>
                <a:gd name="T94" fmla="*/ 2 w 1089"/>
                <a:gd name="T95" fmla="*/ 426 h 1169"/>
                <a:gd name="T96" fmla="*/ 0 w 1089"/>
                <a:gd name="T97" fmla="*/ 442 h 1169"/>
                <a:gd name="T98" fmla="*/ 0 w 1089"/>
                <a:gd name="T99" fmla="*/ 1111 h 1169"/>
                <a:gd name="T100" fmla="*/ 0 w 1089"/>
                <a:gd name="T101" fmla="*/ 1111 h 1169"/>
                <a:gd name="T102" fmla="*/ 57 w 1089"/>
                <a:gd name="T103" fmla="*/ 1168 h 1169"/>
                <a:gd name="T104" fmla="*/ 1032 w 1089"/>
                <a:gd name="T105" fmla="*/ 1168 h 1169"/>
                <a:gd name="T106" fmla="*/ 1032 w 1089"/>
                <a:gd name="T107" fmla="*/ 1168 h 1169"/>
                <a:gd name="T108" fmla="*/ 1088 w 1089"/>
                <a:gd name="T109" fmla="*/ 1111 h 1169"/>
                <a:gd name="T110" fmla="*/ 1088 w 1089"/>
                <a:gd name="T111" fmla="*/ 442 h 1169"/>
                <a:gd name="T112" fmla="*/ 1088 w 1089"/>
                <a:gd name="T113" fmla="*/ 442 h 1169"/>
                <a:gd name="T114" fmla="*/ 1087 w 1089"/>
                <a:gd name="T115" fmla="*/ 426 h 1169"/>
                <a:gd name="T116" fmla="*/ 1087 w 1089"/>
                <a:gd name="T117" fmla="*/ 426 h 1169"/>
                <a:gd name="T118" fmla="*/ 1088 w 1089"/>
                <a:gd name="T119" fmla="*/ 413 h 1169"/>
                <a:gd name="T120" fmla="*/ 1088 w 1089"/>
                <a:gd name="T121" fmla="*/ 129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89" h="1169">
                  <a:moveTo>
                    <a:pt x="1013" y="1092"/>
                  </a:moveTo>
                  <a:lnTo>
                    <a:pt x="76" y="1092"/>
                  </a:lnTo>
                  <a:lnTo>
                    <a:pt x="76" y="460"/>
                  </a:lnTo>
                  <a:lnTo>
                    <a:pt x="1013" y="460"/>
                  </a:lnTo>
                  <a:lnTo>
                    <a:pt x="1013" y="1092"/>
                  </a:lnTo>
                  <a:close/>
                  <a:moveTo>
                    <a:pt x="76" y="159"/>
                  </a:moveTo>
                  <a:lnTo>
                    <a:pt x="165" y="159"/>
                  </a:lnTo>
                  <a:lnTo>
                    <a:pt x="165" y="204"/>
                  </a:lnTo>
                  <a:lnTo>
                    <a:pt x="165" y="204"/>
                  </a:lnTo>
                  <a:cubicBezTo>
                    <a:pt x="165" y="225"/>
                    <a:pt x="182" y="242"/>
                    <a:pt x="203" y="242"/>
                  </a:cubicBezTo>
                  <a:lnTo>
                    <a:pt x="203" y="242"/>
                  </a:lnTo>
                  <a:cubicBezTo>
                    <a:pt x="224" y="242"/>
                    <a:pt x="241" y="225"/>
                    <a:pt x="241" y="204"/>
                  </a:cubicBezTo>
                  <a:lnTo>
                    <a:pt x="241" y="159"/>
                  </a:lnTo>
                  <a:lnTo>
                    <a:pt x="844" y="159"/>
                  </a:lnTo>
                  <a:lnTo>
                    <a:pt x="844" y="204"/>
                  </a:lnTo>
                  <a:lnTo>
                    <a:pt x="844" y="204"/>
                  </a:lnTo>
                  <a:cubicBezTo>
                    <a:pt x="844" y="225"/>
                    <a:pt x="861" y="242"/>
                    <a:pt x="882" y="242"/>
                  </a:cubicBezTo>
                  <a:lnTo>
                    <a:pt x="882" y="242"/>
                  </a:lnTo>
                  <a:cubicBezTo>
                    <a:pt x="903" y="242"/>
                    <a:pt x="920" y="225"/>
                    <a:pt x="920" y="204"/>
                  </a:cubicBezTo>
                  <a:lnTo>
                    <a:pt x="920" y="159"/>
                  </a:lnTo>
                  <a:lnTo>
                    <a:pt x="1013" y="159"/>
                  </a:lnTo>
                  <a:lnTo>
                    <a:pt x="1013" y="384"/>
                  </a:lnTo>
                  <a:lnTo>
                    <a:pt x="76" y="384"/>
                  </a:lnTo>
                  <a:lnTo>
                    <a:pt x="76" y="159"/>
                  </a:lnTo>
                  <a:close/>
                  <a:moveTo>
                    <a:pt x="1088" y="129"/>
                  </a:moveTo>
                  <a:lnTo>
                    <a:pt x="1088" y="129"/>
                  </a:lnTo>
                  <a:cubicBezTo>
                    <a:pt x="1088" y="99"/>
                    <a:pt x="1060" y="83"/>
                    <a:pt x="1032" y="83"/>
                  </a:cubicBezTo>
                  <a:lnTo>
                    <a:pt x="920" y="83"/>
                  </a:lnTo>
                  <a:lnTo>
                    <a:pt x="920" y="38"/>
                  </a:lnTo>
                  <a:lnTo>
                    <a:pt x="920" y="38"/>
                  </a:lnTo>
                  <a:cubicBezTo>
                    <a:pt x="920" y="17"/>
                    <a:pt x="903" y="0"/>
                    <a:pt x="882" y="0"/>
                  </a:cubicBezTo>
                  <a:lnTo>
                    <a:pt x="882" y="0"/>
                  </a:lnTo>
                  <a:cubicBezTo>
                    <a:pt x="861" y="0"/>
                    <a:pt x="844" y="17"/>
                    <a:pt x="844" y="38"/>
                  </a:cubicBezTo>
                  <a:lnTo>
                    <a:pt x="844" y="83"/>
                  </a:lnTo>
                  <a:lnTo>
                    <a:pt x="241" y="83"/>
                  </a:lnTo>
                  <a:lnTo>
                    <a:pt x="241" y="38"/>
                  </a:lnTo>
                  <a:lnTo>
                    <a:pt x="241" y="38"/>
                  </a:lnTo>
                  <a:cubicBezTo>
                    <a:pt x="241" y="17"/>
                    <a:pt x="224" y="0"/>
                    <a:pt x="203" y="0"/>
                  </a:cubicBezTo>
                  <a:lnTo>
                    <a:pt x="203" y="0"/>
                  </a:lnTo>
                  <a:cubicBezTo>
                    <a:pt x="182" y="0"/>
                    <a:pt x="165" y="17"/>
                    <a:pt x="165" y="38"/>
                  </a:cubicBezTo>
                  <a:lnTo>
                    <a:pt x="165" y="83"/>
                  </a:lnTo>
                  <a:lnTo>
                    <a:pt x="57" y="83"/>
                  </a:lnTo>
                  <a:lnTo>
                    <a:pt x="57" y="83"/>
                  </a:lnTo>
                  <a:cubicBezTo>
                    <a:pt x="19" y="83"/>
                    <a:pt x="0" y="107"/>
                    <a:pt x="0" y="129"/>
                  </a:cubicBezTo>
                  <a:lnTo>
                    <a:pt x="0" y="413"/>
                  </a:lnTo>
                  <a:lnTo>
                    <a:pt x="0" y="413"/>
                  </a:lnTo>
                  <a:cubicBezTo>
                    <a:pt x="0" y="418"/>
                    <a:pt x="0" y="423"/>
                    <a:pt x="2" y="426"/>
                  </a:cubicBezTo>
                  <a:lnTo>
                    <a:pt x="2" y="426"/>
                  </a:lnTo>
                  <a:cubicBezTo>
                    <a:pt x="0" y="431"/>
                    <a:pt x="0" y="436"/>
                    <a:pt x="0" y="442"/>
                  </a:cubicBezTo>
                  <a:lnTo>
                    <a:pt x="0" y="1111"/>
                  </a:lnTo>
                  <a:lnTo>
                    <a:pt x="0" y="1111"/>
                  </a:lnTo>
                  <a:cubicBezTo>
                    <a:pt x="0" y="1142"/>
                    <a:pt x="26" y="1168"/>
                    <a:pt x="57" y="1168"/>
                  </a:cubicBezTo>
                  <a:lnTo>
                    <a:pt x="1032" y="1168"/>
                  </a:lnTo>
                  <a:lnTo>
                    <a:pt x="1032" y="1168"/>
                  </a:lnTo>
                  <a:cubicBezTo>
                    <a:pt x="1063" y="1168"/>
                    <a:pt x="1088" y="1142"/>
                    <a:pt x="1088" y="1111"/>
                  </a:cubicBezTo>
                  <a:lnTo>
                    <a:pt x="1088" y="442"/>
                  </a:lnTo>
                  <a:lnTo>
                    <a:pt x="1088" y="442"/>
                  </a:lnTo>
                  <a:cubicBezTo>
                    <a:pt x="1088" y="436"/>
                    <a:pt x="1088" y="431"/>
                    <a:pt x="1087" y="426"/>
                  </a:cubicBezTo>
                  <a:lnTo>
                    <a:pt x="1087" y="426"/>
                  </a:lnTo>
                  <a:cubicBezTo>
                    <a:pt x="1088" y="422"/>
                    <a:pt x="1088" y="418"/>
                    <a:pt x="1088" y="413"/>
                  </a:cubicBezTo>
                  <a:lnTo>
                    <a:pt x="1088" y="12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" name="Freeform 449">
              <a:extLst>
                <a:ext uri="{FF2B5EF4-FFF2-40B4-BE49-F238E27FC236}">
                  <a16:creationId xmlns:a16="http://schemas.microsoft.com/office/drawing/2014/main" id="{AB4DDD37-3F75-B54A-92D1-4D3CF52F6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1562" y="8234769"/>
              <a:ext cx="455963" cy="83350"/>
            </a:xfrm>
            <a:custGeom>
              <a:avLst/>
              <a:gdLst>
                <a:gd name="T0" fmla="*/ 371 w 409"/>
                <a:gd name="T1" fmla="*/ 0 h 77"/>
                <a:gd name="T2" fmla="*/ 37 w 409"/>
                <a:gd name="T3" fmla="*/ 0 h 77"/>
                <a:gd name="T4" fmla="*/ 37 w 409"/>
                <a:gd name="T5" fmla="*/ 0 h 77"/>
                <a:gd name="T6" fmla="*/ 0 w 409"/>
                <a:gd name="T7" fmla="*/ 38 h 77"/>
                <a:gd name="T8" fmla="*/ 0 w 409"/>
                <a:gd name="T9" fmla="*/ 38 h 77"/>
                <a:gd name="T10" fmla="*/ 37 w 409"/>
                <a:gd name="T11" fmla="*/ 76 h 77"/>
                <a:gd name="T12" fmla="*/ 371 w 409"/>
                <a:gd name="T13" fmla="*/ 76 h 77"/>
                <a:gd name="T14" fmla="*/ 371 w 409"/>
                <a:gd name="T15" fmla="*/ 76 h 77"/>
                <a:gd name="T16" fmla="*/ 408 w 409"/>
                <a:gd name="T17" fmla="*/ 38 h 77"/>
                <a:gd name="T18" fmla="*/ 408 w 409"/>
                <a:gd name="T19" fmla="*/ 38 h 77"/>
                <a:gd name="T20" fmla="*/ 371 w 409"/>
                <a:gd name="T2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9" h="77">
                  <a:moveTo>
                    <a:pt x="371" y="0"/>
                  </a:moveTo>
                  <a:lnTo>
                    <a:pt x="37" y="0"/>
                  </a:lnTo>
                  <a:lnTo>
                    <a:pt x="37" y="0"/>
                  </a:lnTo>
                  <a:cubicBezTo>
                    <a:pt x="16" y="0"/>
                    <a:pt x="0" y="17"/>
                    <a:pt x="0" y="38"/>
                  </a:cubicBezTo>
                  <a:lnTo>
                    <a:pt x="0" y="38"/>
                  </a:lnTo>
                  <a:cubicBezTo>
                    <a:pt x="0" y="58"/>
                    <a:pt x="16" y="76"/>
                    <a:pt x="37" y="76"/>
                  </a:cubicBezTo>
                  <a:lnTo>
                    <a:pt x="371" y="76"/>
                  </a:lnTo>
                  <a:lnTo>
                    <a:pt x="371" y="76"/>
                  </a:lnTo>
                  <a:cubicBezTo>
                    <a:pt x="391" y="76"/>
                    <a:pt x="408" y="58"/>
                    <a:pt x="408" y="38"/>
                  </a:cubicBezTo>
                  <a:lnTo>
                    <a:pt x="408" y="38"/>
                  </a:lnTo>
                  <a:cubicBezTo>
                    <a:pt x="408" y="17"/>
                    <a:pt x="391" y="0"/>
                    <a:pt x="371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" name="Freeform 450">
              <a:extLst>
                <a:ext uri="{FF2B5EF4-FFF2-40B4-BE49-F238E27FC236}">
                  <a16:creationId xmlns:a16="http://schemas.microsoft.com/office/drawing/2014/main" id="{AEBF749B-3A5D-944B-84B3-200E4EB76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3117" y="8671124"/>
              <a:ext cx="279460" cy="372616"/>
            </a:xfrm>
            <a:custGeom>
              <a:avLst/>
              <a:gdLst>
                <a:gd name="T0" fmla="*/ 113 w 252"/>
                <a:gd name="T1" fmla="*/ 188 h 337"/>
                <a:gd name="T2" fmla="*/ 19 w 252"/>
                <a:gd name="T3" fmla="*/ 265 h 337"/>
                <a:gd name="T4" fmla="*/ 19 w 252"/>
                <a:gd name="T5" fmla="*/ 265 h 337"/>
                <a:gd name="T6" fmla="*/ 0 w 252"/>
                <a:gd name="T7" fmla="*/ 302 h 337"/>
                <a:gd name="T8" fmla="*/ 0 w 252"/>
                <a:gd name="T9" fmla="*/ 302 h 337"/>
                <a:gd name="T10" fmla="*/ 39 w 252"/>
                <a:gd name="T11" fmla="*/ 336 h 337"/>
                <a:gd name="T12" fmla="*/ 219 w 252"/>
                <a:gd name="T13" fmla="*/ 336 h 337"/>
                <a:gd name="T14" fmla="*/ 219 w 252"/>
                <a:gd name="T15" fmla="*/ 336 h 337"/>
                <a:gd name="T16" fmla="*/ 251 w 252"/>
                <a:gd name="T17" fmla="*/ 305 h 337"/>
                <a:gd name="T18" fmla="*/ 251 w 252"/>
                <a:gd name="T19" fmla="*/ 305 h 337"/>
                <a:gd name="T20" fmla="*/ 219 w 252"/>
                <a:gd name="T21" fmla="*/ 273 h 337"/>
                <a:gd name="T22" fmla="*/ 104 w 252"/>
                <a:gd name="T23" fmla="*/ 273 h 337"/>
                <a:gd name="T24" fmla="*/ 158 w 252"/>
                <a:gd name="T25" fmla="*/ 232 h 337"/>
                <a:gd name="T26" fmla="*/ 158 w 252"/>
                <a:gd name="T27" fmla="*/ 232 h 337"/>
                <a:gd name="T28" fmla="*/ 245 w 252"/>
                <a:gd name="T29" fmla="*/ 103 h 337"/>
                <a:gd name="T30" fmla="*/ 245 w 252"/>
                <a:gd name="T31" fmla="*/ 103 h 337"/>
                <a:gd name="T32" fmla="*/ 245 w 252"/>
                <a:gd name="T33" fmla="*/ 103 h 337"/>
                <a:gd name="T34" fmla="*/ 131 w 252"/>
                <a:gd name="T35" fmla="*/ 0 h 337"/>
                <a:gd name="T36" fmla="*/ 131 w 252"/>
                <a:gd name="T37" fmla="*/ 0 h 337"/>
                <a:gd name="T38" fmla="*/ 22 w 252"/>
                <a:gd name="T39" fmla="*/ 49 h 337"/>
                <a:gd name="T40" fmla="*/ 22 w 252"/>
                <a:gd name="T41" fmla="*/ 49 h 337"/>
                <a:gd name="T42" fmla="*/ 14 w 252"/>
                <a:gd name="T43" fmla="*/ 72 h 337"/>
                <a:gd name="T44" fmla="*/ 14 w 252"/>
                <a:gd name="T45" fmla="*/ 72 h 337"/>
                <a:gd name="T46" fmla="*/ 48 w 252"/>
                <a:gd name="T47" fmla="*/ 105 h 337"/>
                <a:gd name="T48" fmla="*/ 48 w 252"/>
                <a:gd name="T49" fmla="*/ 105 h 337"/>
                <a:gd name="T50" fmla="*/ 72 w 252"/>
                <a:gd name="T51" fmla="*/ 94 h 337"/>
                <a:gd name="T52" fmla="*/ 72 w 252"/>
                <a:gd name="T53" fmla="*/ 94 h 337"/>
                <a:gd name="T54" fmla="*/ 126 w 252"/>
                <a:gd name="T55" fmla="*/ 65 h 337"/>
                <a:gd name="T56" fmla="*/ 126 w 252"/>
                <a:gd name="T57" fmla="*/ 65 h 337"/>
                <a:gd name="T58" fmla="*/ 170 w 252"/>
                <a:gd name="T59" fmla="*/ 109 h 337"/>
                <a:gd name="T60" fmla="*/ 170 w 252"/>
                <a:gd name="T61" fmla="*/ 109 h 337"/>
                <a:gd name="T62" fmla="*/ 113 w 252"/>
                <a:gd name="T63" fmla="*/ 18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2" h="337">
                  <a:moveTo>
                    <a:pt x="113" y="188"/>
                  </a:moveTo>
                  <a:lnTo>
                    <a:pt x="19" y="265"/>
                  </a:lnTo>
                  <a:lnTo>
                    <a:pt x="19" y="265"/>
                  </a:lnTo>
                  <a:cubicBezTo>
                    <a:pt x="7" y="275"/>
                    <a:pt x="0" y="288"/>
                    <a:pt x="0" y="302"/>
                  </a:cubicBezTo>
                  <a:lnTo>
                    <a:pt x="0" y="302"/>
                  </a:lnTo>
                  <a:cubicBezTo>
                    <a:pt x="0" y="323"/>
                    <a:pt x="16" y="336"/>
                    <a:pt x="39" y="336"/>
                  </a:cubicBezTo>
                  <a:lnTo>
                    <a:pt x="219" y="336"/>
                  </a:lnTo>
                  <a:lnTo>
                    <a:pt x="219" y="336"/>
                  </a:lnTo>
                  <a:cubicBezTo>
                    <a:pt x="237" y="336"/>
                    <a:pt x="251" y="323"/>
                    <a:pt x="251" y="305"/>
                  </a:cubicBezTo>
                  <a:lnTo>
                    <a:pt x="251" y="305"/>
                  </a:lnTo>
                  <a:cubicBezTo>
                    <a:pt x="251" y="288"/>
                    <a:pt x="237" y="273"/>
                    <a:pt x="219" y="273"/>
                  </a:cubicBezTo>
                  <a:lnTo>
                    <a:pt x="104" y="273"/>
                  </a:lnTo>
                  <a:lnTo>
                    <a:pt x="158" y="232"/>
                  </a:lnTo>
                  <a:lnTo>
                    <a:pt x="158" y="232"/>
                  </a:lnTo>
                  <a:cubicBezTo>
                    <a:pt x="216" y="187"/>
                    <a:pt x="245" y="159"/>
                    <a:pt x="245" y="103"/>
                  </a:cubicBezTo>
                  <a:lnTo>
                    <a:pt x="245" y="103"/>
                  </a:lnTo>
                  <a:lnTo>
                    <a:pt x="245" y="103"/>
                  </a:lnTo>
                  <a:cubicBezTo>
                    <a:pt x="245" y="40"/>
                    <a:pt x="199" y="0"/>
                    <a:pt x="131" y="0"/>
                  </a:cubicBezTo>
                  <a:lnTo>
                    <a:pt x="131" y="0"/>
                  </a:lnTo>
                  <a:cubicBezTo>
                    <a:pt x="80" y="0"/>
                    <a:pt x="49" y="18"/>
                    <a:pt x="22" y="49"/>
                  </a:cubicBezTo>
                  <a:lnTo>
                    <a:pt x="22" y="49"/>
                  </a:lnTo>
                  <a:cubicBezTo>
                    <a:pt x="17" y="55"/>
                    <a:pt x="14" y="63"/>
                    <a:pt x="14" y="72"/>
                  </a:cubicBezTo>
                  <a:lnTo>
                    <a:pt x="14" y="72"/>
                  </a:lnTo>
                  <a:cubicBezTo>
                    <a:pt x="14" y="90"/>
                    <a:pt x="28" y="105"/>
                    <a:pt x="48" y="105"/>
                  </a:cubicBezTo>
                  <a:lnTo>
                    <a:pt x="48" y="105"/>
                  </a:lnTo>
                  <a:cubicBezTo>
                    <a:pt x="59" y="105"/>
                    <a:pt x="67" y="100"/>
                    <a:pt x="72" y="94"/>
                  </a:cubicBezTo>
                  <a:lnTo>
                    <a:pt x="72" y="94"/>
                  </a:lnTo>
                  <a:cubicBezTo>
                    <a:pt x="90" y="74"/>
                    <a:pt x="105" y="65"/>
                    <a:pt x="126" y="65"/>
                  </a:cubicBezTo>
                  <a:lnTo>
                    <a:pt x="126" y="65"/>
                  </a:lnTo>
                  <a:cubicBezTo>
                    <a:pt x="152" y="65"/>
                    <a:pt x="170" y="81"/>
                    <a:pt x="170" y="109"/>
                  </a:cubicBezTo>
                  <a:lnTo>
                    <a:pt x="170" y="109"/>
                  </a:lnTo>
                  <a:cubicBezTo>
                    <a:pt x="170" y="136"/>
                    <a:pt x="154" y="155"/>
                    <a:pt x="113" y="18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" name="Freeform 451">
              <a:extLst>
                <a:ext uri="{FF2B5EF4-FFF2-40B4-BE49-F238E27FC236}">
                  <a16:creationId xmlns:a16="http://schemas.microsoft.com/office/drawing/2014/main" id="{E9215C96-C713-FF4E-80D9-584DC349E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96510" y="8676025"/>
              <a:ext cx="274559" cy="372616"/>
            </a:xfrm>
            <a:custGeom>
              <a:avLst/>
              <a:gdLst>
                <a:gd name="T0" fmla="*/ 32 w 246"/>
                <a:gd name="T1" fmla="*/ 63 h 335"/>
                <a:gd name="T2" fmla="*/ 158 w 246"/>
                <a:gd name="T3" fmla="*/ 63 h 335"/>
                <a:gd name="T4" fmla="*/ 35 w 246"/>
                <a:gd name="T5" fmla="*/ 279 h 335"/>
                <a:gd name="T6" fmla="*/ 35 w 246"/>
                <a:gd name="T7" fmla="*/ 279 h 335"/>
                <a:gd name="T8" fmla="*/ 29 w 246"/>
                <a:gd name="T9" fmla="*/ 302 h 335"/>
                <a:gd name="T10" fmla="*/ 29 w 246"/>
                <a:gd name="T11" fmla="*/ 302 h 335"/>
                <a:gd name="T12" fmla="*/ 66 w 246"/>
                <a:gd name="T13" fmla="*/ 334 h 335"/>
                <a:gd name="T14" fmla="*/ 66 w 246"/>
                <a:gd name="T15" fmla="*/ 334 h 335"/>
                <a:gd name="T16" fmla="*/ 101 w 246"/>
                <a:gd name="T17" fmla="*/ 310 h 335"/>
                <a:gd name="T18" fmla="*/ 234 w 246"/>
                <a:gd name="T19" fmla="*/ 68 h 335"/>
                <a:gd name="T20" fmla="*/ 234 w 246"/>
                <a:gd name="T21" fmla="*/ 68 h 335"/>
                <a:gd name="T22" fmla="*/ 245 w 246"/>
                <a:gd name="T23" fmla="*/ 33 h 335"/>
                <a:gd name="T24" fmla="*/ 245 w 246"/>
                <a:gd name="T25" fmla="*/ 33 h 335"/>
                <a:gd name="T26" fmla="*/ 212 w 246"/>
                <a:gd name="T27" fmla="*/ 0 h 335"/>
                <a:gd name="T28" fmla="*/ 32 w 246"/>
                <a:gd name="T29" fmla="*/ 0 h 335"/>
                <a:gd name="T30" fmla="*/ 32 w 246"/>
                <a:gd name="T31" fmla="*/ 0 h 335"/>
                <a:gd name="T32" fmla="*/ 0 w 246"/>
                <a:gd name="T33" fmla="*/ 32 h 335"/>
                <a:gd name="T34" fmla="*/ 0 w 246"/>
                <a:gd name="T35" fmla="*/ 32 h 335"/>
                <a:gd name="T36" fmla="*/ 32 w 246"/>
                <a:gd name="T37" fmla="*/ 63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6" h="335">
                  <a:moveTo>
                    <a:pt x="32" y="63"/>
                  </a:moveTo>
                  <a:lnTo>
                    <a:pt x="158" y="63"/>
                  </a:lnTo>
                  <a:lnTo>
                    <a:pt x="35" y="279"/>
                  </a:lnTo>
                  <a:lnTo>
                    <a:pt x="35" y="279"/>
                  </a:lnTo>
                  <a:cubicBezTo>
                    <a:pt x="32" y="286"/>
                    <a:pt x="29" y="295"/>
                    <a:pt x="29" y="302"/>
                  </a:cubicBezTo>
                  <a:lnTo>
                    <a:pt x="29" y="302"/>
                  </a:lnTo>
                  <a:cubicBezTo>
                    <a:pt x="29" y="323"/>
                    <a:pt x="46" y="334"/>
                    <a:pt x="66" y="334"/>
                  </a:cubicBezTo>
                  <a:lnTo>
                    <a:pt x="66" y="334"/>
                  </a:lnTo>
                  <a:cubicBezTo>
                    <a:pt x="80" y="334"/>
                    <a:pt x="92" y="327"/>
                    <a:pt x="101" y="310"/>
                  </a:cubicBezTo>
                  <a:lnTo>
                    <a:pt x="234" y="68"/>
                  </a:lnTo>
                  <a:lnTo>
                    <a:pt x="234" y="68"/>
                  </a:lnTo>
                  <a:cubicBezTo>
                    <a:pt x="240" y="57"/>
                    <a:pt x="245" y="43"/>
                    <a:pt x="245" y="33"/>
                  </a:cubicBezTo>
                  <a:lnTo>
                    <a:pt x="245" y="33"/>
                  </a:lnTo>
                  <a:cubicBezTo>
                    <a:pt x="245" y="11"/>
                    <a:pt x="232" y="0"/>
                    <a:pt x="212" y="0"/>
                  </a:cubicBezTo>
                  <a:lnTo>
                    <a:pt x="32" y="0"/>
                  </a:lnTo>
                  <a:lnTo>
                    <a:pt x="32" y="0"/>
                  </a:lnTo>
                  <a:cubicBezTo>
                    <a:pt x="14" y="0"/>
                    <a:pt x="0" y="14"/>
                    <a:pt x="0" y="32"/>
                  </a:cubicBezTo>
                  <a:lnTo>
                    <a:pt x="0" y="32"/>
                  </a:lnTo>
                  <a:cubicBezTo>
                    <a:pt x="0" y="50"/>
                    <a:pt x="14" y="63"/>
                    <a:pt x="32" y="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1" name="Freeform 452">
            <a:extLst>
              <a:ext uri="{FF2B5EF4-FFF2-40B4-BE49-F238E27FC236}">
                <a16:creationId xmlns:a16="http://schemas.microsoft.com/office/drawing/2014/main" id="{76138FF3-3113-D14A-9195-C782B1BC4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3790" y="10844265"/>
            <a:ext cx="1034498" cy="1108042"/>
          </a:xfrm>
          <a:custGeom>
            <a:avLst/>
            <a:gdLst>
              <a:gd name="T0" fmla="*/ 922 w 930"/>
              <a:gd name="T1" fmla="*/ 771 h 995"/>
              <a:gd name="T2" fmla="*/ 924 w 930"/>
              <a:gd name="T3" fmla="*/ 770 h 995"/>
              <a:gd name="T4" fmla="*/ 924 w 930"/>
              <a:gd name="T5" fmla="*/ 769 h 995"/>
              <a:gd name="T6" fmla="*/ 925 w 930"/>
              <a:gd name="T7" fmla="*/ 767 h 995"/>
              <a:gd name="T8" fmla="*/ 926 w 930"/>
              <a:gd name="T9" fmla="*/ 765 h 995"/>
              <a:gd name="T10" fmla="*/ 927 w 930"/>
              <a:gd name="T11" fmla="*/ 764 h 995"/>
              <a:gd name="T12" fmla="*/ 927 w 930"/>
              <a:gd name="T13" fmla="*/ 762 h 995"/>
              <a:gd name="T14" fmla="*/ 928 w 930"/>
              <a:gd name="T15" fmla="*/ 760 h 995"/>
              <a:gd name="T16" fmla="*/ 929 w 930"/>
              <a:gd name="T17" fmla="*/ 758 h 995"/>
              <a:gd name="T18" fmla="*/ 929 w 930"/>
              <a:gd name="T19" fmla="*/ 756 h 995"/>
              <a:gd name="T20" fmla="*/ 929 w 930"/>
              <a:gd name="T21" fmla="*/ 754 h 995"/>
              <a:gd name="T22" fmla="*/ 929 w 930"/>
              <a:gd name="T23" fmla="*/ 751 h 995"/>
              <a:gd name="T24" fmla="*/ 929 w 930"/>
              <a:gd name="T25" fmla="*/ 747 h 995"/>
              <a:gd name="T26" fmla="*/ 929 w 930"/>
              <a:gd name="T27" fmla="*/ 745 h 995"/>
              <a:gd name="T28" fmla="*/ 929 w 930"/>
              <a:gd name="T29" fmla="*/ 743 h 995"/>
              <a:gd name="T30" fmla="*/ 928 w 930"/>
              <a:gd name="T31" fmla="*/ 742 h 995"/>
              <a:gd name="T32" fmla="*/ 927 w 930"/>
              <a:gd name="T33" fmla="*/ 740 h 995"/>
              <a:gd name="T34" fmla="*/ 927 w 930"/>
              <a:gd name="T35" fmla="*/ 738 h 995"/>
              <a:gd name="T36" fmla="*/ 926 w 930"/>
              <a:gd name="T37" fmla="*/ 736 h 995"/>
              <a:gd name="T38" fmla="*/ 925 w 930"/>
              <a:gd name="T39" fmla="*/ 735 h 995"/>
              <a:gd name="T40" fmla="*/ 924 w 930"/>
              <a:gd name="T41" fmla="*/ 733 h 995"/>
              <a:gd name="T42" fmla="*/ 924 w 930"/>
              <a:gd name="T43" fmla="*/ 731 h 995"/>
              <a:gd name="T44" fmla="*/ 922 w 930"/>
              <a:gd name="T45" fmla="*/ 730 h 995"/>
              <a:gd name="T46" fmla="*/ 922 w 930"/>
              <a:gd name="T47" fmla="*/ 728 h 995"/>
              <a:gd name="T48" fmla="*/ 921 w 930"/>
              <a:gd name="T49" fmla="*/ 727 h 995"/>
              <a:gd name="T50" fmla="*/ 918 w 930"/>
              <a:gd name="T51" fmla="*/ 724 h 995"/>
              <a:gd name="T52" fmla="*/ 918 w 930"/>
              <a:gd name="T53" fmla="*/ 724 h 995"/>
              <a:gd name="T54" fmla="*/ 713 w 930"/>
              <a:gd name="T55" fmla="*/ 519 h 995"/>
              <a:gd name="T56" fmla="*/ 659 w 930"/>
              <a:gd name="T57" fmla="*/ 519 h 995"/>
              <a:gd name="T58" fmla="*/ 800 w 930"/>
              <a:gd name="T59" fmla="*/ 713 h 995"/>
              <a:gd name="T60" fmla="*/ 431 w 930"/>
              <a:gd name="T61" fmla="*/ 713 h 995"/>
              <a:gd name="T62" fmla="*/ 76 w 930"/>
              <a:gd name="T63" fmla="*/ 395 h 995"/>
              <a:gd name="T64" fmla="*/ 686 w 930"/>
              <a:gd name="T65" fmla="*/ 76 h 995"/>
              <a:gd name="T66" fmla="*/ 724 w 930"/>
              <a:gd name="T67" fmla="*/ 38 h 995"/>
              <a:gd name="T68" fmla="*/ 686 w 930"/>
              <a:gd name="T69" fmla="*/ 0 h 995"/>
              <a:gd name="T70" fmla="*/ 431 w 930"/>
              <a:gd name="T71" fmla="*/ 1 h 995"/>
              <a:gd name="T72" fmla="*/ 128 w 930"/>
              <a:gd name="T73" fmla="*/ 115 h 995"/>
              <a:gd name="T74" fmla="*/ 0 w 930"/>
              <a:gd name="T75" fmla="*/ 395 h 995"/>
              <a:gd name="T76" fmla="*/ 128 w 930"/>
              <a:gd name="T77" fmla="*/ 675 h 995"/>
              <a:gd name="T78" fmla="*/ 431 w 930"/>
              <a:gd name="T79" fmla="*/ 789 h 995"/>
              <a:gd name="T80" fmla="*/ 659 w 930"/>
              <a:gd name="T81" fmla="*/ 929 h 995"/>
              <a:gd name="T82" fmla="*/ 659 w 930"/>
              <a:gd name="T83" fmla="*/ 983 h 995"/>
              <a:gd name="T84" fmla="*/ 686 w 930"/>
              <a:gd name="T85" fmla="*/ 994 h 995"/>
              <a:gd name="T86" fmla="*/ 713 w 930"/>
              <a:gd name="T87" fmla="*/ 983 h 995"/>
              <a:gd name="T88" fmla="*/ 918 w 930"/>
              <a:gd name="T89" fmla="*/ 778 h 995"/>
              <a:gd name="T90" fmla="*/ 921 w 930"/>
              <a:gd name="T91" fmla="*/ 775 h 995"/>
              <a:gd name="T92" fmla="*/ 921 w 930"/>
              <a:gd name="T93" fmla="*/ 773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30" h="995">
                <a:moveTo>
                  <a:pt x="922" y="771"/>
                </a:moveTo>
                <a:lnTo>
                  <a:pt x="922" y="771"/>
                </a:lnTo>
                <a:cubicBezTo>
                  <a:pt x="923" y="771"/>
                  <a:pt x="923" y="771"/>
                  <a:pt x="924" y="770"/>
                </a:cubicBezTo>
                <a:lnTo>
                  <a:pt x="924" y="770"/>
                </a:lnTo>
                <a:lnTo>
                  <a:pt x="924" y="769"/>
                </a:lnTo>
                <a:lnTo>
                  <a:pt x="924" y="769"/>
                </a:lnTo>
                <a:cubicBezTo>
                  <a:pt x="925" y="768"/>
                  <a:pt x="925" y="767"/>
                  <a:pt x="925" y="767"/>
                </a:cubicBezTo>
                <a:lnTo>
                  <a:pt x="925" y="767"/>
                </a:lnTo>
                <a:cubicBezTo>
                  <a:pt x="925" y="767"/>
                  <a:pt x="926" y="766"/>
                  <a:pt x="926" y="765"/>
                </a:cubicBezTo>
                <a:lnTo>
                  <a:pt x="926" y="765"/>
                </a:lnTo>
                <a:lnTo>
                  <a:pt x="927" y="764"/>
                </a:lnTo>
                <a:lnTo>
                  <a:pt x="927" y="764"/>
                </a:lnTo>
                <a:cubicBezTo>
                  <a:pt x="927" y="763"/>
                  <a:pt x="927" y="762"/>
                  <a:pt x="927" y="762"/>
                </a:cubicBezTo>
                <a:lnTo>
                  <a:pt x="927" y="762"/>
                </a:lnTo>
                <a:cubicBezTo>
                  <a:pt x="927" y="761"/>
                  <a:pt x="928" y="760"/>
                  <a:pt x="928" y="760"/>
                </a:cubicBezTo>
                <a:lnTo>
                  <a:pt x="928" y="760"/>
                </a:lnTo>
                <a:cubicBezTo>
                  <a:pt x="928" y="759"/>
                  <a:pt x="928" y="759"/>
                  <a:pt x="929" y="758"/>
                </a:cubicBezTo>
                <a:lnTo>
                  <a:pt x="929" y="758"/>
                </a:lnTo>
                <a:cubicBezTo>
                  <a:pt x="929" y="758"/>
                  <a:pt x="929" y="757"/>
                  <a:pt x="929" y="756"/>
                </a:cubicBezTo>
                <a:lnTo>
                  <a:pt x="929" y="756"/>
                </a:lnTo>
                <a:cubicBezTo>
                  <a:pt x="929" y="756"/>
                  <a:pt x="929" y="755"/>
                  <a:pt x="929" y="754"/>
                </a:cubicBezTo>
                <a:lnTo>
                  <a:pt x="929" y="754"/>
                </a:lnTo>
                <a:cubicBezTo>
                  <a:pt x="929" y="753"/>
                  <a:pt x="929" y="752"/>
                  <a:pt x="929" y="751"/>
                </a:cubicBezTo>
                <a:lnTo>
                  <a:pt x="929" y="751"/>
                </a:lnTo>
                <a:lnTo>
                  <a:pt x="929" y="751"/>
                </a:lnTo>
                <a:cubicBezTo>
                  <a:pt x="929" y="749"/>
                  <a:pt x="929" y="748"/>
                  <a:pt x="929" y="747"/>
                </a:cubicBezTo>
                <a:lnTo>
                  <a:pt x="929" y="747"/>
                </a:lnTo>
                <a:cubicBezTo>
                  <a:pt x="929" y="747"/>
                  <a:pt x="929" y="746"/>
                  <a:pt x="929" y="745"/>
                </a:cubicBezTo>
                <a:lnTo>
                  <a:pt x="929" y="745"/>
                </a:lnTo>
                <a:cubicBezTo>
                  <a:pt x="929" y="745"/>
                  <a:pt x="929" y="744"/>
                  <a:pt x="929" y="743"/>
                </a:cubicBezTo>
                <a:lnTo>
                  <a:pt x="929" y="743"/>
                </a:lnTo>
                <a:cubicBezTo>
                  <a:pt x="928" y="743"/>
                  <a:pt x="928" y="742"/>
                  <a:pt x="928" y="742"/>
                </a:cubicBezTo>
                <a:lnTo>
                  <a:pt x="928" y="742"/>
                </a:lnTo>
                <a:cubicBezTo>
                  <a:pt x="928" y="741"/>
                  <a:pt x="927" y="740"/>
                  <a:pt x="927" y="740"/>
                </a:cubicBezTo>
                <a:lnTo>
                  <a:pt x="927" y="740"/>
                </a:lnTo>
                <a:cubicBezTo>
                  <a:pt x="927" y="739"/>
                  <a:pt x="927" y="738"/>
                  <a:pt x="927" y="738"/>
                </a:cubicBezTo>
                <a:lnTo>
                  <a:pt x="927" y="738"/>
                </a:lnTo>
                <a:cubicBezTo>
                  <a:pt x="927" y="737"/>
                  <a:pt x="926" y="737"/>
                  <a:pt x="926" y="736"/>
                </a:cubicBezTo>
                <a:lnTo>
                  <a:pt x="926" y="736"/>
                </a:lnTo>
                <a:cubicBezTo>
                  <a:pt x="926" y="735"/>
                  <a:pt x="925" y="735"/>
                  <a:pt x="925" y="735"/>
                </a:cubicBezTo>
                <a:lnTo>
                  <a:pt x="925" y="735"/>
                </a:lnTo>
                <a:cubicBezTo>
                  <a:pt x="925" y="734"/>
                  <a:pt x="925" y="734"/>
                  <a:pt x="924" y="733"/>
                </a:cubicBezTo>
                <a:lnTo>
                  <a:pt x="924" y="733"/>
                </a:lnTo>
                <a:cubicBezTo>
                  <a:pt x="924" y="732"/>
                  <a:pt x="924" y="732"/>
                  <a:pt x="924" y="731"/>
                </a:cubicBezTo>
                <a:lnTo>
                  <a:pt x="924" y="731"/>
                </a:lnTo>
                <a:cubicBezTo>
                  <a:pt x="923" y="731"/>
                  <a:pt x="923" y="730"/>
                  <a:pt x="922" y="730"/>
                </a:cubicBezTo>
                <a:lnTo>
                  <a:pt x="922" y="730"/>
                </a:lnTo>
                <a:cubicBezTo>
                  <a:pt x="922" y="729"/>
                  <a:pt x="922" y="729"/>
                  <a:pt x="922" y="728"/>
                </a:cubicBezTo>
                <a:lnTo>
                  <a:pt x="922" y="728"/>
                </a:lnTo>
                <a:cubicBezTo>
                  <a:pt x="921" y="728"/>
                  <a:pt x="921" y="728"/>
                  <a:pt x="921" y="727"/>
                </a:cubicBezTo>
                <a:lnTo>
                  <a:pt x="921" y="727"/>
                </a:lnTo>
                <a:cubicBezTo>
                  <a:pt x="920" y="726"/>
                  <a:pt x="919" y="725"/>
                  <a:pt x="918" y="724"/>
                </a:cubicBezTo>
                <a:lnTo>
                  <a:pt x="918" y="724"/>
                </a:lnTo>
                <a:lnTo>
                  <a:pt x="918" y="724"/>
                </a:lnTo>
                <a:lnTo>
                  <a:pt x="713" y="519"/>
                </a:lnTo>
                <a:lnTo>
                  <a:pt x="713" y="519"/>
                </a:lnTo>
                <a:cubicBezTo>
                  <a:pt x="699" y="504"/>
                  <a:pt x="674" y="504"/>
                  <a:pt x="659" y="519"/>
                </a:cubicBezTo>
                <a:lnTo>
                  <a:pt x="659" y="519"/>
                </a:lnTo>
                <a:cubicBezTo>
                  <a:pt x="645" y="534"/>
                  <a:pt x="645" y="558"/>
                  <a:pt x="659" y="573"/>
                </a:cubicBezTo>
                <a:lnTo>
                  <a:pt x="800" y="713"/>
                </a:lnTo>
                <a:lnTo>
                  <a:pt x="431" y="713"/>
                </a:lnTo>
                <a:lnTo>
                  <a:pt x="431" y="713"/>
                </a:lnTo>
                <a:cubicBezTo>
                  <a:pt x="236" y="713"/>
                  <a:pt x="76" y="570"/>
                  <a:pt x="76" y="395"/>
                </a:cubicBezTo>
                <a:lnTo>
                  <a:pt x="76" y="395"/>
                </a:lnTo>
                <a:cubicBezTo>
                  <a:pt x="76" y="219"/>
                  <a:pt x="236" y="77"/>
                  <a:pt x="432" y="77"/>
                </a:cubicBezTo>
                <a:lnTo>
                  <a:pt x="686" y="76"/>
                </a:lnTo>
                <a:lnTo>
                  <a:pt x="686" y="76"/>
                </a:lnTo>
                <a:cubicBezTo>
                  <a:pt x="707" y="76"/>
                  <a:pt x="724" y="58"/>
                  <a:pt x="724" y="38"/>
                </a:cubicBezTo>
                <a:lnTo>
                  <a:pt x="724" y="38"/>
                </a:lnTo>
                <a:cubicBezTo>
                  <a:pt x="724" y="17"/>
                  <a:pt x="707" y="0"/>
                  <a:pt x="686" y="0"/>
                </a:cubicBezTo>
                <a:lnTo>
                  <a:pt x="686" y="0"/>
                </a:lnTo>
                <a:lnTo>
                  <a:pt x="431" y="1"/>
                </a:lnTo>
                <a:lnTo>
                  <a:pt x="431" y="1"/>
                </a:lnTo>
                <a:cubicBezTo>
                  <a:pt x="317" y="1"/>
                  <a:pt x="209" y="42"/>
                  <a:pt x="128" y="115"/>
                </a:cubicBezTo>
                <a:lnTo>
                  <a:pt x="128" y="115"/>
                </a:lnTo>
                <a:cubicBezTo>
                  <a:pt x="45" y="190"/>
                  <a:pt x="0" y="289"/>
                  <a:pt x="0" y="395"/>
                </a:cubicBezTo>
                <a:lnTo>
                  <a:pt x="0" y="395"/>
                </a:lnTo>
                <a:cubicBezTo>
                  <a:pt x="0" y="501"/>
                  <a:pt x="45" y="600"/>
                  <a:pt x="128" y="675"/>
                </a:cubicBezTo>
                <a:lnTo>
                  <a:pt x="128" y="675"/>
                </a:lnTo>
                <a:cubicBezTo>
                  <a:pt x="209" y="748"/>
                  <a:pt x="317" y="789"/>
                  <a:pt x="431" y="789"/>
                </a:cubicBezTo>
                <a:lnTo>
                  <a:pt x="800" y="789"/>
                </a:lnTo>
                <a:lnTo>
                  <a:pt x="659" y="929"/>
                </a:lnTo>
                <a:lnTo>
                  <a:pt x="659" y="929"/>
                </a:lnTo>
                <a:cubicBezTo>
                  <a:pt x="645" y="943"/>
                  <a:pt x="645" y="968"/>
                  <a:pt x="659" y="983"/>
                </a:cubicBezTo>
                <a:lnTo>
                  <a:pt x="659" y="983"/>
                </a:lnTo>
                <a:cubicBezTo>
                  <a:pt x="667" y="990"/>
                  <a:pt x="676" y="994"/>
                  <a:pt x="686" y="994"/>
                </a:cubicBezTo>
                <a:lnTo>
                  <a:pt x="686" y="994"/>
                </a:lnTo>
                <a:cubicBezTo>
                  <a:pt x="696" y="994"/>
                  <a:pt x="706" y="990"/>
                  <a:pt x="713" y="983"/>
                </a:cubicBezTo>
                <a:lnTo>
                  <a:pt x="918" y="778"/>
                </a:lnTo>
                <a:lnTo>
                  <a:pt x="918" y="778"/>
                </a:lnTo>
                <a:cubicBezTo>
                  <a:pt x="919" y="776"/>
                  <a:pt x="919" y="776"/>
                  <a:pt x="921" y="775"/>
                </a:cubicBezTo>
                <a:lnTo>
                  <a:pt x="921" y="775"/>
                </a:lnTo>
                <a:cubicBezTo>
                  <a:pt x="921" y="775"/>
                  <a:pt x="921" y="774"/>
                  <a:pt x="921" y="773"/>
                </a:cubicBezTo>
                <a:lnTo>
                  <a:pt x="921" y="773"/>
                </a:lnTo>
                <a:cubicBezTo>
                  <a:pt x="922" y="773"/>
                  <a:pt x="922" y="772"/>
                  <a:pt x="922" y="77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8A1F0D1C-6156-BC47-B0FB-EECE098996FB}"/>
              </a:ext>
            </a:extLst>
          </p:cNvPr>
          <p:cNvSpPr txBox="1"/>
          <p:nvPr/>
        </p:nvSpPr>
        <p:spPr>
          <a:xfrm>
            <a:off x="14160329" y="5778110"/>
            <a:ext cx="4273498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F77D6E35-FB05-BC4C-94F7-7D2710AD7009}"/>
              </a:ext>
            </a:extLst>
          </p:cNvPr>
          <p:cNvSpPr/>
          <p:nvPr/>
        </p:nvSpPr>
        <p:spPr>
          <a:xfrm>
            <a:off x="14160329" y="5129042"/>
            <a:ext cx="5233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Advertise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4B667E2C-A20E-AC46-8FEA-3E3EFA325BB5}"/>
              </a:ext>
            </a:extLst>
          </p:cNvPr>
          <p:cNvSpPr txBox="1"/>
          <p:nvPr/>
        </p:nvSpPr>
        <p:spPr>
          <a:xfrm flipH="1">
            <a:off x="6189865" y="5743274"/>
            <a:ext cx="4005958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ACF9449B-A07C-4E40-8718-D04743BB299C}"/>
              </a:ext>
            </a:extLst>
          </p:cNvPr>
          <p:cNvSpPr/>
          <p:nvPr/>
        </p:nvSpPr>
        <p:spPr>
          <a:xfrm flipH="1">
            <a:off x="4962591" y="5094206"/>
            <a:ext cx="5233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48AFE974-75FE-A440-A967-910B92ADEBAA}"/>
              </a:ext>
            </a:extLst>
          </p:cNvPr>
          <p:cNvSpPr txBox="1"/>
          <p:nvPr/>
        </p:nvSpPr>
        <p:spPr>
          <a:xfrm flipH="1">
            <a:off x="5583014" y="8497463"/>
            <a:ext cx="4005958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4F65B6F0-4A4E-A442-97D2-4D3D65CCD416}"/>
              </a:ext>
            </a:extLst>
          </p:cNvPr>
          <p:cNvSpPr/>
          <p:nvPr/>
        </p:nvSpPr>
        <p:spPr>
          <a:xfrm flipH="1">
            <a:off x="4355740" y="7848395"/>
            <a:ext cx="5233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CD44FD41-CBFB-0848-B417-01C1CA57EBA4}"/>
              </a:ext>
            </a:extLst>
          </p:cNvPr>
          <p:cNvSpPr txBox="1"/>
          <p:nvPr/>
        </p:nvSpPr>
        <p:spPr>
          <a:xfrm>
            <a:off x="14579775" y="8451616"/>
            <a:ext cx="4273498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268D0927-1F71-B24F-A167-B955DC28BC73}"/>
              </a:ext>
            </a:extLst>
          </p:cNvPr>
          <p:cNvSpPr/>
          <p:nvPr/>
        </p:nvSpPr>
        <p:spPr>
          <a:xfrm>
            <a:off x="14579775" y="7802548"/>
            <a:ext cx="5233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Authorize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AB19D233-369C-B845-BF6A-67E1ECDDD211}"/>
              </a:ext>
            </a:extLst>
          </p:cNvPr>
          <p:cNvSpPr txBox="1"/>
          <p:nvPr/>
        </p:nvSpPr>
        <p:spPr>
          <a:xfrm flipH="1">
            <a:off x="5262760" y="11196200"/>
            <a:ext cx="4005958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F10EF373-3397-AE44-B1AF-95BA86215C87}"/>
              </a:ext>
            </a:extLst>
          </p:cNvPr>
          <p:cNvSpPr/>
          <p:nvPr/>
        </p:nvSpPr>
        <p:spPr>
          <a:xfrm flipH="1">
            <a:off x="4035486" y="10547132"/>
            <a:ext cx="5233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Identify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0FC2242C-E8E0-6A45-9105-815363902848}"/>
              </a:ext>
            </a:extLst>
          </p:cNvPr>
          <p:cNvSpPr txBox="1"/>
          <p:nvPr/>
        </p:nvSpPr>
        <p:spPr>
          <a:xfrm>
            <a:off x="15108932" y="11150353"/>
            <a:ext cx="4273498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C49910E9-8252-BF46-A661-D320707FC172}"/>
              </a:ext>
            </a:extLst>
          </p:cNvPr>
          <p:cNvSpPr/>
          <p:nvPr/>
        </p:nvSpPr>
        <p:spPr>
          <a:xfrm>
            <a:off x="15108932" y="10501285"/>
            <a:ext cx="5233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Prioritize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CCA1F19B-3493-004C-875E-EB4D2C99A351}"/>
              </a:ext>
            </a:extLst>
          </p:cNvPr>
          <p:cNvGrpSpPr/>
          <p:nvPr/>
        </p:nvGrpSpPr>
        <p:grpSpPr>
          <a:xfrm>
            <a:off x="10760321" y="4091519"/>
            <a:ext cx="2956206" cy="8770772"/>
            <a:chOff x="12319170" y="4967782"/>
            <a:chExt cx="2073855" cy="6152927"/>
          </a:xfrm>
        </p:grpSpPr>
        <p:sp>
          <p:nvSpPr>
            <p:cNvPr id="321" name="Freeform 26">
              <a:extLst>
                <a:ext uri="{FF2B5EF4-FFF2-40B4-BE49-F238E27FC236}">
                  <a16:creationId xmlns:a16="http://schemas.microsoft.com/office/drawing/2014/main" id="{E8F6C0C3-B310-8F47-8056-577EC5ACE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2882" y="10938689"/>
              <a:ext cx="298396" cy="182020"/>
            </a:xfrm>
            <a:custGeom>
              <a:avLst/>
              <a:gdLst>
                <a:gd name="T0" fmla="*/ 415 w 441"/>
                <a:gd name="T1" fmla="*/ 270 h 271"/>
                <a:gd name="T2" fmla="*/ 22 w 441"/>
                <a:gd name="T3" fmla="*/ 270 h 271"/>
                <a:gd name="T4" fmla="*/ 0 w 441"/>
                <a:gd name="T5" fmla="*/ 0 h 271"/>
                <a:gd name="T6" fmla="*/ 440 w 441"/>
                <a:gd name="T7" fmla="*/ 0 h 271"/>
                <a:gd name="T8" fmla="*/ 415 w 441"/>
                <a:gd name="T9" fmla="*/ 27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271">
                  <a:moveTo>
                    <a:pt x="415" y="270"/>
                  </a:moveTo>
                  <a:lnTo>
                    <a:pt x="22" y="270"/>
                  </a:lnTo>
                  <a:lnTo>
                    <a:pt x="0" y="0"/>
                  </a:lnTo>
                  <a:lnTo>
                    <a:pt x="440" y="0"/>
                  </a:lnTo>
                  <a:lnTo>
                    <a:pt x="415" y="270"/>
                  </a:lnTo>
                </a:path>
              </a:pathLst>
            </a:custGeom>
            <a:solidFill>
              <a:srgbClr val="2D2E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" name="Freeform 27">
              <a:extLst>
                <a:ext uri="{FF2B5EF4-FFF2-40B4-BE49-F238E27FC236}">
                  <a16:creationId xmlns:a16="http://schemas.microsoft.com/office/drawing/2014/main" id="{2C77ED70-542C-6147-B27A-67B9D297A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1964" y="10938689"/>
              <a:ext cx="298396" cy="182020"/>
            </a:xfrm>
            <a:custGeom>
              <a:avLst/>
              <a:gdLst>
                <a:gd name="T0" fmla="*/ 415 w 441"/>
                <a:gd name="T1" fmla="*/ 270 h 271"/>
                <a:gd name="T2" fmla="*/ 22 w 441"/>
                <a:gd name="T3" fmla="*/ 270 h 271"/>
                <a:gd name="T4" fmla="*/ 0 w 441"/>
                <a:gd name="T5" fmla="*/ 0 h 271"/>
                <a:gd name="T6" fmla="*/ 440 w 441"/>
                <a:gd name="T7" fmla="*/ 0 h 271"/>
                <a:gd name="T8" fmla="*/ 415 w 441"/>
                <a:gd name="T9" fmla="*/ 27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271">
                  <a:moveTo>
                    <a:pt x="415" y="270"/>
                  </a:moveTo>
                  <a:lnTo>
                    <a:pt x="22" y="270"/>
                  </a:lnTo>
                  <a:lnTo>
                    <a:pt x="0" y="0"/>
                  </a:lnTo>
                  <a:lnTo>
                    <a:pt x="440" y="0"/>
                  </a:lnTo>
                  <a:lnTo>
                    <a:pt x="415" y="270"/>
                  </a:lnTo>
                </a:path>
              </a:pathLst>
            </a:custGeom>
            <a:solidFill>
              <a:srgbClr val="2D2E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" name="Freeform 28">
              <a:extLst>
                <a:ext uri="{FF2B5EF4-FFF2-40B4-BE49-F238E27FC236}">
                  <a16:creationId xmlns:a16="http://schemas.microsoft.com/office/drawing/2014/main" id="{9B383546-BE9D-1543-827A-F21360156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9170" y="4967782"/>
              <a:ext cx="2073855" cy="5991794"/>
            </a:xfrm>
            <a:custGeom>
              <a:avLst/>
              <a:gdLst>
                <a:gd name="T0" fmla="*/ 3064 w 3065"/>
                <a:gd name="T1" fmla="*/ 8853 h 8854"/>
                <a:gd name="T2" fmla="*/ 0 w 3065"/>
                <a:gd name="T3" fmla="*/ 8853 h 8854"/>
                <a:gd name="T4" fmla="*/ 0 w 3065"/>
                <a:gd name="T5" fmla="*/ 0 h 8854"/>
                <a:gd name="T6" fmla="*/ 3064 w 3065"/>
                <a:gd name="T7" fmla="*/ 0 h 8854"/>
                <a:gd name="T8" fmla="*/ 3064 w 3065"/>
                <a:gd name="T9" fmla="*/ 8853 h 8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5" h="8854">
                  <a:moveTo>
                    <a:pt x="3064" y="8853"/>
                  </a:moveTo>
                  <a:lnTo>
                    <a:pt x="0" y="8853"/>
                  </a:lnTo>
                  <a:lnTo>
                    <a:pt x="0" y="0"/>
                  </a:lnTo>
                  <a:lnTo>
                    <a:pt x="3064" y="0"/>
                  </a:lnTo>
                  <a:lnTo>
                    <a:pt x="3064" y="885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" name="Freeform 29">
              <a:extLst>
                <a:ext uri="{FF2B5EF4-FFF2-40B4-BE49-F238E27FC236}">
                  <a16:creationId xmlns:a16="http://schemas.microsoft.com/office/drawing/2014/main" id="{6D425D2F-9E39-4942-A1E6-CA11FFB9F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5706" y="5230371"/>
              <a:ext cx="1897800" cy="5729205"/>
            </a:xfrm>
            <a:custGeom>
              <a:avLst/>
              <a:gdLst>
                <a:gd name="T0" fmla="*/ 2802 w 2803"/>
                <a:gd name="T1" fmla="*/ 8466 h 8467"/>
                <a:gd name="T2" fmla="*/ 2802 w 2803"/>
                <a:gd name="T3" fmla="*/ 8466 h 8467"/>
                <a:gd name="T4" fmla="*/ 0 w 2803"/>
                <a:gd name="T5" fmla="*/ 8466 h 8467"/>
                <a:gd name="T6" fmla="*/ 0 w 2803"/>
                <a:gd name="T7" fmla="*/ 96 h 8467"/>
                <a:gd name="T8" fmla="*/ 96 w 2803"/>
                <a:gd name="T9" fmla="*/ 0 h 8467"/>
                <a:gd name="T10" fmla="*/ 2706 w 2803"/>
                <a:gd name="T11" fmla="*/ 0 h 8467"/>
                <a:gd name="T12" fmla="*/ 2802 w 2803"/>
                <a:gd name="T13" fmla="*/ 96 h 8467"/>
                <a:gd name="T14" fmla="*/ 2802 w 2803"/>
                <a:gd name="T15" fmla="*/ 8466 h 8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03" h="8467">
                  <a:moveTo>
                    <a:pt x="2802" y="8466"/>
                  </a:moveTo>
                  <a:lnTo>
                    <a:pt x="2802" y="8466"/>
                  </a:lnTo>
                  <a:cubicBezTo>
                    <a:pt x="0" y="8466"/>
                    <a:pt x="0" y="8466"/>
                    <a:pt x="0" y="846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2"/>
                    <a:pt x="42" y="0"/>
                    <a:pt x="96" y="0"/>
                  </a:cubicBezTo>
                  <a:cubicBezTo>
                    <a:pt x="2706" y="0"/>
                    <a:pt x="2706" y="0"/>
                    <a:pt x="2706" y="0"/>
                  </a:cubicBezTo>
                  <a:cubicBezTo>
                    <a:pt x="2760" y="0"/>
                    <a:pt x="2802" y="42"/>
                    <a:pt x="2802" y="96"/>
                  </a:cubicBezTo>
                  <a:lnTo>
                    <a:pt x="2802" y="8466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" name="Freeform 30">
              <a:extLst>
                <a:ext uri="{FF2B5EF4-FFF2-40B4-BE49-F238E27FC236}">
                  <a16:creationId xmlns:a16="http://schemas.microsoft.com/office/drawing/2014/main" id="{E7A757D4-F059-7249-BED8-5FFF4AAB9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5386" y="5293035"/>
              <a:ext cx="1784410" cy="375979"/>
            </a:xfrm>
            <a:custGeom>
              <a:avLst/>
              <a:gdLst>
                <a:gd name="T0" fmla="*/ 2558 w 2636"/>
                <a:gd name="T1" fmla="*/ 554 h 555"/>
                <a:gd name="T2" fmla="*/ 2558 w 2636"/>
                <a:gd name="T3" fmla="*/ 554 h 555"/>
                <a:gd name="T4" fmla="*/ 74 w 2636"/>
                <a:gd name="T5" fmla="*/ 554 h 555"/>
                <a:gd name="T6" fmla="*/ 0 w 2636"/>
                <a:gd name="T7" fmla="*/ 477 h 555"/>
                <a:gd name="T8" fmla="*/ 0 w 2636"/>
                <a:gd name="T9" fmla="*/ 76 h 555"/>
                <a:gd name="T10" fmla="*/ 74 w 2636"/>
                <a:gd name="T11" fmla="*/ 0 h 555"/>
                <a:gd name="T12" fmla="*/ 2558 w 2636"/>
                <a:gd name="T13" fmla="*/ 0 h 555"/>
                <a:gd name="T14" fmla="*/ 2635 w 2636"/>
                <a:gd name="T15" fmla="*/ 76 h 555"/>
                <a:gd name="T16" fmla="*/ 2635 w 2636"/>
                <a:gd name="T17" fmla="*/ 477 h 555"/>
                <a:gd name="T18" fmla="*/ 2558 w 2636"/>
                <a:gd name="T19" fmla="*/ 554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6" h="555">
                  <a:moveTo>
                    <a:pt x="2558" y="554"/>
                  </a:moveTo>
                  <a:lnTo>
                    <a:pt x="2558" y="554"/>
                  </a:lnTo>
                  <a:cubicBezTo>
                    <a:pt x="74" y="554"/>
                    <a:pt x="74" y="554"/>
                    <a:pt x="74" y="554"/>
                  </a:cubicBezTo>
                  <a:cubicBezTo>
                    <a:pt x="34" y="554"/>
                    <a:pt x="0" y="520"/>
                    <a:pt x="0" y="477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34"/>
                    <a:pt x="34" y="0"/>
                    <a:pt x="74" y="0"/>
                  </a:cubicBezTo>
                  <a:cubicBezTo>
                    <a:pt x="2558" y="0"/>
                    <a:pt x="2558" y="0"/>
                    <a:pt x="2558" y="0"/>
                  </a:cubicBezTo>
                  <a:cubicBezTo>
                    <a:pt x="2601" y="0"/>
                    <a:pt x="2635" y="34"/>
                    <a:pt x="2635" y="76"/>
                  </a:cubicBezTo>
                  <a:cubicBezTo>
                    <a:pt x="2635" y="477"/>
                    <a:pt x="2635" y="477"/>
                    <a:pt x="2635" y="477"/>
                  </a:cubicBezTo>
                  <a:cubicBezTo>
                    <a:pt x="2635" y="520"/>
                    <a:pt x="2601" y="554"/>
                    <a:pt x="2558" y="55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" name="Freeform 31">
              <a:extLst>
                <a:ext uri="{FF2B5EF4-FFF2-40B4-BE49-F238E27FC236}">
                  <a16:creationId xmlns:a16="http://schemas.microsoft.com/office/drawing/2014/main" id="{48A6FD03-2C24-084B-9FAD-A0F4CF7EF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5382553"/>
              <a:ext cx="599778" cy="23872"/>
            </a:xfrm>
            <a:custGeom>
              <a:avLst/>
              <a:gdLst>
                <a:gd name="T0" fmla="*/ 887 w 888"/>
                <a:gd name="T1" fmla="*/ 34 h 35"/>
                <a:gd name="T2" fmla="*/ 0 w 888"/>
                <a:gd name="T3" fmla="*/ 34 h 35"/>
                <a:gd name="T4" fmla="*/ 0 w 888"/>
                <a:gd name="T5" fmla="*/ 0 h 35"/>
                <a:gd name="T6" fmla="*/ 887 w 888"/>
                <a:gd name="T7" fmla="*/ 0 h 35"/>
                <a:gd name="T8" fmla="*/ 887 w 888"/>
                <a:gd name="T9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5">
                  <a:moveTo>
                    <a:pt x="887" y="34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4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" name="Freeform 32">
              <a:extLst>
                <a:ext uri="{FF2B5EF4-FFF2-40B4-BE49-F238E27FC236}">
                  <a16:creationId xmlns:a16="http://schemas.microsoft.com/office/drawing/2014/main" id="{EE9078F1-8708-0B45-B7DF-3A28FCCB2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5466104"/>
              <a:ext cx="599778" cy="26855"/>
            </a:xfrm>
            <a:custGeom>
              <a:avLst/>
              <a:gdLst>
                <a:gd name="T0" fmla="*/ 887 w 888"/>
                <a:gd name="T1" fmla="*/ 37 h 38"/>
                <a:gd name="T2" fmla="*/ 0 w 888"/>
                <a:gd name="T3" fmla="*/ 37 h 38"/>
                <a:gd name="T4" fmla="*/ 0 w 888"/>
                <a:gd name="T5" fmla="*/ 0 h 38"/>
                <a:gd name="T6" fmla="*/ 887 w 888"/>
                <a:gd name="T7" fmla="*/ 0 h 38"/>
                <a:gd name="T8" fmla="*/ 887 w 888"/>
                <a:gd name="T9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8">
                  <a:moveTo>
                    <a:pt x="887" y="37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7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" name="Freeform 33">
              <a:extLst>
                <a:ext uri="{FF2B5EF4-FFF2-40B4-BE49-F238E27FC236}">
                  <a16:creationId xmlns:a16="http://schemas.microsoft.com/office/drawing/2014/main" id="{47F0574A-5D99-9B4F-9BF1-0C930C58A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5549656"/>
              <a:ext cx="599778" cy="23872"/>
            </a:xfrm>
            <a:custGeom>
              <a:avLst/>
              <a:gdLst>
                <a:gd name="T0" fmla="*/ 887 w 888"/>
                <a:gd name="T1" fmla="*/ 36 h 37"/>
                <a:gd name="T2" fmla="*/ 0 w 888"/>
                <a:gd name="T3" fmla="*/ 36 h 37"/>
                <a:gd name="T4" fmla="*/ 0 w 888"/>
                <a:gd name="T5" fmla="*/ 0 h 37"/>
                <a:gd name="T6" fmla="*/ 887 w 888"/>
                <a:gd name="T7" fmla="*/ 0 h 37"/>
                <a:gd name="T8" fmla="*/ 887 w 888"/>
                <a:gd name="T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7">
                  <a:moveTo>
                    <a:pt x="887" y="3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" name="Freeform 34">
              <a:extLst>
                <a:ext uri="{FF2B5EF4-FFF2-40B4-BE49-F238E27FC236}">
                  <a16:creationId xmlns:a16="http://schemas.microsoft.com/office/drawing/2014/main" id="{E207DF21-1165-374A-BDFF-B3439C7D2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9857" y="5442233"/>
              <a:ext cx="80568" cy="80566"/>
            </a:xfrm>
            <a:custGeom>
              <a:avLst/>
              <a:gdLst>
                <a:gd name="T0" fmla="*/ 120 w 121"/>
                <a:gd name="T1" fmla="*/ 60 h 121"/>
                <a:gd name="T2" fmla="*/ 120 w 121"/>
                <a:gd name="T3" fmla="*/ 60 h 121"/>
                <a:gd name="T4" fmla="*/ 60 w 121"/>
                <a:gd name="T5" fmla="*/ 120 h 121"/>
                <a:gd name="T6" fmla="*/ 0 w 121"/>
                <a:gd name="T7" fmla="*/ 60 h 121"/>
                <a:gd name="T8" fmla="*/ 60 w 121"/>
                <a:gd name="T9" fmla="*/ 0 h 121"/>
                <a:gd name="T10" fmla="*/ 120 w 121"/>
                <a:gd name="T11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21">
                  <a:moveTo>
                    <a:pt x="120" y="60"/>
                  </a:moveTo>
                  <a:lnTo>
                    <a:pt x="120" y="60"/>
                  </a:lnTo>
                  <a:cubicBezTo>
                    <a:pt x="120" y="94"/>
                    <a:pt x="91" y="120"/>
                    <a:pt x="60" y="120"/>
                  </a:cubicBezTo>
                  <a:cubicBezTo>
                    <a:pt x="26" y="120"/>
                    <a:pt x="0" y="94"/>
                    <a:pt x="0" y="60"/>
                  </a:cubicBezTo>
                  <a:cubicBezTo>
                    <a:pt x="0" y="29"/>
                    <a:pt x="26" y="0"/>
                    <a:pt x="60" y="0"/>
                  </a:cubicBezTo>
                  <a:cubicBezTo>
                    <a:pt x="91" y="0"/>
                    <a:pt x="120" y="29"/>
                    <a:pt x="120" y="60"/>
                  </a:cubicBezTo>
                </a:path>
              </a:pathLst>
            </a:custGeom>
            <a:solidFill>
              <a:srgbClr val="4BBD9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" name="Freeform 35">
              <a:extLst>
                <a:ext uri="{FF2B5EF4-FFF2-40B4-BE49-F238E27FC236}">
                  <a16:creationId xmlns:a16="http://schemas.microsoft.com/office/drawing/2014/main" id="{4A9C389C-102F-454D-9EB4-09A93D11E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5912" y="5442233"/>
              <a:ext cx="80566" cy="80566"/>
            </a:xfrm>
            <a:custGeom>
              <a:avLst/>
              <a:gdLst>
                <a:gd name="T0" fmla="*/ 119 w 120"/>
                <a:gd name="T1" fmla="*/ 60 h 121"/>
                <a:gd name="T2" fmla="*/ 119 w 120"/>
                <a:gd name="T3" fmla="*/ 60 h 121"/>
                <a:gd name="T4" fmla="*/ 60 w 120"/>
                <a:gd name="T5" fmla="*/ 120 h 121"/>
                <a:gd name="T6" fmla="*/ 0 w 120"/>
                <a:gd name="T7" fmla="*/ 60 h 121"/>
                <a:gd name="T8" fmla="*/ 60 w 120"/>
                <a:gd name="T9" fmla="*/ 0 h 121"/>
                <a:gd name="T10" fmla="*/ 119 w 120"/>
                <a:gd name="T11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21">
                  <a:moveTo>
                    <a:pt x="119" y="60"/>
                  </a:moveTo>
                  <a:lnTo>
                    <a:pt x="119" y="60"/>
                  </a:lnTo>
                  <a:cubicBezTo>
                    <a:pt x="119" y="94"/>
                    <a:pt x="94" y="120"/>
                    <a:pt x="60" y="120"/>
                  </a:cubicBezTo>
                  <a:cubicBezTo>
                    <a:pt x="28" y="120"/>
                    <a:pt x="0" y="94"/>
                    <a:pt x="0" y="60"/>
                  </a:cubicBezTo>
                  <a:cubicBezTo>
                    <a:pt x="0" y="29"/>
                    <a:pt x="28" y="0"/>
                    <a:pt x="60" y="0"/>
                  </a:cubicBezTo>
                  <a:cubicBezTo>
                    <a:pt x="94" y="0"/>
                    <a:pt x="119" y="29"/>
                    <a:pt x="119" y="60"/>
                  </a:cubicBezTo>
                </a:path>
              </a:pathLst>
            </a:custGeom>
            <a:solidFill>
              <a:srgbClr val="E64C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" name="Freeform 36">
              <a:extLst>
                <a:ext uri="{FF2B5EF4-FFF2-40B4-BE49-F238E27FC236}">
                  <a16:creationId xmlns:a16="http://schemas.microsoft.com/office/drawing/2014/main" id="{A6A249B3-7572-2A45-9C67-132E987F1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1964" y="5442233"/>
              <a:ext cx="80568" cy="80566"/>
            </a:xfrm>
            <a:custGeom>
              <a:avLst/>
              <a:gdLst>
                <a:gd name="T0" fmla="*/ 116 w 117"/>
                <a:gd name="T1" fmla="*/ 60 h 121"/>
                <a:gd name="T2" fmla="*/ 116 w 117"/>
                <a:gd name="T3" fmla="*/ 60 h 121"/>
                <a:gd name="T4" fmla="*/ 56 w 117"/>
                <a:gd name="T5" fmla="*/ 120 h 121"/>
                <a:gd name="T6" fmla="*/ 0 w 117"/>
                <a:gd name="T7" fmla="*/ 60 h 121"/>
                <a:gd name="T8" fmla="*/ 56 w 117"/>
                <a:gd name="T9" fmla="*/ 0 h 121"/>
                <a:gd name="T10" fmla="*/ 116 w 117"/>
                <a:gd name="T11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21">
                  <a:moveTo>
                    <a:pt x="116" y="60"/>
                  </a:moveTo>
                  <a:lnTo>
                    <a:pt x="116" y="60"/>
                  </a:lnTo>
                  <a:cubicBezTo>
                    <a:pt x="116" y="94"/>
                    <a:pt x="90" y="120"/>
                    <a:pt x="56" y="120"/>
                  </a:cubicBezTo>
                  <a:cubicBezTo>
                    <a:pt x="25" y="120"/>
                    <a:pt x="0" y="94"/>
                    <a:pt x="0" y="60"/>
                  </a:cubicBezTo>
                  <a:cubicBezTo>
                    <a:pt x="0" y="29"/>
                    <a:pt x="25" y="0"/>
                    <a:pt x="56" y="0"/>
                  </a:cubicBezTo>
                  <a:cubicBezTo>
                    <a:pt x="90" y="0"/>
                    <a:pt x="116" y="29"/>
                    <a:pt x="116" y="60"/>
                  </a:cubicBezTo>
                </a:path>
              </a:pathLst>
            </a:custGeom>
            <a:solidFill>
              <a:srgbClr val="62C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" name="Freeform 37">
              <a:extLst>
                <a:ext uri="{FF2B5EF4-FFF2-40B4-BE49-F238E27FC236}">
                  <a16:creationId xmlns:a16="http://schemas.microsoft.com/office/drawing/2014/main" id="{FEE61D90-9EC6-DE4E-B226-E2EC63BDB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5386" y="5731676"/>
              <a:ext cx="1784410" cy="372996"/>
            </a:xfrm>
            <a:custGeom>
              <a:avLst/>
              <a:gdLst>
                <a:gd name="T0" fmla="*/ 2558 w 2636"/>
                <a:gd name="T1" fmla="*/ 551 h 552"/>
                <a:gd name="T2" fmla="*/ 2558 w 2636"/>
                <a:gd name="T3" fmla="*/ 551 h 552"/>
                <a:gd name="T4" fmla="*/ 74 w 2636"/>
                <a:gd name="T5" fmla="*/ 551 h 552"/>
                <a:gd name="T6" fmla="*/ 0 w 2636"/>
                <a:gd name="T7" fmla="*/ 474 h 552"/>
                <a:gd name="T8" fmla="*/ 0 w 2636"/>
                <a:gd name="T9" fmla="*/ 74 h 552"/>
                <a:gd name="T10" fmla="*/ 74 w 2636"/>
                <a:gd name="T11" fmla="*/ 0 h 552"/>
                <a:gd name="T12" fmla="*/ 2558 w 2636"/>
                <a:gd name="T13" fmla="*/ 0 h 552"/>
                <a:gd name="T14" fmla="*/ 2635 w 2636"/>
                <a:gd name="T15" fmla="*/ 74 h 552"/>
                <a:gd name="T16" fmla="*/ 2635 w 2636"/>
                <a:gd name="T17" fmla="*/ 474 h 552"/>
                <a:gd name="T18" fmla="*/ 2558 w 2636"/>
                <a:gd name="T19" fmla="*/ 551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6" h="552">
                  <a:moveTo>
                    <a:pt x="2558" y="551"/>
                  </a:moveTo>
                  <a:lnTo>
                    <a:pt x="2558" y="551"/>
                  </a:lnTo>
                  <a:cubicBezTo>
                    <a:pt x="74" y="551"/>
                    <a:pt x="74" y="551"/>
                    <a:pt x="74" y="551"/>
                  </a:cubicBezTo>
                  <a:cubicBezTo>
                    <a:pt x="34" y="551"/>
                    <a:pt x="0" y="517"/>
                    <a:pt x="0" y="4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34"/>
                    <a:pt x="34" y="0"/>
                    <a:pt x="74" y="0"/>
                  </a:cubicBezTo>
                  <a:cubicBezTo>
                    <a:pt x="2558" y="0"/>
                    <a:pt x="2558" y="0"/>
                    <a:pt x="2558" y="0"/>
                  </a:cubicBezTo>
                  <a:cubicBezTo>
                    <a:pt x="2601" y="0"/>
                    <a:pt x="2635" y="34"/>
                    <a:pt x="2635" y="74"/>
                  </a:cubicBezTo>
                  <a:cubicBezTo>
                    <a:pt x="2635" y="474"/>
                    <a:pt x="2635" y="474"/>
                    <a:pt x="2635" y="474"/>
                  </a:cubicBezTo>
                  <a:cubicBezTo>
                    <a:pt x="2635" y="517"/>
                    <a:pt x="2601" y="551"/>
                    <a:pt x="2558" y="55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" name="Freeform 38">
              <a:extLst>
                <a:ext uri="{FF2B5EF4-FFF2-40B4-BE49-F238E27FC236}">
                  <a16:creationId xmlns:a16="http://schemas.microsoft.com/office/drawing/2014/main" id="{8D9058D5-8899-D646-8BE2-A5795630B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5821194"/>
              <a:ext cx="599778" cy="26856"/>
            </a:xfrm>
            <a:custGeom>
              <a:avLst/>
              <a:gdLst>
                <a:gd name="T0" fmla="*/ 887 w 888"/>
                <a:gd name="T1" fmla="*/ 37 h 38"/>
                <a:gd name="T2" fmla="*/ 0 w 888"/>
                <a:gd name="T3" fmla="*/ 37 h 38"/>
                <a:gd name="T4" fmla="*/ 0 w 888"/>
                <a:gd name="T5" fmla="*/ 0 h 38"/>
                <a:gd name="T6" fmla="*/ 887 w 888"/>
                <a:gd name="T7" fmla="*/ 0 h 38"/>
                <a:gd name="T8" fmla="*/ 887 w 888"/>
                <a:gd name="T9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8">
                  <a:moveTo>
                    <a:pt x="887" y="37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7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" name="Freeform 39">
              <a:extLst>
                <a:ext uri="{FF2B5EF4-FFF2-40B4-BE49-F238E27FC236}">
                  <a16:creationId xmlns:a16="http://schemas.microsoft.com/office/drawing/2014/main" id="{2F71C506-25D6-DE49-9F51-E4C9B5C8A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5904745"/>
              <a:ext cx="599778" cy="23872"/>
            </a:xfrm>
            <a:custGeom>
              <a:avLst/>
              <a:gdLst>
                <a:gd name="T0" fmla="*/ 887 w 888"/>
                <a:gd name="T1" fmla="*/ 34 h 35"/>
                <a:gd name="T2" fmla="*/ 0 w 888"/>
                <a:gd name="T3" fmla="*/ 34 h 35"/>
                <a:gd name="T4" fmla="*/ 0 w 888"/>
                <a:gd name="T5" fmla="*/ 0 h 35"/>
                <a:gd name="T6" fmla="*/ 887 w 888"/>
                <a:gd name="T7" fmla="*/ 0 h 35"/>
                <a:gd name="T8" fmla="*/ 887 w 888"/>
                <a:gd name="T9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5">
                  <a:moveTo>
                    <a:pt x="887" y="34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4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" name="Freeform 40">
              <a:extLst>
                <a:ext uri="{FF2B5EF4-FFF2-40B4-BE49-F238E27FC236}">
                  <a16:creationId xmlns:a16="http://schemas.microsoft.com/office/drawing/2014/main" id="{E5326988-696D-1C4C-91E3-322219E18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5988297"/>
              <a:ext cx="599778" cy="23872"/>
            </a:xfrm>
            <a:custGeom>
              <a:avLst/>
              <a:gdLst>
                <a:gd name="T0" fmla="*/ 887 w 888"/>
                <a:gd name="T1" fmla="*/ 36 h 37"/>
                <a:gd name="T2" fmla="*/ 0 w 888"/>
                <a:gd name="T3" fmla="*/ 36 h 37"/>
                <a:gd name="T4" fmla="*/ 0 w 888"/>
                <a:gd name="T5" fmla="*/ 0 h 37"/>
                <a:gd name="T6" fmla="*/ 887 w 888"/>
                <a:gd name="T7" fmla="*/ 0 h 37"/>
                <a:gd name="T8" fmla="*/ 887 w 888"/>
                <a:gd name="T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7">
                  <a:moveTo>
                    <a:pt x="887" y="3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" name="Freeform 41">
              <a:extLst>
                <a:ext uri="{FF2B5EF4-FFF2-40B4-BE49-F238E27FC236}">
                  <a16:creationId xmlns:a16="http://schemas.microsoft.com/office/drawing/2014/main" id="{AC47571E-E77C-9B42-9983-4AE85EA2D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9857" y="5880874"/>
              <a:ext cx="80568" cy="80568"/>
            </a:xfrm>
            <a:custGeom>
              <a:avLst/>
              <a:gdLst>
                <a:gd name="T0" fmla="*/ 120 w 121"/>
                <a:gd name="T1" fmla="*/ 60 h 118"/>
                <a:gd name="T2" fmla="*/ 120 w 121"/>
                <a:gd name="T3" fmla="*/ 60 h 118"/>
                <a:gd name="T4" fmla="*/ 60 w 121"/>
                <a:gd name="T5" fmla="*/ 117 h 118"/>
                <a:gd name="T6" fmla="*/ 0 w 121"/>
                <a:gd name="T7" fmla="*/ 60 h 118"/>
                <a:gd name="T8" fmla="*/ 60 w 121"/>
                <a:gd name="T9" fmla="*/ 0 h 118"/>
                <a:gd name="T10" fmla="*/ 120 w 121"/>
                <a:gd name="T11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18">
                  <a:moveTo>
                    <a:pt x="120" y="60"/>
                  </a:moveTo>
                  <a:lnTo>
                    <a:pt x="120" y="60"/>
                  </a:lnTo>
                  <a:cubicBezTo>
                    <a:pt x="120" y="91"/>
                    <a:pt x="91" y="117"/>
                    <a:pt x="60" y="117"/>
                  </a:cubicBezTo>
                  <a:cubicBezTo>
                    <a:pt x="26" y="117"/>
                    <a:pt x="0" y="91"/>
                    <a:pt x="0" y="60"/>
                  </a:cubicBezTo>
                  <a:cubicBezTo>
                    <a:pt x="0" y="26"/>
                    <a:pt x="26" y="0"/>
                    <a:pt x="60" y="0"/>
                  </a:cubicBezTo>
                  <a:cubicBezTo>
                    <a:pt x="91" y="0"/>
                    <a:pt x="120" y="26"/>
                    <a:pt x="120" y="60"/>
                  </a:cubicBezTo>
                </a:path>
              </a:pathLst>
            </a:custGeom>
            <a:solidFill>
              <a:srgbClr val="4BBD9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" name="Freeform 42">
              <a:extLst>
                <a:ext uri="{FF2B5EF4-FFF2-40B4-BE49-F238E27FC236}">
                  <a16:creationId xmlns:a16="http://schemas.microsoft.com/office/drawing/2014/main" id="{2642E86C-6071-B54F-8BA4-16866D3E0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5912" y="5880874"/>
              <a:ext cx="80566" cy="80568"/>
            </a:xfrm>
            <a:custGeom>
              <a:avLst/>
              <a:gdLst>
                <a:gd name="T0" fmla="*/ 119 w 120"/>
                <a:gd name="T1" fmla="*/ 60 h 118"/>
                <a:gd name="T2" fmla="*/ 119 w 120"/>
                <a:gd name="T3" fmla="*/ 60 h 118"/>
                <a:gd name="T4" fmla="*/ 60 w 120"/>
                <a:gd name="T5" fmla="*/ 117 h 118"/>
                <a:gd name="T6" fmla="*/ 0 w 120"/>
                <a:gd name="T7" fmla="*/ 60 h 118"/>
                <a:gd name="T8" fmla="*/ 60 w 120"/>
                <a:gd name="T9" fmla="*/ 0 h 118"/>
                <a:gd name="T10" fmla="*/ 119 w 120"/>
                <a:gd name="T11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18">
                  <a:moveTo>
                    <a:pt x="119" y="60"/>
                  </a:moveTo>
                  <a:lnTo>
                    <a:pt x="119" y="60"/>
                  </a:lnTo>
                  <a:cubicBezTo>
                    <a:pt x="119" y="91"/>
                    <a:pt x="94" y="117"/>
                    <a:pt x="60" y="117"/>
                  </a:cubicBezTo>
                  <a:cubicBezTo>
                    <a:pt x="28" y="117"/>
                    <a:pt x="0" y="91"/>
                    <a:pt x="0" y="60"/>
                  </a:cubicBezTo>
                  <a:cubicBezTo>
                    <a:pt x="0" y="26"/>
                    <a:pt x="28" y="0"/>
                    <a:pt x="60" y="0"/>
                  </a:cubicBezTo>
                  <a:cubicBezTo>
                    <a:pt x="94" y="0"/>
                    <a:pt x="119" y="26"/>
                    <a:pt x="119" y="60"/>
                  </a:cubicBezTo>
                </a:path>
              </a:pathLst>
            </a:custGeom>
            <a:solidFill>
              <a:srgbClr val="E64C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Freeform 43">
              <a:extLst>
                <a:ext uri="{FF2B5EF4-FFF2-40B4-BE49-F238E27FC236}">
                  <a16:creationId xmlns:a16="http://schemas.microsoft.com/office/drawing/2014/main" id="{5625B09A-79FB-F64C-9AA3-BCAD4DEA4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1964" y="5880874"/>
              <a:ext cx="80568" cy="80568"/>
            </a:xfrm>
            <a:custGeom>
              <a:avLst/>
              <a:gdLst>
                <a:gd name="T0" fmla="*/ 116 w 117"/>
                <a:gd name="T1" fmla="*/ 60 h 118"/>
                <a:gd name="T2" fmla="*/ 116 w 117"/>
                <a:gd name="T3" fmla="*/ 60 h 118"/>
                <a:gd name="T4" fmla="*/ 56 w 117"/>
                <a:gd name="T5" fmla="*/ 117 h 118"/>
                <a:gd name="T6" fmla="*/ 0 w 117"/>
                <a:gd name="T7" fmla="*/ 60 h 118"/>
                <a:gd name="T8" fmla="*/ 56 w 117"/>
                <a:gd name="T9" fmla="*/ 0 h 118"/>
                <a:gd name="T10" fmla="*/ 116 w 117"/>
                <a:gd name="T11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18">
                  <a:moveTo>
                    <a:pt x="116" y="60"/>
                  </a:moveTo>
                  <a:lnTo>
                    <a:pt x="116" y="60"/>
                  </a:lnTo>
                  <a:cubicBezTo>
                    <a:pt x="116" y="91"/>
                    <a:pt x="90" y="117"/>
                    <a:pt x="56" y="117"/>
                  </a:cubicBezTo>
                  <a:cubicBezTo>
                    <a:pt x="25" y="117"/>
                    <a:pt x="0" y="91"/>
                    <a:pt x="0" y="60"/>
                  </a:cubicBezTo>
                  <a:cubicBezTo>
                    <a:pt x="0" y="26"/>
                    <a:pt x="25" y="0"/>
                    <a:pt x="56" y="0"/>
                  </a:cubicBezTo>
                  <a:cubicBezTo>
                    <a:pt x="90" y="0"/>
                    <a:pt x="116" y="26"/>
                    <a:pt x="116" y="60"/>
                  </a:cubicBezTo>
                </a:path>
              </a:pathLst>
            </a:custGeom>
            <a:solidFill>
              <a:srgbClr val="62C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" name="Freeform 44">
              <a:extLst>
                <a:ext uri="{FF2B5EF4-FFF2-40B4-BE49-F238E27FC236}">
                  <a16:creationId xmlns:a16="http://schemas.microsoft.com/office/drawing/2014/main" id="{11D9835C-BC15-4445-B4EB-DEA8032A4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5386" y="6167334"/>
              <a:ext cx="1784410" cy="375979"/>
            </a:xfrm>
            <a:custGeom>
              <a:avLst/>
              <a:gdLst>
                <a:gd name="T0" fmla="*/ 2558 w 2636"/>
                <a:gd name="T1" fmla="*/ 554 h 555"/>
                <a:gd name="T2" fmla="*/ 2558 w 2636"/>
                <a:gd name="T3" fmla="*/ 554 h 555"/>
                <a:gd name="T4" fmla="*/ 74 w 2636"/>
                <a:gd name="T5" fmla="*/ 554 h 555"/>
                <a:gd name="T6" fmla="*/ 0 w 2636"/>
                <a:gd name="T7" fmla="*/ 477 h 555"/>
                <a:gd name="T8" fmla="*/ 0 w 2636"/>
                <a:gd name="T9" fmla="*/ 77 h 555"/>
                <a:gd name="T10" fmla="*/ 74 w 2636"/>
                <a:gd name="T11" fmla="*/ 0 h 555"/>
                <a:gd name="T12" fmla="*/ 2558 w 2636"/>
                <a:gd name="T13" fmla="*/ 0 h 555"/>
                <a:gd name="T14" fmla="*/ 2635 w 2636"/>
                <a:gd name="T15" fmla="*/ 77 h 555"/>
                <a:gd name="T16" fmla="*/ 2635 w 2636"/>
                <a:gd name="T17" fmla="*/ 477 h 555"/>
                <a:gd name="T18" fmla="*/ 2558 w 2636"/>
                <a:gd name="T19" fmla="*/ 554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6" h="555">
                  <a:moveTo>
                    <a:pt x="2558" y="554"/>
                  </a:moveTo>
                  <a:lnTo>
                    <a:pt x="2558" y="554"/>
                  </a:lnTo>
                  <a:cubicBezTo>
                    <a:pt x="74" y="554"/>
                    <a:pt x="74" y="554"/>
                    <a:pt x="74" y="554"/>
                  </a:cubicBezTo>
                  <a:cubicBezTo>
                    <a:pt x="34" y="554"/>
                    <a:pt x="0" y="520"/>
                    <a:pt x="0" y="4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34" y="0"/>
                    <a:pt x="74" y="0"/>
                  </a:cubicBezTo>
                  <a:cubicBezTo>
                    <a:pt x="2558" y="0"/>
                    <a:pt x="2558" y="0"/>
                    <a:pt x="2558" y="0"/>
                  </a:cubicBezTo>
                  <a:cubicBezTo>
                    <a:pt x="2601" y="0"/>
                    <a:pt x="2635" y="34"/>
                    <a:pt x="2635" y="77"/>
                  </a:cubicBezTo>
                  <a:cubicBezTo>
                    <a:pt x="2635" y="477"/>
                    <a:pt x="2635" y="477"/>
                    <a:pt x="2635" y="477"/>
                  </a:cubicBezTo>
                  <a:cubicBezTo>
                    <a:pt x="2635" y="520"/>
                    <a:pt x="2601" y="554"/>
                    <a:pt x="2558" y="55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" name="Freeform 45">
              <a:extLst>
                <a:ext uri="{FF2B5EF4-FFF2-40B4-BE49-F238E27FC236}">
                  <a16:creationId xmlns:a16="http://schemas.microsoft.com/office/drawing/2014/main" id="{77F583DC-E00F-F842-9FFC-75CA8E496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6259838"/>
              <a:ext cx="599778" cy="23872"/>
            </a:xfrm>
            <a:custGeom>
              <a:avLst/>
              <a:gdLst>
                <a:gd name="T0" fmla="*/ 887 w 888"/>
                <a:gd name="T1" fmla="*/ 34 h 35"/>
                <a:gd name="T2" fmla="*/ 0 w 888"/>
                <a:gd name="T3" fmla="*/ 34 h 35"/>
                <a:gd name="T4" fmla="*/ 0 w 888"/>
                <a:gd name="T5" fmla="*/ 0 h 35"/>
                <a:gd name="T6" fmla="*/ 887 w 888"/>
                <a:gd name="T7" fmla="*/ 0 h 35"/>
                <a:gd name="T8" fmla="*/ 887 w 888"/>
                <a:gd name="T9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5">
                  <a:moveTo>
                    <a:pt x="887" y="34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4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" name="Freeform 46">
              <a:extLst>
                <a:ext uri="{FF2B5EF4-FFF2-40B4-BE49-F238E27FC236}">
                  <a16:creationId xmlns:a16="http://schemas.microsoft.com/office/drawing/2014/main" id="{673F5CD8-A10E-9249-80DF-8B77F26BF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6343389"/>
              <a:ext cx="599778" cy="23872"/>
            </a:xfrm>
            <a:custGeom>
              <a:avLst/>
              <a:gdLst>
                <a:gd name="T0" fmla="*/ 887 w 888"/>
                <a:gd name="T1" fmla="*/ 36 h 37"/>
                <a:gd name="T2" fmla="*/ 0 w 888"/>
                <a:gd name="T3" fmla="*/ 36 h 37"/>
                <a:gd name="T4" fmla="*/ 0 w 888"/>
                <a:gd name="T5" fmla="*/ 0 h 37"/>
                <a:gd name="T6" fmla="*/ 887 w 888"/>
                <a:gd name="T7" fmla="*/ 0 h 37"/>
                <a:gd name="T8" fmla="*/ 887 w 888"/>
                <a:gd name="T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7">
                  <a:moveTo>
                    <a:pt x="887" y="3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" name="Freeform 47">
              <a:extLst>
                <a:ext uri="{FF2B5EF4-FFF2-40B4-BE49-F238E27FC236}">
                  <a16:creationId xmlns:a16="http://schemas.microsoft.com/office/drawing/2014/main" id="{F03FCAB7-A00F-BC4C-AAF1-2FE3CA967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6426940"/>
              <a:ext cx="599778" cy="23872"/>
            </a:xfrm>
            <a:custGeom>
              <a:avLst/>
              <a:gdLst>
                <a:gd name="T0" fmla="*/ 887 w 888"/>
                <a:gd name="T1" fmla="*/ 34 h 35"/>
                <a:gd name="T2" fmla="*/ 0 w 888"/>
                <a:gd name="T3" fmla="*/ 34 h 35"/>
                <a:gd name="T4" fmla="*/ 0 w 888"/>
                <a:gd name="T5" fmla="*/ 0 h 35"/>
                <a:gd name="T6" fmla="*/ 887 w 888"/>
                <a:gd name="T7" fmla="*/ 0 h 35"/>
                <a:gd name="T8" fmla="*/ 887 w 888"/>
                <a:gd name="T9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5">
                  <a:moveTo>
                    <a:pt x="887" y="34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4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" name="Freeform 48">
              <a:extLst>
                <a:ext uri="{FF2B5EF4-FFF2-40B4-BE49-F238E27FC236}">
                  <a16:creationId xmlns:a16="http://schemas.microsoft.com/office/drawing/2014/main" id="{0C39D381-F7D7-0C4A-AE81-F33AD00D7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9857" y="6316532"/>
              <a:ext cx="80568" cy="80568"/>
            </a:xfrm>
            <a:custGeom>
              <a:avLst/>
              <a:gdLst>
                <a:gd name="T0" fmla="*/ 120 w 121"/>
                <a:gd name="T1" fmla="*/ 59 h 120"/>
                <a:gd name="T2" fmla="*/ 120 w 121"/>
                <a:gd name="T3" fmla="*/ 59 h 120"/>
                <a:gd name="T4" fmla="*/ 60 w 121"/>
                <a:gd name="T5" fmla="*/ 119 h 120"/>
                <a:gd name="T6" fmla="*/ 0 w 121"/>
                <a:gd name="T7" fmla="*/ 59 h 120"/>
                <a:gd name="T8" fmla="*/ 60 w 121"/>
                <a:gd name="T9" fmla="*/ 0 h 120"/>
                <a:gd name="T10" fmla="*/ 120 w 121"/>
                <a:gd name="T11" fmla="*/ 5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20">
                  <a:moveTo>
                    <a:pt x="120" y="59"/>
                  </a:moveTo>
                  <a:lnTo>
                    <a:pt x="120" y="59"/>
                  </a:lnTo>
                  <a:cubicBezTo>
                    <a:pt x="120" y="93"/>
                    <a:pt x="91" y="119"/>
                    <a:pt x="60" y="119"/>
                  </a:cubicBezTo>
                  <a:cubicBezTo>
                    <a:pt x="26" y="119"/>
                    <a:pt x="0" y="93"/>
                    <a:pt x="0" y="59"/>
                  </a:cubicBezTo>
                  <a:cubicBezTo>
                    <a:pt x="0" y="28"/>
                    <a:pt x="26" y="0"/>
                    <a:pt x="60" y="0"/>
                  </a:cubicBezTo>
                  <a:cubicBezTo>
                    <a:pt x="91" y="0"/>
                    <a:pt x="120" y="28"/>
                    <a:pt x="120" y="59"/>
                  </a:cubicBezTo>
                </a:path>
              </a:pathLst>
            </a:custGeom>
            <a:solidFill>
              <a:srgbClr val="4BBD9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" name="Freeform 49">
              <a:extLst>
                <a:ext uri="{FF2B5EF4-FFF2-40B4-BE49-F238E27FC236}">
                  <a16:creationId xmlns:a16="http://schemas.microsoft.com/office/drawing/2014/main" id="{F083D9D4-6F22-6D49-BF26-5B4FCD1AB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5912" y="6316532"/>
              <a:ext cx="80566" cy="80568"/>
            </a:xfrm>
            <a:custGeom>
              <a:avLst/>
              <a:gdLst>
                <a:gd name="T0" fmla="*/ 119 w 120"/>
                <a:gd name="T1" fmla="*/ 59 h 120"/>
                <a:gd name="T2" fmla="*/ 119 w 120"/>
                <a:gd name="T3" fmla="*/ 59 h 120"/>
                <a:gd name="T4" fmla="*/ 60 w 120"/>
                <a:gd name="T5" fmla="*/ 119 h 120"/>
                <a:gd name="T6" fmla="*/ 0 w 120"/>
                <a:gd name="T7" fmla="*/ 59 h 120"/>
                <a:gd name="T8" fmla="*/ 60 w 120"/>
                <a:gd name="T9" fmla="*/ 0 h 120"/>
                <a:gd name="T10" fmla="*/ 119 w 120"/>
                <a:gd name="T11" fmla="*/ 5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20">
                  <a:moveTo>
                    <a:pt x="119" y="59"/>
                  </a:moveTo>
                  <a:lnTo>
                    <a:pt x="119" y="59"/>
                  </a:lnTo>
                  <a:cubicBezTo>
                    <a:pt x="119" y="93"/>
                    <a:pt x="94" y="119"/>
                    <a:pt x="60" y="119"/>
                  </a:cubicBezTo>
                  <a:cubicBezTo>
                    <a:pt x="28" y="119"/>
                    <a:pt x="0" y="93"/>
                    <a:pt x="0" y="59"/>
                  </a:cubicBezTo>
                  <a:cubicBezTo>
                    <a:pt x="0" y="28"/>
                    <a:pt x="28" y="0"/>
                    <a:pt x="60" y="0"/>
                  </a:cubicBezTo>
                  <a:cubicBezTo>
                    <a:pt x="94" y="0"/>
                    <a:pt x="119" y="28"/>
                    <a:pt x="119" y="59"/>
                  </a:cubicBezTo>
                </a:path>
              </a:pathLst>
            </a:custGeom>
            <a:solidFill>
              <a:srgbClr val="E64C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" name="Freeform 50">
              <a:extLst>
                <a:ext uri="{FF2B5EF4-FFF2-40B4-BE49-F238E27FC236}">
                  <a16:creationId xmlns:a16="http://schemas.microsoft.com/office/drawing/2014/main" id="{412FCC21-0E82-E243-A398-B0DA5404E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1964" y="6316532"/>
              <a:ext cx="80568" cy="80568"/>
            </a:xfrm>
            <a:custGeom>
              <a:avLst/>
              <a:gdLst>
                <a:gd name="T0" fmla="*/ 116 w 117"/>
                <a:gd name="T1" fmla="*/ 59 h 120"/>
                <a:gd name="T2" fmla="*/ 116 w 117"/>
                <a:gd name="T3" fmla="*/ 59 h 120"/>
                <a:gd name="T4" fmla="*/ 56 w 117"/>
                <a:gd name="T5" fmla="*/ 119 h 120"/>
                <a:gd name="T6" fmla="*/ 0 w 117"/>
                <a:gd name="T7" fmla="*/ 59 h 120"/>
                <a:gd name="T8" fmla="*/ 56 w 117"/>
                <a:gd name="T9" fmla="*/ 0 h 120"/>
                <a:gd name="T10" fmla="*/ 116 w 117"/>
                <a:gd name="T11" fmla="*/ 5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20">
                  <a:moveTo>
                    <a:pt x="116" y="59"/>
                  </a:moveTo>
                  <a:lnTo>
                    <a:pt x="116" y="59"/>
                  </a:lnTo>
                  <a:cubicBezTo>
                    <a:pt x="116" y="93"/>
                    <a:pt x="90" y="119"/>
                    <a:pt x="56" y="119"/>
                  </a:cubicBezTo>
                  <a:cubicBezTo>
                    <a:pt x="25" y="119"/>
                    <a:pt x="0" y="93"/>
                    <a:pt x="0" y="59"/>
                  </a:cubicBezTo>
                  <a:cubicBezTo>
                    <a:pt x="0" y="28"/>
                    <a:pt x="25" y="0"/>
                    <a:pt x="56" y="0"/>
                  </a:cubicBezTo>
                  <a:cubicBezTo>
                    <a:pt x="90" y="0"/>
                    <a:pt x="116" y="28"/>
                    <a:pt x="116" y="59"/>
                  </a:cubicBezTo>
                </a:path>
              </a:pathLst>
            </a:custGeom>
            <a:solidFill>
              <a:srgbClr val="62C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" name="Freeform 51">
              <a:extLst>
                <a:ext uri="{FF2B5EF4-FFF2-40B4-BE49-F238E27FC236}">
                  <a16:creationId xmlns:a16="http://schemas.microsoft.com/office/drawing/2014/main" id="{6A8A9A0A-170F-FA45-8C7D-0CB13B5F4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5386" y="6605978"/>
              <a:ext cx="1784410" cy="372994"/>
            </a:xfrm>
            <a:custGeom>
              <a:avLst/>
              <a:gdLst>
                <a:gd name="T0" fmla="*/ 2558 w 2636"/>
                <a:gd name="T1" fmla="*/ 551 h 552"/>
                <a:gd name="T2" fmla="*/ 2558 w 2636"/>
                <a:gd name="T3" fmla="*/ 551 h 552"/>
                <a:gd name="T4" fmla="*/ 74 w 2636"/>
                <a:gd name="T5" fmla="*/ 551 h 552"/>
                <a:gd name="T6" fmla="*/ 0 w 2636"/>
                <a:gd name="T7" fmla="*/ 477 h 552"/>
                <a:gd name="T8" fmla="*/ 0 w 2636"/>
                <a:gd name="T9" fmla="*/ 77 h 552"/>
                <a:gd name="T10" fmla="*/ 74 w 2636"/>
                <a:gd name="T11" fmla="*/ 0 h 552"/>
                <a:gd name="T12" fmla="*/ 2558 w 2636"/>
                <a:gd name="T13" fmla="*/ 0 h 552"/>
                <a:gd name="T14" fmla="*/ 2635 w 2636"/>
                <a:gd name="T15" fmla="*/ 77 h 552"/>
                <a:gd name="T16" fmla="*/ 2635 w 2636"/>
                <a:gd name="T17" fmla="*/ 477 h 552"/>
                <a:gd name="T18" fmla="*/ 2558 w 2636"/>
                <a:gd name="T19" fmla="*/ 551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6" h="552">
                  <a:moveTo>
                    <a:pt x="2558" y="551"/>
                  </a:moveTo>
                  <a:lnTo>
                    <a:pt x="2558" y="551"/>
                  </a:lnTo>
                  <a:cubicBezTo>
                    <a:pt x="74" y="551"/>
                    <a:pt x="74" y="551"/>
                    <a:pt x="74" y="551"/>
                  </a:cubicBezTo>
                  <a:cubicBezTo>
                    <a:pt x="34" y="551"/>
                    <a:pt x="0" y="517"/>
                    <a:pt x="0" y="4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34" y="0"/>
                    <a:pt x="74" y="0"/>
                  </a:cubicBezTo>
                  <a:cubicBezTo>
                    <a:pt x="2558" y="0"/>
                    <a:pt x="2558" y="0"/>
                    <a:pt x="2558" y="0"/>
                  </a:cubicBezTo>
                  <a:cubicBezTo>
                    <a:pt x="2601" y="0"/>
                    <a:pt x="2635" y="34"/>
                    <a:pt x="2635" y="77"/>
                  </a:cubicBezTo>
                  <a:cubicBezTo>
                    <a:pt x="2635" y="477"/>
                    <a:pt x="2635" y="477"/>
                    <a:pt x="2635" y="477"/>
                  </a:cubicBezTo>
                  <a:cubicBezTo>
                    <a:pt x="2635" y="517"/>
                    <a:pt x="2601" y="551"/>
                    <a:pt x="2558" y="55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" name="Freeform 52">
              <a:extLst>
                <a:ext uri="{FF2B5EF4-FFF2-40B4-BE49-F238E27FC236}">
                  <a16:creationId xmlns:a16="http://schemas.microsoft.com/office/drawing/2014/main" id="{BB5968CB-185D-9440-91E3-6A2EF2F17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6695496"/>
              <a:ext cx="599778" cy="23872"/>
            </a:xfrm>
            <a:custGeom>
              <a:avLst/>
              <a:gdLst>
                <a:gd name="T0" fmla="*/ 887 w 888"/>
                <a:gd name="T1" fmla="*/ 36 h 37"/>
                <a:gd name="T2" fmla="*/ 0 w 888"/>
                <a:gd name="T3" fmla="*/ 36 h 37"/>
                <a:gd name="T4" fmla="*/ 0 w 888"/>
                <a:gd name="T5" fmla="*/ 0 h 37"/>
                <a:gd name="T6" fmla="*/ 887 w 888"/>
                <a:gd name="T7" fmla="*/ 0 h 37"/>
                <a:gd name="T8" fmla="*/ 887 w 888"/>
                <a:gd name="T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7">
                  <a:moveTo>
                    <a:pt x="887" y="3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" name="Freeform 53">
              <a:extLst>
                <a:ext uri="{FF2B5EF4-FFF2-40B4-BE49-F238E27FC236}">
                  <a16:creationId xmlns:a16="http://schemas.microsoft.com/office/drawing/2014/main" id="{6814832C-6EB6-5243-BF14-9D520A3EF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6782030"/>
              <a:ext cx="599778" cy="23872"/>
            </a:xfrm>
            <a:custGeom>
              <a:avLst/>
              <a:gdLst>
                <a:gd name="T0" fmla="*/ 887 w 888"/>
                <a:gd name="T1" fmla="*/ 34 h 35"/>
                <a:gd name="T2" fmla="*/ 0 w 888"/>
                <a:gd name="T3" fmla="*/ 34 h 35"/>
                <a:gd name="T4" fmla="*/ 0 w 888"/>
                <a:gd name="T5" fmla="*/ 0 h 35"/>
                <a:gd name="T6" fmla="*/ 887 w 888"/>
                <a:gd name="T7" fmla="*/ 0 h 35"/>
                <a:gd name="T8" fmla="*/ 887 w 888"/>
                <a:gd name="T9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5">
                  <a:moveTo>
                    <a:pt x="887" y="34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4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" name="Freeform 54">
              <a:extLst>
                <a:ext uri="{FF2B5EF4-FFF2-40B4-BE49-F238E27FC236}">
                  <a16:creationId xmlns:a16="http://schemas.microsoft.com/office/drawing/2014/main" id="{E7A0D7BA-F82F-3042-893E-04BC30497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6862598"/>
              <a:ext cx="599778" cy="26855"/>
            </a:xfrm>
            <a:custGeom>
              <a:avLst/>
              <a:gdLst>
                <a:gd name="T0" fmla="*/ 887 w 888"/>
                <a:gd name="T1" fmla="*/ 37 h 38"/>
                <a:gd name="T2" fmla="*/ 0 w 888"/>
                <a:gd name="T3" fmla="*/ 37 h 38"/>
                <a:gd name="T4" fmla="*/ 0 w 888"/>
                <a:gd name="T5" fmla="*/ 0 h 38"/>
                <a:gd name="T6" fmla="*/ 887 w 888"/>
                <a:gd name="T7" fmla="*/ 0 h 38"/>
                <a:gd name="T8" fmla="*/ 887 w 888"/>
                <a:gd name="T9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8">
                  <a:moveTo>
                    <a:pt x="887" y="37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7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" name="Freeform 55">
              <a:extLst>
                <a:ext uri="{FF2B5EF4-FFF2-40B4-BE49-F238E27FC236}">
                  <a16:creationId xmlns:a16="http://schemas.microsoft.com/office/drawing/2014/main" id="{C1CD3467-3890-7848-A94D-E2EBEFEF7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9857" y="6755176"/>
              <a:ext cx="80568" cy="80566"/>
            </a:xfrm>
            <a:custGeom>
              <a:avLst/>
              <a:gdLst>
                <a:gd name="T0" fmla="*/ 120 w 121"/>
                <a:gd name="T1" fmla="*/ 59 h 120"/>
                <a:gd name="T2" fmla="*/ 120 w 121"/>
                <a:gd name="T3" fmla="*/ 59 h 120"/>
                <a:gd name="T4" fmla="*/ 60 w 121"/>
                <a:gd name="T5" fmla="*/ 119 h 120"/>
                <a:gd name="T6" fmla="*/ 0 w 121"/>
                <a:gd name="T7" fmla="*/ 59 h 120"/>
                <a:gd name="T8" fmla="*/ 60 w 121"/>
                <a:gd name="T9" fmla="*/ 0 h 120"/>
                <a:gd name="T10" fmla="*/ 120 w 121"/>
                <a:gd name="T11" fmla="*/ 5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20">
                  <a:moveTo>
                    <a:pt x="120" y="59"/>
                  </a:moveTo>
                  <a:lnTo>
                    <a:pt x="120" y="59"/>
                  </a:lnTo>
                  <a:cubicBezTo>
                    <a:pt x="120" y="91"/>
                    <a:pt x="91" y="119"/>
                    <a:pt x="60" y="119"/>
                  </a:cubicBezTo>
                  <a:cubicBezTo>
                    <a:pt x="26" y="119"/>
                    <a:pt x="0" y="91"/>
                    <a:pt x="0" y="59"/>
                  </a:cubicBezTo>
                  <a:cubicBezTo>
                    <a:pt x="0" y="25"/>
                    <a:pt x="26" y="0"/>
                    <a:pt x="60" y="0"/>
                  </a:cubicBezTo>
                  <a:cubicBezTo>
                    <a:pt x="91" y="0"/>
                    <a:pt x="120" y="25"/>
                    <a:pt x="120" y="59"/>
                  </a:cubicBezTo>
                </a:path>
              </a:pathLst>
            </a:custGeom>
            <a:solidFill>
              <a:srgbClr val="4BBD9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" name="Freeform 56">
              <a:extLst>
                <a:ext uri="{FF2B5EF4-FFF2-40B4-BE49-F238E27FC236}">
                  <a16:creationId xmlns:a16="http://schemas.microsoft.com/office/drawing/2014/main" id="{6279D455-B488-D148-906C-3466F1450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5912" y="6755176"/>
              <a:ext cx="80566" cy="80566"/>
            </a:xfrm>
            <a:custGeom>
              <a:avLst/>
              <a:gdLst>
                <a:gd name="T0" fmla="*/ 119 w 120"/>
                <a:gd name="T1" fmla="*/ 59 h 120"/>
                <a:gd name="T2" fmla="*/ 119 w 120"/>
                <a:gd name="T3" fmla="*/ 59 h 120"/>
                <a:gd name="T4" fmla="*/ 60 w 120"/>
                <a:gd name="T5" fmla="*/ 119 h 120"/>
                <a:gd name="T6" fmla="*/ 0 w 120"/>
                <a:gd name="T7" fmla="*/ 59 h 120"/>
                <a:gd name="T8" fmla="*/ 60 w 120"/>
                <a:gd name="T9" fmla="*/ 0 h 120"/>
                <a:gd name="T10" fmla="*/ 119 w 120"/>
                <a:gd name="T11" fmla="*/ 5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20">
                  <a:moveTo>
                    <a:pt x="119" y="59"/>
                  </a:moveTo>
                  <a:lnTo>
                    <a:pt x="119" y="59"/>
                  </a:lnTo>
                  <a:cubicBezTo>
                    <a:pt x="119" y="91"/>
                    <a:pt x="94" y="119"/>
                    <a:pt x="60" y="119"/>
                  </a:cubicBezTo>
                  <a:cubicBezTo>
                    <a:pt x="28" y="119"/>
                    <a:pt x="0" y="91"/>
                    <a:pt x="0" y="59"/>
                  </a:cubicBezTo>
                  <a:cubicBezTo>
                    <a:pt x="0" y="25"/>
                    <a:pt x="28" y="0"/>
                    <a:pt x="60" y="0"/>
                  </a:cubicBezTo>
                  <a:cubicBezTo>
                    <a:pt x="94" y="0"/>
                    <a:pt x="119" y="25"/>
                    <a:pt x="119" y="59"/>
                  </a:cubicBezTo>
                </a:path>
              </a:pathLst>
            </a:custGeom>
            <a:solidFill>
              <a:srgbClr val="E64C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" name="Freeform 57">
              <a:extLst>
                <a:ext uri="{FF2B5EF4-FFF2-40B4-BE49-F238E27FC236}">
                  <a16:creationId xmlns:a16="http://schemas.microsoft.com/office/drawing/2014/main" id="{C07F13B0-FED6-864A-99D1-969DD4A99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1964" y="6755176"/>
              <a:ext cx="80568" cy="80566"/>
            </a:xfrm>
            <a:custGeom>
              <a:avLst/>
              <a:gdLst>
                <a:gd name="T0" fmla="*/ 116 w 117"/>
                <a:gd name="T1" fmla="*/ 59 h 120"/>
                <a:gd name="T2" fmla="*/ 116 w 117"/>
                <a:gd name="T3" fmla="*/ 59 h 120"/>
                <a:gd name="T4" fmla="*/ 56 w 117"/>
                <a:gd name="T5" fmla="*/ 119 h 120"/>
                <a:gd name="T6" fmla="*/ 0 w 117"/>
                <a:gd name="T7" fmla="*/ 59 h 120"/>
                <a:gd name="T8" fmla="*/ 56 w 117"/>
                <a:gd name="T9" fmla="*/ 0 h 120"/>
                <a:gd name="T10" fmla="*/ 116 w 117"/>
                <a:gd name="T11" fmla="*/ 5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20">
                  <a:moveTo>
                    <a:pt x="116" y="59"/>
                  </a:moveTo>
                  <a:lnTo>
                    <a:pt x="116" y="59"/>
                  </a:lnTo>
                  <a:cubicBezTo>
                    <a:pt x="116" y="91"/>
                    <a:pt x="90" y="119"/>
                    <a:pt x="56" y="119"/>
                  </a:cubicBezTo>
                  <a:cubicBezTo>
                    <a:pt x="25" y="119"/>
                    <a:pt x="0" y="91"/>
                    <a:pt x="0" y="59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90" y="0"/>
                    <a:pt x="116" y="25"/>
                    <a:pt x="116" y="59"/>
                  </a:cubicBezTo>
                </a:path>
              </a:pathLst>
            </a:custGeom>
            <a:solidFill>
              <a:srgbClr val="62C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" name="Freeform 58">
              <a:extLst>
                <a:ext uri="{FF2B5EF4-FFF2-40B4-BE49-F238E27FC236}">
                  <a16:creationId xmlns:a16="http://schemas.microsoft.com/office/drawing/2014/main" id="{5EBC9B33-EAF4-7049-A65C-AC152C01C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5386" y="7041636"/>
              <a:ext cx="1784410" cy="375979"/>
            </a:xfrm>
            <a:custGeom>
              <a:avLst/>
              <a:gdLst>
                <a:gd name="T0" fmla="*/ 2558 w 2636"/>
                <a:gd name="T1" fmla="*/ 554 h 555"/>
                <a:gd name="T2" fmla="*/ 2558 w 2636"/>
                <a:gd name="T3" fmla="*/ 554 h 555"/>
                <a:gd name="T4" fmla="*/ 74 w 2636"/>
                <a:gd name="T5" fmla="*/ 554 h 555"/>
                <a:gd name="T6" fmla="*/ 0 w 2636"/>
                <a:gd name="T7" fmla="*/ 478 h 555"/>
                <a:gd name="T8" fmla="*/ 0 w 2636"/>
                <a:gd name="T9" fmla="*/ 77 h 555"/>
                <a:gd name="T10" fmla="*/ 74 w 2636"/>
                <a:gd name="T11" fmla="*/ 0 h 555"/>
                <a:gd name="T12" fmla="*/ 2558 w 2636"/>
                <a:gd name="T13" fmla="*/ 0 h 555"/>
                <a:gd name="T14" fmla="*/ 2635 w 2636"/>
                <a:gd name="T15" fmla="*/ 77 h 555"/>
                <a:gd name="T16" fmla="*/ 2635 w 2636"/>
                <a:gd name="T17" fmla="*/ 478 h 555"/>
                <a:gd name="T18" fmla="*/ 2558 w 2636"/>
                <a:gd name="T19" fmla="*/ 554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6" h="555">
                  <a:moveTo>
                    <a:pt x="2558" y="554"/>
                  </a:moveTo>
                  <a:lnTo>
                    <a:pt x="2558" y="554"/>
                  </a:lnTo>
                  <a:cubicBezTo>
                    <a:pt x="74" y="554"/>
                    <a:pt x="74" y="554"/>
                    <a:pt x="74" y="554"/>
                  </a:cubicBezTo>
                  <a:cubicBezTo>
                    <a:pt x="34" y="554"/>
                    <a:pt x="0" y="520"/>
                    <a:pt x="0" y="478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34" y="0"/>
                    <a:pt x="74" y="0"/>
                  </a:cubicBezTo>
                  <a:cubicBezTo>
                    <a:pt x="2558" y="0"/>
                    <a:pt x="2558" y="0"/>
                    <a:pt x="2558" y="0"/>
                  </a:cubicBezTo>
                  <a:cubicBezTo>
                    <a:pt x="2601" y="0"/>
                    <a:pt x="2635" y="34"/>
                    <a:pt x="2635" y="77"/>
                  </a:cubicBezTo>
                  <a:cubicBezTo>
                    <a:pt x="2635" y="478"/>
                    <a:pt x="2635" y="478"/>
                    <a:pt x="2635" y="478"/>
                  </a:cubicBezTo>
                  <a:cubicBezTo>
                    <a:pt x="2635" y="520"/>
                    <a:pt x="2601" y="554"/>
                    <a:pt x="2558" y="55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" name="Freeform 59">
              <a:extLst>
                <a:ext uri="{FF2B5EF4-FFF2-40B4-BE49-F238E27FC236}">
                  <a16:creationId xmlns:a16="http://schemas.microsoft.com/office/drawing/2014/main" id="{DD0C39B3-BC3B-9441-9BD0-E0C145A4F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7134137"/>
              <a:ext cx="599778" cy="23872"/>
            </a:xfrm>
            <a:custGeom>
              <a:avLst/>
              <a:gdLst>
                <a:gd name="T0" fmla="*/ 887 w 888"/>
                <a:gd name="T1" fmla="*/ 36 h 37"/>
                <a:gd name="T2" fmla="*/ 0 w 888"/>
                <a:gd name="T3" fmla="*/ 36 h 37"/>
                <a:gd name="T4" fmla="*/ 0 w 888"/>
                <a:gd name="T5" fmla="*/ 0 h 37"/>
                <a:gd name="T6" fmla="*/ 887 w 888"/>
                <a:gd name="T7" fmla="*/ 0 h 37"/>
                <a:gd name="T8" fmla="*/ 887 w 888"/>
                <a:gd name="T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7">
                  <a:moveTo>
                    <a:pt x="887" y="3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" name="Freeform 60">
              <a:extLst>
                <a:ext uri="{FF2B5EF4-FFF2-40B4-BE49-F238E27FC236}">
                  <a16:creationId xmlns:a16="http://schemas.microsoft.com/office/drawing/2014/main" id="{1D5A6EB8-A36A-4247-8031-89E41A18B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7217688"/>
              <a:ext cx="599778" cy="26856"/>
            </a:xfrm>
            <a:custGeom>
              <a:avLst/>
              <a:gdLst>
                <a:gd name="T0" fmla="*/ 887 w 888"/>
                <a:gd name="T1" fmla="*/ 37 h 38"/>
                <a:gd name="T2" fmla="*/ 0 w 888"/>
                <a:gd name="T3" fmla="*/ 37 h 38"/>
                <a:gd name="T4" fmla="*/ 0 w 888"/>
                <a:gd name="T5" fmla="*/ 0 h 38"/>
                <a:gd name="T6" fmla="*/ 887 w 888"/>
                <a:gd name="T7" fmla="*/ 0 h 38"/>
                <a:gd name="T8" fmla="*/ 887 w 888"/>
                <a:gd name="T9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8">
                  <a:moveTo>
                    <a:pt x="887" y="37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7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" name="Freeform 61">
              <a:extLst>
                <a:ext uri="{FF2B5EF4-FFF2-40B4-BE49-F238E27FC236}">
                  <a16:creationId xmlns:a16="http://schemas.microsoft.com/office/drawing/2014/main" id="{95CC6295-92E4-9342-820D-E6D3C9208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7301240"/>
              <a:ext cx="599778" cy="23872"/>
            </a:xfrm>
            <a:custGeom>
              <a:avLst/>
              <a:gdLst>
                <a:gd name="T0" fmla="*/ 887 w 888"/>
                <a:gd name="T1" fmla="*/ 34 h 35"/>
                <a:gd name="T2" fmla="*/ 0 w 888"/>
                <a:gd name="T3" fmla="*/ 34 h 35"/>
                <a:gd name="T4" fmla="*/ 0 w 888"/>
                <a:gd name="T5" fmla="*/ 0 h 35"/>
                <a:gd name="T6" fmla="*/ 887 w 888"/>
                <a:gd name="T7" fmla="*/ 0 h 35"/>
                <a:gd name="T8" fmla="*/ 887 w 888"/>
                <a:gd name="T9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5">
                  <a:moveTo>
                    <a:pt x="887" y="34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4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" name="Freeform 62">
              <a:extLst>
                <a:ext uri="{FF2B5EF4-FFF2-40B4-BE49-F238E27FC236}">
                  <a16:creationId xmlns:a16="http://schemas.microsoft.com/office/drawing/2014/main" id="{70725DBF-CFF4-594E-A6C6-4FCA879B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9857" y="7193817"/>
              <a:ext cx="80568" cy="80568"/>
            </a:xfrm>
            <a:custGeom>
              <a:avLst/>
              <a:gdLst>
                <a:gd name="T0" fmla="*/ 120 w 121"/>
                <a:gd name="T1" fmla="*/ 57 h 117"/>
                <a:gd name="T2" fmla="*/ 120 w 121"/>
                <a:gd name="T3" fmla="*/ 57 h 117"/>
                <a:gd name="T4" fmla="*/ 60 w 121"/>
                <a:gd name="T5" fmla="*/ 116 h 117"/>
                <a:gd name="T6" fmla="*/ 0 w 121"/>
                <a:gd name="T7" fmla="*/ 57 h 117"/>
                <a:gd name="T8" fmla="*/ 60 w 121"/>
                <a:gd name="T9" fmla="*/ 0 h 117"/>
                <a:gd name="T10" fmla="*/ 120 w 121"/>
                <a:gd name="T11" fmla="*/ 5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17">
                  <a:moveTo>
                    <a:pt x="120" y="57"/>
                  </a:moveTo>
                  <a:lnTo>
                    <a:pt x="120" y="57"/>
                  </a:lnTo>
                  <a:cubicBezTo>
                    <a:pt x="120" y="91"/>
                    <a:pt x="91" y="116"/>
                    <a:pt x="60" y="116"/>
                  </a:cubicBezTo>
                  <a:cubicBezTo>
                    <a:pt x="26" y="116"/>
                    <a:pt x="0" y="91"/>
                    <a:pt x="0" y="57"/>
                  </a:cubicBezTo>
                  <a:cubicBezTo>
                    <a:pt x="0" y="25"/>
                    <a:pt x="26" y="0"/>
                    <a:pt x="60" y="0"/>
                  </a:cubicBezTo>
                  <a:cubicBezTo>
                    <a:pt x="91" y="0"/>
                    <a:pt x="120" y="25"/>
                    <a:pt x="120" y="57"/>
                  </a:cubicBezTo>
                </a:path>
              </a:pathLst>
            </a:custGeom>
            <a:solidFill>
              <a:srgbClr val="4BBD9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" name="Freeform 63">
              <a:extLst>
                <a:ext uri="{FF2B5EF4-FFF2-40B4-BE49-F238E27FC236}">
                  <a16:creationId xmlns:a16="http://schemas.microsoft.com/office/drawing/2014/main" id="{8CA46851-9627-6F49-8924-63DF80220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5912" y="7193817"/>
              <a:ext cx="80566" cy="80568"/>
            </a:xfrm>
            <a:custGeom>
              <a:avLst/>
              <a:gdLst>
                <a:gd name="T0" fmla="*/ 119 w 120"/>
                <a:gd name="T1" fmla="*/ 57 h 117"/>
                <a:gd name="T2" fmla="*/ 119 w 120"/>
                <a:gd name="T3" fmla="*/ 57 h 117"/>
                <a:gd name="T4" fmla="*/ 60 w 120"/>
                <a:gd name="T5" fmla="*/ 116 h 117"/>
                <a:gd name="T6" fmla="*/ 0 w 120"/>
                <a:gd name="T7" fmla="*/ 57 h 117"/>
                <a:gd name="T8" fmla="*/ 60 w 120"/>
                <a:gd name="T9" fmla="*/ 0 h 117"/>
                <a:gd name="T10" fmla="*/ 119 w 120"/>
                <a:gd name="T11" fmla="*/ 5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17">
                  <a:moveTo>
                    <a:pt x="119" y="57"/>
                  </a:moveTo>
                  <a:lnTo>
                    <a:pt x="119" y="57"/>
                  </a:lnTo>
                  <a:cubicBezTo>
                    <a:pt x="119" y="91"/>
                    <a:pt x="94" y="116"/>
                    <a:pt x="60" y="116"/>
                  </a:cubicBezTo>
                  <a:cubicBezTo>
                    <a:pt x="28" y="116"/>
                    <a:pt x="0" y="91"/>
                    <a:pt x="0" y="57"/>
                  </a:cubicBezTo>
                  <a:cubicBezTo>
                    <a:pt x="0" y="25"/>
                    <a:pt x="28" y="0"/>
                    <a:pt x="60" y="0"/>
                  </a:cubicBezTo>
                  <a:cubicBezTo>
                    <a:pt x="94" y="0"/>
                    <a:pt x="119" y="25"/>
                    <a:pt x="119" y="57"/>
                  </a:cubicBezTo>
                </a:path>
              </a:pathLst>
            </a:custGeom>
            <a:solidFill>
              <a:srgbClr val="E64C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" name="Freeform 64">
              <a:extLst>
                <a:ext uri="{FF2B5EF4-FFF2-40B4-BE49-F238E27FC236}">
                  <a16:creationId xmlns:a16="http://schemas.microsoft.com/office/drawing/2014/main" id="{FC96FB9C-A079-DF46-8CBC-36C06953E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1964" y="7193817"/>
              <a:ext cx="80568" cy="80568"/>
            </a:xfrm>
            <a:custGeom>
              <a:avLst/>
              <a:gdLst>
                <a:gd name="T0" fmla="*/ 116 w 117"/>
                <a:gd name="T1" fmla="*/ 57 h 117"/>
                <a:gd name="T2" fmla="*/ 116 w 117"/>
                <a:gd name="T3" fmla="*/ 57 h 117"/>
                <a:gd name="T4" fmla="*/ 56 w 117"/>
                <a:gd name="T5" fmla="*/ 116 h 117"/>
                <a:gd name="T6" fmla="*/ 0 w 117"/>
                <a:gd name="T7" fmla="*/ 57 h 117"/>
                <a:gd name="T8" fmla="*/ 56 w 117"/>
                <a:gd name="T9" fmla="*/ 0 h 117"/>
                <a:gd name="T10" fmla="*/ 116 w 117"/>
                <a:gd name="T11" fmla="*/ 5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17">
                  <a:moveTo>
                    <a:pt x="116" y="57"/>
                  </a:moveTo>
                  <a:lnTo>
                    <a:pt x="116" y="57"/>
                  </a:lnTo>
                  <a:cubicBezTo>
                    <a:pt x="116" y="91"/>
                    <a:pt x="90" y="116"/>
                    <a:pt x="56" y="116"/>
                  </a:cubicBezTo>
                  <a:cubicBezTo>
                    <a:pt x="25" y="116"/>
                    <a:pt x="0" y="91"/>
                    <a:pt x="0" y="57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90" y="0"/>
                    <a:pt x="116" y="25"/>
                    <a:pt x="116" y="57"/>
                  </a:cubicBezTo>
                </a:path>
              </a:pathLst>
            </a:custGeom>
            <a:solidFill>
              <a:srgbClr val="62C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" name="Freeform 65">
              <a:extLst>
                <a:ext uri="{FF2B5EF4-FFF2-40B4-BE49-F238E27FC236}">
                  <a16:creationId xmlns:a16="http://schemas.microsoft.com/office/drawing/2014/main" id="{E124AA8E-8954-6746-B796-AFDDCFA8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5386" y="7480277"/>
              <a:ext cx="1784410" cy="375979"/>
            </a:xfrm>
            <a:custGeom>
              <a:avLst/>
              <a:gdLst>
                <a:gd name="T0" fmla="*/ 2558 w 2636"/>
                <a:gd name="T1" fmla="*/ 554 h 555"/>
                <a:gd name="T2" fmla="*/ 2558 w 2636"/>
                <a:gd name="T3" fmla="*/ 554 h 555"/>
                <a:gd name="T4" fmla="*/ 74 w 2636"/>
                <a:gd name="T5" fmla="*/ 554 h 555"/>
                <a:gd name="T6" fmla="*/ 0 w 2636"/>
                <a:gd name="T7" fmla="*/ 478 h 555"/>
                <a:gd name="T8" fmla="*/ 0 w 2636"/>
                <a:gd name="T9" fmla="*/ 77 h 555"/>
                <a:gd name="T10" fmla="*/ 74 w 2636"/>
                <a:gd name="T11" fmla="*/ 0 h 555"/>
                <a:gd name="T12" fmla="*/ 2558 w 2636"/>
                <a:gd name="T13" fmla="*/ 0 h 555"/>
                <a:gd name="T14" fmla="*/ 2635 w 2636"/>
                <a:gd name="T15" fmla="*/ 77 h 555"/>
                <a:gd name="T16" fmla="*/ 2635 w 2636"/>
                <a:gd name="T17" fmla="*/ 478 h 555"/>
                <a:gd name="T18" fmla="*/ 2558 w 2636"/>
                <a:gd name="T19" fmla="*/ 554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6" h="555">
                  <a:moveTo>
                    <a:pt x="2558" y="554"/>
                  </a:moveTo>
                  <a:lnTo>
                    <a:pt x="2558" y="554"/>
                  </a:lnTo>
                  <a:cubicBezTo>
                    <a:pt x="74" y="554"/>
                    <a:pt x="74" y="554"/>
                    <a:pt x="74" y="554"/>
                  </a:cubicBezTo>
                  <a:cubicBezTo>
                    <a:pt x="34" y="554"/>
                    <a:pt x="0" y="517"/>
                    <a:pt x="0" y="478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34" y="0"/>
                    <a:pt x="74" y="0"/>
                  </a:cubicBezTo>
                  <a:cubicBezTo>
                    <a:pt x="2558" y="0"/>
                    <a:pt x="2558" y="0"/>
                    <a:pt x="2558" y="0"/>
                  </a:cubicBezTo>
                  <a:cubicBezTo>
                    <a:pt x="2601" y="0"/>
                    <a:pt x="2635" y="34"/>
                    <a:pt x="2635" y="77"/>
                  </a:cubicBezTo>
                  <a:cubicBezTo>
                    <a:pt x="2635" y="478"/>
                    <a:pt x="2635" y="478"/>
                    <a:pt x="2635" y="478"/>
                  </a:cubicBezTo>
                  <a:cubicBezTo>
                    <a:pt x="2635" y="517"/>
                    <a:pt x="2601" y="554"/>
                    <a:pt x="2558" y="55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" name="Freeform 66">
              <a:extLst>
                <a:ext uri="{FF2B5EF4-FFF2-40B4-BE49-F238E27FC236}">
                  <a16:creationId xmlns:a16="http://schemas.microsoft.com/office/drawing/2014/main" id="{049F0F21-196D-954E-9AAE-A594A8541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7572781"/>
              <a:ext cx="599778" cy="23872"/>
            </a:xfrm>
            <a:custGeom>
              <a:avLst/>
              <a:gdLst>
                <a:gd name="T0" fmla="*/ 887 w 888"/>
                <a:gd name="T1" fmla="*/ 34 h 35"/>
                <a:gd name="T2" fmla="*/ 0 w 888"/>
                <a:gd name="T3" fmla="*/ 34 h 35"/>
                <a:gd name="T4" fmla="*/ 0 w 888"/>
                <a:gd name="T5" fmla="*/ 0 h 35"/>
                <a:gd name="T6" fmla="*/ 887 w 888"/>
                <a:gd name="T7" fmla="*/ 0 h 35"/>
                <a:gd name="T8" fmla="*/ 887 w 888"/>
                <a:gd name="T9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5">
                  <a:moveTo>
                    <a:pt x="887" y="34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4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" name="Freeform 67">
              <a:extLst>
                <a:ext uri="{FF2B5EF4-FFF2-40B4-BE49-F238E27FC236}">
                  <a16:creationId xmlns:a16="http://schemas.microsoft.com/office/drawing/2014/main" id="{8B44F0E9-D504-2E42-9BEC-2B6986E0E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7656332"/>
              <a:ext cx="599778" cy="26855"/>
            </a:xfrm>
            <a:custGeom>
              <a:avLst/>
              <a:gdLst>
                <a:gd name="T0" fmla="*/ 887 w 888"/>
                <a:gd name="T1" fmla="*/ 37 h 38"/>
                <a:gd name="T2" fmla="*/ 0 w 888"/>
                <a:gd name="T3" fmla="*/ 37 h 38"/>
                <a:gd name="T4" fmla="*/ 0 w 888"/>
                <a:gd name="T5" fmla="*/ 0 h 38"/>
                <a:gd name="T6" fmla="*/ 887 w 888"/>
                <a:gd name="T7" fmla="*/ 0 h 38"/>
                <a:gd name="T8" fmla="*/ 887 w 888"/>
                <a:gd name="T9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8">
                  <a:moveTo>
                    <a:pt x="887" y="37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7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" name="Freeform 68">
              <a:extLst>
                <a:ext uri="{FF2B5EF4-FFF2-40B4-BE49-F238E27FC236}">
                  <a16:creationId xmlns:a16="http://schemas.microsoft.com/office/drawing/2014/main" id="{03548B62-69AD-4247-8AB1-AC3C57E34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7736898"/>
              <a:ext cx="599778" cy="26856"/>
            </a:xfrm>
            <a:custGeom>
              <a:avLst/>
              <a:gdLst>
                <a:gd name="T0" fmla="*/ 887 w 888"/>
                <a:gd name="T1" fmla="*/ 37 h 38"/>
                <a:gd name="T2" fmla="*/ 0 w 888"/>
                <a:gd name="T3" fmla="*/ 37 h 38"/>
                <a:gd name="T4" fmla="*/ 0 w 888"/>
                <a:gd name="T5" fmla="*/ 0 h 38"/>
                <a:gd name="T6" fmla="*/ 887 w 888"/>
                <a:gd name="T7" fmla="*/ 0 h 38"/>
                <a:gd name="T8" fmla="*/ 887 w 888"/>
                <a:gd name="T9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8">
                  <a:moveTo>
                    <a:pt x="887" y="37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7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" name="Freeform 69">
              <a:extLst>
                <a:ext uri="{FF2B5EF4-FFF2-40B4-BE49-F238E27FC236}">
                  <a16:creationId xmlns:a16="http://schemas.microsoft.com/office/drawing/2014/main" id="{FA11E93F-7C10-EF47-8A71-D5910D8FC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9857" y="7629475"/>
              <a:ext cx="80568" cy="80568"/>
            </a:xfrm>
            <a:custGeom>
              <a:avLst/>
              <a:gdLst>
                <a:gd name="T0" fmla="*/ 120 w 121"/>
                <a:gd name="T1" fmla="*/ 60 h 120"/>
                <a:gd name="T2" fmla="*/ 120 w 121"/>
                <a:gd name="T3" fmla="*/ 60 h 120"/>
                <a:gd name="T4" fmla="*/ 60 w 121"/>
                <a:gd name="T5" fmla="*/ 119 h 120"/>
                <a:gd name="T6" fmla="*/ 0 w 121"/>
                <a:gd name="T7" fmla="*/ 60 h 120"/>
                <a:gd name="T8" fmla="*/ 60 w 121"/>
                <a:gd name="T9" fmla="*/ 0 h 120"/>
                <a:gd name="T10" fmla="*/ 120 w 121"/>
                <a:gd name="T11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20">
                  <a:moveTo>
                    <a:pt x="120" y="60"/>
                  </a:moveTo>
                  <a:lnTo>
                    <a:pt x="120" y="60"/>
                  </a:lnTo>
                  <a:cubicBezTo>
                    <a:pt x="120" y="91"/>
                    <a:pt x="91" y="119"/>
                    <a:pt x="60" y="119"/>
                  </a:cubicBezTo>
                  <a:cubicBezTo>
                    <a:pt x="26" y="119"/>
                    <a:pt x="0" y="91"/>
                    <a:pt x="0" y="60"/>
                  </a:cubicBezTo>
                  <a:cubicBezTo>
                    <a:pt x="0" y="25"/>
                    <a:pt x="26" y="0"/>
                    <a:pt x="60" y="0"/>
                  </a:cubicBezTo>
                  <a:cubicBezTo>
                    <a:pt x="91" y="0"/>
                    <a:pt x="120" y="25"/>
                    <a:pt x="120" y="60"/>
                  </a:cubicBezTo>
                </a:path>
              </a:pathLst>
            </a:custGeom>
            <a:solidFill>
              <a:srgbClr val="4BBD9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" name="Freeform 70">
              <a:extLst>
                <a:ext uri="{FF2B5EF4-FFF2-40B4-BE49-F238E27FC236}">
                  <a16:creationId xmlns:a16="http://schemas.microsoft.com/office/drawing/2014/main" id="{FC028D65-EB9A-7E46-80F2-F7711F5DE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5912" y="7629475"/>
              <a:ext cx="80566" cy="80568"/>
            </a:xfrm>
            <a:custGeom>
              <a:avLst/>
              <a:gdLst>
                <a:gd name="T0" fmla="*/ 119 w 120"/>
                <a:gd name="T1" fmla="*/ 60 h 120"/>
                <a:gd name="T2" fmla="*/ 119 w 120"/>
                <a:gd name="T3" fmla="*/ 60 h 120"/>
                <a:gd name="T4" fmla="*/ 60 w 120"/>
                <a:gd name="T5" fmla="*/ 119 h 120"/>
                <a:gd name="T6" fmla="*/ 0 w 120"/>
                <a:gd name="T7" fmla="*/ 60 h 120"/>
                <a:gd name="T8" fmla="*/ 60 w 120"/>
                <a:gd name="T9" fmla="*/ 0 h 120"/>
                <a:gd name="T10" fmla="*/ 119 w 120"/>
                <a:gd name="T11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20">
                  <a:moveTo>
                    <a:pt x="119" y="60"/>
                  </a:moveTo>
                  <a:lnTo>
                    <a:pt x="119" y="60"/>
                  </a:lnTo>
                  <a:cubicBezTo>
                    <a:pt x="119" y="91"/>
                    <a:pt x="94" y="119"/>
                    <a:pt x="60" y="119"/>
                  </a:cubicBezTo>
                  <a:cubicBezTo>
                    <a:pt x="28" y="119"/>
                    <a:pt x="0" y="91"/>
                    <a:pt x="0" y="60"/>
                  </a:cubicBezTo>
                  <a:cubicBezTo>
                    <a:pt x="0" y="25"/>
                    <a:pt x="28" y="0"/>
                    <a:pt x="60" y="0"/>
                  </a:cubicBezTo>
                  <a:cubicBezTo>
                    <a:pt x="94" y="0"/>
                    <a:pt x="119" y="25"/>
                    <a:pt x="119" y="60"/>
                  </a:cubicBezTo>
                </a:path>
              </a:pathLst>
            </a:custGeom>
            <a:solidFill>
              <a:srgbClr val="E64C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" name="Freeform 71">
              <a:extLst>
                <a:ext uri="{FF2B5EF4-FFF2-40B4-BE49-F238E27FC236}">
                  <a16:creationId xmlns:a16="http://schemas.microsoft.com/office/drawing/2014/main" id="{A7328476-EE59-2A4B-B2C9-816D425F2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1964" y="7629475"/>
              <a:ext cx="80568" cy="80568"/>
            </a:xfrm>
            <a:custGeom>
              <a:avLst/>
              <a:gdLst>
                <a:gd name="T0" fmla="*/ 116 w 117"/>
                <a:gd name="T1" fmla="*/ 60 h 120"/>
                <a:gd name="T2" fmla="*/ 116 w 117"/>
                <a:gd name="T3" fmla="*/ 60 h 120"/>
                <a:gd name="T4" fmla="*/ 56 w 117"/>
                <a:gd name="T5" fmla="*/ 119 h 120"/>
                <a:gd name="T6" fmla="*/ 0 w 117"/>
                <a:gd name="T7" fmla="*/ 60 h 120"/>
                <a:gd name="T8" fmla="*/ 56 w 117"/>
                <a:gd name="T9" fmla="*/ 0 h 120"/>
                <a:gd name="T10" fmla="*/ 116 w 117"/>
                <a:gd name="T11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20">
                  <a:moveTo>
                    <a:pt x="116" y="60"/>
                  </a:moveTo>
                  <a:lnTo>
                    <a:pt x="116" y="60"/>
                  </a:lnTo>
                  <a:cubicBezTo>
                    <a:pt x="116" y="91"/>
                    <a:pt x="90" y="119"/>
                    <a:pt x="56" y="119"/>
                  </a:cubicBezTo>
                  <a:cubicBezTo>
                    <a:pt x="25" y="119"/>
                    <a:pt x="0" y="91"/>
                    <a:pt x="0" y="60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90" y="0"/>
                    <a:pt x="116" y="25"/>
                    <a:pt x="116" y="60"/>
                  </a:cubicBezTo>
                </a:path>
              </a:pathLst>
            </a:custGeom>
            <a:solidFill>
              <a:srgbClr val="62C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" name="Freeform 72">
              <a:extLst>
                <a:ext uri="{FF2B5EF4-FFF2-40B4-BE49-F238E27FC236}">
                  <a16:creationId xmlns:a16="http://schemas.microsoft.com/office/drawing/2014/main" id="{FF7CDA46-6F8F-B540-B32E-0E76BB36B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5386" y="7918921"/>
              <a:ext cx="1784410" cy="372994"/>
            </a:xfrm>
            <a:custGeom>
              <a:avLst/>
              <a:gdLst>
                <a:gd name="T0" fmla="*/ 2558 w 2636"/>
                <a:gd name="T1" fmla="*/ 551 h 552"/>
                <a:gd name="T2" fmla="*/ 2558 w 2636"/>
                <a:gd name="T3" fmla="*/ 551 h 552"/>
                <a:gd name="T4" fmla="*/ 74 w 2636"/>
                <a:gd name="T5" fmla="*/ 551 h 552"/>
                <a:gd name="T6" fmla="*/ 0 w 2636"/>
                <a:gd name="T7" fmla="*/ 474 h 552"/>
                <a:gd name="T8" fmla="*/ 0 w 2636"/>
                <a:gd name="T9" fmla="*/ 74 h 552"/>
                <a:gd name="T10" fmla="*/ 74 w 2636"/>
                <a:gd name="T11" fmla="*/ 0 h 552"/>
                <a:gd name="T12" fmla="*/ 2558 w 2636"/>
                <a:gd name="T13" fmla="*/ 0 h 552"/>
                <a:gd name="T14" fmla="*/ 2635 w 2636"/>
                <a:gd name="T15" fmla="*/ 74 h 552"/>
                <a:gd name="T16" fmla="*/ 2635 w 2636"/>
                <a:gd name="T17" fmla="*/ 474 h 552"/>
                <a:gd name="T18" fmla="*/ 2558 w 2636"/>
                <a:gd name="T19" fmla="*/ 551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6" h="552">
                  <a:moveTo>
                    <a:pt x="2558" y="551"/>
                  </a:moveTo>
                  <a:lnTo>
                    <a:pt x="2558" y="551"/>
                  </a:lnTo>
                  <a:cubicBezTo>
                    <a:pt x="74" y="551"/>
                    <a:pt x="74" y="551"/>
                    <a:pt x="74" y="551"/>
                  </a:cubicBezTo>
                  <a:cubicBezTo>
                    <a:pt x="34" y="551"/>
                    <a:pt x="0" y="516"/>
                    <a:pt x="0" y="4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34"/>
                    <a:pt x="34" y="0"/>
                    <a:pt x="74" y="0"/>
                  </a:cubicBezTo>
                  <a:cubicBezTo>
                    <a:pt x="2558" y="0"/>
                    <a:pt x="2558" y="0"/>
                    <a:pt x="2558" y="0"/>
                  </a:cubicBezTo>
                  <a:cubicBezTo>
                    <a:pt x="2601" y="0"/>
                    <a:pt x="2635" y="34"/>
                    <a:pt x="2635" y="74"/>
                  </a:cubicBezTo>
                  <a:cubicBezTo>
                    <a:pt x="2635" y="474"/>
                    <a:pt x="2635" y="474"/>
                    <a:pt x="2635" y="474"/>
                  </a:cubicBezTo>
                  <a:cubicBezTo>
                    <a:pt x="2635" y="516"/>
                    <a:pt x="2601" y="551"/>
                    <a:pt x="2558" y="55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" name="Freeform 73">
              <a:extLst>
                <a:ext uri="{FF2B5EF4-FFF2-40B4-BE49-F238E27FC236}">
                  <a16:creationId xmlns:a16="http://schemas.microsoft.com/office/drawing/2014/main" id="{068E6129-9674-7345-81F8-B5AF43A28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8008439"/>
              <a:ext cx="599778" cy="26855"/>
            </a:xfrm>
            <a:custGeom>
              <a:avLst/>
              <a:gdLst>
                <a:gd name="T0" fmla="*/ 887 w 888"/>
                <a:gd name="T1" fmla="*/ 37 h 38"/>
                <a:gd name="T2" fmla="*/ 0 w 888"/>
                <a:gd name="T3" fmla="*/ 37 h 38"/>
                <a:gd name="T4" fmla="*/ 0 w 888"/>
                <a:gd name="T5" fmla="*/ 0 h 38"/>
                <a:gd name="T6" fmla="*/ 887 w 888"/>
                <a:gd name="T7" fmla="*/ 0 h 38"/>
                <a:gd name="T8" fmla="*/ 887 w 888"/>
                <a:gd name="T9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8">
                  <a:moveTo>
                    <a:pt x="887" y="37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7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" name="Freeform 74">
              <a:extLst>
                <a:ext uri="{FF2B5EF4-FFF2-40B4-BE49-F238E27FC236}">
                  <a16:creationId xmlns:a16="http://schemas.microsoft.com/office/drawing/2014/main" id="{2BBBB87A-703D-654C-91AD-F6AD79822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8094973"/>
              <a:ext cx="599778" cy="23872"/>
            </a:xfrm>
            <a:custGeom>
              <a:avLst/>
              <a:gdLst>
                <a:gd name="T0" fmla="*/ 887 w 888"/>
                <a:gd name="T1" fmla="*/ 34 h 35"/>
                <a:gd name="T2" fmla="*/ 0 w 888"/>
                <a:gd name="T3" fmla="*/ 34 h 35"/>
                <a:gd name="T4" fmla="*/ 0 w 888"/>
                <a:gd name="T5" fmla="*/ 0 h 35"/>
                <a:gd name="T6" fmla="*/ 887 w 888"/>
                <a:gd name="T7" fmla="*/ 0 h 35"/>
                <a:gd name="T8" fmla="*/ 887 w 888"/>
                <a:gd name="T9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5">
                  <a:moveTo>
                    <a:pt x="887" y="34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4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" name="Freeform 75">
              <a:extLst>
                <a:ext uri="{FF2B5EF4-FFF2-40B4-BE49-F238E27FC236}">
                  <a16:creationId xmlns:a16="http://schemas.microsoft.com/office/drawing/2014/main" id="{5E57FFB0-87F5-9442-8840-45DB5AE03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8175541"/>
              <a:ext cx="599778" cy="23872"/>
            </a:xfrm>
            <a:custGeom>
              <a:avLst/>
              <a:gdLst>
                <a:gd name="T0" fmla="*/ 887 w 888"/>
                <a:gd name="T1" fmla="*/ 36 h 37"/>
                <a:gd name="T2" fmla="*/ 0 w 888"/>
                <a:gd name="T3" fmla="*/ 36 h 37"/>
                <a:gd name="T4" fmla="*/ 0 w 888"/>
                <a:gd name="T5" fmla="*/ 0 h 37"/>
                <a:gd name="T6" fmla="*/ 887 w 888"/>
                <a:gd name="T7" fmla="*/ 0 h 37"/>
                <a:gd name="T8" fmla="*/ 887 w 888"/>
                <a:gd name="T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7">
                  <a:moveTo>
                    <a:pt x="887" y="3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" name="Freeform 76">
              <a:extLst>
                <a:ext uri="{FF2B5EF4-FFF2-40B4-BE49-F238E27FC236}">
                  <a16:creationId xmlns:a16="http://schemas.microsoft.com/office/drawing/2014/main" id="{EB92844D-F535-D147-BACF-19FB59E16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9857" y="8068119"/>
              <a:ext cx="80568" cy="80566"/>
            </a:xfrm>
            <a:custGeom>
              <a:avLst/>
              <a:gdLst>
                <a:gd name="T0" fmla="*/ 120 w 121"/>
                <a:gd name="T1" fmla="*/ 60 h 117"/>
                <a:gd name="T2" fmla="*/ 120 w 121"/>
                <a:gd name="T3" fmla="*/ 60 h 117"/>
                <a:gd name="T4" fmla="*/ 60 w 121"/>
                <a:gd name="T5" fmla="*/ 116 h 117"/>
                <a:gd name="T6" fmla="*/ 0 w 121"/>
                <a:gd name="T7" fmla="*/ 60 h 117"/>
                <a:gd name="T8" fmla="*/ 60 w 121"/>
                <a:gd name="T9" fmla="*/ 0 h 117"/>
                <a:gd name="T10" fmla="*/ 120 w 121"/>
                <a:gd name="T11" fmla="*/ 6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17">
                  <a:moveTo>
                    <a:pt x="120" y="60"/>
                  </a:moveTo>
                  <a:lnTo>
                    <a:pt x="120" y="60"/>
                  </a:lnTo>
                  <a:cubicBezTo>
                    <a:pt x="120" y="91"/>
                    <a:pt x="91" y="116"/>
                    <a:pt x="60" y="116"/>
                  </a:cubicBezTo>
                  <a:cubicBezTo>
                    <a:pt x="26" y="116"/>
                    <a:pt x="0" y="91"/>
                    <a:pt x="0" y="60"/>
                  </a:cubicBezTo>
                  <a:cubicBezTo>
                    <a:pt x="0" y="26"/>
                    <a:pt x="26" y="0"/>
                    <a:pt x="60" y="0"/>
                  </a:cubicBezTo>
                  <a:cubicBezTo>
                    <a:pt x="91" y="0"/>
                    <a:pt x="120" y="26"/>
                    <a:pt x="120" y="60"/>
                  </a:cubicBezTo>
                </a:path>
              </a:pathLst>
            </a:custGeom>
            <a:solidFill>
              <a:srgbClr val="4BBD9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" name="Freeform 77">
              <a:extLst>
                <a:ext uri="{FF2B5EF4-FFF2-40B4-BE49-F238E27FC236}">
                  <a16:creationId xmlns:a16="http://schemas.microsoft.com/office/drawing/2014/main" id="{F98BEF75-0BFD-494C-891A-44F631059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5912" y="8068119"/>
              <a:ext cx="80566" cy="80566"/>
            </a:xfrm>
            <a:custGeom>
              <a:avLst/>
              <a:gdLst>
                <a:gd name="T0" fmla="*/ 119 w 120"/>
                <a:gd name="T1" fmla="*/ 60 h 117"/>
                <a:gd name="T2" fmla="*/ 119 w 120"/>
                <a:gd name="T3" fmla="*/ 60 h 117"/>
                <a:gd name="T4" fmla="*/ 60 w 120"/>
                <a:gd name="T5" fmla="*/ 116 h 117"/>
                <a:gd name="T6" fmla="*/ 0 w 120"/>
                <a:gd name="T7" fmla="*/ 60 h 117"/>
                <a:gd name="T8" fmla="*/ 60 w 120"/>
                <a:gd name="T9" fmla="*/ 0 h 117"/>
                <a:gd name="T10" fmla="*/ 119 w 120"/>
                <a:gd name="T11" fmla="*/ 6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17">
                  <a:moveTo>
                    <a:pt x="119" y="60"/>
                  </a:moveTo>
                  <a:lnTo>
                    <a:pt x="119" y="60"/>
                  </a:lnTo>
                  <a:cubicBezTo>
                    <a:pt x="119" y="91"/>
                    <a:pt x="94" y="116"/>
                    <a:pt x="60" y="116"/>
                  </a:cubicBezTo>
                  <a:cubicBezTo>
                    <a:pt x="28" y="116"/>
                    <a:pt x="0" y="91"/>
                    <a:pt x="0" y="60"/>
                  </a:cubicBezTo>
                  <a:cubicBezTo>
                    <a:pt x="0" y="26"/>
                    <a:pt x="28" y="0"/>
                    <a:pt x="60" y="0"/>
                  </a:cubicBezTo>
                  <a:cubicBezTo>
                    <a:pt x="94" y="0"/>
                    <a:pt x="119" y="26"/>
                    <a:pt x="119" y="60"/>
                  </a:cubicBezTo>
                </a:path>
              </a:pathLst>
            </a:custGeom>
            <a:solidFill>
              <a:srgbClr val="E64C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" name="Freeform 78">
              <a:extLst>
                <a:ext uri="{FF2B5EF4-FFF2-40B4-BE49-F238E27FC236}">
                  <a16:creationId xmlns:a16="http://schemas.microsoft.com/office/drawing/2014/main" id="{A43640B5-E68E-DC46-87FC-D5DC98031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1964" y="8068119"/>
              <a:ext cx="80568" cy="80566"/>
            </a:xfrm>
            <a:custGeom>
              <a:avLst/>
              <a:gdLst>
                <a:gd name="T0" fmla="*/ 116 w 117"/>
                <a:gd name="T1" fmla="*/ 60 h 117"/>
                <a:gd name="T2" fmla="*/ 116 w 117"/>
                <a:gd name="T3" fmla="*/ 60 h 117"/>
                <a:gd name="T4" fmla="*/ 56 w 117"/>
                <a:gd name="T5" fmla="*/ 116 h 117"/>
                <a:gd name="T6" fmla="*/ 0 w 117"/>
                <a:gd name="T7" fmla="*/ 60 h 117"/>
                <a:gd name="T8" fmla="*/ 56 w 117"/>
                <a:gd name="T9" fmla="*/ 0 h 117"/>
                <a:gd name="T10" fmla="*/ 116 w 117"/>
                <a:gd name="T11" fmla="*/ 6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17">
                  <a:moveTo>
                    <a:pt x="116" y="60"/>
                  </a:moveTo>
                  <a:lnTo>
                    <a:pt x="116" y="60"/>
                  </a:lnTo>
                  <a:cubicBezTo>
                    <a:pt x="116" y="91"/>
                    <a:pt x="90" y="116"/>
                    <a:pt x="56" y="116"/>
                  </a:cubicBezTo>
                  <a:cubicBezTo>
                    <a:pt x="25" y="116"/>
                    <a:pt x="0" y="91"/>
                    <a:pt x="0" y="60"/>
                  </a:cubicBezTo>
                  <a:cubicBezTo>
                    <a:pt x="0" y="26"/>
                    <a:pt x="25" y="0"/>
                    <a:pt x="56" y="0"/>
                  </a:cubicBezTo>
                  <a:cubicBezTo>
                    <a:pt x="90" y="0"/>
                    <a:pt x="116" y="26"/>
                    <a:pt x="116" y="60"/>
                  </a:cubicBezTo>
                </a:path>
              </a:pathLst>
            </a:custGeom>
            <a:solidFill>
              <a:srgbClr val="62C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" name="Freeform 79">
              <a:extLst>
                <a:ext uri="{FF2B5EF4-FFF2-40B4-BE49-F238E27FC236}">
                  <a16:creationId xmlns:a16="http://schemas.microsoft.com/office/drawing/2014/main" id="{41FF7CE2-28BC-A546-8092-BBDCC34C2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5386" y="8354579"/>
              <a:ext cx="1784410" cy="375979"/>
            </a:xfrm>
            <a:custGeom>
              <a:avLst/>
              <a:gdLst>
                <a:gd name="T0" fmla="*/ 2558 w 2636"/>
                <a:gd name="T1" fmla="*/ 555 h 556"/>
                <a:gd name="T2" fmla="*/ 2558 w 2636"/>
                <a:gd name="T3" fmla="*/ 555 h 556"/>
                <a:gd name="T4" fmla="*/ 74 w 2636"/>
                <a:gd name="T5" fmla="*/ 555 h 556"/>
                <a:gd name="T6" fmla="*/ 0 w 2636"/>
                <a:gd name="T7" fmla="*/ 478 h 556"/>
                <a:gd name="T8" fmla="*/ 0 w 2636"/>
                <a:gd name="T9" fmla="*/ 77 h 556"/>
                <a:gd name="T10" fmla="*/ 74 w 2636"/>
                <a:gd name="T11" fmla="*/ 0 h 556"/>
                <a:gd name="T12" fmla="*/ 2558 w 2636"/>
                <a:gd name="T13" fmla="*/ 0 h 556"/>
                <a:gd name="T14" fmla="*/ 2635 w 2636"/>
                <a:gd name="T15" fmla="*/ 77 h 556"/>
                <a:gd name="T16" fmla="*/ 2635 w 2636"/>
                <a:gd name="T17" fmla="*/ 478 h 556"/>
                <a:gd name="T18" fmla="*/ 2558 w 2636"/>
                <a:gd name="T19" fmla="*/ 555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6" h="556">
                  <a:moveTo>
                    <a:pt x="2558" y="555"/>
                  </a:moveTo>
                  <a:lnTo>
                    <a:pt x="2558" y="555"/>
                  </a:lnTo>
                  <a:cubicBezTo>
                    <a:pt x="74" y="555"/>
                    <a:pt x="74" y="555"/>
                    <a:pt x="74" y="555"/>
                  </a:cubicBezTo>
                  <a:cubicBezTo>
                    <a:pt x="34" y="555"/>
                    <a:pt x="0" y="521"/>
                    <a:pt x="0" y="478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4" y="0"/>
                    <a:pt x="74" y="0"/>
                  </a:cubicBezTo>
                  <a:cubicBezTo>
                    <a:pt x="2558" y="0"/>
                    <a:pt x="2558" y="0"/>
                    <a:pt x="2558" y="0"/>
                  </a:cubicBezTo>
                  <a:cubicBezTo>
                    <a:pt x="2601" y="0"/>
                    <a:pt x="2635" y="35"/>
                    <a:pt x="2635" y="77"/>
                  </a:cubicBezTo>
                  <a:cubicBezTo>
                    <a:pt x="2635" y="478"/>
                    <a:pt x="2635" y="478"/>
                    <a:pt x="2635" y="478"/>
                  </a:cubicBezTo>
                  <a:cubicBezTo>
                    <a:pt x="2635" y="521"/>
                    <a:pt x="2601" y="555"/>
                    <a:pt x="2558" y="5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" name="Freeform 80">
              <a:extLst>
                <a:ext uri="{FF2B5EF4-FFF2-40B4-BE49-F238E27FC236}">
                  <a16:creationId xmlns:a16="http://schemas.microsoft.com/office/drawing/2014/main" id="{5544D1FC-CAD4-0B4F-BC31-5832E0E57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8447080"/>
              <a:ext cx="599778" cy="23872"/>
            </a:xfrm>
            <a:custGeom>
              <a:avLst/>
              <a:gdLst>
                <a:gd name="T0" fmla="*/ 887 w 888"/>
                <a:gd name="T1" fmla="*/ 34 h 35"/>
                <a:gd name="T2" fmla="*/ 0 w 888"/>
                <a:gd name="T3" fmla="*/ 34 h 35"/>
                <a:gd name="T4" fmla="*/ 0 w 888"/>
                <a:gd name="T5" fmla="*/ 0 h 35"/>
                <a:gd name="T6" fmla="*/ 887 w 888"/>
                <a:gd name="T7" fmla="*/ 0 h 35"/>
                <a:gd name="T8" fmla="*/ 887 w 888"/>
                <a:gd name="T9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5">
                  <a:moveTo>
                    <a:pt x="887" y="34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4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" name="Freeform 81">
              <a:extLst>
                <a:ext uri="{FF2B5EF4-FFF2-40B4-BE49-F238E27FC236}">
                  <a16:creationId xmlns:a16="http://schemas.microsoft.com/office/drawing/2014/main" id="{6E48324D-B796-354A-AEEC-B88B3F9B6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8530631"/>
              <a:ext cx="599778" cy="26856"/>
            </a:xfrm>
            <a:custGeom>
              <a:avLst/>
              <a:gdLst>
                <a:gd name="T0" fmla="*/ 887 w 888"/>
                <a:gd name="T1" fmla="*/ 37 h 38"/>
                <a:gd name="T2" fmla="*/ 0 w 888"/>
                <a:gd name="T3" fmla="*/ 37 h 38"/>
                <a:gd name="T4" fmla="*/ 0 w 888"/>
                <a:gd name="T5" fmla="*/ 0 h 38"/>
                <a:gd name="T6" fmla="*/ 887 w 888"/>
                <a:gd name="T7" fmla="*/ 0 h 38"/>
                <a:gd name="T8" fmla="*/ 887 w 888"/>
                <a:gd name="T9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8">
                  <a:moveTo>
                    <a:pt x="887" y="37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7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" name="Freeform 82">
              <a:extLst>
                <a:ext uri="{FF2B5EF4-FFF2-40B4-BE49-F238E27FC236}">
                  <a16:creationId xmlns:a16="http://schemas.microsoft.com/office/drawing/2014/main" id="{16F9E234-EB7E-C945-A781-2C2DAFEAB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8614183"/>
              <a:ext cx="599778" cy="23872"/>
            </a:xfrm>
            <a:custGeom>
              <a:avLst/>
              <a:gdLst>
                <a:gd name="T0" fmla="*/ 887 w 888"/>
                <a:gd name="T1" fmla="*/ 34 h 35"/>
                <a:gd name="T2" fmla="*/ 0 w 888"/>
                <a:gd name="T3" fmla="*/ 34 h 35"/>
                <a:gd name="T4" fmla="*/ 0 w 888"/>
                <a:gd name="T5" fmla="*/ 0 h 35"/>
                <a:gd name="T6" fmla="*/ 887 w 888"/>
                <a:gd name="T7" fmla="*/ 0 h 35"/>
                <a:gd name="T8" fmla="*/ 887 w 888"/>
                <a:gd name="T9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5">
                  <a:moveTo>
                    <a:pt x="887" y="34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4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" name="Freeform 83">
              <a:extLst>
                <a:ext uri="{FF2B5EF4-FFF2-40B4-BE49-F238E27FC236}">
                  <a16:creationId xmlns:a16="http://schemas.microsoft.com/office/drawing/2014/main" id="{0B69B21F-9AC6-7B4F-8D1C-E17298C6A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9857" y="8503777"/>
              <a:ext cx="80568" cy="80566"/>
            </a:xfrm>
            <a:custGeom>
              <a:avLst/>
              <a:gdLst>
                <a:gd name="T0" fmla="*/ 120 w 121"/>
                <a:gd name="T1" fmla="*/ 60 h 121"/>
                <a:gd name="T2" fmla="*/ 120 w 121"/>
                <a:gd name="T3" fmla="*/ 60 h 121"/>
                <a:gd name="T4" fmla="*/ 60 w 121"/>
                <a:gd name="T5" fmla="*/ 120 h 121"/>
                <a:gd name="T6" fmla="*/ 0 w 121"/>
                <a:gd name="T7" fmla="*/ 60 h 121"/>
                <a:gd name="T8" fmla="*/ 60 w 121"/>
                <a:gd name="T9" fmla="*/ 0 h 121"/>
                <a:gd name="T10" fmla="*/ 120 w 121"/>
                <a:gd name="T11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21">
                  <a:moveTo>
                    <a:pt x="120" y="60"/>
                  </a:moveTo>
                  <a:lnTo>
                    <a:pt x="120" y="60"/>
                  </a:lnTo>
                  <a:cubicBezTo>
                    <a:pt x="120" y="94"/>
                    <a:pt x="91" y="120"/>
                    <a:pt x="60" y="120"/>
                  </a:cubicBezTo>
                  <a:cubicBezTo>
                    <a:pt x="26" y="120"/>
                    <a:pt x="0" y="94"/>
                    <a:pt x="0" y="60"/>
                  </a:cubicBezTo>
                  <a:cubicBezTo>
                    <a:pt x="0" y="29"/>
                    <a:pt x="26" y="0"/>
                    <a:pt x="60" y="0"/>
                  </a:cubicBezTo>
                  <a:cubicBezTo>
                    <a:pt x="91" y="0"/>
                    <a:pt x="120" y="29"/>
                    <a:pt x="120" y="60"/>
                  </a:cubicBezTo>
                </a:path>
              </a:pathLst>
            </a:custGeom>
            <a:solidFill>
              <a:srgbClr val="4BBD9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" name="Freeform 84">
              <a:extLst>
                <a:ext uri="{FF2B5EF4-FFF2-40B4-BE49-F238E27FC236}">
                  <a16:creationId xmlns:a16="http://schemas.microsoft.com/office/drawing/2014/main" id="{560D17DD-A3A7-3340-B03E-FF8BE991C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5912" y="8503777"/>
              <a:ext cx="80566" cy="80566"/>
            </a:xfrm>
            <a:custGeom>
              <a:avLst/>
              <a:gdLst>
                <a:gd name="T0" fmla="*/ 119 w 120"/>
                <a:gd name="T1" fmla="*/ 60 h 121"/>
                <a:gd name="T2" fmla="*/ 119 w 120"/>
                <a:gd name="T3" fmla="*/ 60 h 121"/>
                <a:gd name="T4" fmla="*/ 60 w 120"/>
                <a:gd name="T5" fmla="*/ 120 h 121"/>
                <a:gd name="T6" fmla="*/ 0 w 120"/>
                <a:gd name="T7" fmla="*/ 60 h 121"/>
                <a:gd name="T8" fmla="*/ 60 w 120"/>
                <a:gd name="T9" fmla="*/ 0 h 121"/>
                <a:gd name="T10" fmla="*/ 119 w 120"/>
                <a:gd name="T11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21">
                  <a:moveTo>
                    <a:pt x="119" y="60"/>
                  </a:moveTo>
                  <a:lnTo>
                    <a:pt x="119" y="60"/>
                  </a:lnTo>
                  <a:cubicBezTo>
                    <a:pt x="119" y="94"/>
                    <a:pt x="94" y="120"/>
                    <a:pt x="60" y="120"/>
                  </a:cubicBezTo>
                  <a:cubicBezTo>
                    <a:pt x="28" y="120"/>
                    <a:pt x="0" y="94"/>
                    <a:pt x="0" y="60"/>
                  </a:cubicBezTo>
                  <a:cubicBezTo>
                    <a:pt x="0" y="29"/>
                    <a:pt x="28" y="0"/>
                    <a:pt x="60" y="0"/>
                  </a:cubicBezTo>
                  <a:cubicBezTo>
                    <a:pt x="94" y="0"/>
                    <a:pt x="119" y="29"/>
                    <a:pt x="119" y="60"/>
                  </a:cubicBezTo>
                </a:path>
              </a:pathLst>
            </a:custGeom>
            <a:solidFill>
              <a:srgbClr val="E64C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" name="Freeform 85">
              <a:extLst>
                <a:ext uri="{FF2B5EF4-FFF2-40B4-BE49-F238E27FC236}">
                  <a16:creationId xmlns:a16="http://schemas.microsoft.com/office/drawing/2014/main" id="{4E7D521F-823A-0842-A21E-107AAE3DC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1964" y="8503777"/>
              <a:ext cx="80568" cy="80566"/>
            </a:xfrm>
            <a:custGeom>
              <a:avLst/>
              <a:gdLst>
                <a:gd name="T0" fmla="*/ 116 w 117"/>
                <a:gd name="T1" fmla="*/ 60 h 121"/>
                <a:gd name="T2" fmla="*/ 116 w 117"/>
                <a:gd name="T3" fmla="*/ 60 h 121"/>
                <a:gd name="T4" fmla="*/ 56 w 117"/>
                <a:gd name="T5" fmla="*/ 120 h 121"/>
                <a:gd name="T6" fmla="*/ 0 w 117"/>
                <a:gd name="T7" fmla="*/ 60 h 121"/>
                <a:gd name="T8" fmla="*/ 56 w 117"/>
                <a:gd name="T9" fmla="*/ 0 h 121"/>
                <a:gd name="T10" fmla="*/ 116 w 117"/>
                <a:gd name="T11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21">
                  <a:moveTo>
                    <a:pt x="116" y="60"/>
                  </a:moveTo>
                  <a:lnTo>
                    <a:pt x="116" y="60"/>
                  </a:lnTo>
                  <a:cubicBezTo>
                    <a:pt x="116" y="94"/>
                    <a:pt x="90" y="120"/>
                    <a:pt x="56" y="120"/>
                  </a:cubicBezTo>
                  <a:cubicBezTo>
                    <a:pt x="25" y="120"/>
                    <a:pt x="0" y="94"/>
                    <a:pt x="0" y="60"/>
                  </a:cubicBezTo>
                  <a:cubicBezTo>
                    <a:pt x="0" y="29"/>
                    <a:pt x="25" y="0"/>
                    <a:pt x="56" y="0"/>
                  </a:cubicBezTo>
                  <a:cubicBezTo>
                    <a:pt x="90" y="0"/>
                    <a:pt x="116" y="29"/>
                    <a:pt x="116" y="60"/>
                  </a:cubicBezTo>
                </a:path>
              </a:pathLst>
            </a:custGeom>
            <a:solidFill>
              <a:srgbClr val="62C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" name="Freeform 86">
              <a:extLst>
                <a:ext uri="{FF2B5EF4-FFF2-40B4-BE49-F238E27FC236}">
                  <a16:creationId xmlns:a16="http://schemas.microsoft.com/office/drawing/2014/main" id="{66521F42-1AC3-D04C-B32F-E71B53FB6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5386" y="8793220"/>
              <a:ext cx="1784410" cy="372996"/>
            </a:xfrm>
            <a:custGeom>
              <a:avLst/>
              <a:gdLst>
                <a:gd name="T0" fmla="*/ 2558 w 2636"/>
                <a:gd name="T1" fmla="*/ 552 h 553"/>
                <a:gd name="T2" fmla="*/ 2558 w 2636"/>
                <a:gd name="T3" fmla="*/ 552 h 553"/>
                <a:gd name="T4" fmla="*/ 74 w 2636"/>
                <a:gd name="T5" fmla="*/ 552 h 553"/>
                <a:gd name="T6" fmla="*/ 0 w 2636"/>
                <a:gd name="T7" fmla="*/ 478 h 553"/>
                <a:gd name="T8" fmla="*/ 0 w 2636"/>
                <a:gd name="T9" fmla="*/ 77 h 553"/>
                <a:gd name="T10" fmla="*/ 74 w 2636"/>
                <a:gd name="T11" fmla="*/ 0 h 553"/>
                <a:gd name="T12" fmla="*/ 2558 w 2636"/>
                <a:gd name="T13" fmla="*/ 0 h 553"/>
                <a:gd name="T14" fmla="*/ 2635 w 2636"/>
                <a:gd name="T15" fmla="*/ 77 h 553"/>
                <a:gd name="T16" fmla="*/ 2635 w 2636"/>
                <a:gd name="T17" fmla="*/ 478 h 553"/>
                <a:gd name="T18" fmla="*/ 2558 w 2636"/>
                <a:gd name="T19" fmla="*/ 552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6" h="553">
                  <a:moveTo>
                    <a:pt x="2558" y="552"/>
                  </a:moveTo>
                  <a:lnTo>
                    <a:pt x="2558" y="552"/>
                  </a:lnTo>
                  <a:cubicBezTo>
                    <a:pt x="74" y="552"/>
                    <a:pt x="74" y="552"/>
                    <a:pt x="74" y="552"/>
                  </a:cubicBezTo>
                  <a:cubicBezTo>
                    <a:pt x="34" y="552"/>
                    <a:pt x="0" y="518"/>
                    <a:pt x="0" y="478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4" y="0"/>
                    <a:pt x="74" y="0"/>
                  </a:cubicBezTo>
                  <a:cubicBezTo>
                    <a:pt x="2558" y="0"/>
                    <a:pt x="2558" y="0"/>
                    <a:pt x="2558" y="0"/>
                  </a:cubicBezTo>
                  <a:cubicBezTo>
                    <a:pt x="2601" y="0"/>
                    <a:pt x="2635" y="35"/>
                    <a:pt x="2635" y="77"/>
                  </a:cubicBezTo>
                  <a:cubicBezTo>
                    <a:pt x="2635" y="478"/>
                    <a:pt x="2635" y="478"/>
                    <a:pt x="2635" y="478"/>
                  </a:cubicBezTo>
                  <a:cubicBezTo>
                    <a:pt x="2635" y="518"/>
                    <a:pt x="2601" y="552"/>
                    <a:pt x="2558" y="552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" name="Freeform 87">
              <a:extLst>
                <a:ext uri="{FF2B5EF4-FFF2-40B4-BE49-F238E27FC236}">
                  <a16:creationId xmlns:a16="http://schemas.microsoft.com/office/drawing/2014/main" id="{44D2BBF6-A165-A244-868E-F93F2B2C4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8882739"/>
              <a:ext cx="599778" cy="26856"/>
            </a:xfrm>
            <a:custGeom>
              <a:avLst/>
              <a:gdLst>
                <a:gd name="T0" fmla="*/ 887 w 888"/>
                <a:gd name="T1" fmla="*/ 37 h 38"/>
                <a:gd name="T2" fmla="*/ 0 w 888"/>
                <a:gd name="T3" fmla="*/ 37 h 38"/>
                <a:gd name="T4" fmla="*/ 0 w 888"/>
                <a:gd name="T5" fmla="*/ 0 h 38"/>
                <a:gd name="T6" fmla="*/ 887 w 888"/>
                <a:gd name="T7" fmla="*/ 0 h 38"/>
                <a:gd name="T8" fmla="*/ 887 w 888"/>
                <a:gd name="T9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8">
                  <a:moveTo>
                    <a:pt x="887" y="37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7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" name="Freeform 88">
              <a:extLst>
                <a:ext uri="{FF2B5EF4-FFF2-40B4-BE49-F238E27FC236}">
                  <a16:creationId xmlns:a16="http://schemas.microsoft.com/office/drawing/2014/main" id="{58987A74-8993-CD47-A6A7-3B67AB07D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8969275"/>
              <a:ext cx="599778" cy="23872"/>
            </a:xfrm>
            <a:custGeom>
              <a:avLst/>
              <a:gdLst>
                <a:gd name="T0" fmla="*/ 887 w 888"/>
                <a:gd name="T1" fmla="*/ 34 h 35"/>
                <a:gd name="T2" fmla="*/ 0 w 888"/>
                <a:gd name="T3" fmla="*/ 34 h 35"/>
                <a:gd name="T4" fmla="*/ 0 w 888"/>
                <a:gd name="T5" fmla="*/ 0 h 35"/>
                <a:gd name="T6" fmla="*/ 887 w 888"/>
                <a:gd name="T7" fmla="*/ 0 h 35"/>
                <a:gd name="T8" fmla="*/ 887 w 888"/>
                <a:gd name="T9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5">
                  <a:moveTo>
                    <a:pt x="887" y="34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4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" name="Freeform 89">
              <a:extLst>
                <a:ext uri="{FF2B5EF4-FFF2-40B4-BE49-F238E27FC236}">
                  <a16:creationId xmlns:a16="http://schemas.microsoft.com/office/drawing/2014/main" id="{9DA65A2D-5860-5743-883D-42744D160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9049841"/>
              <a:ext cx="599778" cy="26856"/>
            </a:xfrm>
            <a:custGeom>
              <a:avLst/>
              <a:gdLst>
                <a:gd name="T0" fmla="*/ 887 w 888"/>
                <a:gd name="T1" fmla="*/ 37 h 38"/>
                <a:gd name="T2" fmla="*/ 0 w 888"/>
                <a:gd name="T3" fmla="*/ 37 h 38"/>
                <a:gd name="T4" fmla="*/ 0 w 888"/>
                <a:gd name="T5" fmla="*/ 0 h 38"/>
                <a:gd name="T6" fmla="*/ 887 w 888"/>
                <a:gd name="T7" fmla="*/ 0 h 38"/>
                <a:gd name="T8" fmla="*/ 887 w 888"/>
                <a:gd name="T9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8">
                  <a:moveTo>
                    <a:pt x="887" y="37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7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" name="Freeform 90">
              <a:extLst>
                <a:ext uri="{FF2B5EF4-FFF2-40B4-BE49-F238E27FC236}">
                  <a16:creationId xmlns:a16="http://schemas.microsoft.com/office/drawing/2014/main" id="{1BA7F5AF-5AFB-0F49-B28F-F8A5720C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9857" y="8942418"/>
              <a:ext cx="80568" cy="80568"/>
            </a:xfrm>
            <a:custGeom>
              <a:avLst/>
              <a:gdLst>
                <a:gd name="T0" fmla="*/ 120 w 121"/>
                <a:gd name="T1" fmla="*/ 60 h 121"/>
                <a:gd name="T2" fmla="*/ 120 w 121"/>
                <a:gd name="T3" fmla="*/ 60 h 121"/>
                <a:gd name="T4" fmla="*/ 60 w 121"/>
                <a:gd name="T5" fmla="*/ 120 h 121"/>
                <a:gd name="T6" fmla="*/ 0 w 121"/>
                <a:gd name="T7" fmla="*/ 60 h 121"/>
                <a:gd name="T8" fmla="*/ 60 w 121"/>
                <a:gd name="T9" fmla="*/ 0 h 121"/>
                <a:gd name="T10" fmla="*/ 120 w 121"/>
                <a:gd name="T11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21">
                  <a:moveTo>
                    <a:pt x="120" y="60"/>
                  </a:moveTo>
                  <a:lnTo>
                    <a:pt x="120" y="60"/>
                  </a:lnTo>
                  <a:cubicBezTo>
                    <a:pt x="120" y="91"/>
                    <a:pt x="91" y="120"/>
                    <a:pt x="60" y="120"/>
                  </a:cubicBezTo>
                  <a:cubicBezTo>
                    <a:pt x="26" y="120"/>
                    <a:pt x="0" y="91"/>
                    <a:pt x="0" y="60"/>
                  </a:cubicBezTo>
                  <a:cubicBezTo>
                    <a:pt x="0" y="26"/>
                    <a:pt x="26" y="0"/>
                    <a:pt x="60" y="0"/>
                  </a:cubicBezTo>
                  <a:cubicBezTo>
                    <a:pt x="91" y="0"/>
                    <a:pt x="120" y="26"/>
                    <a:pt x="120" y="60"/>
                  </a:cubicBezTo>
                </a:path>
              </a:pathLst>
            </a:custGeom>
            <a:solidFill>
              <a:srgbClr val="4BBD9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" name="Freeform 91">
              <a:extLst>
                <a:ext uri="{FF2B5EF4-FFF2-40B4-BE49-F238E27FC236}">
                  <a16:creationId xmlns:a16="http://schemas.microsoft.com/office/drawing/2014/main" id="{85C195A4-A3C2-3F43-A962-C0DA58A6E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5912" y="8942418"/>
              <a:ext cx="80566" cy="80568"/>
            </a:xfrm>
            <a:custGeom>
              <a:avLst/>
              <a:gdLst>
                <a:gd name="T0" fmla="*/ 119 w 120"/>
                <a:gd name="T1" fmla="*/ 60 h 121"/>
                <a:gd name="T2" fmla="*/ 119 w 120"/>
                <a:gd name="T3" fmla="*/ 60 h 121"/>
                <a:gd name="T4" fmla="*/ 60 w 120"/>
                <a:gd name="T5" fmla="*/ 120 h 121"/>
                <a:gd name="T6" fmla="*/ 0 w 120"/>
                <a:gd name="T7" fmla="*/ 60 h 121"/>
                <a:gd name="T8" fmla="*/ 60 w 120"/>
                <a:gd name="T9" fmla="*/ 0 h 121"/>
                <a:gd name="T10" fmla="*/ 119 w 120"/>
                <a:gd name="T11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21">
                  <a:moveTo>
                    <a:pt x="119" y="60"/>
                  </a:moveTo>
                  <a:lnTo>
                    <a:pt x="119" y="60"/>
                  </a:lnTo>
                  <a:cubicBezTo>
                    <a:pt x="119" y="91"/>
                    <a:pt x="94" y="120"/>
                    <a:pt x="60" y="120"/>
                  </a:cubicBezTo>
                  <a:cubicBezTo>
                    <a:pt x="28" y="120"/>
                    <a:pt x="0" y="91"/>
                    <a:pt x="0" y="60"/>
                  </a:cubicBezTo>
                  <a:cubicBezTo>
                    <a:pt x="0" y="26"/>
                    <a:pt x="28" y="0"/>
                    <a:pt x="60" y="0"/>
                  </a:cubicBezTo>
                  <a:cubicBezTo>
                    <a:pt x="94" y="0"/>
                    <a:pt x="119" y="26"/>
                    <a:pt x="119" y="60"/>
                  </a:cubicBezTo>
                </a:path>
              </a:pathLst>
            </a:custGeom>
            <a:solidFill>
              <a:srgbClr val="E64C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7" name="Freeform 92">
              <a:extLst>
                <a:ext uri="{FF2B5EF4-FFF2-40B4-BE49-F238E27FC236}">
                  <a16:creationId xmlns:a16="http://schemas.microsoft.com/office/drawing/2014/main" id="{D81B16E3-F060-1D4F-8D3E-957AB2B29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1964" y="8942418"/>
              <a:ext cx="80568" cy="80568"/>
            </a:xfrm>
            <a:custGeom>
              <a:avLst/>
              <a:gdLst>
                <a:gd name="T0" fmla="*/ 116 w 117"/>
                <a:gd name="T1" fmla="*/ 60 h 121"/>
                <a:gd name="T2" fmla="*/ 116 w 117"/>
                <a:gd name="T3" fmla="*/ 60 h 121"/>
                <a:gd name="T4" fmla="*/ 56 w 117"/>
                <a:gd name="T5" fmla="*/ 120 h 121"/>
                <a:gd name="T6" fmla="*/ 0 w 117"/>
                <a:gd name="T7" fmla="*/ 60 h 121"/>
                <a:gd name="T8" fmla="*/ 56 w 117"/>
                <a:gd name="T9" fmla="*/ 0 h 121"/>
                <a:gd name="T10" fmla="*/ 116 w 117"/>
                <a:gd name="T11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21">
                  <a:moveTo>
                    <a:pt x="116" y="60"/>
                  </a:moveTo>
                  <a:lnTo>
                    <a:pt x="116" y="60"/>
                  </a:lnTo>
                  <a:cubicBezTo>
                    <a:pt x="116" y="91"/>
                    <a:pt x="90" y="120"/>
                    <a:pt x="56" y="120"/>
                  </a:cubicBezTo>
                  <a:cubicBezTo>
                    <a:pt x="25" y="120"/>
                    <a:pt x="0" y="91"/>
                    <a:pt x="0" y="60"/>
                  </a:cubicBezTo>
                  <a:cubicBezTo>
                    <a:pt x="0" y="26"/>
                    <a:pt x="25" y="0"/>
                    <a:pt x="56" y="0"/>
                  </a:cubicBezTo>
                  <a:cubicBezTo>
                    <a:pt x="90" y="0"/>
                    <a:pt x="116" y="26"/>
                    <a:pt x="116" y="60"/>
                  </a:cubicBezTo>
                </a:path>
              </a:pathLst>
            </a:custGeom>
            <a:solidFill>
              <a:srgbClr val="62C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" name="Freeform 93">
              <a:extLst>
                <a:ext uri="{FF2B5EF4-FFF2-40B4-BE49-F238E27FC236}">
                  <a16:creationId xmlns:a16="http://schemas.microsoft.com/office/drawing/2014/main" id="{078CBD60-4D1E-DC48-80DB-7DCEBD2E7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5386" y="9228878"/>
              <a:ext cx="1784410" cy="375979"/>
            </a:xfrm>
            <a:custGeom>
              <a:avLst/>
              <a:gdLst>
                <a:gd name="T0" fmla="*/ 2558 w 2636"/>
                <a:gd name="T1" fmla="*/ 554 h 555"/>
                <a:gd name="T2" fmla="*/ 2558 w 2636"/>
                <a:gd name="T3" fmla="*/ 554 h 555"/>
                <a:gd name="T4" fmla="*/ 74 w 2636"/>
                <a:gd name="T5" fmla="*/ 554 h 555"/>
                <a:gd name="T6" fmla="*/ 0 w 2636"/>
                <a:gd name="T7" fmla="*/ 477 h 555"/>
                <a:gd name="T8" fmla="*/ 0 w 2636"/>
                <a:gd name="T9" fmla="*/ 76 h 555"/>
                <a:gd name="T10" fmla="*/ 74 w 2636"/>
                <a:gd name="T11" fmla="*/ 0 h 555"/>
                <a:gd name="T12" fmla="*/ 2558 w 2636"/>
                <a:gd name="T13" fmla="*/ 0 h 555"/>
                <a:gd name="T14" fmla="*/ 2635 w 2636"/>
                <a:gd name="T15" fmla="*/ 76 h 555"/>
                <a:gd name="T16" fmla="*/ 2635 w 2636"/>
                <a:gd name="T17" fmla="*/ 477 h 555"/>
                <a:gd name="T18" fmla="*/ 2558 w 2636"/>
                <a:gd name="T19" fmla="*/ 554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6" h="555">
                  <a:moveTo>
                    <a:pt x="2558" y="554"/>
                  </a:moveTo>
                  <a:lnTo>
                    <a:pt x="2558" y="554"/>
                  </a:lnTo>
                  <a:cubicBezTo>
                    <a:pt x="74" y="554"/>
                    <a:pt x="74" y="554"/>
                    <a:pt x="74" y="554"/>
                  </a:cubicBezTo>
                  <a:cubicBezTo>
                    <a:pt x="34" y="554"/>
                    <a:pt x="0" y="520"/>
                    <a:pt x="0" y="477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34"/>
                    <a:pt x="34" y="0"/>
                    <a:pt x="74" y="0"/>
                  </a:cubicBezTo>
                  <a:cubicBezTo>
                    <a:pt x="2558" y="0"/>
                    <a:pt x="2558" y="0"/>
                    <a:pt x="2558" y="0"/>
                  </a:cubicBezTo>
                  <a:cubicBezTo>
                    <a:pt x="2601" y="0"/>
                    <a:pt x="2635" y="34"/>
                    <a:pt x="2635" y="76"/>
                  </a:cubicBezTo>
                  <a:cubicBezTo>
                    <a:pt x="2635" y="477"/>
                    <a:pt x="2635" y="477"/>
                    <a:pt x="2635" y="477"/>
                  </a:cubicBezTo>
                  <a:cubicBezTo>
                    <a:pt x="2635" y="520"/>
                    <a:pt x="2601" y="554"/>
                    <a:pt x="2558" y="55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" name="Freeform 94">
              <a:extLst>
                <a:ext uri="{FF2B5EF4-FFF2-40B4-BE49-F238E27FC236}">
                  <a16:creationId xmlns:a16="http://schemas.microsoft.com/office/drawing/2014/main" id="{2C03052C-EB30-484D-B686-5F09AE77C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9321382"/>
              <a:ext cx="599778" cy="23872"/>
            </a:xfrm>
            <a:custGeom>
              <a:avLst/>
              <a:gdLst>
                <a:gd name="T0" fmla="*/ 887 w 888"/>
                <a:gd name="T1" fmla="*/ 34 h 35"/>
                <a:gd name="T2" fmla="*/ 0 w 888"/>
                <a:gd name="T3" fmla="*/ 34 h 35"/>
                <a:gd name="T4" fmla="*/ 0 w 888"/>
                <a:gd name="T5" fmla="*/ 0 h 35"/>
                <a:gd name="T6" fmla="*/ 887 w 888"/>
                <a:gd name="T7" fmla="*/ 0 h 35"/>
                <a:gd name="T8" fmla="*/ 887 w 888"/>
                <a:gd name="T9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5">
                  <a:moveTo>
                    <a:pt x="887" y="34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4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" name="Freeform 95">
              <a:extLst>
                <a:ext uri="{FF2B5EF4-FFF2-40B4-BE49-F238E27FC236}">
                  <a16:creationId xmlns:a16="http://schemas.microsoft.com/office/drawing/2014/main" id="{59602840-AB8D-C240-A3F3-CEE0BD82F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9404933"/>
              <a:ext cx="599778" cy="26855"/>
            </a:xfrm>
            <a:custGeom>
              <a:avLst/>
              <a:gdLst>
                <a:gd name="T0" fmla="*/ 887 w 888"/>
                <a:gd name="T1" fmla="*/ 37 h 38"/>
                <a:gd name="T2" fmla="*/ 0 w 888"/>
                <a:gd name="T3" fmla="*/ 37 h 38"/>
                <a:gd name="T4" fmla="*/ 0 w 888"/>
                <a:gd name="T5" fmla="*/ 0 h 38"/>
                <a:gd name="T6" fmla="*/ 887 w 888"/>
                <a:gd name="T7" fmla="*/ 0 h 38"/>
                <a:gd name="T8" fmla="*/ 887 w 888"/>
                <a:gd name="T9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8">
                  <a:moveTo>
                    <a:pt x="887" y="37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7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" name="Freeform 96">
              <a:extLst>
                <a:ext uri="{FF2B5EF4-FFF2-40B4-BE49-F238E27FC236}">
                  <a16:creationId xmlns:a16="http://schemas.microsoft.com/office/drawing/2014/main" id="{90B0F100-1538-DE4F-B3EA-65C2332FC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9488484"/>
              <a:ext cx="599778" cy="23872"/>
            </a:xfrm>
            <a:custGeom>
              <a:avLst/>
              <a:gdLst>
                <a:gd name="T0" fmla="*/ 887 w 888"/>
                <a:gd name="T1" fmla="*/ 34 h 35"/>
                <a:gd name="T2" fmla="*/ 0 w 888"/>
                <a:gd name="T3" fmla="*/ 34 h 35"/>
                <a:gd name="T4" fmla="*/ 0 w 888"/>
                <a:gd name="T5" fmla="*/ 0 h 35"/>
                <a:gd name="T6" fmla="*/ 887 w 888"/>
                <a:gd name="T7" fmla="*/ 0 h 35"/>
                <a:gd name="T8" fmla="*/ 887 w 888"/>
                <a:gd name="T9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5">
                  <a:moveTo>
                    <a:pt x="887" y="34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4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" name="Freeform 97">
              <a:extLst>
                <a:ext uri="{FF2B5EF4-FFF2-40B4-BE49-F238E27FC236}">
                  <a16:creationId xmlns:a16="http://schemas.microsoft.com/office/drawing/2014/main" id="{297E97DD-3FE6-5146-BB89-6EA0CBBBC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9857" y="9381062"/>
              <a:ext cx="80568" cy="80566"/>
            </a:xfrm>
            <a:custGeom>
              <a:avLst/>
              <a:gdLst>
                <a:gd name="T0" fmla="*/ 120 w 121"/>
                <a:gd name="T1" fmla="*/ 60 h 121"/>
                <a:gd name="T2" fmla="*/ 120 w 121"/>
                <a:gd name="T3" fmla="*/ 60 h 121"/>
                <a:gd name="T4" fmla="*/ 60 w 121"/>
                <a:gd name="T5" fmla="*/ 120 h 121"/>
                <a:gd name="T6" fmla="*/ 0 w 121"/>
                <a:gd name="T7" fmla="*/ 60 h 121"/>
                <a:gd name="T8" fmla="*/ 60 w 121"/>
                <a:gd name="T9" fmla="*/ 0 h 121"/>
                <a:gd name="T10" fmla="*/ 120 w 121"/>
                <a:gd name="T11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21">
                  <a:moveTo>
                    <a:pt x="120" y="60"/>
                  </a:moveTo>
                  <a:lnTo>
                    <a:pt x="120" y="60"/>
                  </a:lnTo>
                  <a:cubicBezTo>
                    <a:pt x="120" y="94"/>
                    <a:pt x="91" y="120"/>
                    <a:pt x="60" y="120"/>
                  </a:cubicBezTo>
                  <a:cubicBezTo>
                    <a:pt x="26" y="120"/>
                    <a:pt x="0" y="94"/>
                    <a:pt x="0" y="60"/>
                  </a:cubicBezTo>
                  <a:cubicBezTo>
                    <a:pt x="0" y="29"/>
                    <a:pt x="26" y="0"/>
                    <a:pt x="60" y="0"/>
                  </a:cubicBezTo>
                  <a:cubicBezTo>
                    <a:pt x="91" y="0"/>
                    <a:pt x="120" y="29"/>
                    <a:pt x="120" y="60"/>
                  </a:cubicBezTo>
                </a:path>
              </a:pathLst>
            </a:custGeom>
            <a:solidFill>
              <a:srgbClr val="4BBD9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" name="Freeform 98">
              <a:extLst>
                <a:ext uri="{FF2B5EF4-FFF2-40B4-BE49-F238E27FC236}">
                  <a16:creationId xmlns:a16="http://schemas.microsoft.com/office/drawing/2014/main" id="{D5EA8E87-B3AD-8147-89F5-73D18705D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5912" y="9381062"/>
              <a:ext cx="80566" cy="80566"/>
            </a:xfrm>
            <a:custGeom>
              <a:avLst/>
              <a:gdLst>
                <a:gd name="T0" fmla="*/ 119 w 120"/>
                <a:gd name="T1" fmla="*/ 60 h 121"/>
                <a:gd name="T2" fmla="*/ 119 w 120"/>
                <a:gd name="T3" fmla="*/ 60 h 121"/>
                <a:gd name="T4" fmla="*/ 60 w 120"/>
                <a:gd name="T5" fmla="*/ 120 h 121"/>
                <a:gd name="T6" fmla="*/ 0 w 120"/>
                <a:gd name="T7" fmla="*/ 60 h 121"/>
                <a:gd name="T8" fmla="*/ 60 w 120"/>
                <a:gd name="T9" fmla="*/ 0 h 121"/>
                <a:gd name="T10" fmla="*/ 119 w 120"/>
                <a:gd name="T11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21">
                  <a:moveTo>
                    <a:pt x="119" y="60"/>
                  </a:moveTo>
                  <a:lnTo>
                    <a:pt x="119" y="60"/>
                  </a:lnTo>
                  <a:cubicBezTo>
                    <a:pt x="119" y="94"/>
                    <a:pt x="94" y="120"/>
                    <a:pt x="60" y="120"/>
                  </a:cubicBezTo>
                  <a:cubicBezTo>
                    <a:pt x="28" y="120"/>
                    <a:pt x="0" y="94"/>
                    <a:pt x="0" y="60"/>
                  </a:cubicBezTo>
                  <a:cubicBezTo>
                    <a:pt x="0" y="29"/>
                    <a:pt x="28" y="0"/>
                    <a:pt x="60" y="0"/>
                  </a:cubicBezTo>
                  <a:cubicBezTo>
                    <a:pt x="94" y="0"/>
                    <a:pt x="119" y="29"/>
                    <a:pt x="119" y="60"/>
                  </a:cubicBezTo>
                </a:path>
              </a:pathLst>
            </a:custGeom>
            <a:solidFill>
              <a:srgbClr val="E64C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" name="Freeform 99">
              <a:extLst>
                <a:ext uri="{FF2B5EF4-FFF2-40B4-BE49-F238E27FC236}">
                  <a16:creationId xmlns:a16="http://schemas.microsoft.com/office/drawing/2014/main" id="{E41777D6-B5C6-A84F-AA02-DC53DFA02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1964" y="9381062"/>
              <a:ext cx="80568" cy="80566"/>
            </a:xfrm>
            <a:custGeom>
              <a:avLst/>
              <a:gdLst>
                <a:gd name="T0" fmla="*/ 116 w 117"/>
                <a:gd name="T1" fmla="*/ 60 h 121"/>
                <a:gd name="T2" fmla="*/ 116 w 117"/>
                <a:gd name="T3" fmla="*/ 60 h 121"/>
                <a:gd name="T4" fmla="*/ 56 w 117"/>
                <a:gd name="T5" fmla="*/ 120 h 121"/>
                <a:gd name="T6" fmla="*/ 0 w 117"/>
                <a:gd name="T7" fmla="*/ 60 h 121"/>
                <a:gd name="T8" fmla="*/ 56 w 117"/>
                <a:gd name="T9" fmla="*/ 0 h 121"/>
                <a:gd name="T10" fmla="*/ 116 w 117"/>
                <a:gd name="T11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21">
                  <a:moveTo>
                    <a:pt x="116" y="60"/>
                  </a:moveTo>
                  <a:lnTo>
                    <a:pt x="116" y="60"/>
                  </a:lnTo>
                  <a:cubicBezTo>
                    <a:pt x="116" y="94"/>
                    <a:pt x="90" y="120"/>
                    <a:pt x="56" y="120"/>
                  </a:cubicBezTo>
                  <a:cubicBezTo>
                    <a:pt x="25" y="120"/>
                    <a:pt x="0" y="94"/>
                    <a:pt x="0" y="60"/>
                  </a:cubicBezTo>
                  <a:cubicBezTo>
                    <a:pt x="0" y="29"/>
                    <a:pt x="25" y="0"/>
                    <a:pt x="56" y="0"/>
                  </a:cubicBezTo>
                  <a:cubicBezTo>
                    <a:pt x="90" y="0"/>
                    <a:pt x="116" y="29"/>
                    <a:pt x="116" y="60"/>
                  </a:cubicBezTo>
                </a:path>
              </a:pathLst>
            </a:custGeom>
            <a:solidFill>
              <a:srgbClr val="62C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" name="Freeform 100">
              <a:extLst>
                <a:ext uri="{FF2B5EF4-FFF2-40B4-BE49-F238E27FC236}">
                  <a16:creationId xmlns:a16="http://schemas.microsoft.com/office/drawing/2014/main" id="{28A3AB4D-69F5-484D-A0AC-D60FD982F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5386" y="9667522"/>
              <a:ext cx="1784410" cy="372994"/>
            </a:xfrm>
            <a:custGeom>
              <a:avLst/>
              <a:gdLst>
                <a:gd name="T0" fmla="*/ 2558 w 2636"/>
                <a:gd name="T1" fmla="*/ 551 h 552"/>
                <a:gd name="T2" fmla="*/ 2558 w 2636"/>
                <a:gd name="T3" fmla="*/ 551 h 552"/>
                <a:gd name="T4" fmla="*/ 74 w 2636"/>
                <a:gd name="T5" fmla="*/ 551 h 552"/>
                <a:gd name="T6" fmla="*/ 0 w 2636"/>
                <a:gd name="T7" fmla="*/ 477 h 552"/>
                <a:gd name="T8" fmla="*/ 0 w 2636"/>
                <a:gd name="T9" fmla="*/ 76 h 552"/>
                <a:gd name="T10" fmla="*/ 74 w 2636"/>
                <a:gd name="T11" fmla="*/ 0 h 552"/>
                <a:gd name="T12" fmla="*/ 2558 w 2636"/>
                <a:gd name="T13" fmla="*/ 0 h 552"/>
                <a:gd name="T14" fmla="*/ 2635 w 2636"/>
                <a:gd name="T15" fmla="*/ 76 h 552"/>
                <a:gd name="T16" fmla="*/ 2635 w 2636"/>
                <a:gd name="T17" fmla="*/ 477 h 552"/>
                <a:gd name="T18" fmla="*/ 2558 w 2636"/>
                <a:gd name="T19" fmla="*/ 551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6" h="552">
                  <a:moveTo>
                    <a:pt x="2558" y="551"/>
                  </a:moveTo>
                  <a:lnTo>
                    <a:pt x="2558" y="551"/>
                  </a:lnTo>
                  <a:cubicBezTo>
                    <a:pt x="74" y="551"/>
                    <a:pt x="74" y="551"/>
                    <a:pt x="74" y="551"/>
                  </a:cubicBezTo>
                  <a:cubicBezTo>
                    <a:pt x="34" y="551"/>
                    <a:pt x="0" y="517"/>
                    <a:pt x="0" y="477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34"/>
                    <a:pt x="34" y="0"/>
                    <a:pt x="74" y="0"/>
                  </a:cubicBezTo>
                  <a:cubicBezTo>
                    <a:pt x="2558" y="0"/>
                    <a:pt x="2558" y="0"/>
                    <a:pt x="2558" y="0"/>
                  </a:cubicBezTo>
                  <a:cubicBezTo>
                    <a:pt x="2601" y="0"/>
                    <a:pt x="2635" y="34"/>
                    <a:pt x="2635" y="76"/>
                  </a:cubicBezTo>
                  <a:cubicBezTo>
                    <a:pt x="2635" y="477"/>
                    <a:pt x="2635" y="477"/>
                    <a:pt x="2635" y="477"/>
                  </a:cubicBezTo>
                  <a:cubicBezTo>
                    <a:pt x="2635" y="517"/>
                    <a:pt x="2601" y="551"/>
                    <a:pt x="2558" y="55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" name="Freeform 101">
              <a:extLst>
                <a:ext uri="{FF2B5EF4-FFF2-40B4-BE49-F238E27FC236}">
                  <a16:creationId xmlns:a16="http://schemas.microsoft.com/office/drawing/2014/main" id="{456006B9-511C-6444-AA45-9B0F7A8AF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9760023"/>
              <a:ext cx="599778" cy="26856"/>
            </a:xfrm>
            <a:custGeom>
              <a:avLst/>
              <a:gdLst>
                <a:gd name="T0" fmla="*/ 887 w 888"/>
                <a:gd name="T1" fmla="*/ 37 h 38"/>
                <a:gd name="T2" fmla="*/ 0 w 888"/>
                <a:gd name="T3" fmla="*/ 37 h 38"/>
                <a:gd name="T4" fmla="*/ 0 w 888"/>
                <a:gd name="T5" fmla="*/ 0 h 38"/>
                <a:gd name="T6" fmla="*/ 887 w 888"/>
                <a:gd name="T7" fmla="*/ 0 h 38"/>
                <a:gd name="T8" fmla="*/ 887 w 888"/>
                <a:gd name="T9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8">
                  <a:moveTo>
                    <a:pt x="887" y="37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7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" name="Freeform 102">
              <a:extLst>
                <a:ext uri="{FF2B5EF4-FFF2-40B4-BE49-F238E27FC236}">
                  <a16:creationId xmlns:a16="http://schemas.microsoft.com/office/drawing/2014/main" id="{E20FD0F9-0339-3049-981A-1E4A3B85B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9843574"/>
              <a:ext cx="599778" cy="23872"/>
            </a:xfrm>
            <a:custGeom>
              <a:avLst/>
              <a:gdLst>
                <a:gd name="T0" fmla="*/ 887 w 888"/>
                <a:gd name="T1" fmla="*/ 34 h 35"/>
                <a:gd name="T2" fmla="*/ 0 w 888"/>
                <a:gd name="T3" fmla="*/ 34 h 35"/>
                <a:gd name="T4" fmla="*/ 0 w 888"/>
                <a:gd name="T5" fmla="*/ 0 h 35"/>
                <a:gd name="T6" fmla="*/ 887 w 888"/>
                <a:gd name="T7" fmla="*/ 0 h 35"/>
                <a:gd name="T8" fmla="*/ 887 w 888"/>
                <a:gd name="T9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5">
                  <a:moveTo>
                    <a:pt x="887" y="34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4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" name="Freeform 103">
              <a:extLst>
                <a:ext uri="{FF2B5EF4-FFF2-40B4-BE49-F238E27FC236}">
                  <a16:creationId xmlns:a16="http://schemas.microsoft.com/office/drawing/2014/main" id="{C8E78839-3823-074B-8B1B-F3C538827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9927126"/>
              <a:ext cx="599778" cy="23872"/>
            </a:xfrm>
            <a:custGeom>
              <a:avLst/>
              <a:gdLst>
                <a:gd name="T0" fmla="*/ 887 w 888"/>
                <a:gd name="T1" fmla="*/ 36 h 37"/>
                <a:gd name="T2" fmla="*/ 0 w 888"/>
                <a:gd name="T3" fmla="*/ 36 h 37"/>
                <a:gd name="T4" fmla="*/ 0 w 888"/>
                <a:gd name="T5" fmla="*/ 0 h 37"/>
                <a:gd name="T6" fmla="*/ 887 w 888"/>
                <a:gd name="T7" fmla="*/ 0 h 37"/>
                <a:gd name="T8" fmla="*/ 887 w 888"/>
                <a:gd name="T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7">
                  <a:moveTo>
                    <a:pt x="887" y="3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" name="Freeform 104">
              <a:extLst>
                <a:ext uri="{FF2B5EF4-FFF2-40B4-BE49-F238E27FC236}">
                  <a16:creationId xmlns:a16="http://schemas.microsoft.com/office/drawing/2014/main" id="{C49A9B2E-C34C-604A-8CC7-145D73BD0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9857" y="9816720"/>
              <a:ext cx="80568" cy="80566"/>
            </a:xfrm>
            <a:custGeom>
              <a:avLst/>
              <a:gdLst>
                <a:gd name="T0" fmla="*/ 120 w 121"/>
                <a:gd name="T1" fmla="*/ 60 h 121"/>
                <a:gd name="T2" fmla="*/ 120 w 121"/>
                <a:gd name="T3" fmla="*/ 60 h 121"/>
                <a:gd name="T4" fmla="*/ 60 w 121"/>
                <a:gd name="T5" fmla="*/ 120 h 121"/>
                <a:gd name="T6" fmla="*/ 0 w 121"/>
                <a:gd name="T7" fmla="*/ 60 h 121"/>
                <a:gd name="T8" fmla="*/ 60 w 121"/>
                <a:gd name="T9" fmla="*/ 0 h 121"/>
                <a:gd name="T10" fmla="*/ 120 w 121"/>
                <a:gd name="T11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21">
                  <a:moveTo>
                    <a:pt x="120" y="60"/>
                  </a:moveTo>
                  <a:lnTo>
                    <a:pt x="120" y="60"/>
                  </a:lnTo>
                  <a:cubicBezTo>
                    <a:pt x="120" y="91"/>
                    <a:pt x="91" y="120"/>
                    <a:pt x="60" y="120"/>
                  </a:cubicBezTo>
                  <a:cubicBezTo>
                    <a:pt x="26" y="120"/>
                    <a:pt x="0" y="91"/>
                    <a:pt x="0" y="60"/>
                  </a:cubicBezTo>
                  <a:cubicBezTo>
                    <a:pt x="0" y="26"/>
                    <a:pt x="26" y="0"/>
                    <a:pt x="60" y="0"/>
                  </a:cubicBezTo>
                  <a:cubicBezTo>
                    <a:pt x="91" y="0"/>
                    <a:pt x="120" y="26"/>
                    <a:pt x="120" y="60"/>
                  </a:cubicBezTo>
                </a:path>
              </a:pathLst>
            </a:custGeom>
            <a:solidFill>
              <a:srgbClr val="4BBD9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" name="Freeform 105">
              <a:extLst>
                <a:ext uri="{FF2B5EF4-FFF2-40B4-BE49-F238E27FC236}">
                  <a16:creationId xmlns:a16="http://schemas.microsoft.com/office/drawing/2014/main" id="{848FD94D-5A00-D54E-AC50-CE9D4EE0A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5912" y="9816720"/>
              <a:ext cx="80566" cy="80566"/>
            </a:xfrm>
            <a:custGeom>
              <a:avLst/>
              <a:gdLst>
                <a:gd name="T0" fmla="*/ 119 w 120"/>
                <a:gd name="T1" fmla="*/ 60 h 121"/>
                <a:gd name="T2" fmla="*/ 119 w 120"/>
                <a:gd name="T3" fmla="*/ 60 h 121"/>
                <a:gd name="T4" fmla="*/ 60 w 120"/>
                <a:gd name="T5" fmla="*/ 120 h 121"/>
                <a:gd name="T6" fmla="*/ 0 w 120"/>
                <a:gd name="T7" fmla="*/ 60 h 121"/>
                <a:gd name="T8" fmla="*/ 60 w 120"/>
                <a:gd name="T9" fmla="*/ 0 h 121"/>
                <a:gd name="T10" fmla="*/ 119 w 120"/>
                <a:gd name="T11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21">
                  <a:moveTo>
                    <a:pt x="119" y="60"/>
                  </a:moveTo>
                  <a:lnTo>
                    <a:pt x="119" y="60"/>
                  </a:lnTo>
                  <a:cubicBezTo>
                    <a:pt x="119" y="91"/>
                    <a:pt x="94" y="120"/>
                    <a:pt x="60" y="120"/>
                  </a:cubicBezTo>
                  <a:cubicBezTo>
                    <a:pt x="28" y="120"/>
                    <a:pt x="0" y="91"/>
                    <a:pt x="0" y="60"/>
                  </a:cubicBezTo>
                  <a:cubicBezTo>
                    <a:pt x="0" y="26"/>
                    <a:pt x="28" y="0"/>
                    <a:pt x="60" y="0"/>
                  </a:cubicBezTo>
                  <a:cubicBezTo>
                    <a:pt x="94" y="0"/>
                    <a:pt x="119" y="26"/>
                    <a:pt x="119" y="60"/>
                  </a:cubicBezTo>
                </a:path>
              </a:pathLst>
            </a:custGeom>
            <a:solidFill>
              <a:srgbClr val="E64C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" name="Freeform 106">
              <a:extLst>
                <a:ext uri="{FF2B5EF4-FFF2-40B4-BE49-F238E27FC236}">
                  <a16:creationId xmlns:a16="http://schemas.microsoft.com/office/drawing/2014/main" id="{A31BD4E9-8471-504F-919F-F95F94225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1964" y="9816720"/>
              <a:ext cx="80568" cy="80566"/>
            </a:xfrm>
            <a:custGeom>
              <a:avLst/>
              <a:gdLst>
                <a:gd name="T0" fmla="*/ 116 w 117"/>
                <a:gd name="T1" fmla="*/ 60 h 121"/>
                <a:gd name="T2" fmla="*/ 116 w 117"/>
                <a:gd name="T3" fmla="*/ 60 h 121"/>
                <a:gd name="T4" fmla="*/ 56 w 117"/>
                <a:gd name="T5" fmla="*/ 120 h 121"/>
                <a:gd name="T6" fmla="*/ 0 w 117"/>
                <a:gd name="T7" fmla="*/ 60 h 121"/>
                <a:gd name="T8" fmla="*/ 56 w 117"/>
                <a:gd name="T9" fmla="*/ 0 h 121"/>
                <a:gd name="T10" fmla="*/ 116 w 117"/>
                <a:gd name="T11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21">
                  <a:moveTo>
                    <a:pt x="116" y="60"/>
                  </a:moveTo>
                  <a:lnTo>
                    <a:pt x="116" y="60"/>
                  </a:lnTo>
                  <a:cubicBezTo>
                    <a:pt x="116" y="91"/>
                    <a:pt x="90" y="120"/>
                    <a:pt x="56" y="120"/>
                  </a:cubicBezTo>
                  <a:cubicBezTo>
                    <a:pt x="25" y="120"/>
                    <a:pt x="0" y="91"/>
                    <a:pt x="0" y="60"/>
                  </a:cubicBezTo>
                  <a:cubicBezTo>
                    <a:pt x="0" y="26"/>
                    <a:pt x="25" y="0"/>
                    <a:pt x="56" y="0"/>
                  </a:cubicBezTo>
                  <a:cubicBezTo>
                    <a:pt x="90" y="0"/>
                    <a:pt x="116" y="26"/>
                    <a:pt x="116" y="60"/>
                  </a:cubicBezTo>
                </a:path>
              </a:pathLst>
            </a:custGeom>
            <a:solidFill>
              <a:srgbClr val="62C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" name="Freeform 107">
              <a:extLst>
                <a:ext uri="{FF2B5EF4-FFF2-40B4-BE49-F238E27FC236}">
                  <a16:creationId xmlns:a16="http://schemas.microsoft.com/office/drawing/2014/main" id="{974D1916-4584-6B42-A525-1D0D89F86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5386" y="10106163"/>
              <a:ext cx="1784410" cy="375979"/>
            </a:xfrm>
            <a:custGeom>
              <a:avLst/>
              <a:gdLst>
                <a:gd name="T0" fmla="*/ 2558 w 2636"/>
                <a:gd name="T1" fmla="*/ 554 h 555"/>
                <a:gd name="T2" fmla="*/ 2558 w 2636"/>
                <a:gd name="T3" fmla="*/ 554 h 555"/>
                <a:gd name="T4" fmla="*/ 74 w 2636"/>
                <a:gd name="T5" fmla="*/ 554 h 555"/>
                <a:gd name="T6" fmla="*/ 0 w 2636"/>
                <a:gd name="T7" fmla="*/ 477 h 555"/>
                <a:gd name="T8" fmla="*/ 0 w 2636"/>
                <a:gd name="T9" fmla="*/ 77 h 555"/>
                <a:gd name="T10" fmla="*/ 74 w 2636"/>
                <a:gd name="T11" fmla="*/ 0 h 555"/>
                <a:gd name="T12" fmla="*/ 2558 w 2636"/>
                <a:gd name="T13" fmla="*/ 0 h 555"/>
                <a:gd name="T14" fmla="*/ 2635 w 2636"/>
                <a:gd name="T15" fmla="*/ 77 h 555"/>
                <a:gd name="T16" fmla="*/ 2635 w 2636"/>
                <a:gd name="T17" fmla="*/ 477 h 555"/>
                <a:gd name="T18" fmla="*/ 2558 w 2636"/>
                <a:gd name="T19" fmla="*/ 554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6" h="555">
                  <a:moveTo>
                    <a:pt x="2558" y="554"/>
                  </a:moveTo>
                  <a:lnTo>
                    <a:pt x="2558" y="554"/>
                  </a:lnTo>
                  <a:cubicBezTo>
                    <a:pt x="74" y="554"/>
                    <a:pt x="74" y="554"/>
                    <a:pt x="74" y="554"/>
                  </a:cubicBezTo>
                  <a:cubicBezTo>
                    <a:pt x="34" y="554"/>
                    <a:pt x="0" y="520"/>
                    <a:pt x="0" y="4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7"/>
                    <a:pt x="34" y="0"/>
                    <a:pt x="74" y="0"/>
                  </a:cubicBezTo>
                  <a:cubicBezTo>
                    <a:pt x="2558" y="0"/>
                    <a:pt x="2558" y="0"/>
                    <a:pt x="2558" y="0"/>
                  </a:cubicBezTo>
                  <a:cubicBezTo>
                    <a:pt x="2601" y="0"/>
                    <a:pt x="2635" y="37"/>
                    <a:pt x="2635" y="77"/>
                  </a:cubicBezTo>
                  <a:cubicBezTo>
                    <a:pt x="2635" y="477"/>
                    <a:pt x="2635" y="477"/>
                    <a:pt x="2635" y="477"/>
                  </a:cubicBezTo>
                  <a:cubicBezTo>
                    <a:pt x="2635" y="520"/>
                    <a:pt x="2601" y="554"/>
                    <a:pt x="2558" y="55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" name="Freeform 108">
              <a:extLst>
                <a:ext uri="{FF2B5EF4-FFF2-40B4-BE49-F238E27FC236}">
                  <a16:creationId xmlns:a16="http://schemas.microsoft.com/office/drawing/2014/main" id="{5F91B509-63C9-B542-9560-ADC5226D3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10195682"/>
              <a:ext cx="599778" cy="26856"/>
            </a:xfrm>
            <a:custGeom>
              <a:avLst/>
              <a:gdLst>
                <a:gd name="T0" fmla="*/ 887 w 888"/>
                <a:gd name="T1" fmla="*/ 37 h 38"/>
                <a:gd name="T2" fmla="*/ 0 w 888"/>
                <a:gd name="T3" fmla="*/ 37 h 38"/>
                <a:gd name="T4" fmla="*/ 0 w 888"/>
                <a:gd name="T5" fmla="*/ 0 h 38"/>
                <a:gd name="T6" fmla="*/ 887 w 888"/>
                <a:gd name="T7" fmla="*/ 0 h 38"/>
                <a:gd name="T8" fmla="*/ 887 w 888"/>
                <a:gd name="T9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8">
                  <a:moveTo>
                    <a:pt x="887" y="37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7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" name="Freeform 109">
              <a:extLst>
                <a:ext uri="{FF2B5EF4-FFF2-40B4-BE49-F238E27FC236}">
                  <a16:creationId xmlns:a16="http://schemas.microsoft.com/office/drawing/2014/main" id="{BFD2FDBC-DD5B-2B42-ACFE-FA8DC2ED3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10279233"/>
              <a:ext cx="599778" cy="23872"/>
            </a:xfrm>
            <a:custGeom>
              <a:avLst/>
              <a:gdLst>
                <a:gd name="T0" fmla="*/ 887 w 888"/>
                <a:gd name="T1" fmla="*/ 36 h 37"/>
                <a:gd name="T2" fmla="*/ 0 w 888"/>
                <a:gd name="T3" fmla="*/ 36 h 37"/>
                <a:gd name="T4" fmla="*/ 0 w 888"/>
                <a:gd name="T5" fmla="*/ 0 h 37"/>
                <a:gd name="T6" fmla="*/ 887 w 888"/>
                <a:gd name="T7" fmla="*/ 0 h 37"/>
                <a:gd name="T8" fmla="*/ 887 w 888"/>
                <a:gd name="T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7">
                  <a:moveTo>
                    <a:pt x="887" y="3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" name="Freeform 110">
              <a:extLst>
                <a:ext uri="{FF2B5EF4-FFF2-40B4-BE49-F238E27FC236}">
                  <a16:creationId xmlns:a16="http://schemas.microsoft.com/office/drawing/2014/main" id="{AF61BDD2-441A-F740-892E-7BCE3E8DE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10365769"/>
              <a:ext cx="599778" cy="23872"/>
            </a:xfrm>
            <a:custGeom>
              <a:avLst/>
              <a:gdLst>
                <a:gd name="T0" fmla="*/ 887 w 888"/>
                <a:gd name="T1" fmla="*/ 34 h 35"/>
                <a:gd name="T2" fmla="*/ 0 w 888"/>
                <a:gd name="T3" fmla="*/ 34 h 35"/>
                <a:gd name="T4" fmla="*/ 0 w 888"/>
                <a:gd name="T5" fmla="*/ 0 h 35"/>
                <a:gd name="T6" fmla="*/ 887 w 888"/>
                <a:gd name="T7" fmla="*/ 0 h 35"/>
                <a:gd name="T8" fmla="*/ 887 w 888"/>
                <a:gd name="T9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5">
                  <a:moveTo>
                    <a:pt x="887" y="34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4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" name="Freeform 111">
              <a:extLst>
                <a:ext uri="{FF2B5EF4-FFF2-40B4-BE49-F238E27FC236}">
                  <a16:creationId xmlns:a16="http://schemas.microsoft.com/office/drawing/2014/main" id="{CCD4B8DD-7C1A-D24F-AA40-46295845B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9857" y="10255361"/>
              <a:ext cx="80568" cy="80568"/>
            </a:xfrm>
            <a:custGeom>
              <a:avLst/>
              <a:gdLst>
                <a:gd name="T0" fmla="*/ 120 w 121"/>
                <a:gd name="T1" fmla="*/ 57 h 118"/>
                <a:gd name="T2" fmla="*/ 120 w 121"/>
                <a:gd name="T3" fmla="*/ 57 h 118"/>
                <a:gd name="T4" fmla="*/ 60 w 121"/>
                <a:gd name="T5" fmla="*/ 117 h 118"/>
                <a:gd name="T6" fmla="*/ 0 w 121"/>
                <a:gd name="T7" fmla="*/ 57 h 118"/>
                <a:gd name="T8" fmla="*/ 60 w 121"/>
                <a:gd name="T9" fmla="*/ 0 h 118"/>
                <a:gd name="T10" fmla="*/ 120 w 121"/>
                <a:gd name="T11" fmla="*/ 5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18">
                  <a:moveTo>
                    <a:pt x="120" y="57"/>
                  </a:moveTo>
                  <a:lnTo>
                    <a:pt x="120" y="57"/>
                  </a:lnTo>
                  <a:cubicBezTo>
                    <a:pt x="120" y="91"/>
                    <a:pt x="91" y="117"/>
                    <a:pt x="60" y="117"/>
                  </a:cubicBezTo>
                  <a:cubicBezTo>
                    <a:pt x="26" y="117"/>
                    <a:pt x="0" y="91"/>
                    <a:pt x="0" y="57"/>
                  </a:cubicBezTo>
                  <a:cubicBezTo>
                    <a:pt x="0" y="26"/>
                    <a:pt x="26" y="0"/>
                    <a:pt x="60" y="0"/>
                  </a:cubicBezTo>
                  <a:cubicBezTo>
                    <a:pt x="91" y="0"/>
                    <a:pt x="120" y="26"/>
                    <a:pt x="120" y="57"/>
                  </a:cubicBezTo>
                </a:path>
              </a:pathLst>
            </a:custGeom>
            <a:solidFill>
              <a:srgbClr val="4BBD9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" name="Freeform 112">
              <a:extLst>
                <a:ext uri="{FF2B5EF4-FFF2-40B4-BE49-F238E27FC236}">
                  <a16:creationId xmlns:a16="http://schemas.microsoft.com/office/drawing/2014/main" id="{256D1ACA-80F4-8747-912E-6AE6F56EC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5912" y="10255361"/>
              <a:ext cx="80566" cy="80568"/>
            </a:xfrm>
            <a:custGeom>
              <a:avLst/>
              <a:gdLst>
                <a:gd name="T0" fmla="*/ 119 w 120"/>
                <a:gd name="T1" fmla="*/ 57 h 118"/>
                <a:gd name="T2" fmla="*/ 119 w 120"/>
                <a:gd name="T3" fmla="*/ 57 h 118"/>
                <a:gd name="T4" fmla="*/ 60 w 120"/>
                <a:gd name="T5" fmla="*/ 117 h 118"/>
                <a:gd name="T6" fmla="*/ 0 w 120"/>
                <a:gd name="T7" fmla="*/ 57 h 118"/>
                <a:gd name="T8" fmla="*/ 60 w 120"/>
                <a:gd name="T9" fmla="*/ 0 h 118"/>
                <a:gd name="T10" fmla="*/ 119 w 120"/>
                <a:gd name="T11" fmla="*/ 5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18">
                  <a:moveTo>
                    <a:pt x="119" y="57"/>
                  </a:moveTo>
                  <a:lnTo>
                    <a:pt x="119" y="57"/>
                  </a:lnTo>
                  <a:cubicBezTo>
                    <a:pt x="119" y="91"/>
                    <a:pt x="94" y="117"/>
                    <a:pt x="60" y="117"/>
                  </a:cubicBezTo>
                  <a:cubicBezTo>
                    <a:pt x="28" y="117"/>
                    <a:pt x="0" y="91"/>
                    <a:pt x="0" y="57"/>
                  </a:cubicBezTo>
                  <a:cubicBezTo>
                    <a:pt x="0" y="26"/>
                    <a:pt x="28" y="0"/>
                    <a:pt x="60" y="0"/>
                  </a:cubicBezTo>
                  <a:cubicBezTo>
                    <a:pt x="94" y="0"/>
                    <a:pt x="119" y="26"/>
                    <a:pt x="119" y="57"/>
                  </a:cubicBezTo>
                </a:path>
              </a:pathLst>
            </a:custGeom>
            <a:solidFill>
              <a:srgbClr val="E64C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" name="Freeform 113">
              <a:extLst>
                <a:ext uri="{FF2B5EF4-FFF2-40B4-BE49-F238E27FC236}">
                  <a16:creationId xmlns:a16="http://schemas.microsoft.com/office/drawing/2014/main" id="{BAEFEE02-47D0-124B-A99B-F49EA9258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1964" y="10255361"/>
              <a:ext cx="80568" cy="80568"/>
            </a:xfrm>
            <a:custGeom>
              <a:avLst/>
              <a:gdLst>
                <a:gd name="T0" fmla="*/ 116 w 117"/>
                <a:gd name="T1" fmla="*/ 57 h 118"/>
                <a:gd name="T2" fmla="*/ 116 w 117"/>
                <a:gd name="T3" fmla="*/ 57 h 118"/>
                <a:gd name="T4" fmla="*/ 56 w 117"/>
                <a:gd name="T5" fmla="*/ 117 h 118"/>
                <a:gd name="T6" fmla="*/ 0 w 117"/>
                <a:gd name="T7" fmla="*/ 57 h 118"/>
                <a:gd name="T8" fmla="*/ 56 w 117"/>
                <a:gd name="T9" fmla="*/ 0 h 118"/>
                <a:gd name="T10" fmla="*/ 116 w 117"/>
                <a:gd name="T11" fmla="*/ 5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18">
                  <a:moveTo>
                    <a:pt x="116" y="57"/>
                  </a:moveTo>
                  <a:lnTo>
                    <a:pt x="116" y="57"/>
                  </a:lnTo>
                  <a:cubicBezTo>
                    <a:pt x="116" y="91"/>
                    <a:pt x="90" y="117"/>
                    <a:pt x="56" y="117"/>
                  </a:cubicBezTo>
                  <a:cubicBezTo>
                    <a:pt x="25" y="117"/>
                    <a:pt x="0" y="91"/>
                    <a:pt x="0" y="57"/>
                  </a:cubicBezTo>
                  <a:cubicBezTo>
                    <a:pt x="0" y="26"/>
                    <a:pt x="25" y="0"/>
                    <a:pt x="56" y="0"/>
                  </a:cubicBezTo>
                  <a:cubicBezTo>
                    <a:pt x="90" y="0"/>
                    <a:pt x="116" y="26"/>
                    <a:pt x="116" y="57"/>
                  </a:cubicBezTo>
                </a:path>
              </a:pathLst>
            </a:custGeom>
            <a:solidFill>
              <a:srgbClr val="62C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" name="Grupo 349">
            <a:extLst>
              <a:ext uri="{FF2B5EF4-FFF2-40B4-BE49-F238E27FC236}">
                <a16:creationId xmlns:a16="http://schemas.microsoft.com/office/drawing/2014/main" id="{215DEFF8-E8ED-EE46-AFCD-32A57506388F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27" name="CuadroTexto 350">
              <a:extLst>
                <a:ext uri="{FF2B5EF4-FFF2-40B4-BE49-F238E27FC236}">
                  <a16:creationId xmlns:a16="http://schemas.microsoft.com/office/drawing/2014/main" id="{D31DD56B-C491-8D4F-9CD7-798135D1645C}"/>
                </a:ext>
              </a:extLst>
            </p:cNvPr>
            <p:cNvSpPr txBox="1"/>
            <p:nvPr/>
          </p:nvSpPr>
          <p:spPr>
            <a:xfrm>
              <a:off x="5124263" y="861425"/>
              <a:ext cx="1412918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Computer / Database Diagram</a:t>
              </a:r>
            </a:p>
          </p:txBody>
        </p:sp>
        <p:sp>
          <p:nvSpPr>
            <p:cNvPr id="128" name="CuadroTexto 351">
              <a:extLst>
                <a:ext uri="{FF2B5EF4-FFF2-40B4-BE49-F238E27FC236}">
                  <a16:creationId xmlns:a16="http://schemas.microsoft.com/office/drawing/2014/main" id="{9D4ECF9F-379E-F349-BE2A-1592F254C8F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90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1">
            <a:extLst>
              <a:ext uri="{FF2B5EF4-FFF2-40B4-BE49-F238E27FC236}">
                <a16:creationId xmlns:a16="http://schemas.microsoft.com/office/drawing/2014/main" id="{B53F1D00-514C-8B40-A8BE-08AA5AF1F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8453" y="6709638"/>
            <a:ext cx="280860" cy="2589875"/>
          </a:xfrm>
          <a:custGeom>
            <a:avLst/>
            <a:gdLst>
              <a:gd name="T0" fmla="*/ 0 w 500"/>
              <a:gd name="T1" fmla="*/ 4593 h 4594"/>
              <a:gd name="T2" fmla="*/ 0 w 500"/>
              <a:gd name="T3" fmla="*/ 0 h 4594"/>
              <a:gd name="T4" fmla="*/ 499 w 500"/>
              <a:gd name="T5" fmla="*/ 0 h 4594"/>
              <a:gd name="T6" fmla="*/ 499 w 500"/>
              <a:gd name="T7" fmla="*/ 4593 h 4594"/>
              <a:gd name="T8" fmla="*/ 0 w 500"/>
              <a:gd name="T9" fmla="*/ 4593 h 4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" h="4594">
                <a:moveTo>
                  <a:pt x="0" y="4593"/>
                </a:moveTo>
                <a:lnTo>
                  <a:pt x="0" y="0"/>
                </a:lnTo>
                <a:lnTo>
                  <a:pt x="499" y="0"/>
                </a:lnTo>
                <a:lnTo>
                  <a:pt x="499" y="4593"/>
                </a:lnTo>
                <a:lnTo>
                  <a:pt x="0" y="4593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2">
            <a:extLst>
              <a:ext uri="{FF2B5EF4-FFF2-40B4-BE49-F238E27FC236}">
                <a16:creationId xmlns:a16="http://schemas.microsoft.com/office/drawing/2014/main" id="{1BB5AA2D-832C-5C48-B410-4CFB51316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924" y="5195978"/>
            <a:ext cx="2448203" cy="1426668"/>
          </a:xfrm>
          <a:custGeom>
            <a:avLst/>
            <a:gdLst>
              <a:gd name="T0" fmla="*/ 219 w 4345"/>
              <a:gd name="T1" fmla="*/ 0 h 2532"/>
              <a:gd name="T2" fmla="*/ 4344 w 4345"/>
              <a:gd name="T3" fmla="*/ 2093 h 2532"/>
              <a:gd name="T4" fmla="*/ 4125 w 4345"/>
              <a:gd name="T5" fmla="*/ 2531 h 2532"/>
              <a:gd name="T6" fmla="*/ 0 w 4345"/>
              <a:gd name="T7" fmla="*/ 468 h 2532"/>
              <a:gd name="T8" fmla="*/ 219 w 4345"/>
              <a:gd name="T9" fmla="*/ 0 h 2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45" h="2532">
                <a:moveTo>
                  <a:pt x="219" y="0"/>
                </a:moveTo>
                <a:lnTo>
                  <a:pt x="4344" y="2093"/>
                </a:lnTo>
                <a:lnTo>
                  <a:pt x="4125" y="2531"/>
                </a:lnTo>
                <a:lnTo>
                  <a:pt x="0" y="468"/>
                </a:lnTo>
                <a:lnTo>
                  <a:pt x="219" y="0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3">
            <a:extLst>
              <a:ext uri="{FF2B5EF4-FFF2-40B4-BE49-F238E27FC236}">
                <a16:creationId xmlns:a16="http://schemas.microsoft.com/office/drawing/2014/main" id="{5A6400DF-73D9-C641-8B78-3F54324B5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7524" y="5195978"/>
            <a:ext cx="2448203" cy="1426668"/>
          </a:xfrm>
          <a:custGeom>
            <a:avLst/>
            <a:gdLst>
              <a:gd name="T0" fmla="*/ 4094 w 4345"/>
              <a:gd name="T1" fmla="*/ 0 h 2532"/>
              <a:gd name="T2" fmla="*/ 0 w 4345"/>
              <a:gd name="T3" fmla="*/ 2093 h 2532"/>
              <a:gd name="T4" fmla="*/ 219 w 4345"/>
              <a:gd name="T5" fmla="*/ 2531 h 2532"/>
              <a:gd name="T6" fmla="*/ 4344 w 4345"/>
              <a:gd name="T7" fmla="*/ 468 h 2532"/>
              <a:gd name="T8" fmla="*/ 4094 w 4345"/>
              <a:gd name="T9" fmla="*/ 0 h 2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45" h="2532">
                <a:moveTo>
                  <a:pt x="4094" y="0"/>
                </a:moveTo>
                <a:lnTo>
                  <a:pt x="0" y="2093"/>
                </a:lnTo>
                <a:lnTo>
                  <a:pt x="219" y="2531"/>
                </a:lnTo>
                <a:lnTo>
                  <a:pt x="4344" y="468"/>
                </a:lnTo>
                <a:lnTo>
                  <a:pt x="4094" y="0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4">
            <a:extLst>
              <a:ext uri="{FF2B5EF4-FFF2-40B4-BE49-F238E27FC236}">
                <a16:creationId xmlns:a16="http://schemas.microsoft.com/office/drawing/2014/main" id="{106768DC-2A8B-2D46-83E6-51469F635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7326" y="5722901"/>
            <a:ext cx="2482998" cy="2149943"/>
          </a:xfrm>
          <a:custGeom>
            <a:avLst/>
            <a:gdLst>
              <a:gd name="T0" fmla="*/ 4406 w 4407"/>
              <a:gd name="T1" fmla="*/ 906 h 3814"/>
              <a:gd name="T2" fmla="*/ 3937 w 4407"/>
              <a:gd name="T3" fmla="*/ 0 h 3814"/>
              <a:gd name="T4" fmla="*/ 2188 w 4407"/>
              <a:gd name="T5" fmla="*/ 875 h 3814"/>
              <a:gd name="T6" fmla="*/ 469 w 4407"/>
              <a:gd name="T7" fmla="*/ 0 h 3814"/>
              <a:gd name="T8" fmla="*/ 0 w 4407"/>
              <a:gd name="T9" fmla="*/ 906 h 3814"/>
              <a:gd name="T10" fmla="*/ 1688 w 4407"/>
              <a:gd name="T11" fmla="*/ 1750 h 3814"/>
              <a:gd name="T12" fmla="*/ 1688 w 4407"/>
              <a:gd name="T13" fmla="*/ 3813 h 3814"/>
              <a:gd name="T14" fmla="*/ 2718 w 4407"/>
              <a:gd name="T15" fmla="*/ 3813 h 3814"/>
              <a:gd name="T16" fmla="*/ 2718 w 4407"/>
              <a:gd name="T17" fmla="*/ 1750 h 3814"/>
              <a:gd name="T18" fmla="*/ 4406 w 4407"/>
              <a:gd name="T19" fmla="*/ 906 h 3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07" h="3814">
                <a:moveTo>
                  <a:pt x="4406" y="906"/>
                </a:moveTo>
                <a:lnTo>
                  <a:pt x="3937" y="0"/>
                </a:lnTo>
                <a:lnTo>
                  <a:pt x="2188" y="875"/>
                </a:lnTo>
                <a:lnTo>
                  <a:pt x="469" y="0"/>
                </a:lnTo>
                <a:lnTo>
                  <a:pt x="0" y="906"/>
                </a:lnTo>
                <a:lnTo>
                  <a:pt x="1688" y="1750"/>
                </a:lnTo>
                <a:lnTo>
                  <a:pt x="1688" y="3813"/>
                </a:lnTo>
                <a:lnTo>
                  <a:pt x="2718" y="3813"/>
                </a:lnTo>
                <a:lnTo>
                  <a:pt x="2718" y="1750"/>
                </a:lnTo>
                <a:lnTo>
                  <a:pt x="4406" y="90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id="{A21B112E-7DFD-1C46-936C-9E77E7D6F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805" y="6567966"/>
            <a:ext cx="2870735" cy="1481349"/>
          </a:xfrm>
          <a:custGeom>
            <a:avLst/>
            <a:gdLst>
              <a:gd name="T0" fmla="*/ 5094 w 5095"/>
              <a:gd name="T1" fmla="*/ 1313 h 2626"/>
              <a:gd name="T2" fmla="*/ 5094 w 5095"/>
              <a:gd name="T3" fmla="*/ 1313 h 2626"/>
              <a:gd name="T4" fmla="*/ 2562 w 5095"/>
              <a:gd name="T5" fmla="*/ 2625 h 2626"/>
              <a:gd name="T6" fmla="*/ 0 w 5095"/>
              <a:gd name="T7" fmla="*/ 1313 h 2626"/>
              <a:gd name="T8" fmla="*/ 2562 w 5095"/>
              <a:gd name="T9" fmla="*/ 0 h 2626"/>
              <a:gd name="T10" fmla="*/ 5094 w 5095"/>
              <a:gd name="T11" fmla="*/ 1313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95" h="2626">
                <a:moveTo>
                  <a:pt x="5094" y="1313"/>
                </a:moveTo>
                <a:lnTo>
                  <a:pt x="5094" y="1313"/>
                </a:lnTo>
                <a:cubicBezTo>
                  <a:pt x="5094" y="2031"/>
                  <a:pt x="3969" y="2625"/>
                  <a:pt x="2562" y="2625"/>
                </a:cubicBezTo>
                <a:cubicBezTo>
                  <a:pt x="1156" y="2625"/>
                  <a:pt x="0" y="2031"/>
                  <a:pt x="0" y="1313"/>
                </a:cubicBezTo>
                <a:cubicBezTo>
                  <a:pt x="0" y="594"/>
                  <a:pt x="1156" y="0"/>
                  <a:pt x="2562" y="0"/>
                </a:cubicBezTo>
                <a:cubicBezTo>
                  <a:pt x="3969" y="0"/>
                  <a:pt x="5094" y="594"/>
                  <a:pt x="5094" y="1313"/>
                </a:cubicBezTo>
              </a:path>
            </a:pathLst>
          </a:custGeom>
          <a:solidFill>
            <a:srgbClr val="5F61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7">
            <a:extLst>
              <a:ext uri="{FF2B5EF4-FFF2-40B4-BE49-F238E27FC236}">
                <a16:creationId xmlns:a16="http://schemas.microsoft.com/office/drawing/2014/main" id="{F74A8AB4-548E-A44A-ADDF-988E3F530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805" y="6075840"/>
            <a:ext cx="2870735" cy="1481349"/>
          </a:xfrm>
          <a:custGeom>
            <a:avLst/>
            <a:gdLst>
              <a:gd name="T0" fmla="*/ 5094 w 5095"/>
              <a:gd name="T1" fmla="*/ 1313 h 2626"/>
              <a:gd name="T2" fmla="*/ 5094 w 5095"/>
              <a:gd name="T3" fmla="*/ 1313 h 2626"/>
              <a:gd name="T4" fmla="*/ 2562 w 5095"/>
              <a:gd name="T5" fmla="*/ 2625 h 2626"/>
              <a:gd name="T6" fmla="*/ 0 w 5095"/>
              <a:gd name="T7" fmla="*/ 1313 h 2626"/>
              <a:gd name="T8" fmla="*/ 2562 w 5095"/>
              <a:gd name="T9" fmla="*/ 0 h 2626"/>
              <a:gd name="T10" fmla="*/ 5094 w 5095"/>
              <a:gd name="T11" fmla="*/ 1313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95" h="2626">
                <a:moveTo>
                  <a:pt x="5094" y="1313"/>
                </a:moveTo>
                <a:lnTo>
                  <a:pt x="5094" y="1313"/>
                </a:lnTo>
                <a:cubicBezTo>
                  <a:pt x="5094" y="2031"/>
                  <a:pt x="3969" y="2625"/>
                  <a:pt x="2562" y="2625"/>
                </a:cubicBezTo>
                <a:cubicBezTo>
                  <a:pt x="1156" y="2625"/>
                  <a:pt x="0" y="2031"/>
                  <a:pt x="0" y="1313"/>
                </a:cubicBezTo>
                <a:cubicBezTo>
                  <a:pt x="0" y="594"/>
                  <a:pt x="1156" y="0"/>
                  <a:pt x="2562" y="0"/>
                </a:cubicBezTo>
                <a:cubicBezTo>
                  <a:pt x="3969" y="0"/>
                  <a:pt x="5094" y="594"/>
                  <a:pt x="5094" y="1313"/>
                </a:cubicBezTo>
              </a:path>
            </a:pathLst>
          </a:custGeom>
          <a:solidFill>
            <a:srgbClr val="9DA0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8">
            <a:extLst>
              <a:ext uri="{FF2B5EF4-FFF2-40B4-BE49-F238E27FC236}">
                <a16:creationId xmlns:a16="http://schemas.microsoft.com/office/drawing/2014/main" id="{AA8E1E79-E7EF-724D-964E-E61E941BC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673" y="6023644"/>
            <a:ext cx="2500397" cy="1250199"/>
          </a:xfrm>
          <a:custGeom>
            <a:avLst/>
            <a:gdLst>
              <a:gd name="T0" fmla="*/ 4437 w 4438"/>
              <a:gd name="T1" fmla="*/ 1125 h 2220"/>
              <a:gd name="T2" fmla="*/ 4437 w 4438"/>
              <a:gd name="T3" fmla="*/ 1125 h 2220"/>
              <a:gd name="T4" fmla="*/ 2218 w 4438"/>
              <a:gd name="T5" fmla="*/ 2219 h 2220"/>
              <a:gd name="T6" fmla="*/ 0 w 4438"/>
              <a:gd name="T7" fmla="*/ 1125 h 2220"/>
              <a:gd name="T8" fmla="*/ 2218 w 4438"/>
              <a:gd name="T9" fmla="*/ 0 h 2220"/>
              <a:gd name="T10" fmla="*/ 4437 w 4438"/>
              <a:gd name="T11" fmla="*/ 1125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38" h="2220">
                <a:moveTo>
                  <a:pt x="4437" y="1125"/>
                </a:moveTo>
                <a:lnTo>
                  <a:pt x="4437" y="1125"/>
                </a:lnTo>
                <a:cubicBezTo>
                  <a:pt x="4437" y="1719"/>
                  <a:pt x="3437" y="2219"/>
                  <a:pt x="2218" y="2219"/>
                </a:cubicBezTo>
                <a:cubicBezTo>
                  <a:pt x="968" y="2219"/>
                  <a:pt x="0" y="1719"/>
                  <a:pt x="0" y="1125"/>
                </a:cubicBezTo>
                <a:cubicBezTo>
                  <a:pt x="0" y="500"/>
                  <a:pt x="968" y="0"/>
                  <a:pt x="2218" y="0"/>
                </a:cubicBezTo>
                <a:cubicBezTo>
                  <a:pt x="3437" y="0"/>
                  <a:pt x="4437" y="500"/>
                  <a:pt x="4437" y="1125"/>
                </a:cubicBezTo>
              </a:path>
            </a:pathLst>
          </a:custGeom>
          <a:solidFill>
            <a:srgbClr val="EE25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10">
            <a:extLst>
              <a:ext uri="{FF2B5EF4-FFF2-40B4-BE49-F238E27FC236}">
                <a16:creationId xmlns:a16="http://schemas.microsoft.com/office/drawing/2014/main" id="{1CE527A2-955B-7C41-9378-0E5601916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805" y="5494237"/>
            <a:ext cx="2870735" cy="1481349"/>
          </a:xfrm>
          <a:custGeom>
            <a:avLst/>
            <a:gdLst>
              <a:gd name="T0" fmla="*/ 5094 w 5095"/>
              <a:gd name="T1" fmla="*/ 1312 h 2626"/>
              <a:gd name="T2" fmla="*/ 5094 w 5095"/>
              <a:gd name="T3" fmla="*/ 1312 h 2626"/>
              <a:gd name="T4" fmla="*/ 2562 w 5095"/>
              <a:gd name="T5" fmla="*/ 2625 h 2626"/>
              <a:gd name="T6" fmla="*/ 0 w 5095"/>
              <a:gd name="T7" fmla="*/ 1312 h 2626"/>
              <a:gd name="T8" fmla="*/ 2562 w 5095"/>
              <a:gd name="T9" fmla="*/ 0 h 2626"/>
              <a:gd name="T10" fmla="*/ 5094 w 5095"/>
              <a:gd name="T11" fmla="*/ 1312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95" h="2626">
                <a:moveTo>
                  <a:pt x="5094" y="1312"/>
                </a:moveTo>
                <a:lnTo>
                  <a:pt x="5094" y="1312"/>
                </a:lnTo>
                <a:cubicBezTo>
                  <a:pt x="5094" y="2031"/>
                  <a:pt x="3969" y="2625"/>
                  <a:pt x="2562" y="2625"/>
                </a:cubicBezTo>
                <a:cubicBezTo>
                  <a:pt x="1156" y="2625"/>
                  <a:pt x="0" y="2031"/>
                  <a:pt x="0" y="1312"/>
                </a:cubicBezTo>
                <a:cubicBezTo>
                  <a:pt x="0" y="594"/>
                  <a:pt x="1156" y="0"/>
                  <a:pt x="2562" y="0"/>
                </a:cubicBezTo>
                <a:cubicBezTo>
                  <a:pt x="3969" y="0"/>
                  <a:pt x="5094" y="594"/>
                  <a:pt x="5094" y="1312"/>
                </a:cubicBezTo>
              </a:path>
            </a:pathLst>
          </a:custGeom>
          <a:solidFill>
            <a:srgbClr val="5F61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11">
            <a:extLst>
              <a:ext uri="{FF2B5EF4-FFF2-40B4-BE49-F238E27FC236}">
                <a16:creationId xmlns:a16="http://schemas.microsoft.com/office/drawing/2014/main" id="{797A43AA-5949-6145-B779-87DE70F10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805" y="5019508"/>
            <a:ext cx="2870735" cy="1461465"/>
          </a:xfrm>
          <a:custGeom>
            <a:avLst/>
            <a:gdLst>
              <a:gd name="T0" fmla="*/ 5094 w 5095"/>
              <a:gd name="T1" fmla="*/ 1281 h 2595"/>
              <a:gd name="T2" fmla="*/ 5094 w 5095"/>
              <a:gd name="T3" fmla="*/ 1281 h 2595"/>
              <a:gd name="T4" fmla="*/ 2562 w 5095"/>
              <a:gd name="T5" fmla="*/ 2594 h 2595"/>
              <a:gd name="T6" fmla="*/ 0 w 5095"/>
              <a:gd name="T7" fmla="*/ 1281 h 2595"/>
              <a:gd name="T8" fmla="*/ 2562 w 5095"/>
              <a:gd name="T9" fmla="*/ 0 h 2595"/>
              <a:gd name="T10" fmla="*/ 5094 w 5095"/>
              <a:gd name="T11" fmla="*/ 1281 h 2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95" h="2595">
                <a:moveTo>
                  <a:pt x="5094" y="1281"/>
                </a:moveTo>
                <a:lnTo>
                  <a:pt x="5094" y="1281"/>
                </a:lnTo>
                <a:cubicBezTo>
                  <a:pt x="5094" y="2031"/>
                  <a:pt x="3969" y="2594"/>
                  <a:pt x="2562" y="2594"/>
                </a:cubicBezTo>
                <a:cubicBezTo>
                  <a:pt x="1156" y="2594"/>
                  <a:pt x="0" y="2031"/>
                  <a:pt x="0" y="1281"/>
                </a:cubicBezTo>
                <a:cubicBezTo>
                  <a:pt x="0" y="563"/>
                  <a:pt x="1156" y="0"/>
                  <a:pt x="2562" y="0"/>
                </a:cubicBezTo>
                <a:cubicBezTo>
                  <a:pt x="3969" y="0"/>
                  <a:pt x="5094" y="563"/>
                  <a:pt x="5094" y="1281"/>
                </a:cubicBezTo>
              </a:path>
            </a:pathLst>
          </a:custGeom>
          <a:solidFill>
            <a:srgbClr val="9DA0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12">
            <a:extLst>
              <a:ext uri="{FF2B5EF4-FFF2-40B4-BE49-F238E27FC236}">
                <a16:creationId xmlns:a16="http://schemas.microsoft.com/office/drawing/2014/main" id="{E0AE092C-57CA-8C4B-9F33-444B822F3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673" y="4964828"/>
            <a:ext cx="2500397" cy="1232800"/>
          </a:xfrm>
          <a:custGeom>
            <a:avLst/>
            <a:gdLst>
              <a:gd name="T0" fmla="*/ 4437 w 4438"/>
              <a:gd name="T1" fmla="*/ 1094 h 2189"/>
              <a:gd name="T2" fmla="*/ 4437 w 4438"/>
              <a:gd name="T3" fmla="*/ 1094 h 2189"/>
              <a:gd name="T4" fmla="*/ 2218 w 4438"/>
              <a:gd name="T5" fmla="*/ 2188 h 2189"/>
              <a:gd name="T6" fmla="*/ 0 w 4438"/>
              <a:gd name="T7" fmla="*/ 1094 h 2189"/>
              <a:gd name="T8" fmla="*/ 2218 w 4438"/>
              <a:gd name="T9" fmla="*/ 0 h 2189"/>
              <a:gd name="T10" fmla="*/ 4437 w 4438"/>
              <a:gd name="T11" fmla="*/ 1094 h 2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38" h="2189">
                <a:moveTo>
                  <a:pt x="4437" y="1094"/>
                </a:moveTo>
                <a:lnTo>
                  <a:pt x="4437" y="1094"/>
                </a:lnTo>
                <a:cubicBezTo>
                  <a:pt x="4437" y="1688"/>
                  <a:pt x="3437" y="2188"/>
                  <a:pt x="2218" y="2188"/>
                </a:cubicBezTo>
                <a:cubicBezTo>
                  <a:pt x="968" y="2188"/>
                  <a:pt x="0" y="1688"/>
                  <a:pt x="0" y="1094"/>
                </a:cubicBezTo>
                <a:cubicBezTo>
                  <a:pt x="0" y="469"/>
                  <a:pt x="968" y="0"/>
                  <a:pt x="2218" y="0"/>
                </a:cubicBezTo>
                <a:cubicBezTo>
                  <a:pt x="3437" y="0"/>
                  <a:pt x="4437" y="469"/>
                  <a:pt x="4437" y="1094"/>
                </a:cubicBezTo>
              </a:path>
            </a:pathLst>
          </a:custGeom>
          <a:solidFill>
            <a:srgbClr val="EE25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13">
            <a:extLst>
              <a:ext uri="{FF2B5EF4-FFF2-40B4-BE49-F238E27FC236}">
                <a16:creationId xmlns:a16="http://schemas.microsoft.com/office/drawing/2014/main" id="{E6388F54-BDF1-2644-9ABD-AD7567856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673" y="5265572"/>
            <a:ext cx="2500397" cy="318142"/>
          </a:xfrm>
          <a:custGeom>
            <a:avLst/>
            <a:gdLst>
              <a:gd name="T0" fmla="*/ 4437 w 4438"/>
              <a:gd name="T1" fmla="*/ 0 h 563"/>
              <a:gd name="T2" fmla="*/ 0 w 4438"/>
              <a:gd name="T3" fmla="*/ 0 h 563"/>
              <a:gd name="T4" fmla="*/ 0 w 4438"/>
              <a:gd name="T5" fmla="*/ 562 h 563"/>
              <a:gd name="T6" fmla="*/ 4437 w 4438"/>
              <a:gd name="T7" fmla="*/ 562 h 563"/>
              <a:gd name="T8" fmla="*/ 4437 w 4438"/>
              <a:gd name="T9" fmla="*/ 0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38" h="563">
                <a:moveTo>
                  <a:pt x="4437" y="0"/>
                </a:moveTo>
                <a:lnTo>
                  <a:pt x="0" y="0"/>
                </a:lnTo>
                <a:lnTo>
                  <a:pt x="0" y="562"/>
                </a:lnTo>
                <a:lnTo>
                  <a:pt x="4437" y="562"/>
                </a:lnTo>
                <a:lnTo>
                  <a:pt x="4437" y="0"/>
                </a:lnTo>
              </a:path>
            </a:pathLst>
          </a:custGeom>
          <a:solidFill>
            <a:srgbClr val="EE25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Freeform 14">
            <a:extLst>
              <a:ext uri="{FF2B5EF4-FFF2-40B4-BE49-F238E27FC236}">
                <a16:creationId xmlns:a16="http://schemas.microsoft.com/office/drawing/2014/main" id="{E5D9E801-F408-1642-B55C-D088CAD91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7079" y="4579578"/>
            <a:ext cx="2624671" cy="1232800"/>
          </a:xfrm>
          <a:custGeom>
            <a:avLst/>
            <a:gdLst>
              <a:gd name="T0" fmla="*/ 4656 w 4657"/>
              <a:gd name="T1" fmla="*/ 1094 h 2188"/>
              <a:gd name="T2" fmla="*/ 4656 w 4657"/>
              <a:gd name="T3" fmla="*/ 1094 h 2188"/>
              <a:gd name="T4" fmla="*/ 2343 w 4657"/>
              <a:gd name="T5" fmla="*/ 2187 h 2188"/>
              <a:gd name="T6" fmla="*/ 0 w 4657"/>
              <a:gd name="T7" fmla="*/ 1094 h 2188"/>
              <a:gd name="T8" fmla="*/ 2343 w 4657"/>
              <a:gd name="T9" fmla="*/ 0 h 2188"/>
              <a:gd name="T10" fmla="*/ 4656 w 4657"/>
              <a:gd name="T11" fmla="*/ 1094 h 2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57" h="2188">
                <a:moveTo>
                  <a:pt x="4656" y="1094"/>
                </a:moveTo>
                <a:lnTo>
                  <a:pt x="4656" y="1094"/>
                </a:lnTo>
                <a:cubicBezTo>
                  <a:pt x="4656" y="1687"/>
                  <a:pt x="3625" y="2187"/>
                  <a:pt x="2343" y="2187"/>
                </a:cubicBezTo>
                <a:cubicBezTo>
                  <a:pt x="1031" y="2187"/>
                  <a:pt x="0" y="1687"/>
                  <a:pt x="0" y="1094"/>
                </a:cubicBezTo>
                <a:cubicBezTo>
                  <a:pt x="0" y="469"/>
                  <a:pt x="1031" y="0"/>
                  <a:pt x="2343" y="0"/>
                </a:cubicBezTo>
                <a:cubicBezTo>
                  <a:pt x="3625" y="0"/>
                  <a:pt x="4656" y="469"/>
                  <a:pt x="4656" y="1094"/>
                </a:cubicBezTo>
              </a:path>
            </a:pathLst>
          </a:custGeom>
          <a:solidFill>
            <a:srgbClr val="EE25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16">
            <a:extLst>
              <a:ext uri="{FF2B5EF4-FFF2-40B4-BE49-F238E27FC236}">
                <a16:creationId xmlns:a16="http://schemas.microsoft.com/office/drawing/2014/main" id="{20412C42-8D45-524E-8264-2C23C774A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805" y="4455304"/>
            <a:ext cx="2870735" cy="1481349"/>
          </a:xfrm>
          <a:custGeom>
            <a:avLst/>
            <a:gdLst>
              <a:gd name="T0" fmla="*/ 5094 w 5095"/>
              <a:gd name="T1" fmla="*/ 1313 h 2626"/>
              <a:gd name="T2" fmla="*/ 5094 w 5095"/>
              <a:gd name="T3" fmla="*/ 1313 h 2626"/>
              <a:gd name="T4" fmla="*/ 2562 w 5095"/>
              <a:gd name="T5" fmla="*/ 2625 h 2626"/>
              <a:gd name="T6" fmla="*/ 0 w 5095"/>
              <a:gd name="T7" fmla="*/ 1313 h 2626"/>
              <a:gd name="T8" fmla="*/ 2562 w 5095"/>
              <a:gd name="T9" fmla="*/ 0 h 2626"/>
              <a:gd name="T10" fmla="*/ 5094 w 5095"/>
              <a:gd name="T11" fmla="*/ 1313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95" h="2626">
                <a:moveTo>
                  <a:pt x="5094" y="1313"/>
                </a:moveTo>
                <a:lnTo>
                  <a:pt x="5094" y="1313"/>
                </a:lnTo>
                <a:cubicBezTo>
                  <a:pt x="5094" y="2031"/>
                  <a:pt x="3969" y="2625"/>
                  <a:pt x="2562" y="2625"/>
                </a:cubicBezTo>
                <a:cubicBezTo>
                  <a:pt x="1156" y="2625"/>
                  <a:pt x="0" y="2031"/>
                  <a:pt x="0" y="1313"/>
                </a:cubicBezTo>
                <a:cubicBezTo>
                  <a:pt x="0" y="594"/>
                  <a:pt x="1156" y="0"/>
                  <a:pt x="2562" y="0"/>
                </a:cubicBezTo>
                <a:cubicBezTo>
                  <a:pt x="3969" y="0"/>
                  <a:pt x="5094" y="594"/>
                  <a:pt x="5094" y="1313"/>
                </a:cubicBezTo>
              </a:path>
            </a:pathLst>
          </a:custGeom>
          <a:solidFill>
            <a:srgbClr val="5F61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17">
            <a:extLst>
              <a:ext uri="{FF2B5EF4-FFF2-40B4-BE49-F238E27FC236}">
                <a16:creationId xmlns:a16="http://schemas.microsoft.com/office/drawing/2014/main" id="{78E7261D-EBB7-BC4F-8DF1-BA9A5B6BA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805" y="3960692"/>
            <a:ext cx="2870735" cy="1481349"/>
          </a:xfrm>
          <a:custGeom>
            <a:avLst/>
            <a:gdLst>
              <a:gd name="T0" fmla="*/ 5094 w 5095"/>
              <a:gd name="T1" fmla="*/ 1313 h 2626"/>
              <a:gd name="T2" fmla="*/ 5094 w 5095"/>
              <a:gd name="T3" fmla="*/ 1313 h 2626"/>
              <a:gd name="T4" fmla="*/ 2562 w 5095"/>
              <a:gd name="T5" fmla="*/ 2625 h 2626"/>
              <a:gd name="T6" fmla="*/ 0 w 5095"/>
              <a:gd name="T7" fmla="*/ 1313 h 2626"/>
              <a:gd name="T8" fmla="*/ 2562 w 5095"/>
              <a:gd name="T9" fmla="*/ 0 h 2626"/>
              <a:gd name="T10" fmla="*/ 5094 w 5095"/>
              <a:gd name="T11" fmla="*/ 1313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95" h="2626">
                <a:moveTo>
                  <a:pt x="5094" y="1313"/>
                </a:moveTo>
                <a:lnTo>
                  <a:pt x="5094" y="1313"/>
                </a:lnTo>
                <a:cubicBezTo>
                  <a:pt x="5094" y="2031"/>
                  <a:pt x="3969" y="2625"/>
                  <a:pt x="2562" y="2625"/>
                </a:cubicBezTo>
                <a:cubicBezTo>
                  <a:pt x="1156" y="2625"/>
                  <a:pt x="0" y="2031"/>
                  <a:pt x="0" y="1313"/>
                </a:cubicBezTo>
                <a:cubicBezTo>
                  <a:pt x="0" y="594"/>
                  <a:pt x="1156" y="0"/>
                  <a:pt x="2562" y="0"/>
                </a:cubicBezTo>
                <a:cubicBezTo>
                  <a:pt x="3969" y="0"/>
                  <a:pt x="5094" y="594"/>
                  <a:pt x="5094" y="1313"/>
                </a:cubicBezTo>
              </a:path>
            </a:pathLst>
          </a:custGeom>
          <a:solidFill>
            <a:srgbClr val="7C7D7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18">
            <a:extLst>
              <a:ext uri="{FF2B5EF4-FFF2-40B4-BE49-F238E27FC236}">
                <a16:creationId xmlns:a16="http://schemas.microsoft.com/office/drawing/2014/main" id="{320B392A-677D-4141-84B3-E2F79CC52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673" y="3960692"/>
            <a:ext cx="2500397" cy="1198003"/>
          </a:xfrm>
          <a:custGeom>
            <a:avLst/>
            <a:gdLst>
              <a:gd name="T0" fmla="*/ 4437 w 4438"/>
              <a:gd name="T1" fmla="*/ 1063 h 2126"/>
              <a:gd name="T2" fmla="*/ 4437 w 4438"/>
              <a:gd name="T3" fmla="*/ 1063 h 2126"/>
              <a:gd name="T4" fmla="*/ 2218 w 4438"/>
              <a:gd name="T5" fmla="*/ 2125 h 2126"/>
              <a:gd name="T6" fmla="*/ 0 w 4438"/>
              <a:gd name="T7" fmla="*/ 1063 h 2126"/>
              <a:gd name="T8" fmla="*/ 2218 w 4438"/>
              <a:gd name="T9" fmla="*/ 0 h 2126"/>
              <a:gd name="T10" fmla="*/ 4437 w 4438"/>
              <a:gd name="T11" fmla="*/ 1063 h 2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38" h="2126">
                <a:moveTo>
                  <a:pt x="4437" y="1063"/>
                </a:moveTo>
                <a:lnTo>
                  <a:pt x="4437" y="1063"/>
                </a:lnTo>
                <a:cubicBezTo>
                  <a:pt x="4437" y="1656"/>
                  <a:pt x="3437" y="2125"/>
                  <a:pt x="2218" y="2125"/>
                </a:cubicBezTo>
                <a:cubicBezTo>
                  <a:pt x="968" y="2125"/>
                  <a:pt x="0" y="1656"/>
                  <a:pt x="0" y="1063"/>
                </a:cubicBezTo>
                <a:cubicBezTo>
                  <a:pt x="0" y="469"/>
                  <a:pt x="968" y="0"/>
                  <a:pt x="2218" y="0"/>
                </a:cubicBezTo>
                <a:cubicBezTo>
                  <a:pt x="3437" y="0"/>
                  <a:pt x="4437" y="469"/>
                  <a:pt x="4437" y="1063"/>
                </a:cubicBezTo>
              </a:path>
            </a:pathLst>
          </a:custGeom>
          <a:solidFill>
            <a:srgbClr val="9DA0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20">
            <a:extLst>
              <a:ext uri="{FF2B5EF4-FFF2-40B4-BE49-F238E27FC236}">
                <a16:creationId xmlns:a16="http://schemas.microsoft.com/office/drawing/2014/main" id="{E8D8D0D8-4424-6144-A85C-070EEA9A2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805" y="6567966"/>
            <a:ext cx="2870735" cy="1481349"/>
          </a:xfrm>
          <a:custGeom>
            <a:avLst/>
            <a:gdLst>
              <a:gd name="T0" fmla="*/ 5094 w 5095"/>
              <a:gd name="T1" fmla="*/ 1313 h 2626"/>
              <a:gd name="T2" fmla="*/ 5094 w 5095"/>
              <a:gd name="T3" fmla="*/ 1313 h 2626"/>
              <a:gd name="T4" fmla="*/ 2562 w 5095"/>
              <a:gd name="T5" fmla="*/ 2625 h 2626"/>
              <a:gd name="T6" fmla="*/ 0 w 5095"/>
              <a:gd name="T7" fmla="*/ 1313 h 2626"/>
              <a:gd name="T8" fmla="*/ 2562 w 5095"/>
              <a:gd name="T9" fmla="*/ 0 h 2626"/>
              <a:gd name="T10" fmla="*/ 5094 w 5095"/>
              <a:gd name="T11" fmla="*/ 1313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95" h="2626">
                <a:moveTo>
                  <a:pt x="5094" y="1313"/>
                </a:moveTo>
                <a:lnTo>
                  <a:pt x="5094" y="1313"/>
                </a:lnTo>
                <a:cubicBezTo>
                  <a:pt x="5094" y="2031"/>
                  <a:pt x="3969" y="2625"/>
                  <a:pt x="2562" y="2625"/>
                </a:cubicBezTo>
                <a:cubicBezTo>
                  <a:pt x="1156" y="2625"/>
                  <a:pt x="0" y="2031"/>
                  <a:pt x="0" y="1313"/>
                </a:cubicBezTo>
                <a:cubicBezTo>
                  <a:pt x="0" y="594"/>
                  <a:pt x="1156" y="0"/>
                  <a:pt x="2562" y="0"/>
                </a:cubicBezTo>
                <a:cubicBezTo>
                  <a:pt x="3969" y="0"/>
                  <a:pt x="5094" y="594"/>
                  <a:pt x="5094" y="131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Freeform 21">
            <a:extLst>
              <a:ext uri="{FF2B5EF4-FFF2-40B4-BE49-F238E27FC236}">
                <a16:creationId xmlns:a16="http://schemas.microsoft.com/office/drawing/2014/main" id="{550B2F1F-9229-E34C-8680-84222AB76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805" y="6075840"/>
            <a:ext cx="2870735" cy="1481349"/>
          </a:xfrm>
          <a:custGeom>
            <a:avLst/>
            <a:gdLst>
              <a:gd name="T0" fmla="*/ 5094 w 5095"/>
              <a:gd name="T1" fmla="*/ 1313 h 2626"/>
              <a:gd name="T2" fmla="*/ 5094 w 5095"/>
              <a:gd name="T3" fmla="*/ 1313 h 2626"/>
              <a:gd name="T4" fmla="*/ 2562 w 5095"/>
              <a:gd name="T5" fmla="*/ 2625 h 2626"/>
              <a:gd name="T6" fmla="*/ 0 w 5095"/>
              <a:gd name="T7" fmla="*/ 1313 h 2626"/>
              <a:gd name="T8" fmla="*/ 2562 w 5095"/>
              <a:gd name="T9" fmla="*/ 0 h 2626"/>
              <a:gd name="T10" fmla="*/ 5094 w 5095"/>
              <a:gd name="T11" fmla="*/ 1313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95" h="2626">
                <a:moveTo>
                  <a:pt x="5094" y="1313"/>
                </a:moveTo>
                <a:lnTo>
                  <a:pt x="5094" y="1313"/>
                </a:lnTo>
                <a:cubicBezTo>
                  <a:pt x="5094" y="2031"/>
                  <a:pt x="3969" y="2625"/>
                  <a:pt x="2562" y="2625"/>
                </a:cubicBezTo>
                <a:cubicBezTo>
                  <a:pt x="1156" y="2625"/>
                  <a:pt x="0" y="2031"/>
                  <a:pt x="0" y="1313"/>
                </a:cubicBezTo>
                <a:cubicBezTo>
                  <a:pt x="0" y="594"/>
                  <a:pt x="1156" y="0"/>
                  <a:pt x="2562" y="0"/>
                </a:cubicBezTo>
                <a:cubicBezTo>
                  <a:pt x="3969" y="0"/>
                  <a:pt x="5094" y="594"/>
                  <a:pt x="5094" y="1313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Freeform 22">
            <a:extLst>
              <a:ext uri="{FF2B5EF4-FFF2-40B4-BE49-F238E27FC236}">
                <a16:creationId xmlns:a16="http://schemas.microsoft.com/office/drawing/2014/main" id="{0B79825E-697C-2D4F-826D-68535C8F8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673" y="6023644"/>
            <a:ext cx="2500397" cy="1250199"/>
          </a:xfrm>
          <a:custGeom>
            <a:avLst/>
            <a:gdLst>
              <a:gd name="T0" fmla="*/ 4437 w 4438"/>
              <a:gd name="T1" fmla="*/ 1125 h 2220"/>
              <a:gd name="T2" fmla="*/ 4437 w 4438"/>
              <a:gd name="T3" fmla="*/ 1125 h 2220"/>
              <a:gd name="T4" fmla="*/ 2218 w 4438"/>
              <a:gd name="T5" fmla="*/ 2219 h 2220"/>
              <a:gd name="T6" fmla="*/ 0 w 4438"/>
              <a:gd name="T7" fmla="*/ 1125 h 2220"/>
              <a:gd name="T8" fmla="*/ 2218 w 4438"/>
              <a:gd name="T9" fmla="*/ 0 h 2220"/>
              <a:gd name="T10" fmla="*/ 4437 w 4438"/>
              <a:gd name="T11" fmla="*/ 1125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38" h="2220">
                <a:moveTo>
                  <a:pt x="4437" y="1125"/>
                </a:moveTo>
                <a:lnTo>
                  <a:pt x="4437" y="1125"/>
                </a:lnTo>
                <a:cubicBezTo>
                  <a:pt x="4437" y="1719"/>
                  <a:pt x="3437" y="2219"/>
                  <a:pt x="2218" y="2219"/>
                </a:cubicBezTo>
                <a:cubicBezTo>
                  <a:pt x="968" y="2219"/>
                  <a:pt x="0" y="1719"/>
                  <a:pt x="0" y="1125"/>
                </a:cubicBezTo>
                <a:cubicBezTo>
                  <a:pt x="0" y="500"/>
                  <a:pt x="968" y="0"/>
                  <a:pt x="2218" y="0"/>
                </a:cubicBezTo>
                <a:cubicBezTo>
                  <a:pt x="3437" y="0"/>
                  <a:pt x="4437" y="500"/>
                  <a:pt x="4437" y="1125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24">
            <a:extLst>
              <a:ext uri="{FF2B5EF4-FFF2-40B4-BE49-F238E27FC236}">
                <a16:creationId xmlns:a16="http://schemas.microsoft.com/office/drawing/2014/main" id="{05DD52D5-A9A0-AD49-9379-E668E8535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805" y="5494237"/>
            <a:ext cx="2870735" cy="1481349"/>
          </a:xfrm>
          <a:custGeom>
            <a:avLst/>
            <a:gdLst>
              <a:gd name="T0" fmla="*/ 5094 w 5095"/>
              <a:gd name="T1" fmla="*/ 1312 h 2626"/>
              <a:gd name="T2" fmla="*/ 5094 w 5095"/>
              <a:gd name="T3" fmla="*/ 1312 h 2626"/>
              <a:gd name="T4" fmla="*/ 2562 w 5095"/>
              <a:gd name="T5" fmla="*/ 2625 h 2626"/>
              <a:gd name="T6" fmla="*/ 0 w 5095"/>
              <a:gd name="T7" fmla="*/ 1312 h 2626"/>
              <a:gd name="T8" fmla="*/ 2562 w 5095"/>
              <a:gd name="T9" fmla="*/ 0 h 2626"/>
              <a:gd name="T10" fmla="*/ 5094 w 5095"/>
              <a:gd name="T11" fmla="*/ 1312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95" h="2626">
                <a:moveTo>
                  <a:pt x="5094" y="1312"/>
                </a:moveTo>
                <a:lnTo>
                  <a:pt x="5094" y="1312"/>
                </a:lnTo>
                <a:cubicBezTo>
                  <a:pt x="5094" y="2031"/>
                  <a:pt x="3969" y="2625"/>
                  <a:pt x="2562" y="2625"/>
                </a:cubicBezTo>
                <a:cubicBezTo>
                  <a:pt x="1156" y="2625"/>
                  <a:pt x="0" y="2031"/>
                  <a:pt x="0" y="1312"/>
                </a:cubicBezTo>
                <a:cubicBezTo>
                  <a:pt x="0" y="594"/>
                  <a:pt x="1156" y="0"/>
                  <a:pt x="2562" y="0"/>
                </a:cubicBezTo>
                <a:cubicBezTo>
                  <a:pt x="3969" y="0"/>
                  <a:pt x="5094" y="594"/>
                  <a:pt x="5094" y="131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Freeform 25">
            <a:extLst>
              <a:ext uri="{FF2B5EF4-FFF2-40B4-BE49-F238E27FC236}">
                <a16:creationId xmlns:a16="http://schemas.microsoft.com/office/drawing/2014/main" id="{CFECD08E-6772-D64D-981E-460E43462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805" y="5019508"/>
            <a:ext cx="2870735" cy="1461465"/>
          </a:xfrm>
          <a:custGeom>
            <a:avLst/>
            <a:gdLst>
              <a:gd name="T0" fmla="*/ 5094 w 5095"/>
              <a:gd name="T1" fmla="*/ 1281 h 2595"/>
              <a:gd name="T2" fmla="*/ 5094 w 5095"/>
              <a:gd name="T3" fmla="*/ 1281 h 2595"/>
              <a:gd name="T4" fmla="*/ 2562 w 5095"/>
              <a:gd name="T5" fmla="*/ 2594 h 2595"/>
              <a:gd name="T6" fmla="*/ 0 w 5095"/>
              <a:gd name="T7" fmla="*/ 1281 h 2595"/>
              <a:gd name="T8" fmla="*/ 2562 w 5095"/>
              <a:gd name="T9" fmla="*/ 0 h 2595"/>
              <a:gd name="T10" fmla="*/ 5094 w 5095"/>
              <a:gd name="T11" fmla="*/ 1281 h 2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95" h="2595">
                <a:moveTo>
                  <a:pt x="5094" y="1281"/>
                </a:moveTo>
                <a:lnTo>
                  <a:pt x="5094" y="1281"/>
                </a:lnTo>
                <a:cubicBezTo>
                  <a:pt x="5094" y="2031"/>
                  <a:pt x="3969" y="2594"/>
                  <a:pt x="2562" y="2594"/>
                </a:cubicBezTo>
                <a:cubicBezTo>
                  <a:pt x="1156" y="2594"/>
                  <a:pt x="0" y="2031"/>
                  <a:pt x="0" y="1281"/>
                </a:cubicBezTo>
                <a:cubicBezTo>
                  <a:pt x="0" y="563"/>
                  <a:pt x="1156" y="0"/>
                  <a:pt x="2562" y="0"/>
                </a:cubicBezTo>
                <a:cubicBezTo>
                  <a:pt x="3969" y="0"/>
                  <a:pt x="5094" y="563"/>
                  <a:pt x="5094" y="1281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Freeform 26">
            <a:extLst>
              <a:ext uri="{FF2B5EF4-FFF2-40B4-BE49-F238E27FC236}">
                <a16:creationId xmlns:a16="http://schemas.microsoft.com/office/drawing/2014/main" id="{E3BE90CA-D25F-0F4A-829A-89FEA9CD2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673" y="4964828"/>
            <a:ext cx="2500397" cy="1232800"/>
          </a:xfrm>
          <a:custGeom>
            <a:avLst/>
            <a:gdLst>
              <a:gd name="T0" fmla="*/ 4437 w 4438"/>
              <a:gd name="T1" fmla="*/ 1094 h 2189"/>
              <a:gd name="T2" fmla="*/ 4437 w 4438"/>
              <a:gd name="T3" fmla="*/ 1094 h 2189"/>
              <a:gd name="T4" fmla="*/ 2218 w 4438"/>
              <a:gd name="T5" fmla="*/ 2188 h 2189"/>
              <a:gd name="T6" fmla="*/ 0 w 4438"/>
              <a:gd name="T7" fmla="*/ 1094 h 2189"/>
              <a:gd name="T8" fmla="*/ 2218 w 4438"/>
              <a:gd name="T9" fmla="*/ 0 h 2189"/>
              <a:gd name="T10" fmla="*/ 4437 w 4438"/>
              <a:gd name="T11" fmla="*/ 1094 h 2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38" h="2189">
                <a:moveTo>
                  <a:pt x="4437" y="1094"/>
                </a:moveTo>
                <a:lnTo>
                  <a:pt x="4437" y="1094"/>
                </a:lnTo>
                <a:cubicBezTo>
                  <a:pt x="4437" y="1688"/>
                  <a:pt x="3437" y="2188"/>
                  <a:pt x="2218" y="2188"/>
                </a:cubicBezTo>
                <a:cubicBezTo>
                  <a:pt x="968" y="2188"/>
                  <a:pt x="0" y="1688"/>
                  <a:pt x="0" y="1094"/>
                </a:cubicBezTo>
                <a:cubicBezTo>
                  <a:pt x="0" y="469"/>
                  <a:pt x="968" y="0"/>
                  <a:pt x="2218" y="0"/>
                </a:cubicBezTo>
                <a:cubicBezTo>
                  <a:pt x="3437" y="0"/>
                  <a:pt x="4437" y="469"/>
                  <a:pt x="4437" y="1094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28">
            <a:extLst>
              <a:ext uri="{FF2B5EF4-FFF2-40B4-BE49-F238E27FC236}">
                <a16:creationId xmlns:a16="http://schemas.microsoft.com/office/drawing/2014/main" id="{C1BC7D11-4BE8-9544-9B2F-DC06B46B6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7079" y="4579578"/>
            <a:ext cx="2624671" cy="1232800"/>
          </a:xfrm>
          <a:custGeom>
            <a:avLst/>
            <a:gdLst>
              <a:gd name="T0" fmla="*/ 4656 w 4657"/>
              <a:gd name="T1" fmla="*/ 1094 h 2188"/>
              <a:gd name="T2" fmla="*/ 4656 w 4657"/>
              <a:gd name="T3" fmla="*/ 1094 h 2188"/>
              <a:gd name="T4" fmla="*/ 2343 w 4657"/>
              <a:gd name="T5" fmla="*/ 2187 h 2188"/>
              <a:gd name="T6" fmla="*/ 0 w 4657"/>
              <a:gd name="T7" fmla="*/ 1094 h 2188"/>
              <a:gd name="T8" fmla="*/ 2343 w 4657"/>
              <a:gd name="T9" fmla="*/ 0 h 2188"/>
              <a:gd name="T10" fmla="*/ 4656 w 4657"/>
              <a:gd name="T11" fmla="*/ 1094 h 2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57" h="2188">
                <a:moveTo>
                  <a:pt x="4656" y="1094"/>
                </a:moveTo>
                <a:lnTo>
                  <a:pt x="4656" y="1094"/>
                </a:lnTo>
                <a:cubicBezTo>
                  <a:pt x="4656" y="1687"/>
                  <a:pt x="3625" y="2187"/>
                  <a:pt x="2343" y="2187"/>
                </a:cubicBezTo>
                <a:cubicBezTo>
                  <a:pt x="1031" y="2187"/>
                  <a:pt x="0" y="1687"/>
                  <a:pt x="0" y="1094"/>
                </a:cubicBezTo>
                <a:cubicBezTo>
                  <a:pt x="0" y="469"/>
                  <a:pt x="1031" y="0"/>
                  <a:pt x="2343" y="0"/>
                </a:cubicBezTo>
                <a:cubicBezTo>
                  <a:pt x="3625" y="0"/>
                  <a:pt x="4656" y="469"/>
                  <a:pt x="4656" y="1094"/>
                </a:cubicBezTo>
              </a:path>
            </a:pathLst>
          </a:custGeom>
          <a:solidFill>
            <a:srgbClr val="EE25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Freeform 30">
            <a:extLst>
              <a:ext uri="{FF2B5EF4-FFF2-40B4-BE49-F238E27FC236}">
                <a16:creationId xmlns:a16="http://schemas.microsoft.com/office/drawing/2014/main" id="{2D0BA2E7-33BA-0248-BC3D-12B9DBA0D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805" y="4455304"/>
            <a:ext cx="2870735" cy="1481349"/>
          </a:xfrm>
          <a:custGeom>
            <a:avLst/>
            <a:gdLst>
              <a:gd name="T0" fmla="*/ 5094 w 5095"/>
              <a:gd name="T1" fmla="*/ 1313 h 2626"/>
              <a:gd name="T2" fmla="*/ 5094 w 5095"/>
              <a:gd name="T3" fmla="*/ 1313 h 2626"/>
              <a:gd name="T4" fmla="*/ 2562 w 5095"/>
              <a:gd name="T5" fmla="*/ 2625 h 2626"/>
              <a:gd name="T6" fmla="*/ 0 w 5095"/>
              <a:gd name="T7" fmla="*/ 1313 h 2626"/>
              <a:gd name="T8" fmla="*/ 2562 w 5095"/>
              <a:gd name="T9" fmla="*/ 0 h 2626"/>
              <a:gd name="T10" fmla="*/ 5094 w 5095"/>
              <a:gd name="T11" fmla="*/ 1313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95" h="2626">
                <a:moveTo>
                  <a:pt x="5094" y="1313"/>
                </a:moveTo>
                <a:lnTo>
                  <a:pt x="5094" y="1313"/>
                </a:lnTo>
                <a:cubicBezTo>
                  <a:pt x="5094" y="2031"/>
                  <a:pt x="3969" y="2625"/>
                  <a:pt x="2562" y="2625"/>
                </a:cubicBezTo>
                <a:cubicBezTo>
                  <a:pt x="1156" y="2625"/>
                  <a:pt x="0" y="2031"/>
                  <a:pt x="0" y="1313"/>
                </a:cubicBezTo>
                <a:cubicBezTo>
                  <a:pt x="0" y="594"/>
                  <a:pt x="1156" y="0"/>
                  <a:pt x="2562" y="0"/>
                </a:cubicBezTo>
                <a:cubicBezTo>
                  <a:pt x="3969" y="0"/>
                  <a:pt x="5094" y="594"/>
                  <a:pt x="5094" y="131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Freeform 31">
            <a:extLst>
              <a:ext uri="{FF2B5EF4-FFF2-40B4-BE49-F238E27FC236}">
                <a16:creationId xmlns:a16="http://schemas.microsoft.com/office/drawing/2014/main" id="{DF867121-59A7-FE43-97C7-09F9A5478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805" y="3960692"/>
            <a:ext cx="2870735" cy="1481349"/>
          </a:xfrm>
          <a:custGeom>
            <a:avLst/>
            <a:gdLst>
              <a:gd name="T0" fmla="*/ 5094 w 5095"/>
              <a:gd name="T1" fmla="*/ 1313 h 2626"/>
              <a:gd name="T2" fmla="*/ 5094 w 5095"/>
              <a:gd name="T3" fmla="*/ 1313 h 2626"/>
              <a:gd name="T4" fmla="*/ 2562 w 5095"/>
              <a:gd name="T5" fmla="*/ 2625 h 2626"/>
              <a:gd name="T6" fmla="*/ 0 w 5095"/>
              <a:gd name="T7" fmla="*/ 1313 h 2626"/>
              <a:gd name="T8" fmla="*/ 2562 w 5095"/>
              <a:gd name="T9" fmla="*/ 0 h 2626"/>
              <a:gd name="T10" fmla="*/ 5094 w 5095"/>
              <a:gd name="T11" fmla="*/ 1313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95" h="2626">
                <a:moveTo>
                  <a:pt x="5094" y="1313"/>
                </a:moveTo>
                <a:lnTo>
                  <a:pt x="5094" y="1313"/>
                </a:lnTo>
                <a:cubicBezTo>
                  <a:pt x="5094" y="2031"/>
                  <a:pt x="3969" y="2625"/>
                  <a:pt x="2562" y="2625"/>
                </a:cubicBezTo>
                <a:cubicBezTo>
                  <a:pt x="1156" y="2625"/>
                  <a:pt x="0" y="2031"/>
                  <a:pt x="0" y="1313"/>
                </a:cubicBezTo>
                <a:cubicBezTo>
                  <a:pt x="0" y="594"/>
                  <a:pt x="1156" y="0"/>
                  <a:pt x="2562" y="0"/>
                </a:cubicBezTo>
                <a:cubicBezTo>
                  <a:pt x="3969" y="0"/>
                  <a:pt x="5094" y="594"/>
                  <a:pt x="5094" y="1313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Freeform 32">
            <a:extLst>
              <a:ext uri="{FF2B5EF4-FFF2-40B4-BE49-F238E27FC236}">
                <a16:creationId xmlns:a16="http://schemas.microsoft.com/office/drawing/2014/main" id="{079B5920-0F99-3C40-A79A-02DC04A49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673" y="3960692"/>
            <a:ext cx="2500397" cy="1198003"/>
          </a:xfrm>
          <a:custGeom>
            <a:avLst/>
            <a:gdLst>
              <a:gd name="T0" fmla="*/ 4437 w 4438"/>
              <a:gd name="T1" fmla="*/ 1063 h 2126"/>
              <a:gd name="T2" fmla="*/ 4437 w 4438"/>
              <a:gd name="T3" fmla="*/ 1063 h 2126"/>
              <a:gd name="T4" fmla="*/ 2218 w 4438"/>
              <a:gd name="T5" fmla="*/ 2125 h 2126"/>
              <a:gd name="T6" fmla="*/ 0 w 4438"/>
              <a:gd name="T7" fmla="*/ 1063 h 2126"/>
              <a:gd name="T8" fmla="*/ 2218 w 4438"/>
              <a:gd name="T9" fmla="*/ 0 h 2126"/>
              <a:gd name="T10" fmla="*/ 4437 w 4438"/>
              <a:gd name="T11" fmla="*/ 1063 h 2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38" h="2126">
                <a:moveTo>
                  <a:pt x="4437" y="1063"/>
                </a:moveTo>
                <a:lnTo>
                  <a:pt x="4437" y="1063"/>
                </a:lnTo>
                <a:cubicBezTo>
                  <a:pt x="4437" y="1656"/>
                  <a:pt x="3437" y="2125"/>
                  <a:pt x="2218" y="2125"/>
                </a:cubicBezTo>
                <a:cubicBezTo>
                  <a:pt x="968" y="2125"/>
                  <a:pt x="0" y="1656"/>
                  <a:pt x="0" y="1063"/>
                </a:cubicBezTo>
                <a:cubicBezTo>
                  <a:pt x="0" y="469"/>
                  <a:pt x="968" y="0"/>
                  <a:pt x="2218" y="0"/>
                </a:cubicBezTo>
                <a:cubicBezTo>
                  <a:pt x="3437" y="0"/>
                  <a:pt x="4437" y="469"/>
                  <a:pt x="4437" y="1063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Freeform 34">
            <a:extLst>
              <a:ext uri="{FF2B5EF4-FFF2-40B4-BE49-F238E27FC236}">
                <a16:creationId xmlns:a16="http://schemas.microsoft.com/office/drawing/2014/main" id="{0C7DF6C1-8BBD-3745-9B91-A12C8CFF0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591" y="6567966"/>
            <a:ext cx="2888132" cy="1481349"/>
          </a:xfrm>
          <a:custGeom>
            <a:avLst/>
            <a:gdLst>
              <a:gd name="T0" fmla="*/ 5125 w 5126"/>
              <a:gd name="T1" fmla="*/ 1313 h 2626"/>
              <a:gd name="T2" fmla="*/ 5125 w 5126"/>
              <a:gd name="T3" fmla="*/ 1313 h 2626"/>
              <a:gd name="T4" fmla="*/ 2563 w 5126"/>
              <a:gd name="T5" fmla="*/ 2625 h 2626"/>
              <a:gd name="T6" fmla="*/ 0 w 5126"/>
              <a:gd name="T7" fmla="*/ 1313 h 2626"/>
              <a:gd name="T8" fmla="*/ 2563 w 5126"/>
              <a:gd name="T9" fmla="*/ 0 h 2626"/>
              <a:gd name="T10" fmla="*/ 5125 w 5126"/>
              <a:gd name="T11" fmla="*/ 1313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26" h="2626">
                <a:moveTo>
                  <a:pt x="5125" y="1313"/>
                </a:moveTo>
                <a:lnTo>
                  <a:pt x="5125" y="1313"/>
                </a:lnTo>
                <a:cubicBezTo>
                  <a:pt x="5125" y="2031"/>
                  <a:pt x="3969" y="2625"/>
                  <a:pt x="2563" y="2625"/>
                </a:cubicBezTo>
                <a:cubicBezTo>
                  <a:pt x="1156" y="2625"/>
                  <a:pt x="0" y="2031"/>
                  <a:pt x="0" y="1313"/>
                </a:cubicBezTo>
                <a:cubicBezTo>
                  <a:pt x="0" y="594"/>
                  <a:pt x="1156" y="0"/>
                  <a:pt x="2563" y="0"/>
                </a:cubicBezTo>
                <a:cubicBezTo>
                  <a:pt x="3969" y="0"/>
                  <a:pt x="5125" y="594"/>
                  <a:pt x="5125" y="1313"/>
                </a:cubicBezTo>
              </a:path>
            </a:pathLst>
          </a:custGeom>
          <a:solidFill>
            <a:srgbClr val="5F61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Freeform 35">
            <a:extLst>
              <a:ext uri="{FF2B5EF4-FFF2-40B4-BE49-F238E27FC236}">
                <a16:creationId xmlns:a16="http://schemas.microsoft.com/office/drawing/2014/main" id="{40B43427-48C9-DC45-BA7B-318D08B3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591" y="6075840"/>
            <a:ext cx="2888132" cy="1481349"/>
          </a:xfrm>
          <a:custGeom>
            <a:avLst/>
            <a:gdLst>
              <a:gd name="T0" fmla="*/ 5125 w 5126"/>
              <a:gd name="T1" fmla="*/ 1313 h 2626"/>
              <a:gd name="T2" fmla="*/ 5125 w 5126"/>
              <a:gd name="T3" fmla="*/ 1313 h 2626"/>
              <a:gd name="T4" fmla="*/ 2563 w 5126"/>
              <a:gd name="T5" fmla="*/ 2625 h 2626"/>
              <a:gd name="T6" fmla="*/ 0 w 5126"/>
              <a:gd name="T7" fmla="*/ 1313 h 2626"/>
              <a:gd name="T8" fmla="*/ 2563 w 5126"/>
              <a:gd name="T9" fmla="*/ 0 h 2626"/>
              <a:gd name="T10" fmla="*/ 5125 w 5126"/>
              <a:gd name="T11" fmla="*/ 1313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26" h="2626">
                <a:moveTo>
                  <a:pt x="5125" y="1313"/>
                </a:moveTo>
                <a:lnTo>
                  <a:pt x="5125" y="1313"/>
                </a:lnTo>
                <a:cubicBezTo>
                  <a:pt x="5125" y="2031"/>
                  <a:pt x="3969" y="2625"/>
                  <a:pt x="2563" y="2625"/>
                </a:cubicBezTo>
                <a:cubicBezTo>
                  <a:pt x="1156" y="2625"/>
                  <a:pt x="0" y="2031"/>
                  <a:pt x="0" y="1313"/>
                </a:cubicBezTo>
                <a:cubicBezTo>
                  <a:pt x="0" y="594"/>
                  <a:pt x="1156" y="0"/>
                  <a:pt x="2563" y="0"/>
                </a:cubicBezTo>
                <a:cubicBezTo>
                  <a:pt x="3969" y="0"/>
                  <a:pt x="5125" y="594"/>
                  <a:pt x="5125" y="1313"/>
                </a:cubicBezTo>
              </a:path>
            </a:pathLst>
          </a:custGeom>
          <a:solidFill>
            <a:srgbClr val="9DA0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Freeform 36">
            <a:extLst>
              <a:ext uri="{FF2B5EF4-FFF2-40B4-BE49-F238E27FC236}">
                <a16:creationId xmlns:a16="http://schemas.microsoft.com/office/drawing/2014/main" id="{93DA751F-6AE6-6042-AC4C-FA04D02EC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0458" y="6023644"/>
            <a:ext cx="2500397" cy="1250199"/>
          </a:xfrm>
          <a:custGeom>
            <a:avLst/>
            <a:gdLst>
              <a:gd name="T0" fmla="*/ 4437 w 4438"/>
              <a:gd name="T1" fmla="*/ 1125 h 2220"/>
              <a:gd name="T2" fmla="*/ 4437 w 4438"/>
              <a:gd name="T3" fmla="*/ 1125 h 2220"/>
              <a:gd name="T4" fmla="*/ 2219 w 4438"/>
              <a:gd name="T5" fmla="*/ 2219 h 2220"/>
              <a:gd name="T6" fmla="*/ 0 w 4438"/>
              <a:gd name="T7" fmla="*/ 1125 h 2220"/>
              <a:gd name="T8" fmla="*/ 2219 w 4438"/>
              <a:gd name="T9" fmla="*/ 0 h 2220"/>
              <a:gd name="T10" fmla="*/ 4437 w 4438"/>
              <a:gd name="T11" fmla="*/ 1125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38" h="2220">
                <a:moveTo>
                  <a:pt x="4437" y="1125"/>
                </a:moveTo>
                <a:lnTo>
                  <a:pt x="4437" y="1125"/>
                </a:lnTo>
                <a:cubicBezTo>
                  <a:pt x="4437" y="1719"/>
                  <a:pt x="3437" y="2219"/>
                  <a:pt x="2219" y="2219"/>
                </a:cubicBezTo>
                <a:cubicBezTo>
                  <a:pt x="1000" y="2219"/>
                  <a:pt x="0" y="1719"/>
                  <a:pt x="0" y="1125"/>
                </a:cubicBezTo>
                <a:cubicBezTo>
                  <a:pt x="0" y="500"/>
                  <a:pt x="1000" y="0"/>
                  <a:pt x="2219" y="0"/>
                </a:cubicBezTo>
                <a:cubicBezTo>
                  <a:pt x="3437" y="0"/>
                  <a:pt x="4437" y="500"/>
                  <a:pt x="4437" y="1125"/>
                </a:cubicBezTo>
              </a:path>
            </a:pathLst>
          </a:custGeom>
          <a:solidFill>
            <a:srgbClr val="EE25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Freeform 38">
            <a:extLst>
              <a:ext uri="{FF2B5EF4-FFF2-40B4-BE49-F238E27FC236}">
                <a16:creationId xmlns:a16="http://schemas.microsoft.com/office/drawing/2014/main" id="{99687F41-60E6-7248-824F-D174DFF11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591" y="5494237"/>
            <a:ext cx="2888132" cy="1481349"/>
          </a:xfrm>
          <a:custGeom>
            <a:avLst/>
            <a:gdLst>
              <a:gd name="T0" fmla="*/ 5125 w 5126"/>
              <a:gd name="T1" fmla="*/ 1312 h 2626"/>
              <a:gd name="T2" fmla="*/ 5125 w 5126"/>
              <a:gd name="T3" fmla="*/ 1312 h 2626"/>
              <a:gd name="T4" fmla="*/ 2563 w 5126"/>
              <a:gd name="T5" fmla="*/ 2625 h 2626"/>
              <a:gd name="T6" fmla="*/ 0 w 5126"/>
              <a:gd name="T7" fmla="*/ 1312 h 2626"/>
              <a:gd name="T8" fmla="*/ 2563 w 5126"/>
              <a:gd name="T9" fmla="*/ 0 h 2626"/>
              <a:gd name="T10" fmla="*/ 5125 w 5126"/>
              <a:gd name="T11" fmla="*/ 1312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26" h="2626">
                <a:moveTo>
                  <a:pt x="5125" y="1312"/>
                </a:moveTo>
                <a:lnTo>
                  <a:pt x="5125" y="1312"/>
                </a:lnTo>
                <a:cubicBezTo>
                  <a:pt x="5125" y="2031"/>
                  <a:pt x="3969" y="2625"/>
                  <a:pt x="2563" y="2625"/>
                </a:cubicBezTo>
                <a:cubicBezTo>
                  <a:pt x="1156" y="2625"/>
                  <a:pt x="0" y="2031"/>
                  <a:pt x="0" y="1312"/>
                </a:cubicBezTo>
                <a:cubicBezTo>
                  <a:pt x="0" y="594"/>
                  <a:pt x="1156" y="0"/>
                  <a:pt x="2563" y="0"/>
                </a:cubicBezTo>
                <a:cubicBezTo>
                  <a:pt x="3969" y="0"/>
                  <a:pt x="5125" y="594"/>
                  <a:pt x="5125" y="1312"/>
                </a:cubicBezTo>
              </a:path>
            </a:pathLst>
          </a:custGeom>
          <a:solidFill>
            <a:srgbClr val="5F61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Freeform 39">
            <a:extLst>
              <a:ext uri="{FF2B5EF4-FFF2-40B4-BE49-F238E27FC236}">
                <a16:creationId xmlns:a16="http://schemas.microsoft.com/office/drawing/2014/main" id="{C0B21BD2-5E99-D845-A0E1-08E246E1D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591" y="5019508"/>
            <a:ext cx="2888132" cy="1461465"/>
          </a:xfrm>
          <a:custGeom>
            <a:avLst/>
            <a:gdLst>
              <a:gd name="T0" fmla="*/ 5125 w 5126"/>
              <a:gd name="T1" fmla="*/ 1281 h 2595"/>
              <a:gd name="T2" fmla="*/ 5125 w 5126"/>
              <a:gd name="T3" fmla="*/ 1281 h 2595"/>
              <a:gd name="T4" fmla="*/ 2563 w 5126"/>
              <a:gd name="T5" fmla="*/ 2594 h 2595"/>
              <a:gd name="T6" fmla="*/ 0 w 5126"/>
              <a:gd name="T7" fmla="*/ 1281 h 2595"/>
              <a:gd name="T8" fmla="*/ 2563 w 5126"/>
              <a:gd name="T9" fmla="*/ 0 h 2595"/>
              <a:gd name="T10" fmla="*/ 5125 w 5126"/>
              <a:gd name="T11" fmla="*/ 1281 h 2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26" h="2595">
                <a:moveTo>
                  <a:pt x="5125" y="1281"/>
                </a:moveTo>
                <a:lnTo>
                  <a:pt x="5125" y="1281"/>
                </a:lnTo>
                <a:cubicBezTo>
                  <a:pt x="5125" y="2031"/>
                  <a:pt x="3969" y="2594"/>
                  <a:pt x="2563" y="2594"/>
                </a:cubicBezTo>
                <a:cubicBezTo>
                  <a:pt x="1156" y="2594"/>
                  <a:pt x="0" y="2031"/>
                  <a:pt x="0" y="1281"/>
                </a:cubicBezTo>
                <a:cubicBezTo>
                  <a:pt x="0" y="563"/>
                  <a:pt x="1156" y="0"/>
                  <a:pt x="2563" y="0"/>
                </a:cubicBezTo>
                <a:cubicBezTo>
                  <a:pt x="3969" y="0"/>
                  <a:pt x="5125" y="563"/>
                  <a:pt x="5125" y="1281"/>
                </a:cubicBezTo>
              </a:path>
            </a:pathLst>
          </a:custGeom>
          <a:solidFill>
            <a:srgbClr val="9DA0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Freeform 40">
            <a:extLst>
              <a:ext uri="{FF2B5EF4-FFF2-40B4-BE49-F238E27FC236}">
                <a16:creationId xmlns:a16="http://schemas.microsoft.com/office/drawing/2014/main" id="{0E8F1553-37AD-E74B-A541-B0569DAFA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0458" y="4964828"/>
            <a:ext cx="2500397" cy="1232800"/>
          </a:xfrm>
          <a:custGeom>
            <a:avLst/>
            <a:gdLst>
              <a:gd name="T0" fmla="*/ 4437 w 4438"/>
              <a:gd name="T1" fmla="*/ 1094 h 2189"/>
              <a:gd name="T2" fmla="*/ 4437 w 4438"/>
              <a:gd name="T3" fmla="*/ 1094 h 2189"/>
              <a:gd name="T4" fmla="*/ 2219 w 4438"/>
              <a:gd name="T5" fmla="*/ 2188 h 2189"/>
              <a:gd name="T6" fmla="*/ 0 w 4438"/>
              <a:gd name="T7" fmla="*/ 1094 h 2189"/>
              <a:gd name="T8" fmla="*/ 2219 w 4438"/>
              <a:gd name="T9" fmla="*/ 0 h 2189"/>
              <a:gd name="T10" fmla="*/ 4437 w 4438"/>
              <a:gd name="T11" fmla="*/ 1094 h 2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38" h="2189">
                <a:moveTo>
                  <a:pt x="4437" y="1094"/>
                </a:moveTo>
                <a:lnTo>
                  <a:pt x="4437" y="1094"/>
                </a:lnTo>
                <a:cubicBezTo>
                  <a:pt x="4437" y="1688"/>
                  <a:pt x="3437" y="2188"/>
                  <a:pt x="2219" y="2188"/>
                </a:cubicBezTo>
                <a:cubicBezTo>
                  <a:pt x="1000" y="2188"/>
                  <a:pt x="0" y="1688"/>
                  <a:pt x="0" y="1094"/>
                </a:cubicBezTo>
                <a:cubicBezTo>
                  <a:pt x="0" y="469"/>
                  <a:pt x="1000" y="0"/>
                  <a:pt x="2219" y="0"/>
                </a:cubicBezTo>
                <a:cubicBezTo>
                  <a:pt x="3437" y="0"/>
                  <a:pt x="4437" y="469"/>
                  <a:pt x="4437" y="1094"/>
                </a:cubicBezTo>
              </a:path>
            </a:pathLst>
          </a:custGeom>
          <a:solidFill>
            <a:srgbClr val="EE25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Freeform 41">
            <a:extLst>
              <a:ext uri="{FF2B5EF4-FFF2-40B4-BE49-F238E27FC236}">
                <a16:creationId xmlns:a16="http://schemas.microsoft.com/office/drawing/2014/main" id="{D5F6BA1F-FBEC-634B-B836-37A576442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0458" y="5265572"/>
            <a:ext cx="2500397" cy="318142"/>
          </a:xfrm>
          <a:custGeom>
            <a:avLst/>
            <a:gdLst>
              <a:gd name="T0" fmla="*/ 4437 w 4438"/>
              <a:gd name="T1" fmla="*/ 0 h 563"/>
              <a:gd name="T2" fmla="*/ 0 w 4438"/>
              <a:gd name="T3" fmla="*/ 0 h 563"/>
              <a:gd name="T4" fmla="*/ 0 w 4438"/>
              <a:gd name="T5" fmla="*/ 562 h 563"/>
              <a:gd name="T6" fmla="*/ 4437 w 4438"/>
              <a:gd name="T7" fmla="*/ 562 h 563"/>
              <a:gd name="T8" fmla="*/ 4437 w 4438"/>
              <a:gd name="T9" fmla="*/ 0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38" h="563">
                <a:moveTo>
                  <a:pt x="4437" y="0"/>
                </a:moveTo>
                <a:lnTo>
                  <a:pt x="0" y="0"/>
                </a:lnTo>
                <a:lnTo>
                  <a:pt x="0" y="562"/>
                </a:lnTo>
                <a:lnTo>
                  <a:pt x="4437" y="562"/>
                </a:lnTo>
                <a:lnTo>
                  <a:pt x="4437" y="0"/>
                </a:lnTo>
              </a:path>
            </a:pathLst>
          </a:custGeom>
          <a:solidFill>
            <a:srgbClr val="EE25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Freeform 42">
            <a:extLst>
              <a:ext uri="{FF2B5EF4-FFF2-40B4-BE49-F238E27FC236}">
                <a16:creationId xmlns:a16="http://schemas.microsoft.com/office/drawing/2014/main" id="{DB893C89-0599-C24E-9509-8FDAA0B7F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8378" y="4579578"/>
            <a:ext cx="2642070" cy="1232800"/>
          </a:xfrm>
          <a:custGeom>
            <a:avLst/>
            <a:gdLst>
              <a:gd name="T0" fmla="*/ 4687 w 4688"/>
              <a:gd name="T1" fmla="*/ 1094 h 2188"/>
              <a:gd name="T2" fmla="*/ 4687 w 4688"/>
              <a:gd name="T3" fmla="*/ 1094 h 2188"/>
              <a:gd name="T4" fmla="*/ 2344 w 4688"/>
              <a:gd name="T5" fmla="*/ 2187 h 2188"/>
              <a:gd name="T6" fmla="*/ 0 w 4688"/>
              <a:gd name="T7" fmla="*/ 1094 h 2188"/>
              <a:gd name="T8" fmla="*/ 2344 w 4688"/>
              <a:gd name="T9" fmla="*/ 0 h 2188"/>
              <a:gd name="T10" fmla="*/ 4687 w 4688"/>
              <a:gd name="T11" fmla="*/ 1094 h 2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88" h="2188">
                <a:moveTo>
                  <a:pt x="4687" y="1094"/>
                </a:moveTo>
                <a:lnTo>
                  <a:pt x="4687" y="1094"/>
                </a:lnTo>
                <a:cubicBezTo>
                  <a:pt x="4687" y="1687"/>
                  <a:pt x="3625" y="2187"/>
                  <a:pt x="2344" y="2187"/>
                </a:cubicBezTo>
                <a:cubicBezTo>
                  <a:pt x="1062" y="2187"/>
                  <a:pt x="0" y="1687"/>
                  <a:pt x="0" y="1094"/>
                </a:cubicBezTo>
                <a:cubicBezTo>
                  <a:pt x="0" y="469"/>
                  <a:pt x="1062" y="0"/>
                  <a:pt x="2344" y="0"/>
                </a:cubicBezTo>
                <a:cubicBezTo>
                  <a:pt x="3625" y="0"/>
                  <a:pt x="4687" y="469"/>
                  <a:pt x="4687" y="1094"/>
                </a:cubicBezTo>
              </a:path>
            </a:pathLst>
          </a:custGeom>
          <a:solidFill>
            <a:srgbClr val="EE25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Freeform 44">
            <a:extLst>
              <a:ext uri="{FF2B5EF4-FFF2-40B4-BE49-F238E27FC236}">
                <a16:creationId xmlns:a16="http://schemas.microsoft.com/office/drawing/2014/main" id="{ED831D9F-A729-B543-B94A-99C5B645D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591" y="4455304"/>
            <a:ext cx="2888132" cy="1481349"/>
          </a:xfrm>
          <a:custGeom>
            <a:avLst/>
            <a:gdLst>
              <a:gd name="T0" fmla="*/ 5125 w 5126"/>
              <a:gd name="T1" fmla="*/ 1313 h 2626"/>
              <a:gd name="T2" fmla="*/ 5125 w 5126"/>
              <a:gd name="T3" fmla="*/ 1313 h 2626"/>
              <a:gd name="T4" fmla="*/ 2563 w 5126"/>
              <a:gd name="T5" fmla="*/ 2625 h 2626"/>
              <a:gd name="T6" fmla="*/ 0 w 5126"/>
              <a:gd name="T7" fmla="*/ 1313 h 2626"/>
              <a:gd name="T8" fmla="*/ 2563 w 5126"/>
              <a:gd name="T9" fmla="*/ 0 h 2626"/>
              <a:gd name="T10" fmla="*/ 5125 w 5126"/>
              <a:gd name="T11" fmla="*/ 1313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26" h="2626">
                <a:moveTo>
                  <a:pt x="5125" y="1313"/>
                </a:moveTo>
                <a:lnTo>
                  <a:pt x="5125" y="1313"/>
                </a:lnTo>
                <a:cubicBezTo>
                  <a:pt x="5125" y="2031"/>
                  <a:pt x="3969" y="2625"/>
                  <a:pt x="2563" y="2625"/>
                </a:cubicBezTo>
                <a:cubicBezTo>
                  <a:pt x="1156" y="2625"/>
                  <a:pt x="0" y="2031"/>
                  <a:pt x="0" y="1313"/>
                </a:cubicBezTo>
                <a:cubicBezTo>
                  <a:pt x="0" y="594"/>
                  <a:pt x="1156" y="0"/>
                  <a:pt x="2563" y="0"/>
                </a:cubicBezTo>
                <a:cubicBezTo>
                  <a:pt x="3969" y="0"/>
                  <a:pt x="5125" y="594"/>
                  <a:pt x="5125" y="1313"/>
                </a:cubicBezTo>
              </a:path>
            </a:pathLst>
          </a:custGeom>
          <a:solidFill>
            <a:srgbClr val="5F61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Freeform 45">
            <a:extLst>
              <a:ext uri="{FF2B5EF4-FFF2-40B4-BE49-F238E27FC236}">
                <a16:creationId xmlns:a16="http://schemas.microsoft.com/office/drawing/2014/main" id="{7FFE8A1E-20C5-5A41-9063-F5EF09E5E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591" y="3960692"/>
            <a:ext cx="2888132" cy="1481349"/>
          </a:xfrm>
          <a:custGeom>
            <a:avLst/>
            <a:gdLst>
              <a:gd name="T0" fmla="*/ 5125 w 5126"/>
              <a:gd name="T1" fmla="*/ 1313 h 2626"/>
              <a:gd name="T2" fmla="*/ 5125 w 5126"/>
              <a:gd name="T3" fmla="*/ 1313 h 2626"/>
              <a:gd name="T4" fmla="*/ 2563 w 5126"/>
              <a:gd name="T5" fmla="*/ 2625 h 2626"/>
              <a:gd name="T6" fmla="*/ 0 w 5126"/>
              <a:gd name="T7" fmla="*/ 1313 h 2626"/>
              <a:gd name="T8" fmla="*/ 2563 w 5126"/>
              <a:gd name="T9" fmla="*/ 0 h 2626"/>
              <a:gd name="T10" fmla="*/ 5125 w 5126"/>
              <a:gd name="T11" fmla="*/ 1313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26" h="2626">
                <a:moveTo>
                  <a:pt x="5125" y="1313"/>
                </a:moveTo>
                <a:lnTo>
                  <a:pt x="5125" y="1313"/>
                </a:lnTo>
                <a:cubicBezTo>
                  <a:pt x="5125" y="2031"/>
                  <a:pt x="3969" y="2625"/>
                  <a:pt x="2563" y="2625"/>
                </a:cubicBezTo>
                <a:cubicBezTo>
                  <a:pt x="1156" y="2625"/>
                  <a:pt x="0" y="2031"/>
                  <a:pt x="0" y="1313"/>
                </a:cubicBezTo>
                <a:cubicBezTo>
                  <a:pt x="0" y="594"/>
                  <a:pt x="1156" y="0"/>
                  <a:pt x="2563" y="0"/>
                </a:cubicBezTo>
                <a:cubicBezTo>
                  <a:pt x="3969" y="0"/>
                  <a:pt x="5125" y="594"/>
                  <a:pt x="5125" y="1313"/>
                </a:cubicBezTo>
              </a:path>
            </a:pathLst>
          </a:custGeom>
          <a:solidFill>
            <a:srgbClr val="7C7D7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Freeform 46">
            <a:extLst>
              <a:ext uri="{FF2B5EF4-FFF2-40B4-BE49-F238E27FC236}">
                <a16:creationId xmlns:a16="http://schemas.microsoft.com/office/drawing/2014/main" id="{6930495E-2209-B748-9325-78818901A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0458" y="3960692"/>
            <a:ext cx="2500397" cy="1198003"/>
          </a:xfrm>
          <a:custGeom>
            <a:avLst/>
            <a:gdLst>
              <a:gd name="T0" fmla="*/ 4437 w 4438"/>
              <a:gd name="T1" fmla="*/ 1063 h 2126"/>
              <a:gd name="T2" fmla="*/ 4437 w 4438"/>
              <a:gd name="T3" fmla="*/ 1063 h 2126"/>
              <a:gd name="T4" fmla="*/ 2219 w 4438"/>
              <a:gd name="T5" fmla="*/ 2125 h 2126"/>
              <a:gd name="T6" fmla="*/ 0 w 4438"/>
              <a:gd name="T7" fmla="*/ 1063 h 2126"/>
              <a:gd name="T8" fmla="*/ 2219 w 4438"/>
              <a:gd name="T9" fmla="*/ 0 h 2126"/>
              <a:gd name="T10" fmla="*/ 4437 w 4438"/>
              <a:gd name="T11" fmla="*/ 1063 h 2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38" h="2126">
                <a:moveTo>
                  <a:pt x="4437" y="1063"/>
                </a:moveTo>
                <a:lnTo>
                  <a:pt x="4437" y="1063"/>
                </a:lnTo>
                <a:cubicBezTo>
                  <a:pt x="4437" y="1656"/>
                  <a:pt x="3437" y="2125"/>
                  <a:pt x="2219" y="2125"/>
                </a:cubicBezTo>
                <a:cubicBezTo>
                  <a:pt x="1000" y="2125"/>
                  <a:pt x="0" y="1656"/>
                  <a:pt x="0" y="1063"/>
                </a:cubicBezTo>
                <a:cubicBezTo>
                  <a:pt x="0" y="469"/>
                  <a:pt x="1000" y="0"/>
                  <a:pt x="2219" y="0"/>
                </a:cubicBezTo>
                <a:cubicBezTo>
                  <a:pt x="3437" y="0"/>
                  <a:pt x="4437" y="469"/>
                  <a:pt x="4437" y="1063"/>
                </a:cubicBezTo>
              </a:path>
            </a:pathLst>
          </a:custGeom>
          <a:solidFill>
            <a:srgbClr val="9DA0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Freeform 48">
            <a:extLst>
              <a:ext uri="{FF2B5EF4-FFF2-40B4-BE49-F238E27FC236}">
                <a16:creationId xmlns:a16="http://schemas.microsoft.com/office/drawing/2014/main" id="{62E56BEE-216D-AE4C-A433-8ED4D341E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591" y="6567966"/>
            <a:ext cx="2888132" cy="1481349"/>
          </a:xfrm>
          <a:custGeom>
            <a:avLst/>
            <a:gdLst>
              <a:gd name="T0" fmla="*/ 5125 w 5126"/>
              <a:gd name="T1" fmla="*/ 1313 h 2626"/>
              <a:gd name="T2" fmla="*/ 5125 w 5126"/>
              <a:gd name="T3" fmla="*/ 1313 h 2626"/>
              <a:gd name="T4" fmla="*/ 2563 w 5126"/>
              <a:gd name="T5" fmla="*/ 2625 h 2626"/>
              <a:gd name="T6" fmla="*/ 0 w 5126"/>
              <a:gd name="T7" fmla="*/ 1313 h 2626"/>
              <a:gd name="T8" fmla="*/ 2563 w 5126"/>
              <a:gd name="T9" fmla="*/ 0 h 2626"/>
              <a:gd name="T10" fmla="*/ 5125 w 5126"/>
              <a:gd name="T11" fmla="*/ 1313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26" h="2626">
                <a:moveTo>
                  <a:pt x="5125" y="1313"/>
                </a:moveTo>
                <a:lnTo>
                  <a:pt x="5125" y="1313"/>
                </a:lnTo>
                <a:cubicBezTo>
                  <a:pt x="5125" y="2031"/>
                  <a:pt x="3969" y="2625"/>
                  <a:pt x="2563" y="2625"/>
                </a:cubicBezTo>
                <a:cubicBezTo>
                  <a:pt x="1156" y="2625"/>
                  <a:pt x="0" y="2031"/>
                  <a:pt x="0" y="1313"/>
                </a:cubicBezTo>
                <a:cubicBezTo>
                  <a:pt x="0" y="594"/>
                  <a:pt x="1156" y="0"/>
                  <a:pt x="2563" y="0"/>
                </a:cubicBezTo>
                <a:cubicBezTo>
                  <a:pt x="3969" y="0"/>
                  <a:pt x="5125" y="594"/>
                  <a:pt x="5125" y="131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Freeform 49">
            <a:extLst>
              <a:ext uri="{FF2B5EF4-FFF2-40B4-BE49-F238E27FC236}">
                <a16:creationId xmlns:a16="http://schemas.microsoft.com/office/drawing/2014/main" id="{FEED0177-4A41-894F-89F0-6A35EC804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591" y="6075840"/>
            <a:ext cx="2888132" cy="1481349"/>
          </a:xfrm>
          <a:custGeom>
            <a:avLst/>
            <a:gdLst>
              <a:gd name="T0" fmla="*/ 5125 w 5126"/>
              <a:gd name="T1" fmla="*/ 1313 h 2626"/>
              <a:gd name="T2" fmla="*/ 5125 w 5126"/>
              <a:gd name="T3" fmla="*/ 1313 h 2626"/>
              <a:gd name="T4" fmla="*/ 2563 w 5126"/>
              <a:gd name="T5" fmla="*/ 2625 h 2626"/>
              <a:gd name="T6" fmla="*/ 0 w 5126"/>
              <a:gd name="T7" fmla="*/ 1313 h 2626"/>
              <a:gd name="T8" fmla="*/ 2563 w 5126"/>
              <a:gd name="T9" fmla="*/ 0 h 2626"/>
              <a:gd name="T10" fmla="*/ 5125 w 5126"/>
              <a:gd name="T11" fmla="*/ 1313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26" h="2626">
                <a:moveTo>
                  <a:pt x="5125" y="1313"/>
                </a:moveTo>
                <a:lnTo>
                  <a:pt x="5125" y="1313"/>
                </a:lnTo>
                <a:cubicBezTo>
                  <a:pt x="5125" y="2031"/>
                  <a:pt x="3969" y="2625"/>
                  <a:pt x="2563" y="2625"/>
                </a:cubicBezTo>
                <a:cubicBezTo>
                  <a:pt x="1156" y="2625"/>
                  <a:pt x="0" y="2031"/>
                  <a:pt x="0" y="1313"/>
                </a:cubicBezTo>
                <a:cubicBezTo>
                  <a:pt x="0" y="594"/>
                  <a:pt x="1156" y="0"/>
                  <a:pt x="2563" y="0"/>
                </a:cubicBezTo>
                <a:cubicBezTo>
                  <a:pt x="3969" y="0"/>
                  <a:pt x="5125" y="594"/>
                  <a:pt x="5125" y="1313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Freeform 50">
            <a:extLst>
              <a:ext uri="{FF2B5EF4-FFF2-40B4-BE49-F238E27FC236}">
                <a16:creationId xmlns:a16="http://schemas.microsoft.com/office/drawing/2014/main" id="{8BFB2E99-2E72-8C4C-A27A-3C618B403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0458" y="6023644"/>
            <a:ext cx="2500397" cy="1250199"/>
          </a:xfrm>
          <a:custGeom>
            <a:avLst/>
            <a:gdLst>
              <a:gd name="T0" fmla="*/ 4437 w 4438"/>
              <a:gd name="T1" fmla="*/ 1125 h 2220"/>
              <a:gd name="T2" fmla="*/ 4437 w 4438"/>
              <a:gd name="T3" fmla="*/ 1125 h 2220"/>
              <a:gd name="T4" fmla="*/ 2219 w 4438"/>
              <a:gd name="T5" fmla="*/ 2219 h 2220"/>
              <a:gd name="T6" fmla="*/ 0 w 4438"/>
              <a:gd name="T7" fmla="*/ 1125 h 2220"/>
              <a:gd name="T8" fmla="*/ 2219 w 4438"/>
              <a:gd name="T9" fmla="*/ 0 h 2220"/>
              <a:gd name="T10" fmla="*/ 4437 w 4438"/>
              <a:gd name="T11" fmla="*/ 1125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38" h="2220">
                <a:moveTo>
                  <a:pt x="4437" y="1125"/>
                </a:moveTo>
                <a:lnTo>
                  <a:pt x="4437" y="1125"/>
                </a:lnTo>
                <a:cubicBezTo>
                  <a:pt x="4437" y="1719"/>
                  <a:pt x="3437" y="2219"/>
                  <a:pt x="2219" y="2219"/>
                </a:cubicBezTo>
                <a:cubicBezTo>
                  <a:pt x="1000" y="2219"/>
                  <a:pt x="0" y="1719"/>
                  <a:pt x="0" y="1125"/>
                </a:cubicBezTo>
                <a:cubicBezTo>
                  <a:pt x="0" y="500"/>
                  <a:pt x="1000" y="0"/>
                  <a:pt x="2219" y="0"/>
                </a:cubicBezTo>
                <a:cubicBezTo>
                  <a:pt x="3437" y="0"/>
                  <a:pt x="4437" y="500"/>
                  <a:pt x="4437" y="1125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Freeform 52">
            <a:extLst>
              <a:ext uri="{FF2B5EF4-FFF2-40B4-BE49-F238E27FC236}">
                <a16:creationId xmlns:a16="http://schemas.microsoft.com/office/drawing/2014/main" id="{B72DF634-15C0-0D42-AE70-21B5EAADF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591" y="5494237"/>
            <a:ext cx="2888132" cy="1481349"/>
          </a:xfrm>
          <a:custGeom>
            <a:avLst/>
            <a:gdLst>
              <a:gd name="T0" fmla="*/ 5125 w 5126"/>
              <a:gd name="T1" fmla="*/ 1312 h 2626"/>
              <a:gd name="T2" fmla="*/ 5125 w 5126"/>
              <a:gd name="T3" fmla="*/ 1312 h 2626"/>
              <a:gd name="T4" fmla="*/ 2563 w 5126"/>
              <a:gd name="T5" fmla="*/ 2625 h 2626"/>
              <a:gd name="T6" fmla="*/ 0 w 5126"/>
              <a:gd name="T7" fmla="*/ 1312 h 2626"/>
              <a:gd name="T8" fmla="*/ 2563 w 5126"/>
              <a:gd name="T9" fmla="*/ 0 h 2626"/>
              <a:gd name="T10" fmla="*/ 5125 w 5126"/>
              <a:gd name="T11" fmla="*/ 1312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26" h="2626">
                <a:moveTo>
                  <a:pt x="5125" y="1312"/>
                </a:moveTo>
                <a:lnTo>
                  <a:pt x="5125" y="1312"/>
                </a:lnTo>
                <a:cubicBezTo>
                  <a:pt x="5125" y="2031"/>
                  <a:pt x="3969" y="2625"/>
                  <a:pt x="2563" y="2625"/>
                </a:cubicBezTo>
                <a:cubicBezTo>
                  <a:pt x="1156" y="2625"/>
                  <a:pt x="0" y="2031"/>
                  <a:pt x="0" y="1312"/>
                </a:cubicBezTo>
                <a:cubicBezTo>
                  <a:pt x="0" y="594"/>
                  <a:pt x="1156" y="0"/>
                  <a:pt x="2563" y="0"/>
                </a:cubicBezTo>
                <a:cubicBezTo>
                  <a:pt x="3969" y="0"/>
                  <a:pt x="5125" y="594"/>
                  <a:pt x="5125" y="131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Freeform 53">
            <a:extLst>
              <a:ext uri="{FF2B5EF4-FFF2-40B4-BE49-F238E27FC236}">
                <a16:creationId xmlns:a16="http://schemas.microsoft.com/office/drawing/2014/main" id="{2A531C71-D752-604B-BC0F-FEA324268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591" y="5019508"/>
            <a:ext cx="2888132" cy="1461465"/>
          </a:xfrm>
          <a:custGeom>
            <a:avLst/>
            <a:gdLst>
              <a:gd name="T0" fmla="*/ 5125 w 5126"/>
              <a:gd name="T1" fmla="*/ 1281 h 2595"/>
              <a:gd name="T2" fmla="*/ 5125 w 5126"/>
              <a:gd name="T3" fmla="*/ 1281 h 2595"/>
              <a:gd name="T4" fmla="*/ 2563 w 5126"/>
              <a:gd name="T5" fmla="*/ 2594 h 2595"/>
              <a:gd name="T6" fmla="*/ 0 w 5126"/>
              <a:gd name="T7" fmla="*/ 1281 h 2595"/>
              <a:gd name="T8" fmla="*/ 2563 w 5126"/>
              <a:gd name="T9" fmla="*/ 0 h 2595"/>
              <a:gd name="T10" fmla="*/ 5125 w 5126"/>
              <a:gd name="T11" fmla="*/ 1281 h 2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26" h="2595">
                <a:moveTo>
                  <a:pt x="5125" y="1281"/>
                </a:moveTo>
                <a:lnTo>
                  <a:pt x="5125" y="1281"/>
                </a:lnTo>
                <a:cubicBezTo>
                  <a:pt x="5125" y="2031"/>
                  <a:pt x="3969" y="2594"/>
                  <a:pt x="2563" y="2594"/>
                </a:cubicBezTo>
                <a:cubicBezTo>
                  <a:pt x="1156" y="2594"/>
                  <a:pt x="0" y="2031"/>
                  <a:pt x="0" y="1281"/>
                </a:cubicBezTo>
                <a:cubicBezTo>
                  <a:pt x="0" y="563"/>
                  <a:pt x="1156" y="0"/>
                  <a:pt x="2563" y="0"/>
                </a:cubicBezTo>
                <a:cubicBezTo>
                  <a:pt x="3969" y="0"/>
                  <a:pt x="5125" y="563"/>
                  <a:pt x="5125" y="1281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Freeform 54">
            <a:extLst>
              <a:ext uri="{FF2B5EF4-FFF2-40B4-BE49-F238E27FC236}">
                <a16:creationId xmlns:a16="http://schemas.microsoft.com/office/drawing/2014/main" id="{6055CFD8-8714-DD45-B10B-FDF83D357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0458" y="4964828"/>
            <a:ext cx="2500397" cy="1232800"/>
          </a:xfrm>
          <a:custGeom>
            <a:avLst/>
            <a:gdLst>
              <a:gd name="T0" fmla="*/ 4437 w 4438"/>
              <a:gd name="T1" fmla="*/ 1094 h 2189"/>
              <a:gd name="T2" fmla="*/ 4437 w 4438"/>
              <a:gd name="T3" fmla="*/ 1094 h 2189"/>
              <a:gd name="T4" fmla="*/ 2219 w 4438"/>
              <a:gd name="T5" fmla="*/ 2188 h 2189"/>
              <a:gd name="T6" fmla="*/ 0 w 4438"/>
              <a:gd name="T7" fmla="*/ 1094 h 2189"/>
              <a:gd name="T8" fmla="*/ 2219 w 4438"/>
              <a:gd name="T9" fmla="*/ 0 h 2189"/>
              <a:gd name="T10" fmla="*/ 4437 w 4438"/>
              <a:gd name="T11" fmla="*/ 1094 h 2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38" h="2189">
                <a:moveTo>
                  <a:pt x="4437" y="1094"/>
                </a:moveTo>
                <a:lnTo>
                  <a:pt x="4437" y="1094"/>
                </a:lnTo>
                <a:cubicBezTo>
                  <a:pt x="4437" y="1688"/>
                  <a:pt x="3437" y="2188"/>
                  <a:pt x="2219" y="2188"/>
                </a:cubicBezTo>
                <a:cubicBezTo>
                  <a:pt x="1000" y="2188"/>
                  <a:pt x="0" y="1688"/>
                  <a:pt x="0" y="1094"/>
                </a:cubicBezTo>
                <a:cubicBezTo>
                  <a:pt x="0" y="469"/>
                  <a:pt x="1000" y="0"/>
                  <a:pt x="2219" y="0"/>
                </a:cubicBezTo>
                <a:cubicBezTo>
                  <a:pt x="3437" y="0"/>
                  <a:pt x="4437" y="469"/>
                  <a:pt x="4437" y="1094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Freeform 56">
            <a:extLst>
              <a:ext uri="{FF2B5EF4-FFF2-40B4-BE49-F238E27FC236}">
                <a16:creationId xmlns:a16="http://schemas.microsoft.com/office/drawing/2014/main" id="{23E00491-2F87-9748-852B-9BDE254D3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8378" y="4579578"/>
            <a:ext cx="2642070" cy="1232800"/>
          </a:xfrm>
          <a:custGeom>
            <a:avLst/>
            <a:gdLst>
              <a:gd name="T0" fmla="*/ 4687 w 4688"/>
              <a:gd name="T1" fmla="*/ 1094 h 2188"/>
              <a:gd name="T2" fmla="*/ 4687 w 4688"/>
              <a:gd name="T3" fmla="*/ 1094 h 2188"/>
              <a:gd name="T4" fmla="*/ 2344 w 4688"/>
              <a:gd name="T5" fmla="*/ 2187 h 2188"/>
              <a:gd name="T6" fmla="*/ 0 w 4688"/>
              <a:gd name="T7" fmla="*/ 1094 h 2188"/>
              <a:gd name="T8" fmla="*/ 2344 w 4688"/>
              <a:gd name="T9" fmla="*/ 0 h 2188"/>
              <a:gd name="T10" fmla="*/ 4687 w 4688"/>
              <a:gd name="T11" fmla="*/ 1094 h 2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88" h="2188">
                <a:moveTo>
                  <a:pt x="4687" y="1094"/>
                </a:moveTo>
                <a:lnTo>
                  <a:pt x="4687" y="1094"/>
                </a:lnTo>
                <a:cubicBezTo>
                  <a:pt x="4687" y="1687"/>
                  <a:pt x="3625" y="2187"/>
                  <a:pt x="2344" y="2187"/>
                </a:cubicBezTo>
                <a:cubicBezTo>
                  <a:pt x="1062" y="2187"/>
                  <a:pt x="0" y="1687"/>
                  <a:pt x="0" y="1094"/>
                </a:cubicBezTo>
                <a:cubicBezTo>
                  <a:pt x="0" y="469"/>
                  <a:pt x="1062" y="0"/>
                  <a:pt x="2344" y="0"/>
                </a:cubicBezTo>
                <a:cubicBezTo>
                  <a:pt x="3625" y="0"/>
                  <a:pt x="4687" y="469"/>
                  <a:pt x="4687" y="1094"/>
                </a:cubicBezTo>
              </a:path>
            </a:pathLst>
          </a:custGeom>
          <a:solidFill>
            <a:srgbClr val="EE25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Freeform 58">
            <a:extLst>
              <a:ext uri="{FF2B5EF4-FFF2-40B4-BE49-F238E27FC236}">
                <a16:creationId xmlns:a16="http://schemas.microsoft.com/office/drawing/2014/main" id="{213C9522-25AE-4547-9553-47CFE4480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591" y="4455304"/>
            <a:ext cx="2888132" cy="1481349"/>
          </a:xfrm>
          <a:custGeom>
            <a:avLst/>
            <a:gdLst>
              <a:gd name="T0" fmla="*/ 5125 w 5126"/>
              <a:gd name="T1" fmla="*/ 1313 h 2626"/>
              <a:gd name="T2" fmla="*/ 5125 w 5126"/>
              <a:gd name="T3" fmla="*/ 1313 h 2626"/>
              <a:gd name="T4" fmla="*/ 2563 w 5126"/>
              <a:gd name="T5" fmla="*/ 2625 h 2626"/>
              <a:gd name="T6" fmla="*/ 0 w 5126"/>
              <a:gd name="T7" fmla="*/ 1313 h 2626"/>
              <a:gd name="T8" fmla="*/ 2563 w 5126"/>
              <a:gd name="T9" fmla="*/ 0 h 2626"/>
              <a:gd name="T10" fmla="*/ 5125 w 5126"/>
              <a:gd name="T11" fmla="*/ 1313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26" h="2626">
                <a:moveTo>
                  <a:pt x="5125" y="1313"/>
                </a:moveTo>
                <a:lnTo>
                  <a:pt x="5125" y="1313"/>
                </a:lnTo>
                <a:cubicBezTo>
                  <a:pt x="5125" y="2031"/>
                  <a:pt x="3969" y="2625"/>
                  <a:pt x="2563" y="2625"/>
                </a:cubicBezTo>
                <a:cubicBezTo>
                  <a:pt x="1156" y="2625"/>
                  <a:pt x="0" y="2031"/>
                  <a:pt x="0" y="1313"/>
                </a:cubicBezTo>
                <a:cubicBezTo>
                  <a:pt x="0" y="594"/>
                  <a:pt x="1156" y="0"/>
                  <a:pt x="2563" y="0"/>
                </a:cubicBezTo>
                <a:cubicBezTo>
                  <a:pt x="3969" y="0"/>
                  <a:pt x="5125" y="594"/>
                  <a:pt x="5125" y="131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Freeform 59">
            <a:extLst>
              <a:ext uri="{FF2B5EF4-FFF2-40B4-BE49-F238E27FC236}">
                <a16:creationId xmlns:a16="http://schemas.microsoft.com/office/drawing/2014/main" id="{CCAF9C7D-79B4-2249-8D32-851EC8533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591" y="3960692"/>
            <a:ext cx="2888132" cy="1481349"/>
          </a:xfrm>
          <a:custGeom>
            <a:avLst/>
            <a:gdLst>
              <a:gd name="T0" fmla="*/ 5125 w 5126"/>
              <a:gd name="T1" fmla="*/ 1313 h 2626"/>
              <a:gd name="T2" fmla="*/ 5125 w 5126"/>
              <a:gd name="T3" fmla="*/ 1313 h 2626"/>
              <a:gd name="T4" fmla="*/ 2563 w 5126"/>
              <a:gd name="T5" fmla="*/ 2625 h 2626"/>
              <a:gd name="T6" fmla="*/ 0 w 5126"/>
              <a:gd name="T7" fmla="*/ 1313 h 2626"/>
              <a:gd name="T8" fmla="*/ 2563 w 5126"/>
              <a:gd name="T9" fmla="*/ 0 h 2626"/>
              <a:gd name="T10" fmla="*/ 5125 w 5126"/>
              <a:gd name="T11" fmla="*/ 1313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26" h="2626">
                <a:moveTo>
                  <a:pt x="5125" y="1313"/>
                </a:moveTo>
                <a:lnTo>
                  <a:pt x="5125" y="1313"/>
                </a:lnTo>
                <a:cubicBezTo>
                  <a:pt x="5125" y="2031"/>
                  <a:pt x="3969" y="2625"/>
                  <a:pt x="2563" y="2625"/>
                </a:cubicBezTo>
                <a:cubicBezTo>
                  <a:pt x="1156" y="2625"/>
                  <a:pt x="0" y="2031"/>
                  <a:pt x="0" y="1313"/>
                </a:cubicBezTo>
                <a:cubicBezTo>
                  <a:pt x="0" y="594"/>
                  <a:pt x="1156" y="0"/>
                  <a:pt x="2563" y="0"/>
                </a:cubicBezTo>
                <a:cubicBezTo>
                  <a:pt x="3969" y="0"/>
                  <a:pt x="5125" y="594"/>
                  <a:pt x="5125" y="1313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Freeform 60">
            <a:extLst>
              <a:ext uri="{FF2B5EF4-FFF2-40B4-BE49-F238E27FC236}">
                <a16:creationId xmlns:a16="http://schemas.microsoft.com/office/drawing/2014/main" id="{8B188FB3-9572-B44D-A299-83CEBF514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0458" y="3960692"/>
            <a:ext cx="2500397" cy="1198003"/>
          </a:xfrm>
          <a:custGeom>
            <a:avLst/>
            <a:gdLst>
              <a:gd name="T0" fmla="*/ 4437 w 4438"/>
              <a:gd name="T1" fmla="*/ 1063 h 2126"/>
              <a:gd name="T2" fmla="*/ 4437 w 4438"/>
              <a:gd name="T3" fmla="*/ 1063 h 2126"/>
              <a:gd name="T4" fmla="*/ 2219 w 4438"/>
              <a:gd name="T5" fmla="*/ 2125 h 2126"/>
              <a:gd name="T6" fmla="*/ 0 w 4438"/>
              <a:gd name="T7" fmla="*/ 1063 h 2126"/>
              <a:gd name="T8" fmla="*/ 2219 w 4438"/>
              <a:gd name="T9" fmla="*/ 0 h 2126"/>
              <a:gd name="T10" fmla="*/ 4437 w 4438"/>
              <a:gd name="T11" fmla="*/ 1063 h 2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38" h="2126">
                <a:moveTo>
                  <a:pt x="4437" y="1063"/>
                </a:moveTo>
                <a:lnTo>
                  <a:pt x="4437" y="1063"/>
                </a:lnTo>
                <a:cubicBezTo>
                  <a:pt x="4437" y="1656"/>
                  <a:pt x="3437" y="2125"/>
                  <a:pt x="2219" y="2125"/>
                </a:cubicBezTo>
                <a:cubicBezTo>
                  <a:pt x="1000" y="2125"/>
                  <a:pt x="0" y="1656"/>
                  <a:pt x="0" y="1063"/>
                </a:cubicBezTo>
                <a:cubicBezTo>
                  <a:pt x="0" y="469"/>
                  <a:pt x="1000" y="0"/>
                  <a:pt x="2219" y="0"/>
                </a:cubicBezTo>
                <a:cubicBezTo>
                  <a:pt x="3437" y="0"/>
                  <a:pt x="4437" y="469"/>
                  <a:pt x="4437" y="1063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DD5AFC-1E74-B047-8232-68C21AB3FA51}"/>
              </a:ext>
            </a:extLst>
          </p:cNvPr>
          <p:cNvGrpSpPr/>
          <p:nvPr/>
        </p:nvGrpSpPr>
        <p:grpSpPr>
          <a:xfrm>
            <a:off x="16991052" y="5006914"/>
            <a:ext cx="4548148" cy="2033460"/>
            <a:chOff x="17676852" y="8729720"/>
            <a:chExt cx="4548148" cy="2033460"/>
          </a:xfrm>
        </p:grpSpPr>
        <p:sp>
          <p:nvSpPr>
            <p:cNvPr id="174" name="Rectangle 56">
              <a:extLst>
                <a:ext uri="{FF2B5EF4-FFF2-40B4-BE49-F238E27FC236}">
                  <a16:creationId xmlns:a16="http://schemas.microsoft.com/office/drawing/2014/main" id="{4B585DAA-FF8E-C644-82D7-3C4F710C3C63}"/>
                </a:ext>
              </a:extLst>
            </p:cNvPr>
            <p:cNvSpPr/>
            <p:nvPr/>
          </p:nvSpPr>
          <p:spPr>
            <a:xfrm>
              <a:off x="17676852" y="9378185"/>
              <a:ext cx="45481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175" name="CuadroTexto 395">
              <a:extLst>
                <a:ext uri="{FF2B5EF4-FFF2-40B4-BE49-F238E27FC236}">
                  <a16:creationId xmlns:a16="http://schemas.microsoft.com/office/drawing/2014/main" id="{E5363E9A-60CF-D947-91DB-3AB9B6A95E93}"/>
                </a:ext>
              </a:extLst>
            </p:cNvPr>
            <p:cNvSpPr txBox="1"/>
            <p:nvPr/>
          </p:nvSpPr>
          <p:spPr>
            <a:xfrm>
              <a:off x="17676852" y="8729720"/>
              <a:ext cx="316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Analyze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5875BCA-35A9-8041-A54E-3F873841089C}"/>
              </a:ext>
            </a:extLst>
          </p:cNvPr>
          <p:cNvGrpSpPr/>
          <p:nvPr/>
        </p:nvGrpSpPr>
        <p:grpSpPr>
          <a:xfrm flipH="1">
            <a:off x="2961117" y="5006914"/>
            <a:ext cx="4548148" cy="2033460"/>
            <a:chOff x="17676852" y="8729720"/>
            <a:chExt cx="4548148" cy="2033460"/>
          </a:xfrm>
        </p:grpSpPr>
        <p:sp>
          <p:nvSpPr>
            <p:cNvPr id="177" name="Rectangle 56">
              <a:extLst>
                <a:ext uri="{FF2B5EF4-FFF2-40B4-BE49-F238E27FC236}">
                  <a16:creationId xmlns:a16="http://schemas.microsoft.com/office/drawing/2014/main" id="{2B0D1B20-A712-C84E-BFF1-398636466B03}"/>
                </a:ext>
              </a:extLst>
            </p:cNvPr>
            <p:cNvSpPr/>
            <p:nvPr/>
          </p:nvSpPr>
          <p:spPr>
            <a:xfrm>
              <a:off x="17676852" y="9378185"/>
              <a:ext cx="45481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178" name="CuadroTexto 395">
              <a:extLst>
                <a:ext uri="{FF2B5EF4-FFF2-40B4-BE49-F238E27FC236}">
                  <a16:creationId xmlns:a16="http://schemas.microsoft.com/office/drawing/2014/main" id="{5E09B632-4DDF-6046-99BF-9D11B538856E}"/>
                </a:ext>
              </a:extLst>
            </p:cNvPr>
            <p:cNvSpPr txBox="1"/>
            <p:nvPr/>
          </p:nvSpPr>
          <p:spPr>
            <a:xfrm>
              <a:off x="17676852" y="8729720"/>
              <a:ext cx="316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Develop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BDB2268-9A37-C440-9204-20635DF0BBB8}"/>
              </a:ext>
            </a:extLst>
          </p:cNvPr>
          <p:cNvGrpSpPr/>
          <p:nvPr/>
        </p:nvGrpSpPr>
        <p:grpSpPr>
          <a:xfrm>
            <a:off x="9031633" y="8600192"/>
            <a:ext cx="6314384" cy="4168004"/>
            <a:chOff x="7674706" y="5139559"/>
            <a:chExt cx="9028238" cy="5959368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B470886-E293-DD4E-A626-9311C4B0DF6C}"/>
                </a:ext>
              </a:extLst>
            </p:cNvPr>
            <p:cNvGrpSpPr/>
            <p:nvPr/>
          </p:nvGrpSpPr>
          <p:grpSpPr>
            <a:xfrm>
              <a:off x="7674706" y="5139559"/>
              <a:ext cx="9028238" cy="5959368"/>
              <a:chOff x="7562221" y="4290646"/>
              <a:chExt cx="9426368" cy="5649686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71656B7-5FF8-4247-B292-F0C7B2282CF5}"/>
                  </a:ext>
                </a:extLst>
              </p:cNvPr>
              <p:cNvSpPr/>
              <p:nvPr/>
            </p:nvSpPr>
            <p:spPr>
              <a:xfrm>
                <a:off x="7986102" y="4290646"/>
                <a:ext cx="8578606" cy="513470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5FD9C336-8997-F742-A1E1-E43473289481}"/>
                  </a:ext>
                </a:extLst>
              </p:cNvPr>
              <p:cNvSpPr/>
              <p:nvPr/>
            </p:nvSpPr>
            <p:spPr>
              <a:xfrm>
                <a:off x="8189581" y="4522201"/>
                <a:ext cx="8171648" cy="46715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8EF7F8F3-F85F-044A-B0E0-02DFE0C2688D}"/>
                  </a:ext>
                </a:extLst>
              </p:cNvPr>
              <p:cNvGrpSpPr/>
              <p:nvPr/>
            </p:nvGrpSpPr>
            <p:grpSpPr>
              <a:xfrm>
                <a:off x="7562221" y="9425354"/>
                <a:ext cx="9426368" cy="514978"/>
                <a:chOff x="7562221" y="9425354"/>
                <a:chExt cx="9426368" cy="514978"/>
              </a:xfrm>
            </p:grpSpPr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A8D4AF3D-B768-8A43-B945-8827F5B3ECA6}"/>
                    </a:ext>
                  </a:extLst>
                </p:cNvPr>
                <p:cNvGrpSpPr/>
                <p:nvPr/>
              </p:nvGrpSpPr>
              <p:grpSpPr>
                <a:xfrm>
                  <a:off x="7562221" y="9425354"/>
                  <a:ext cx="9426368" cy="514978"/>
                  <a:chOff x="7986102" y="9425354"/>
                  <a:chExt cx="8578606" cy="514978"/>
                </a:xfrm>
              </p:grpSpPr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EFF3C029-9C39-F349-9408-821F46A1D74A}"/>
                      </a:ext>
                    </a:extLst>
                  </p:cNvPr>
                  <p:cNvSpPr/>
                  <p:nvPr/>
                </p:nvSpPr>
                <p:spPr>
                  <a:xfrm>
                    <a:off x="7986102" y="9425354"/>
                    <a:ext cx="8578606" cy="25748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6376DA8C-BB5F-3148-BDBE-C54D91DFE921}"/>
                      </a:ext>
                    </a:extLst>
                  </p:cNvPr>
                  <p:cNvSpPr/>
                  <p:nvPr/>
                </p:nvSpPr>
                <p:spPr>
                  <a:xfrm>
                    <a:off x="7986102" y="9682843"/>
                    <a:ext cx="8578606" cy="257489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8A4D89D3-058D-4943-AC07-085AAB10316A}"/>
                    </a:ext>
                  </a:extLst>
                </p:cNvPr>
                <p:cNvSpPr/>
                <p:nvPr/>
              </p:nvSpPr>
              <p:spPr>
                <a:xfrm>
                  <a:off x="10830413" y="9425354"/>
                  <a:ext cx="2716823" cy="257489"/>
                </a:xfrm>
                <a:prstGeom prst="rect">
                  <a:avLst/>
                </a:prstGeom>
                <a:solidFill>
                  <a:schemeClr val="tx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9" name="Freeform 294">
              <a:extLst>
                <a:ext uri="{FF2B5EF4-FFF2-40B4-BE49-F238E27FC236}">
                  <a16:creationId xmlns:a16="http://schemas.microsoft.com/office/drawing/2014/main" id="{8E41EAE7-B7DB-D846-A252-C357F5DA1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3594" y="6372068"/>
              <a:ext cx="4890460" cy="2831770"/>
            </a:xfrm>
            <a:custGeom>
              <a:avLst/>
              <a:gdLst>
                <a:gd name="T0" fmla="*/ 5199 w 7532"/>
                <a:gd name="T1" fmla="*/ 4359 h 4360"/>
                <a:gd name="T2" fmla="*/ 5199 w 7532"/>
                <a:gd name="T3" fmla="*/ 4359 h 4360"/>
                <a:gd name="T4" fmla="*/ 1796 w 7532"/>
                <a:gd name="T5" fmla="*/ 4359 h 4360"/>
                <a:gd name="T6" fmla="*/ 262 w 7532"/>
                <a:gd name="T7" fmla="*/ 3571 h 4360"/>
                <a:gd name="T8" fmla="*/ 273 w 7532"/>
                <a:gd name="T9" fmla="*/ 2090 h 4360"/>
                <a:gd name="T10" fmla="*/ 945 w 7532"/>
                <a:gd name="T11" fmla="*/ 1460 h 4360"/>
                <a:gd name="T12" fmla="*/ 2059 w 7532"/>
                <a:gd name="T13" fmla="*/ 1218 h 4360"/>
                <a:gd name="T14" fmla="*/ 2500 w 7532"/>
                <a:gd name="T15" fmla="*/ 1281 h 4360"/>
                <a:gd name="T16" fmla="*/ 4170 w 7532"/>
                <a:gd name="T17" fmla="*/ 0 h 4360"/>
                <a:gd name="T18" fmla="*/ 5504 w 7532"/>
                <a:gd name="T19" fmla="*/ 630 h 4360"/>
                <a:gd name="T20" fmla="*/ 5704 w 7532"/>
                <a:gd name="T21" fmla="*/ 620 h 4360"/>
                <a:gd name="T22" fmla="*/ 7059 w 7532"/>
                <a:gd name="T23" fmla="*/ 1176 h 4360"/>
                <a:gd name="T24" fmla="*/ 7521 w 7532"/>
                <a:gd name="T25" fmla="*/ 2395 h 4360"/>
                <a:gd name="T26" fmla="*/ 6933 w 7532"/>
                <a:gd name="T27" fmla="*/ 3750 h 4360"/>
                <a:gd name="T28" fmla="*/ 5199 w 7532"/>
                <a:gd name="T29" fmla="*/ 4359 h 4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32" h="4360">
                  <a:moveTo>
                    <a:pt x="5199" y="4359"/>
                  </a:moveTo>
                  <a:lnTo>
                    <a:pt x="5199" y="4359"/>
                  </a:lnTo>
                  <a:cubicBezTo>
                    <a:pt x="1796" y="4359"/>
                    <a:pt x="1796" y="4359"/>
                    <a:pt x="1796" y="4359"/>
                  </a:cubicBezTo>
                  <a:cubicBezTo>
                    <a:pt x="1103" y="4359"/>
                    <a:pt x="546" y="4075"/>
                    <a:pt x="262" y="3571"/>
                  </a:cubicBezTo>
                  <a:cubicBezTo>
                    <a:pt x="0" y="3119"/>
                    <a:pt x="0" y="2552"/>
                    <a:pt x="273" y="2090"/>
                  </a:cubicBezTo>
                  <a:cubicBezTo>
                    <a:pt x="431" y="1827"/>
                    <a:pt x="662" y="1607"/>
                    <a:pt x="945" y="1460"/>
                  </a:cubicBezTo>
                  <a:cubicBezTo>
                    <a:pt x="1260" y="1292"/>
                    <a:pt x="1639" y="1218"/>
                    <a:pt x="2059" y="1218"/>
                  </a:cubicBezTo>
                  <a:cubicBezTo>
                    <a:pt x="2206" y="1218"/>
                    <a:pt x="2353" y="1239"/>
                    <a:pt x="2500" y="1281"/>
                  </a:cubicBezTo>
                  <a:cubicBezTo>
                    <a:pt x="2699" y="536"/>
                    <a:pt x="3382" y="0"/>
                    <a:pt x="4170" y="0"/>
                  </a:cubicBezTo>
                  <a:cubicBezTo>
                    <a:pt x="4695" y="0"/>
                    <a:pt x="5178" y="231"/>
                    <a:pt x="5504" y="630"/>
                  </a:cubicBezTo>
                  <a:cubicBezTo>
                    <a:pt x="5578" y="620"/>
                    <a:pt x="5640" y="620"/>
                    <a:pt x="5704" y="620"/>
                  </a:cubicBezTo>
                  <a:cubicBezTo>
                    <a:pt x="6260" y="620"/>
                    <a:pt x="6722" y="819"/>
                    <a:pt x="7059" y="1176"/>
                  </a:cubicBezTo>
                  <a:cubicBezTo>
                    <a:pt x="7363" y="1502"/>
                    <a:pt x="7531" y="1933"/>
                    <a:pt x="7521" y="2395"/>
                  </a:cubicBezTo>
                  <a:cubicBezTo>
                    <a:pt x="7521" y="2909"/>
                    <a:pt x="7311" y="3393"/>
                    <a:pt x="6933" y="3750"/>
                  </a:cubicBezTo>
                  <a:cubicBezTo>
                    <a:pt x="6512" y="4149"/>
                    <a:pt x="5914" y="4359"/>
                    <a:pt x="5199" y="435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302">
              <a:extLst>
                <a:ext uri="{FF2B5EF4-FFF2-40B4-BE49-F238E27FC236}">
                  <a16:creationId xmlns:a16="http://schemas.microsoft.com/office/drawing/2014/main" id="{C85FD441-6070-E540-8B8B-B950C92F2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8991" y="7517375"/>
              <a:ext cx="1297059" cy="518250"/>
            </a:xfrm>
            <a:custGeom>
              <a:avLst/>
              <a:gdLst>
                <a:gd name="T0" fmla="*/ 1943 w 1997"/>
                <a:gd name="T1" fmla="*/ 272 h 799"/>
                <a:gd name="T2" fmla="*/ 1943 w 1997"/>
                <a:gd name="T3" fmla="*/ 272 h 799"/>
                <a:gd name="T4" fmla="*/ 1838 w 1997"/>
                <a:gd name="T5" fmla="*/ 325 h 799"/>
                <a:gd name="T6" fmla="*/ 1754 w 1997"/>
                <a:gd name="T7" fmla="*/ 504 h 799"/>
                <a:gd name="T8" fmla="*/ 924 w 1997"/>
                <a:gd name="T9" fmla="*/ 0 h 799"/>
                <a:gd name="T10" fmla="*/ 10 w 1997"/>
                <a:gd name="T11" fmla="*/ 703 h 799"/>
                <a:gd name="T12" fmla="*/ 74 w 1997"/>
                <a:gd name="T13" fmla="*/ 798 h 799"/>
                <a:gd name="T14" fmla="*/ 84 w 1997"/>
                <a:gd name="T15" fmla="*/ 798 h 799"/>
                <a:gd name="T16" fmla="*/ 168 w 1997"/>
                <a:gd name="T17" fmla="*/ 735 h 799"/>
                <a:gd name="T18" fmla="*/ 924 w 1997"/>
                <a:gd name="T19" fmla="*/ 157 h 799"/>
                <a:gd name="T20" fmla="*/ 1618 w 1997"/>
                <a:gd name="T21" fmla="*/ 577 h 799"/>
                <a:gd name="T22" fmla="*/ 1418 w 1997"/>
                <a:gd name="T23" fmla="*/ 493 h 799"/>
                <a:gd name="T24" fmla="*/ 1313 w 1997"/>
                <a:gd name="T25" fmla="*/ 535 h 799"/>
                <a:gd name="T26" fmla="*/ 1355 w 1997"/>
                <a:gd name="T27" fmla="*/ 640 h 799"/>
                <a:gd name="T28" fmla="*/ 1723 w 1997"/>
                <a:gd name="T29" fmla="*/ 798 h 799"/>
                <a:gd name="T30" fmla="*/ 1754 w 1997"/>
                <a:gd name="T31" fmla="*/ 798 h 799"/>
                <a:gd name="T32" fmla="*/ 1828 w 1997"/>
                <a:gd name="T33" fmla="*/ 756 h 799"/>
                <a:gd name="T34" fmla="*/ 1985 w 1997"/>
                <a:gd name="T35" fmla="*/ 378 h 799"/>
                <a:gd name="T36" fmla="*/ 1943 w 1997"/>
                <a:gd name="T37" fmla="*/ 272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97" h="799">
                  <a:moveTo>
                    <a:pt x="1943" y="272"/>
                  </a:moveTo>
                  <a:lnTo>
                    <a:pt x="1943" y="272"/>
                  </a:lnTo>
                  <a:cubicBezTo>
                    <a:pt x="1901" y="262"/>
                    <a:pt x="1849" y="283"/>
                    <a:pt x="1838" y="325"/>
                  </a:cubicBezTo>
                  <a:cubicBezTo>
                    <a:pt x="1754" y="504"/>
                    <a:pt x="1754" y="504"/>
                    <a:pt x="1754" y="504"/>
                  </a:cubicBezTo>
                  <a:cubicBezTo>
                    <a:pt x="1597" y="199"/>
                    <a:pt x="1282" y="0"/>
                    <a:pt x="924" y="0"/>
                  </a:cubicBezTo>
                  <a:cubicBezTo>
                    <a:pt x="494" y="0"/>
                    <a:pt x="116" y="283"/>
                    <a:pt x="10" y="703"/>
                  </a:cubicBezTo>
                  <a:cubicBezTo>
                    <a:pt x="0" y="745"/>
                    <a:pt x="21" y="787"/>
                    <a:pt x="74" y="798"/>
                  </a:cubicBezTo>
                  <a:lnTo>
                    <a:pt x="84" y="798"/>
                  </a:lnTo>
                  <a:cubicBezTo>
                    <a:pt x="126" y="798"/>
                    <a:pt x="158" y="777"/>
                    <a:pt x="168" y="735"/>
                  </a:cubicBezTo>
                  <a:cubicBezTo>
                    <a:pt x="252" y="398"/>
                    <a:pt x="567" y="157"/>
                    <a:pt x="924" y="157"/>
                  </a:cubicBezTo>
                  <a:cubicBezTo>
                    <a:pt x="1218" y="157"/>
                    <a:pt x="1481" y="325"/>
                    <a:pt x="1618" y="577"/>
                  </a:cubicBezTo>
                  <a:cubicBezTo>
                    <a:pt x="1418" y="493"/>
                    <a:pt x="1418" y="493"/>
                    <a:pt x="1418" y="493"/>
                  </a:cubicBezTo>
                  <a:cubicBezTo>
                    <a:pt x="1376" y="472"/>
                    <a:pt x="1334" y="493"/>
                    <a:pt x="1313" y="535"/>
                  </a:cubicBezTo>
                  <a:cubicBezTo>
                    <a:pt x="1292" y="577"/>
                    <a:pt x="1313" y="619"/>
                    <a:pt x="1355" y="640"/>
                  </a:cubicBezTo>
                  <a:cubicBezTo>
                    <a:pt x="1723" y="798"/>
                    <a:pt x="1723" y="798"/>
                    <a:pt x="1723" y="798"/>
                  </a:cubicBezTo>
                  <a:cubicBezTo>
                    <a:pt x="1733" y="798"/>
                    <a:pt x="1744" y="798"/>
                    <a:pt x="1754" y="798"/>
                  </a:cubicBezTo>
                  <a:cubicBezTo>
                    <a:pt x="1786" y="798"/>
                    <a:pt x="1817" y="777"/>
                    <a:pt x="1828" y="756"/>
                  </a:cubicBezTo>
                  <a:cubicBezTo>
                    <a:pt x="1985" y="378"/>
                    <a:pt x="1985" y="378"/>
                    <a:pt x="1985" y="378"/>
                  </a:cubicBezTo>
                  <a:cubicBezTo>
                    <a:pt x="1996" y="336"/>
                    <a:pt x="1985" y="294"/>
                    <a:pt x="1943" y="27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303">
              <a:extLst>
                <a:ext uri="{FF2B5EF4-FFF2-40B4-BE49-F238E27FC236}">
                  <a16:creationId xmlns:a16="http://schemas.microsoft.com/office/drawing/2014/main" id="{5CC25E4D-470A-A046-9CFC-1A37CFDAD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5955" y="8207421"/>
              <a:ext cx="1282744" cy="532568"/>
            </a:xfrm>
            <a:custGeom>
              <a:avLst/>
              <a:gdLst>
                <a:gd name="T0" fmla="*/ 1901 w 1976"/>
                <a:gd name="T1" fmla="*/ 11 h 821"/>
                <a:gd name="T2" fmla="*/ 1901 w 1976"/>
                <a:gd name="T3" fmla="*/ 11 h 821"/>
                <a:gd name="T4" fmla="*/ 1807 w 1976"/>
                <a:gd name="T5" fmla="*/ 74 h 821"/>
                <a:gd name="T6" fmla="*/ 1050 w 1976"/>
                <a:gd name="T7" fmla="*/ 652 h 821"/>
                <a:gd name="T8" fmla="*/ 347 w 1976"/>
                <a:gd name="T9" fmla="*/ 210 h 821"/>
                <a:gd name="T10" fmla="*/ 567 w 1976"/>
                <a:gd name="T11" fmla="*/ 284 h 821"/>
                <a:gd name="T12" fmla="*/ 599 w 1976"/>
                <a:gd name="T13" fmla="*/ 294 h 821"/>
                <a:gd name="T14" fmla="*/ 672 w 1976"/>
                <a:gd name="T15" fmla="*/ 232 h 821"/>
                <a:gd name="T16" fmla="*/ 620 w 1976"/>
                <a:gd name="T17" fmla="*/ 137 h 821"/>
                <a:gd name="T18" fmla="*/ 242 w 1976"/>
                <a:gd name="T19" fmla="*/ 11 h 821"/>
                <a:gd name="T20" fmla="*/ 242 w 1976"/>
                <a:gd name="T21" fmla="*/ 11 h 821"/>
                <a:gd name="T22" fmla="*/ 231 w 1976"/>
                <a:gd name="T23" fmla="*/ 11 h 821"/>
                <a:gd name="T24" fmla="*/ 231 w 1976"/>
                <a:gd name="T25" fmla="*/ 11 h 821"/>
                <a:gd name="T26" fmla="*/ 231 w 1976"/>
                <a:gd name="T27" fmla="*/ 11 h 821"/>
                <a:gd name="T28" fmla="*/ 220 w 1976"/>
                <a:gd name="T29" fmla="*/ 11 h 821"/>
                <a:gd name="T30" fmla="*/ 220 w 1976"/>
                <a:gd name="T31" fmla="*/ 11 h 821"/>
                <a:gd name="T32" fmla="*/ 220 w 1976"/>
                <a:gd name="T33" fmla="*/ 11 h 821"/>
                <a:gd name="T34" fmla="*/ 210 w 1976"/>
                <a:gd name="T35" fmla="*/ 11 h 821"/>
                <a:gd name="T36" fmla="*/ 210 w 1976"/>
                <a:gd name="T37" fmla="*/ 11 h 821"/>
                <a:gd name="T38" fmla="*/ 210 w 1976"/>
                <a:gd name="T39" fmla="*/ 11 h 821"/>
                <a:gd name="T40" fmla="*/ 210 w 1976"/>
                <a:gd name="T41" fmla="*/ 11 h 821"/>
                <a:gd name="T42" fmla="*/ 200 w 1976"/>
                <a:gd name="T43" fmla="*/ 11 h 821"/>
                <a:gd name="T44" fmla="*/ 200 w 1976"/>
                <a:gd name="T45" fmla="*/ 11 h 821"/>
                <a:gd name="T46" fmla="*/ 189 w 1976"/>
                <a:gd name="T47" fmla="*/ 11 h 821"/>
                <a:gd name="T48" fmla="*/ 189 w 1976"/>
                <a:gd name="T49" fmla="*/ 11 h 821"/>
                <a:gd name="T50" fmla="*/ 189 w 1976"/>
                <a:gd name="T51" fmla="*/ 11 h 821"/>
                <a:gd name="T52" fmla="*/ 136 w 1976"/>
                <a:gd name="T53" fmla="*/ 74 h 821"/>
                <a:gd name="T54" fmla="*/ 21 w 1976"/>
                <a:gd name="T55" fmla="*/ 442 h 821"/>
                <a:gd name="T56" fmla="*/ 74 w 1976"/>
                <a:gd name="T57" fmla="*/ 546 h 821"/>
                <a:gd name="T58" fmla="*/ 94 w 1976"/>
                <a:gd name="T59" fmla="*/ 546 h 821"/>
                <a:gd name="T60" fmla="*/ 168 w 1976"/>
                <a:gd name="T61" fmla="*/ 494 h 821"/>
                <a:gd name="T62" fmla="*/ 220 w 1976"/>
                <a:gd name="T63" fmla="*/ 326 h 821"/>
                <a:gd name="T64" fmla="*/ 462 w 1976"/>
                <a:gd name="T65" fmla="*/ 610 h 821"/>
                <a:gd name="T66" fmla="*/ 1050 w 1976"/>
                <a:gd name="T67" fmla="*/ 820 h 821"/>
                <a:gd name="T68" fmla="*/ 1964 w 1976"/>
                <a:gd name="T69" fmla="*/ 105 h 821"/>
                <a:gd name="T70" fmla="*/ 1901 w 1976"/>
                <a:gd name="T71" fmla="*/ 11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76" h="821">
                  <a:moveTo>
                    <a:pt x="1901" y="11"/>
                  </a:moveTo>
                  <a:lnTo>
                    <a:pt x="1901" y="11"/>
                  </a:lnTo>
                  <a:cubicBezTo>
                    <a:pt x="1859" y="0"/>
                    <a:pt x="1817" y="32"/>
                    <a:pt x="1807" y="74"/>
                  </a:cubicBezTo>
                  <a:cubicBezTo>
                    <a:pt x="1712" y="420"/>
                    <a:pt x="1408" y="652"/>
                    <a:pt x="1050" y="652"/>
                  </a:cubicBezTo>
                  <a:cubicBezTo>
                    <a:pt x="746" y="652"/>
                    <a:pt x="473" y="484"/>
                    <a:pt x="347" y="210"/>
                  </a:cubicBezTo>
                  <a:cubicBezTo>
                    <a:pt x="567" y="284"/>
                    <a:pt x="567" y="284"/>
                    <a:pt x="567" y="284"/>
                  </a:cubicBezTo>
                  <a:cubicBezTo>
                    <a:pt x="578" y="284"/>
                    <a:pt x="588" y="294"/>
                    <a:pt x="599" y="294"/>
                  </a:cubicBezTo>
                  <a:cubicBezTo>
                    <a:pt x="630" y="294"/>
                    <a:pt x="662" y="263"/>
                    <a:pt x="672" y="232"/>
                  </a:cubicBezTo>
                  <a:cubicBezTo>
                    <a:pt x="683" y="190"/>
                    <a:pt x="662" y="148"/>
                    <a:pt x="620" y="137"/>
                  </a:cubicBezTo>
                  <a:cubicBezTo>
                    <a:pt x="242" y="11"/>
                    <a:pt x="242" y="11"/>
                    <a:pt x="242" y="11"/>
                  </a:cubicBezTo>
                  <a:lnTo>
                    <a:pt x="242" y="11"/>
                  </a:lnTo>
                  <a:lnTo>
                    <a:pt x="231" y="11"/>
                  </a:lnTo>
                  <a:lnTo>
                    <a:pt x="231" y="11"/>
                  </a:lnTo>
                  <a:lnTo>
                    <a:pt x="231" y="11"/>
                  </a:lnTo>
                  <a:lnTo>
                    <a:pt x="220" y="11"/>
                  </a:lnTo>
                  <a:lnTo>
                    <a:pt x="220" y="11"/>
                  </a:lnTo>
                  <a:lnTo>
                    <a:pt x="220" y="11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1"/>
                  </a:lnTo>
                  <a:cubicBezTo>
                    <a:pt x="200" y="11"/>
                    <a:pt x="200" y="11"/>
                    <a:pt x="200" y="11"/>
                  </a:cubicBezTo>
                  <a:lnTo>
                    <a:pt x="200" y="11"/>
                  </a:lnTo>
                  <a:cubicBezTo>
                    <a:pt x="200" y="11"/>
                    <a:pt x="200" y="11"/>
                    <a:pt x="189" y="11"/>
                  </a:cubicBezTo>
                  <a:lnTo>
                    <a:pt x="189" y="11"/>
                  </a:lnTo>
                  <a:lnTo>
                    <a:pt x="189" y="11"/>
                  </a:lnTo>
                  <a:cubicBezTo>
                    <a:pt x="168" y="21"/>
                    <a:pt x="147" y="42"/>
                    <a:pt x="136" y="74"/>
                  </a:cubicBezTo>
                  <a:cubicBezTo>
                    <a:pt x="21" y="442"/>
                    <a:pt x="21" y="442"/>
                    <a:pt x="21" y="442"/>
                  </a:cubicBezTo>
                  <a:cubicBezTo>
                    <a:pt x="0" y="484"/>
                    <a:pt x="32" y="536"/>
                    <a:pt x="74" y="546"/>
                  </a:cubicBezTo>
                  <a:cubicBezTo>
                    <a:pt x="74" y="546"/>
                    <a:pt x="84" y="546"/>
                    <a:pt x="94" y="546"/>
                  </a:cubicBezTo>
                  <a:cubicBezTo>
                    <a:pt x="126" y="546"/>
                    <a:pt x="158" y="526"/>
                    <a:pt x="168" y="494"/>
                  </a:cubicBezTo>
                  <a:cubicBezTo>
                    <a:pt x="220" y="326"/>
                    <a:pt x="220" y="326"/>
                    <a:pt x="220" y="326"/>
                  </a:cubicBezTo>
                  <a:cubicBezTo>
                    <a:pt x="284" y="442"/>
                    <a:pt x="368" y="536"/>
                    <a:pt x="462" y="610"/>
                  </a:cubicBezTo>
                  <a:cubicBezTo>
                    <a:pt x="630" y="746"/>
                    <a:pt x="830" y="820"/>
                    <a:pt x="1050" y="820"/>
                  </a:cubicBezTo>
                  <a:cubicBezTo>
                    <a:pt x="1481" y="820"/>
                    <a:pt x="1849" y="526"/>
                    <a:pt x="1964" y="105"/>
                  </a:cubicBezTo>
                  <a:cubicBezTo>
                    <a:pt x="1975" y="63"/>
                    <a:pt x="1943" y="21"/>
                    <a:pt x="1901" y="1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26" name="Right Arrow 125">
            <a:extLst>
              <a:ext uri="{FF2B5EF4-FFF2-40B4-BE49-F238E27FC236}">
                <a16:creationId xmlns:a16="http://schemas.microsoft.com/office/drawing/2014/main" id="{E72B98C3-C2D8-B346-86B0-6EE920452863}"/>
              </a:ext>
            </a:extLst>
          </p:cNvPr>
          <p:cNvSpPr/>
          <p:nvPr/>
        </p:nvSpPr>
        <p:spPr>
          <a:xfrm>
            <a:off x="15723108" y="10180825"/>
            <a:ext cx="801615" cy="758182"/>
          </a:xfrm>
          <a:prstGeom prst="rightArrow">
            <a:avLst>
              <a:gd name="adj1" fmla="val 54325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37BA5CB-DDF1-A240-AA55-6B52F44874CF}"/>
              </a:ext>
            </a:extLst>
          </p:cNvPr>
          <p:cNvGrpSpPr/>
          <p:nvPr/>
        </p:nvGrpSpPr>
        <p:grpSpPr>
          <a:xfrm>
            <a:off x="17017482" y="9600462"/>
            <a:ext cx="5887485" cy="1846092"/>
            <a:chOff x="17426749" y="4900224"/>
            <a:chExt cx="5887485" cy="1846092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F1DD306E-EE44-994A-B05E-510F587FA0D5}"/>
                </a:ext>
              </a:extLst>
            </p:cNvPr>
            <p:cNvGrpSpPr/>
            <p:nvPr/>
          </p:nvGrpSpPr>
          <p:grpSpPr>
            <a:xfrm>
              <a:off x="17426749" y="5076812"/>
              <a:ext cx="1500348" cy="1500346"/>
              <a:chOff x="14311688" y="4300325"/>
              <a:chExt cx="1500348" cy="1500346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FBC201B3-7677-5C40-9950-DBE0B5239D98}"/>
                  </a:ext>
                </a:extLst>
              </p:cNvPr>
              <p:cNvSpPr/>
              <p:nvPr/>
            </p:nvSpPr>
            <p:spPr>
              <a:xfrm>
                <a:off x="14311688" y="4300325"/>
                <a:ext cx="1500348" cy="15003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00AEC2B-059A-4A4F-9B60-28DDAD1A5626}"/>
                  </a:ext>
                </a:extLst>
              </p:cNvPr>
              <p:cNvSpPr txBox="1"/>
              <p:nvPr/>
            </p:nvSpPr>
            <p:spPr>
              <a:xfrm>
                <a:off x="14608245" y="4631285"/>
                <a:ext cx="90723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B</a:t>
                </a: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2AEFA02B-93B0-2540-AA9F-EDCC8AC13967}"/>
                </a:ext>
              </a:extLst>
            </p:cNvPr>
            <p:cNvGrpSpPr/>
            <p:nvPr/>
          </p:nvGrpSpPr>
          <p:grpSpPr>
            <a:xfrm>
              <a:off x="19280804" y="4900224"/>
              <a:ext cx="4033430" cy="1846092"/>
              <a:chOff x="12433197" y="4893478"/>
              <a:chExt cx="4033430" cy="1846092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370F327-2BA0-E443-BB06-D3A93253B754}"/>
                  </a:ext>
                </a:extLst>
              </p:cNvPr>
              <p:cNvSpPr txBox="1"/>
              <p:nvPr/>
            </p:nvSpPr>
            <p:spPr>
              <a:xfrm>
                <a:off x="12433197" y="5605733"/>
                <a:ext cx="3791847" cy="1133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click.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F9D1D7DB-9A0A-BB4A-843D-E7D37246C5D7}"/>
                  </a:ext>
                </a:extLst>
              </p:cNvPr>
              <p:cNvSpPr/>
              <p:nvPr/>
            </p:nvSpPr>
            <p:spPr>
              <a:xfrm>
                <a:off x="12433198" y="4893478"/>
                <a:ext cx="403342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Analyze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1D1ED6F-90FE-D648-B56E-9C624CE8D31F}"/>
              </a:ext>
            </a:extLst>
          </p:cNvPr>
          <p:cNvGrpSpPr/>
          <p:nvPr/>
        </p:nvGrpSpPr>
        <p:grpSpPr>
          <a:xfrm flipH="1">
            <a:off x="1472682" y="9600462"/>
            <a:ext cx="5887485" cy="1846092"/>
            <a:chOff x="17426749" y="4900224"/>
            <a:chExt cx="5887485" cy="1846092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FE4563D9-204D-4C49-A92A-95331528CB06}"/>
                </a:ext>
              </a:extLst>
            </p:cNvPr>
            <p:cNvGrpSpPr/>
            <p:nvPr/>
          </p:nvGrpSpPr>
          <p:grpSpPr>
            <a:xfrm>
              <a:off x="17426749" y="5076812"/>
              <a:ext cx="1500348" cy="1500346"/>
              <a:chOff x="14311688" y="4300325"/>
              <a:chExt cx="1500348" cy="1500346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1F4B0CFC-981B-5C48-8C8E-5661AC531AA6}"/>
                  </a:ext>
                </a:extLst>
              </p:cNvPr>
              <p:cNvSpPr/>
              <p:nvPr/>
            </p:nvSpPr>
            <p:spPr>
              <a:xfrm>
                <a:off x="14311688" y="4300325"/>
                <a:ext cx="1500348" cy="150034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845E50F1-F0A9-624B-BA69-6AA478BB0B35}"/>
                  </a:ext>
                </a:extLst>
              </p:cNvPr>
              <p:cNvSpPr txBox="1"/>
              <p:nvPr/>
            </p:nvSpPr>
            <p:spPr>
              <a:xfrm>
                <a:off x="14608245" y="4631285"/>
                <a:ext cx="90723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A</a:t>
                </a: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8B20E966-29A0-E646-B557-BCC8EB813EAF}"/>
                </a:ext>
              </a:extLst>
            </p:cNvPr>
            <p:cNvGrpSpPr/>
            <p:nvPr/>
          </p:nvGrpSpPr>
          <p:grpSpPr>
            <a:xfrm>
              <a:off x="19280804" y="4900224"/>
              <a:ext cx="4033430" cy="1846092"/>
              <a:chOff x="12433197" y="4893478"/>
              <a:chExt cx="4033430" cy="1846092"/>
            </a:xfrm>
          </p:grpSpPr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5C70D351-9A60-B04D-AED7-8402CA73C1FF}"/>
                  </a:ext>
                </a:extLst>
              </p:cNvPr>
              <p:cNvSpPr txBox="1"/>
              <p:nvPr/>
            </p:nvSpPr>
            <p:spPr>
              <a:xfrm>
                <a:off x="12433197" y="5605733"/>
                <a:ext cx="3791847" cy="1133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click.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836F2677-EE5F-504B-B98F-D4D1B3EEEDDC}"/>
                  </a:ext>
                </a:extLst>
              </p:cNvPr>
              <p:cNvSpPr/>
              <p:nvPr/>
            </p:nvSpPr>
            <p:spPr>
              <a:xfrm>
                <a:off x="12433198" y="4893478"/>
                <a:ext cx="403342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Develop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sp>
        <p:nvSpPr>
          <p:cNvPr id="142" name="Right Arrow 141">
            <a:extLst>
              <a:ext uri="{FF2B5EF4-FFF2-40B4-BE49-F238E27FC236}">
                <a16:creationId xmlns:a16="http://schemas.microsoft.com/office/drawing/2014/main" id="{8DF9A029-1E8A-9A44-9C5F-A32E1E16974B}"/>
              </a:ext>
            </a:extLst>
          </p:cNvPr>
          <p:cNvSpPr/>
          <p:nvPr/>
        </p:nvSpPr>
        <p:spPr>
          <a:xfrm rot="10800000">
            <a:off x="7852926" y="10180825"/>
            <a:ext cx="801615" cy="758182"/>
          </a:xfrm>
          <a:prstGeom prst="rightArrow">
            <a:avLst>
              <a:gd name="adj1" fmla="val 54325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upo 349">
            <a:extLst>
              <a:ext uri="{FF2B5EF4-FFF2-40B4-BE49-F238E27FC236}">
                <a16:creationId xmlns:a16="http://schemas.microsoft.com/office/drawing/2014/main" id="{535E5E3D-20BD-B547-9253-244D96124866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43" name="CuadroTexto 350">
              <a:extLst>
                <a:ext uri="{FF2B5EF4-FFF2-40B4-BE49-F238E27FC236}">
                  <a16:creationId xmlns:a16="http://schemas.microsoft.com/office/drawing/2014/main" id="{C3E53343-A198-434F-80C1-908E7F2D9EDA}"/>
                </a:ext>
              </a:extLst>
            </p:cNvPr>
            <p:cNvSpPr txBox="1"/>
            <p:nvPr/>
          </p:nvSpPr>
          <p:spPr>
            <a:xfrm>
              <a:off x="5124263" y="861425"/>
              <a:ext cx="1412918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Computer / Database Diagram</a:t>
              </a:r>
            </a:p>
          </p:txBody>
        </p:sp>
        <p:sp>
          <p:nvSpPr>
            <p:cNvPr id="144" name="CuadroTexto 351">
              <a:extLst>
                <a:ext uri="{FF2B5EF4-FFF2-40B4-BE49-F238E27FC236}">
                  <a16:creationId xmlns:a16="http://schemas.microsoft.com/office/drawing/2014/main" id="{D975FE68-379F-7648-BF49-98ADA5884ED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447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Donut 11">
            <a:extLst>
              <a:ext uri="{FF2B5EF4-FFF2-40B4-BE49-F238E27FC236}">
                <a16:creationId xmlns:a16="http://schemas.microsoft.com/office/drawing/2014/main" id="{4BAB88F2-6162-F241-83D3-D7ECDB0E4528}"/>
              </a:ext>
            </a:extLst>
          </p:cNvPr>
          <p:cNvSpPr/>
          <p:nvPr/>
        </p:nvSpPr>
        <p:spPr>
          <a:xfrm>
            <a:off x="8008562" y="4162736"/>
            <a:ext cx="8294630" cy="8294631"/>
          </a:xfrm>
          <a:prstGeom prst="donut">
            <a:avLst>
              <a:gd name="adj" fmla="val 11109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9D56EB7-8CDC-AD4C-A6F0-005F59FFC681}"/>
              </a:ext>
            </a:extLst>
          </p:cNvPr>
          <p:cNvSpPr/>
          <p:nvPr/>
        </p:nvSpPr>
        <p:spPr>
          <a:xfrm>
            <a:off x="11187167" y="3538330"/>
            <a:ext cx="1937423" cy="193742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404A0E1C-FAF4-044C-BEC7-60C3D902E59A}"/>
              </a:ext>
            </a:extLst>
          </p:cNvPr>
          <p:cNvSpPr/>
          <p:nvPr/>
        </p:nvSpPr>
        <p:spPr>
          <a:xfrm>
            <a:off x="14896379" y="7341341"/>
            <a:ext cx="1937423" cy="1937423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7F4F6C41-36A9-7F46-8D1F-DEDB6E6ECDDA}"/>
              </a:ext>
            </a:extLst>
          </p:cNvPr>
          <p:cNvSpPr/>
          <p:nvPr/>
        </p:nvSpPr>
        <p:spPr>
          <a:xfrm>
            <a:off x="7445050" y="7341341"/>
            <a:ext cx="1937423" cy="1937423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14159527-40BF-A34F-94D3-7515AFA47F54}"/>
              </a:ext>
            </a:extLst>
          </p:cNvPr>
          <p:cNvSpPr/>
          <p:nvPr/>
        </p:nvSpPr>
        <p:spPr>
          <a:xfrm>
            <a:off x="11187167" y="11115395"/>
            <a:ext cx="1937423" cy="1937423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accent3"/>
              </a:solidFill>
              <a:latin typeface="+mj-lt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FA9C36F6-5F44-964B-911E-C31F37A1B0BB}"/>
              </a:ext>
            </a:extLst>
          </p:cNvPr>
          <p:cNvGrpSpPr/>
          <p:nvPr/>
        </p:nvGrpSpPr>
        <p:grpSpPr>
          <a:xfrm>
            <a:off x="11867889" y="5699364"/>
            <a:ext cx="575977" cy="5261579"/>
            <a:chOff x="11956021" y="5899392"/>
            <a:chExt cx="531600" cy="4856195"/>
          </a:xfrm>
        </p:grpSpPr>
        <p:sp>
          <p:nvSpPr>
            <p:cNvPr id="144" name="Right Arrow 143">
              <a:extLst>
                <a:ext uri="{FF2B5EF4-FFF2-40B4-BE49-F238E27FC236}">
                  <a16:creationId xmlns:a16="http://schemas.microsoft.com/office/drawing/2014/main" id="{AF54BE6F-F7F0-9041-A238-04B9F565311D}"/>
                </a:ext>
              </a:extLst>
            </p:cNvPr>
            <p:cNvSpPr/>
            <p:nvPr/>
          </p:nvSpPr>
          <p:spPr>
            <a:xfrm rot="5400000">
              <a:off x="11912195" y="5943218"/>
              <a:ext cx="619252" cy="531600"/>
            </a:xfrm>
            <a:prstGeom prst="rightArrow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ight Arrow 144">
              <a:extLst>
                <a:ext uri="{FF2B5EF4-FFF2-40B4-BE49-F238E27FC236}">
                  <a16:creationId xmlns:a16="http://schemas.microsoft.com/office/drawing/2014/main" id="{EC14CEF3-121C-3149-8E6B-85835733A5F1}"/>
                </a:ext>
              </a:extLst>
            </p:cNvPr>
            <p:cNvSpPr/>
            <p:nvPr/>
          </p:nvSpPr>
          <p:spPr>
            <a:xfrm rot="16200000">
              <a:off x="11912195" y="10180161"/>
              <a:ext cx="619252" cy="531600"/>
            </a:xfrm>
            <a:prstGeom prst="rightArrow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Right Arrow 145">
            <a:extLst>
              <a:ext uri="{FF2B5EF4-FFF2-40B4-BE49-F238E27FC236}">
                <a16:creationId xmlns:a16="http://schemas.microsoft.com/office/drawing/2014/main" id="{A7285130-0E21-1744-88C9-F435D991D462}"/>
              </a:ext>
            </a:extLst>
          </p:cNvPr>
          <p:cNvSpPr/>
          <p:nvPr/>
        </p:nvSpPr>
        <p:spPr>
          <a:xfrm>
            <a:off x="9529292" y="8022062"/>
            <a:ext cx="670946" cy="575977"/>
          </a:xfrm>
          <a:prstGeom prst="rightArrow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ight Arrow 146">
            <a:extLst>
              <a:ext uri="{FF2B5EF4-FFF2-40B4-BE49-F238E27FC236}">
                <a16:creationId xmlns:a16="http://schemas.microsoft.com/office/drawing/2014/main" id="{AC43C126-60EA-9143-97CB-6B2C36CA4713}"/>
              </a:ext>
            </a:extLst>
          </p:cNvPr>
          <p:cNvSpPr/>
          <p:nvPr/>
        </p:nvSpPr>
        <p:spPr>
          <a:xfrm rot="10800000">
            <a:off x="14119925" y="8022062"/>
            <a:ext cx="670946" cy="575977"/>
          </a:xfrm>
          <a:prstGeom prst="rightArrow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 147">
            <a:extLst>
              <a:ext uri="{FF2B5EF4-FFF2-40B4-BE49-F238E27FC236}">
                <a16:creationId xmlns:a16="http://schemas.microsoft.com/office/drawing/2014/main" id="{BDCF2C30-8FE3-A34E-AC18-73B338FCD5DD}"/>
              </a:ext>
            </a:extLst>
          </p:cNvPr>
          <p:cNvSpPr/>
          <p:nvPr/>
        </p:nvSpPr>
        <p:spPr>
          <a:xfrm>
            <a:off x="11787382" y="4115279"/>
            <a:ext cx="736989" cy="73698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4" h="904">
                <a:moveTo>
                  <a:pt x="140" y="389"/>
                </a:moveTo>
                <a:lnTo>
                  <a:pt x="123" y="380"/>
                </a:lnTo>
                <a:lnTo>
                  <a:pt x="140" y="380"/>
                </a:lnTo>
                <a:close/>
                <a:moveTo>
                  <a:pt x="709" y="55"/>
                </a:moveTo>
                <a:lnTo>
                  <a:pt x="709" y="341"/>
                </a:lnTo>
                <a:cubicBezTo>
                  <a:pt x="707" y="345"/>
                  <a:pt x="706" y="349"/>
                  <a:pt x="706" y="353"/>
                </a:cubicBezTo>
                <a:cubicBezTo>
                  <a:pt x="706" y="357"/>
                  <a:pt x="707" y="361"/>
                  <a:pt x="709" y="364"/>
                </a:cubicBezTo>
                <a:lnTo>
                  <a:pt x="709" y="417"/>
                </a:lnTo>
                <a:lnTo>
                  <a:pt x="451" y="547"/>
                </a:lnTo>
                <a:lnTo>
                  <a:pt x="195" y="417"/>
                </a:lnTo>
                <a:lnTo>
                  <a:pt x="195" y="55"/>
                </a:lnTo>
                <a:close/>
                <a:moveTo>
                  <a:pt x="781" y="380"/>
                </a:moveTo>
                <a:lnTo>
                  <a:pt x="764" y="389"/>
                </a:lnTo>
                <a:lnTo>
                  <a:pt x="764" y="380"/>
                </a:lnTo>
                <a:close/>
                <a:moveTo>
                  <a:pt x="615" y="576"/>
                </a:moveTo>
                <a:cubicBezTo>
                  <a:pt x="604" y="565"/>
                  <a:pt x="586" y="565"/>
                  <a:pt x="576" y="576"/>
                </a:cubicBezTo>
                <a:cubicBezTo>
                  <a:pt x="565" y="586"/>
                  <a:pt x="565" y="604"/>
                  <a:pt x="576" y="615"/>
                </a:cubicBezTo>
                <a:lnTo>
                  <a:pt x="810" y="849"/>
                </a:lnTo>
                <a:lnTo>
                  <a:pt x="94" y="849"/>
                </a:lnTo>
                <a:lnTo>
                  <a:pt x="328" y="615"/>
                </a:lnTo>
                <a:cubicBezTo>
                  <a:pt x="339" y="604"/>
                  <a:pt x="339" y="586"/>
                  <a:pt x="328" y="576"/>
                </a:cubicBezTo>
                <a:cubicBezTo>
                  <a:pt x="317" y="565"/>
                  <a:pt x="300" y="565"/>
                  <a:pt x="289" y="576"/>
                </a:cubicBezTo>
                <a:lnTo>
                  <a:pt x="55" y="809"/>
                </a:lnTo>
                <a:lnTo>
                  <a:pt x="55" y="407"/>
                </a:lnTo>
                <a:lnTo>
                  <a:pt x="439" y="603"/>
                </a:lnTo>
                <a:cubicBezTo>
                  <a:pt x="439" y="604"/>
                  <a:pt x="440" y="604"/>
                  <a:pt x="441" y="604"/>
                </a:cubicBezTo>
                <a:cubicBezTo>
                  <a:pt x="442" y="604"/>
                  <a:pt x="442" y="604"/>
                  <a:pt x="442" y="604"/>
                </a:cubicBezTo>
                <a:cubicBezTo>
                  <a:pt x="443" y="605"/>
                  <a:pt x="444" y="605"/>
                  <a:pt x="444" y="605"/>
                </a:cubicBezTo>
                <a:cubicBezTo>
                  <a:pt x="445" y="605"/>
                  <a:pt x="445" y="605"/>
                  <a:pt x="445" y="605"/>
                </a:cubicBezTo>
                <a:cubicBezTo>
                  <a:pt x="446" y="606"/>
                  <a:pt x="447" y="606"/>
                  <a:pt x="448" y="606"/>
                </a:cubicBezTo>
                <a:cubicBezTo>
                  <a:pt x="449" y="606"/>
                  <a:pt x="450" y="606"/>
                  <a:pt x="451" y="606"/>
                </a:cubicBezTo>
                <a:cubicBezTo>
                  <a:pt x="452" y="606"/>
                  <a:pt x="453" y="606"/>
                  <a:pt x="454" y="606"/>
                </a:cubicBezTo>
                <a:lnTo>
                  <a:pt x="455" y="606"/>
                </a:lnTo>
                <a:cubicBezTo>
                  <a:pt x="455" y="606"/>
                  <a:pt x="456" y="606"/>
                  <a:pt x="457" y="605"/>
                </a:cubicBezTo>
                <a:lnTo>
                  <a:pt x="458" y="605"/>
                </a:lnTo>
                <a:cubicBezTo>
                  <a:pt x="459" y="605"/>
                  <a:pt x="460" y="605"/>
                  <a:pt x="460" y="604"/>
                </a:cubicBezTo>
                <a:cubicBezTo>
                  <a:pt x="461" y="604"/>
                  <a:pt x="461" y="604"/>
                  <a:pt x="461" y="604"/>
                </a:cubicBezTo>
                <a:cubicBezTo>
                  <a:pt x="462" y="604"/>
                  <a:pt x="463" y="604"/>
                  <a:pt x="463" y="603"/>
                </a:cubicBezTo>
                <a:cubicBezTo>
                  <a:pt x="464" y="603"/>
                  <a:pt x="464" y="603"/>
                  <a:pt x="464" y="603"/>
                </a:cubicBezTo>
                <a:lnTo>
                  <a:pt x="849" y="407"/>
                </a:lnTo>
                <a:lnTo>
                  <a:pt x="849" y="810"/>
                </a:lnTo>
                <a:close/>
                <a:moveTo>
                  <a:pt x="904" y="367"/>
                </a:moveTo>
                <a:cubicBezTo>
                  <a:pt x="904" y="366"/>
                  <a:pt x="904" y="365"/>
                  <a:pt x="904" y="365"/>
                </a:cubicBezTo>
                <a:cubicBezTo>
                  <a:pt x="905" y="360"/>
                  <a:pt x="904" y="355"/>
                  <a:pt x="901" y="350"/>
                </a:cubicBezTo>
                <a:cubicBezTo>
                  <a:pt x="900" y="347"/>
                  <a:pt x="898" y="345"/>
                  <a:pt x="897" y="343"/>
                </a:cubicBezTo>
                <a:cubicBezTo>
                  <a:pt x="889" y="332"/>
                  <a:pt x="876" y="325"/>
                  <a:pt x="861" y="325"/>
                </a:cubicBezTo>
                <a:lnTo>
                  <a:pt x="764" y="325"/>
                </a:lnTo>
                <a:lnTo>
                  <a:pt x="764" y="38"/>
                </a:lnTo>
                <a:cubicBezTo>
                  <a:pt x="764" y="17"/>
                  <a:pt x="747" y="0"/>
                  <a:pt x="727" y="0"/>
                </a:cubicBezTo>
                <a:lnTo>
                  <a:pt x="177" y="0"/>
                </a:lnTo>
                <a:cubicBezTo>
                  <a:pt x="156" y="0"/>
                  <a:pt x="140" y="17"/>
                  <a:pt x="140" y="38"/>
                </a:cubicBezTo>
                <a:lnTo>
                  <a:pt x="140" y="325"/>
                </a:lnTo>
                <a:lnTo>
                  <a:pt x="43" y="325"/>
                </a:lnTo>
                <a:cubicBezTo>
                  <a:pt x="29" y="325"/>
                  <a:pt x="16" y="332"/>
                  <a:pt x="8" y="343"/>
                </a:cubicBezTo>
                <a:cubicBezTo>
                  <a:pt x="6" y="345"/>
                  <a:pt x="4" y="347"/>
                  <a:pt x="3" y="350"/>
                </a:cubicBezTo>
                <a:cubicBezTo>
                  <a:pt x="1" y="355"/>
                  <a:pt x="0" y="360"/>
                  <a:pt x="0" y="365"/>
                </a:cubicBezTo>
                <a:cubicBezTo>
                  <a:pt x="0" y="365"/>
                  <a:pt x="0" y="366"/>
                  <a:pt x="0" y="367"/>
                </a:cubicBezTo>
                <a:lnTo>
                  <a:pt x="0" y="862"/>
                </a:lnTo>
                <a:cubicBezTo>
                  <a:pt x="0" y="885"/>
                  <a:pt x="19" y="904"/>
                  <a:pt x="43" y="904"/>
                </a:cubicBezTo>
                <a:lnTo>
                  <a:pt x="861" y="904"/>
                </a:lnTo>
                <a:cubicBezTo>
                  <a:pt x="872" y="904"/>
                  <a:pt x="882" y="900"/>
                  <a:pt x="889" y="894"/>
                </a:cubicBezTo>
                <a:cubicBezTo>
                  <a:pt x="890" y="893"/>
                  <a:pt x="890" y="893"/>
                  <a:pt x="890" y="893"/>
                </a:cubicBezTo>
                <a:lnTo>
                  <a:pt x="891" y="893"/>
                </a:lnTo>
                <a:cubicBezTo>
                  <a:pt x="891" y="892"/>
                  <a:pt x="891" y="892"/>
                  <a:pt x="892" y="892"/>
                </a:cubicBezTo>
                <a:cubicBezTo>
                  <a:pt x="892" y="891"/>
                  <a:pt x="892" y="891"/>
                  <a:pt x="892" y="891"/>
                </a:cubicBezTo>
                <a:cubicBezTo>
                  <a:pt x="900" y="884"/>
                  <a:pt x="904" y="873"/>
                  <a:pt x="904" y="862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E57B2AB-CF62-CC40-95BF-21EA42CE1EFF}"/>
              </a:ext>
            </a:extLst>
          </p:cNvPr>
          <p:cNvGrpSpPr/>
          <p:nvPr/>
        </p:nvGrpSpPr>
        <p:grpSpPr>
          <a:xfrm>
            <a:off x="7819206" y="7846524"/>
            <a:ext cx="1085485" cy="847165"/>
            <a:chOff x="9955167" y="22974692"/>
            <a:chExt cx="1115553" cy="870635"/>
          </a:xfrm>
          <a:solidFill>
            <a:schemeClr val="bg1"/>
          </a:solidFill>
        </p:grpSpPr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7759ACDD-EF12-C74C-94E1-250505D7C19B}"/>
                </a:ext>
              </a:extLst>
            </p:cNvPr>
            <p:cNvSpPr/>
            <p:nvPr/>
          </p:nvSpPr>
          <p:spPr>
            <a:xfrm>
              <a:off x="9955167" y="23332843"/>
              <a:ext cx="1115553" cy="5124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1" h="612">
                  <a:moveTo>
                    <a:pt x="1272" y="274"/>
                  </a:moveTo>
                  <a:cubicBezTo>
                    <a:pt x="1267" y="284"/>
                    <a:pt x="1259" y="292"/>
                    <a:pt x="1249" y="295"/>
                  </a:cubicBezTo>
                  <a:cubicBezTo>
                    <a:pt x="1248" y="296"/>
                    <a:pt x="1247" y="296"/>
                    <a:pt x="1246" y="296"/>
                  </a:cubicBezTo>
                  <a:cubicBezTo>
                    <a:pt x="1043" y="393"/>
                    <a:pt x="709" y="548"/>
                    <a:pt x="675" y="555"/>
                  </a:cubicBezTo>
                  <a:cubicBezTo>
                    <a:pt x="629" y="565"/>
                    <a:pt x="577" y="540"/>
                    <a:pt x="512" y="508"/>
                  </a:cubicBezTo>
                  <a:cubicBezTo>
                    <a:pt x="441" y="473"/>
                    <a:pt x="353" y="430"/>
                    <a:pt x="244" y="424"/>
                  </a:cubicBezTo>
                  <a:lnTo>
                    <a:pt x="217" y="422"/>
                  </a:lnTo>
                  <a:lnTo>
                    <a:pt x="220" y="143"/>
                  </a:lnTo>
                  <a:lnTo>
                    <a:pt x="307" y="143"/>
                  </a:lnTo>
                  <a:cubicBezTo>
                    <a:pt x="324" y="143"/>
                    <a:pt x="374" y="144"/>
                    <a:pt x="398" y="149"/>
                  </a:cubicBezTo>
                  <a:cubicBezTo>
                    <a:pt x="432" y="155"/>
                    <a:pt x="451" y="172"/>
                    <a:pt x="474" y="190"/>
                  </a:cubicBezTo>
                  <a:cubicBezTo>
                    <a:pt x="497" y="210"/>
                    <a:pt x="524" y="232"/>
                    <a:pt x="568" y="243"/>
                  </a:cubicBezTo>
                  <a:cubicBezTo>
                    <a:pt x="633" y="260"/>
                    <a:pt x="811" y="250"/>
                    <a:pt x="837" y="249"/>
                  </a:cubicBezTo>
                  <a:cubicBezTo>
                    <a:pt x="849" y="249"/>
                    <a:pt x="859" y="254"/>
                    <a:pt x="867" y="262"/>
                  </a:cubicBezTo>
                  <a:cubicBezTo>
                    <a:pt x="874" y="270"/>
                    <a:pt x="879" y="281"/>
                    <a:pt x="878" y="293"/>
                  </a:cubicBezTo>
                  <a:cubicBezTo>
                    <a:pt x="878" y="305"/>
                    <a:pt x="873" y="315"/>
                    <a:pt x="865" y="323"/>
                  </a:cubicBezTo>
                  <a:cubicBezTo>
                    <a:pt x="856" y="331"/>
                    <a:pt x="846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4" y="334"/>
                    <a:pt x="549" y="342"/>
                  </a:cubicBezTo>
                  <a:lnTo>
                    <a:pt x="515" y="389"/>
                  </a:lnTo>
                  <a:cubicBezTo>
                    <a:pt x="506" y="401"/>
                    <a:pt x="509" y="419"/>
                    <a:pt x="521" y="427"/>
                  </a:cubicBezTo>
                  <a:cubicBezTo>
                    <a:pt x="526" y="431"/>
                    <a:pt x="532" y="433"/>
                    <a:pt x="537" y="433"/>
                  </a:cubicBezTo>
                  <a:cubicBezTo>
                    <a:pt x="546" y="433"/>
                    <a:pt x="554" y="429"/>
                    <a:pt x="560" y="421"/>
                  </a:cubicBezTo>
                  <a:lnTo>
                    <a:pt x="585" y="386"/>
                  </a:lnTo>
                  <a:lnTo>
                    <a:pt x="833" y="390"/>
                  </a:lnTo>
                  <a:cubicBezTo>
                    <a:pt x="859" y="391"/>
                    <a:pt x="884" y="381"/>
                    <a:pt x="903" y="363"/>
                  </a:cubicBezTo>
                  <a:cubicBezTo>
                    <a:pt x="914" y="353"/>
                    <a:pt x="922" y="340"/>
                    <a:pt x="927" y="326"/>
                  </a:cubicBezTo>
                  <a:cubicBezTo>
                    <a:pt x="928" y="326"/>
                    <a:pt x="929" y="326"/>
                    <a:pt x="930" y="325"/>
                  </a:cubicBezTo>
                  <a:cubicBezTo>
                    <a:pt x="931" y="325"/>
                    <a:pt x="1087" y="262"/>
                    <a:pt x="1217" y="215"/>
                  </a:cubicBezTo>
                  <a:cubicBezTo>
                    <a:pt x="1228" y="211"/>
                    <a:pt x="1240" y="211"/>
                    <a:pt x="1250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3" y="243"/>
                  </a:lnTo>
                  <a:cubicBezTo>
                    <a:pt x="1277" y="253"/>
                    <a:pt x="1276" y="264"/>
                    <a:pt x="1272" y="274"/>
                  </a:cubicBezTo>
                  <a:close/>
                  <a:moveTo>
                    <a:pt x="1325" y="224"/>
                  </a:moveTo>
                  <a:lnTo>
                    <a:pt x="1325" y="222"/>
                  </a:lnTo>
                  <a:cubicBezTo>
                    <a:pt x="1316" y="198"/>
                    <a:pt x="1298" y="178"/>
                    <a:pt x="1274" y="166"/>
                  </a:cubicBezTo>
                  <a:cubicBezTo>
                    <a:pt x="1250" y="155"/>
                    <a:pt x="1223" y="154"/>
                    <a:pt x="1199" y="163"/>
                  </a:cubicBezTo>
                  <a:cubicBezTo>
                    <a:pt x="1096" y="200"/>
                    <a:pt x="977" y="247"/>
                    <a:pt x="930" y="266"/>
                  </a:cubicBezTo>
                  <a:cubicBezTo>
                    <a:pt x="926" y="250"/>
                    <a:pt x="918" y="236"/>
                    <a:pt x="907" y="224"/>
                  </a:cubicBezTo>
                  <a:cubicBezTo>
                    <a:pt x="889" y="205"/>
                    <a:pt x="864" y="194"/>
                    <a:pt x="838" y="193"/>
                  </a:cubicBezTo>
                  <a:cubicBezTo>
                    <a:pt x="837" y="193"/>
                    <a:pt x="836" y="193"/>
                    <a:pt x="836" y="193"/>
                  </a:cubicBezTo>
                  <a:cubicBezTo>
                    <a:pt x="782" y="197"/>
                    <a:pt x="631" y="202"/>
                    <a:pt x="582" y="190"/>
                  </a:cubicBezTo>
                  <a:cubicBezTo>
                    <a:pt x="550" y="182"/>
                    <a:pt x="531" y="166"/>
                    <a:pt x="509" y="148"/>
                  </a:cubicBezTo>
                  <a:cubicBezTo>
                    <a:pt x="484" y="127"/>
                    <a:pt x="456" y="104"/>
                    <a:pt x="408" y="95"/>
                  </a:cubicBezTo>
                  <a:cubicBezTo>
                    <a:pt x="374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7" y="39"/>
                    <a:pt x="185" y="2"/>
                    <a:pt x="145" y="1"/>
                  </a:cubicBezTo>
                  <a:lnTo>
                    <a:pt x="34" y="0"/>
                  </a:lnTo>
                  <a:lnTo>
                    <a:pt x="33" y="0"/>
                  </a:lnTo>
                  <a:cubicBezTo>
                    <a:pt x="18" y="0"/>
                    <a:pt x="6" y="12"/>
                    <a:pt x="6" y="27"/>
                  </a:cubicBezTo>
                  <a:cubicBezTo>
                    <a:pt x="6" y="42"/>
                    <a:pt x="18" y="55"/>
                    <a:pt x="33" y="55"/>
                  </a:cubicBezTo>
                  <a:lnTo>
                    <a:pt x="144" y="56"/>
                  </a:lnTo>
                  <a:cubicBezTo>
                    <a:pt x="154" y="56"/>
                    <a:pt x="166" y="74"/>
                    <a:pt x="166" y="97"/>
                  </a:cubicBezTo>
                  <a:lnTo>
                    <a:pt x="161" y="474"/>
                  </a:lnTo>
                  <a:cubicBezTo>
                    <a:pt x="161" y="486"/>
                    <a:pt x="158" y="498"/>
                    <a:pt x="152" y="506"/>
                  </a:cubicBezTo>
                  <a:cubicBezTo>
                    <a:pt x="150" y="509"/>
                    <a:pt x="145" y="514"/>
                    <a:pt x="139" y="514"/>
                  </a:cubicBezTo>
                  <a:lnTo>
                    <a:pt x="28" y="513"/>
                  </a:lnTo>
                  <a:lnTo>
                    <a:pt x="27" y="513"/>
                  </a:lnTo>
                  <a:cubicBezTo>
                    <a:pt x="12" y="513"/>
                    <a:pt x="0" y="525"/>
                    <a:pt x="0" y="540"/>
                  </a:cubicBezTo>
                  <a:cubicBezTo>
                    <a:pt x="0" y="556"/>
                    <a:pt x="12" y="568"/>
                    <a:pt x="27" y="568"/>
                  </a:cubicBezTo>
                  <a:lnTo>
                    <a:pt x="138" y="570"/>
                  </a:lnTo>
                  <a:lnTo>
                    <a:pt x="139" y="570"/>
                  </a:lnTo>
                  <a:cubicBezTo>
                    <a:pt x="160" y="570"/>
                    <a:pt x="181" y="559"/>
                    <a:pt x="196" y="539"/>
                  </a:cubicBezTo>
                  <a:cubicBezTo>
                    <a:pt x="208" y="522"/>
                    <a:pt x="216" y="500"/>
                    <a:pt x="216" y="477"/>
                  </a:cubicBezTo>
                  <a:lnTo>
                    <a:pt x="240" y="479"/>
                  </a:lnTo>
                  <a:lnTo>
                    <a:pt x="241" y="479"/>
                  </a:lnTo>
                  <a:cubicBezTo>
                    <a:pt x="339" y="484"/>
                    <a:pt x="418" y="523"/>
                    <a:pt x="488" y="557"/>
                  </a:cubicBezTo>
                  <a:cubicBezTo>
                    <a:pt x="548" y="587"/>
                    <a:pt x="601" y="612"/>
                    <a:pt x="654" y="612"/>
                  </a:cubicBezTo>
                  <a:cubicBezTo>
                    <a:pt x="665" y="612"/>
                    <a:pt x="675" y="612"/>
                    <a:pt x="686" y="609"/>
                  </a:cubicBezTo>
                  <a:cubicBezTo>
                    <a:pt x="736" y="599"/>
                    <a:pt x="1177" y="390"/>
                    <a:pt x="1269" y="347"/>
                  </a:cubicBezTo>
                  <a:cubicBezTo>
                    <a:pt x="1292" y="338"/>
                    <a:pt x="1311" y="320"/>
                    <a:pt x="1322" y="298"/>
                  </a:cubicBezTo>
                  <a:cubicBezTo>
                    <a:pt x="1333" y="274"/>
                    <a:pt x="1334" y="248"/>
                    <a:pt x="1325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0F4E6A2A-2F9C-2547-9659-4767034173B7}"/>
                </a:ext>
              </a:extLst>
            </p:cNvPr>
            <p:cNvSpPr/>
            <p:nvPr/>
          </p:nvSpPr>
          <p:spPr>
            <a:xfrm>
              <a:off x="10365322" y="22974692"/>
              <a:ext cx="581262" cy="447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534">
                  <a:moveTo>
                    <a:pt x="48" y="525"/>
                  </a:moveTo>
                  <a:lnTo>
                    <a:pt x="205" y="358"/>
                  </a:lnTo>
                  <a:lnTo>
                    <a:pt x="330" y="523"/>
                  </a:lnTo>
                  <a:cubicBezTo>
                    <a:pt x="336" y="530"/>
                    <a:pt x="344" y="534"/>
                    <a:pt x="352" y="534"/>
                  </a:cubicBezTo>
                  <a:cubicBezTo>
                    <a:pt x="353" y="534"/>
                    <a:pt x="353" y="534"/>
                    <a:pt x="354" y="534"/>
                  </a:cubicBezTo>
                  <a:cubicBezTo>
                    <a:pt x="363" y="533"/>
                    <a:pt x="371" y="528"/>
                    <a:pt x="376" y="520"/>
                  </a:cubicBezTo>
                  <a:lnTo>
                    <a:pt x="628" y="96"/>
                  </a:lnTo>
                  <a:lnTo>
                    <a:pt x="640" y="136"/>
                  </a:lnTo>
                  <a:cubicBezTo>
                    <a:pt x="644" y="147"/>
                    <a:pt x="655" y="155"/>
                    <a:pt x="667" y="155"/>
                  </a:cubicBezTo>
                  <a:cubicBezTo>
                    <a:pt x="669" y="155"/>
                    <a:pt x="672" y="155"/>
                    <a:pt x="675" y="154"/>
                  </a:cubicBezTo>
                  <a:cubicBezTo>
                    <a:pt x="689" y="149"/>
                    <a:pt x="697" y="134"/>
                    <a:pt x="693" y="119"/>
                  </a:cubicBezTo>
                  <a:lnTo>
                    <a:pt x="664" y="27"/>
                  </a:lnTo>
                  <a:cubicBezTo>
                    <a:pt x="664" y="18"/>
                    <a:pt x="660" y="9"/>
                    <a:pt x="651" y="4"/>
                  </a:cubicBezTo>
                  <a:cubicBezTo>
                    <a:pt x="647" y="1"/>
                    <a:pt x="642" y="0"/>
                    <a:pt x="637" y="0"/>
                  </a:cubicBezTo>
                  <a:cubicBezTo>
                    <a:pt x="634" y="0"/>
                    <a:pt x="631" y="0"/>
                    <a:pt x="628" y="1"/>
                  </a:cubicBezTo>
                  <a:lnTo>
                    <a:pt x="528" y="32"/>
                  </a:lnTo>
                  <a:cubicBezTo>
                    <a:pt x="513" y="36"/>
                    <a:pt x="505" y="52"/>
                    <a:pt x="509" y="66"/>
                  </a:cubicBezTo>
                  <a:cubicBezTo>
                    <a:pt x="513" y="78"/>
                    <a:pt x="524" y="86"/>
                    <a:pt x="536" y="86"/>
                  </a:cubicBezTo>
                  <a:cubicBezTo>
                    <a:pt x="539" y="86"/>
                    <a:pt x="541" y="85"/>
                    <a:pt x="544" y="84"/>
                  </a:cubicBezTo>
                  <a:lnTo>
                    <a:pt x="577" y="74"/>
                  </a:lnTo>
                  <a:lnTo>
                    <a:pt x="350" y="457"/>
                  </a:lnTo>
                  <a:lnTo>
                    <a:pt x="229" y="298"/>
                  </a:lnTo>
                  <a:cubicBezTo>
                    <a:pt x="224" y="292"/>
                    <a:pt x="216" y="288"/>
                    <a:pt x="208" y="288"/>
                  </a:cubicBezTo>
                  <a:cubicBezTo>
                    <a:pt x="200" y="287"/>
                    <a:pt x="192" y="290"/>
                    <a:pt x="187" y="296"/>
                  </a:cubicBezTo>
                  <a:lnTo>
                    <a:pt x="8" y="487"/>
                  </a:lnTo>
                  <a:cubicBezTo>
                    <a:pt x="-3" y="498"/>
                    <a:pt x="-2" y="516"/>
                    <a:pt x="9" y="526"/>
                  </a:cubicBezTo>
                  <a:cubicBezTo>
                    <a:pt x="20" y="537"/>
                    <a:pt x="37" y="536"/>
                    <a:pt x="48" y="52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52" name="Freeform 151">
            <a:extLst>
              <a:ext uri="{FF2B5EF4-FFF2-40B4-BE49-F238E27FC236}">
                <a16:creationId xmlns:a16="http://schemas.microsoft.com/office/drawing/2014/main" id="{2ED695E8-E21D-2544-B7F5-59B21E78F26A}"/>
              </a:ext>
            </a:extLst>
          </p:cNvPr>
          <p:cNvSpPr/>
          <p:nvPr/>
        </p:nvSpPr>
        <p:spPr>
          <a:xfrm>
            <a:off x="11802890" y="11537620"/>
            <a:ext cx="721481" cy="11899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5" h="1459">
                <a:moveTo>
                  <a:pt x="842" y="396"/>
                </a:moveTo>
                <a:cubicBezTo>
                  <a:pt x="841" y="403"/>
                  <a:pt x="837" y="410"/>
                  <a:pt x="832" y="415"/>
                </a:cubicBezTo>
                <a:cubicBezTo>
                  <a:pt x="820" y="424"/>
                  <a:pt x="802" y="423"/>
                  <a:pt x="793" y="411"/>
                </a:cubicBezTo>
                <a:lnTo>
                  <a:pt x="524" y="88"/>
                </a:lnTo>
                <a:cubicBezTo>
                  <a:pt x="519" y="83"/>
                  <a:pt x="517" y="76"/>
                  <a:pt x="517" y="68"/>
                </a:cubicBezTo>
                <a:cubicBezTo>
                  <a:pt x="518" y="61"/>
                  <a:pt x="522" y="54"/>
                  <a:pt x="527" y="49"/>
                </a:cubicBezTo>
                <a:cubicBezTo>
                  <a:pt x="532" y="45"/>
                  <a:pt x="538" y="43"/>
                  <a:pt x="545" y="43"/>
                </a:cubicBezTo>
                <a:cubicBezTo>
                  <a:pt x="546" y="43"/>
                  <a:pt x="547" y="43"/>
                  <a:pt x="547" y="43"/>
                </a:cubicBezTo>
                <a:cubicBezTo>
                  <a:pt x="555" y="44"/>
                  <a:pt x="562" y="47"/>
                  <a:pt x="566" y="53"/>
                </a:cubicBezTo>
                <a:lnTo>
                  <a:pt x="835" y="375"/>
                </a:lnTo>
                <a:cubicBezTo>
                  <a:pt x="840" y="381"/>
                  <a:pt x="842" y="388"/>
                  <a:pt x="842" y="396"/>
                </a:cubicBezTo>
                <a:close/>
                <a:moveTo>
                  <a:pt x="519" y="551"/>
                </a:moveTo>
                <a:lnTo>
                  <a:pt x="337" y="332"/>
                </a:lnTo>
                <a:lnTo>
                  <a:pt x="491" y="117"/>
                </a:lnTo>
                <a:lnTo>
                  <a:pt x="693" y="360"/>
                </a:lnTo>
                <a:lnTo>
                  <a:pt x="759" y="438"/>
                </a:lnTo>
                <a:close/>
                <a:moveTo>
                  <a:pt x="149" y="723"/>
                </a:moveTo>
                <a:lnTo>
                  <a:pt x="100" y="665"/>
                </a:lnTo>
                <a:lnTo>
                  <a:pt x="311" y="368"/>
                </a:lnTo>
                <a:lnTo>
                  <a:pt x="396" y="471"/>
                </a:lnTo>
                <a:lnTo>
                  <a:pt x="478" y="570"/>
                </a:lnTo>
                <a:close/>
                <a:moveTo>
                  <a:pt x="466" y="749"/>
                </a:moveTo>
                <a:lnTo>
                  <a:pt x="382" y="718"/>
                </a:lnTo>
                <a:cubicBezTo>
                  <a:pt x="376" y="716"/>
                  <a:pt x="369" y="717"/>
                  <a:pt x="363" y="720"/>
                </a:cubicBezTo>
                <a:lnTo>
                  <a:pt x="334" y="685"/>
                </a:lnTo>
                <a:lnTo>
                  <a:pt x="386" y="660"/>
                </a:lnTo>
                <a:close/>
                <a:moveTo>
                  <a:pt x="575" y="806"/>
                </a:moveTo>
                <a:cubicBezTo>
                  <a:pt x="587" y="821"/>
                  <a:pt x="585" y="843"/>
                  <a:pt x="571" y="855"/>
                </a:cubicBezTo>
                <a:lnTo>
                  <a:pt x="502" y="912"/>
                </a:lnTo>
                <a:cubicBezTo>
                  <a:pt x="488" y="925"/>
                  <a:pt x="466" y="923"/>
                  <a:pt x="454" y="908"/>
                </a:cubicBezTo>
                <a:cubicBezTo>
                  <a:pt x="448" y="902"/>
                  <a:pt x="446" y="893"/>
                  <a:pt x="446" y="885"/>
                </a:cubicBezTo>
                <a:cubicBezTo>
                  <a:pt x="456" y="887"/>
                  <a:pt x="468" y="888"/>
                  <a:pt x="481" y="888"/>
                </a:cubicBezTo>
                <a:cubicBezTo>
                  <a:pt x="492" y="888"/>
                  <a:pt x="503" y="887"/>
                  <a:pt x="512" y="884"/>
                </a:cubicBezTo>
                <a:cubicBezTo>
                  <a:pt x="536" y="874"/>
                  <a:pt x="551" y="844"/>
                  <a:pt x="553" y="820"/>
                </a:cubicBezTo>
                <a:cubicBezTo>
                  <a:pt x="554" y="810"/>
                  <a:pt x="553" y="802"/>
                  <a:pt x="550" y="794"/>
                </a:cubicBezTo>
                <a:cubicBezTo>
                  <a:pt x="559" y="795"/>
                  <a:pt x="568" y="799"/>
                  <a:pt x="575" y="806"/>
                </a:cubicBezTo>
                <a:close/>
                <a:moveTo>
                  <a:pt x="633" y="870"/>
                </a:moveTo>
                <a:cubicBezTo>
                  <a:pt x="643" y="870"/>
                  <a:pt x="653" y="874"/>
                  <a:pt x="659" y="882"/>
                </a:cubicBezTo>
                <a:cubicBezTo>
                  <a:pt x="665" y="889"/>
                  <a:pt x="668" y="898"/>
                  <a:pt x="667" y="907"/>
                </a:cubicBezTo>
                <a:cubicBezTo>
                  <a:pt x="667" y="914"/>
                  <a:pt x="664" y="920"/>
                  <a:pt x="661" y="925"/>
                </a:cubicBezTo>
                <a:cubicBezTo>
                  <a:pt x="658" y="926"/>
                  <a:pt x="656" y="928"/>
                  <a:pt x="654" y="929"/>
                </a:cubicBezTo>
                <a:lnTo>
                  <a:pt x="551" y="1016"/>
                </a:lnTo>
                <a:cubicBezTo>
                  <a:pt x="549" y="1018"/>
                  <a:pt x="547" y="1020"/>
                  <a:pt x="545" y="1021"/>
                </a:cubicBezTo>
                <a:cubicBezTo>
                  <a:pt x="531" y="1028"/>
                  <a:pt x="514" y="1025"/>
                  <a:pt x="504" y="1013"/>
                </a:cubicBezTo>
                <a:cubicBezTo>
                  <a:pt x="491" y="999"/>
                  <a:pt x="493" y="977"/>
                  <a:pt x="508" y="965"/>
                </a:cubicBezTo>
                <a:lnTo>
                  <a:pt x="611" y="878"/>
                </a:lnTo>
                <a:cubicBezTo>
                  <a:pt x="618" y="873"/>
                  <a:pt x="625" y="870"/>
                  <a:pt x="633" y="870"/>
                </a:cubicBezTo>
                <a:close/>
                <a:moveTo>
                  <a:pt x="704" y="955"/>
                </a:moveTo>
                <a:cubicBezTo>
                  <a:pt x="705" y="955"/>
                  <a:pt x="706" y="955"/>
                  <a:pt x="707" y="955"/>
                </a:cubicBezTo>
                <a:cubicBezTo>
                  <a:pt x="716" y="955"/>
                  <a:pt x="724" y="960"/>
                  <a:pt x="730" y="967"/>
                </a:cubicBezTo>
                <a:cubicBezTo>
                  <a:pt x="736" y="974"/>
                  <a:pt x="739" y="983"/>
                  <a:pt x="738" y="992"/>
                </a:cubicBezTo>
                <a:cubicBezTo>
                  <a:pt x="737" y="999"/>
                  <a:pt x="735" y="1005"/>
                  <a:pt x="731" y="1010"/>
                </a:cubicBezTo>
                <a:cubicBezTo>
                  <a:pt x="729" y="1011"/>
                  <a:pt x="727" y="1013"/>
                  <a:pt x="726" y="1014"/>
                </a:cubicBezTo>
                <a:lnTo>
                  <a:pt x="622" y="1101"/>
                </a:lnTo>
                <a:cubicBezTo>
                  <a:pt x="621" y="1102"/>
                  <a:pt x="619" y="1104"/>
                  <a:pt x="617" y="1105"/>
                </a:cubicBezTo>
                <a:cubicBezTo>
                  <a:pt x="612" y="1109"/>
                  <a:pt x="605" y="1110"/>
                  <a:pt x="598" y="1109"/>
                </a:cubicBezTo>
                <a:cubicBezTo>
                  <a:pt x="589" y="1109"/>
                  <a:pt x="580" y="1104"/>
                  <a:pt x="575" y="1097"/>
                </a:cubicBezTo>
                <a:cubicBezTo>
                  <a:pt x="569" y="1091"/>
                  <a:pt x="566" y="1082"/>
                  <a:pt x="567" y="1073"/>
                </a:cubicBezTo>
                <a:cubicBezTo>
                  <a:pt x="567" y="1066"/>
                  <a:pt x="570" y="1060"/>
                  <a:pt x="573" y="1055"/>
                </a:cubicBezTo>
                <a:cubicBezTo>
                  <a:pt x="576" y="1054"/>
                  <a:pt x="578" y="1052"/>
                  <a:pt x="580" y="1050"/>
                </a:cubicBezTo>
                <a:lnTo>
                  <a:pt x="683" y="964"/>
                </a:lnTo>
                <a:cubicBezTo>
                  <a:pt x="685" y="962"/>
                  <a:pt x="687" y="960"/>
                  <a:pt x="689" y="958"/>
                </a:cubicBezTo>
                <a:cubicBezTo>
                  <a:pt x="693" y="956"/>
                  <a:pt x="699" y="955"/>
                  <a:pt x="704" y="955"/>
                </a:cubicBezTo>
                <a:close/>
                <a:moveTo>
                  <a:pt x="802" y="1052"/>
                </a:moveTo>
                <a:cubicBezTo>
                  <a:pt x="807" y="1058"/>
                  <a:pt x="810" y="1067"/>
                  <a:pt x="809" y="1076"/>
                </a:cubicBezTo>
                <a:cubicBezTo>
                  <a:pt x="809" y="1086"/>
                  <a:pt x="804" y="1094"/>
                  <a:pt x="797" y="1100"/>
                </a:cubicBezTo>
                <a:lnTo>
                  <a:pt x="694" y="1187"/>
                </a:lnTo>
                <a:cubicBezTo>
                  <a:pt x="687" y="1192"/>
                  <a:pt x="678" y="1195"/>
                  <a:pt x="669" y="1194"/>
                </a:cubicBezTo>
                <a:cubicBezTo>
                  <a:pt x="660" y="1194"/>
                  <a:pt x="652" y="1189"/>
                  <a:pt x="646" y="1182"/>
                </a:cubicBezTo>
                <a:cubicBezTo>
                  <a:pt x="640" y="1175"/>
                  <a:pt x="637" y="1167"/>
                  <a:pt x="638" y="1157"/>
                </a:cubicBezTo>
                <a:cubicBezTo>
                  <a:pt x="639" y="1151"/>
                  <a:pt x="641" y="1144"/>
                  <a:pt x="645" y="1139"/>
                </a:cubicBezTo>
                <a:cubicBezTo>
                  <a:pt x="647" y="1138"/>
                  <a:pt x="649" y="1136"/>
                  <a:pt x="651" y="1135"/>
                </a:cubicBezTo>
                <a:lnTo>
                  <a:pt x="754" y="1048"/>
                </a:lnTo>
                <a:cubicBezTo>
                  <a:pt x="756" y="1047"/>
                  <a:pt x="757" y="1045"/>
                  <a:pt x="759" y="1044"/>
                </a:cubicBezTo>
                <a:cubicBezTo>
                  <a:pt x="764" y="1041"/>
                  <a:pt x="769" y="1039"/>
                  <a:pt x="775" y="1039"/>
                </a:cubicBezTo>
                <a:cubicBezTo>
                  <a:pt x="776" y="1039"/>
                  <a:pt x="777" y="1039"/>
                  <a:pt x="778" y="1040"/>
                </a:cubicBezTo>
                <a:cubicBezTo>
                  <a:pt x="788" y="1040"/>
                  <a:pt x="796" y="1045"/>
                  <a:pt x="802" y="1052"/>
                </a:cubicBezTo>
                <a:close/>
                <a:moveTo>
                  <a:pt x="121" y="774"/>
                </a:moveTo>
                <a:cubicBezTo>
                  <a:pt x="120" y="775"/>
                  <a:pt x="119" y="775"/>
                  <a:pt x="118" y="775"/>
                </a:cubicBezTo>
                <a:cubicBezTo>
                  <a:pt x="117" y="775"/>
                  <a:pt x="116" y="774"/>
                  <a:pt x="115" y="773"/>
                </a:cubicBezTo>
                <a:lnTo>
                  <a:pt x="45" y="689"/>
                </a:lnTo>
                <a:cubicBezTo>
                  <a:pt x="43" y="687"/>
                  <a:pt x="44" y="685"/>
                  <a:pt x="45" y="683"/>
                </a:cubicBezTo>
                <a:cubicBezTo>
                  <a:pt x="46" y="683"/>
                  <a:pt x="47" y="682"/>
                  <a:pt x="48" y="682"/>
                </a:cubicBezTo>
                <a:cubicBezTo>
                  <a:pt x="49" y="683"/>
                  <a:pt x="50" y="683"/>
                  <a:pt x="51" y="684"/>
                </a:cubicBezTo>
                <a:lnTo>
                  <a:pt x="121" y="769"/>
                </a:lnTo>
                <a:cubicBezTo>
                  <a:pt x="123" y="770"/>
                  <a:pt x="122" y="773"/>
                  <a:pt x="121" y="774"/>
                </a:cubicBezTo>
                <a:close/>
                <a:moveTo>
                  <a:pt x="869" y="348"/>
                </a:moveTo>
                <a:lnTo>
                  <a:pt x="600" y="25"/>
                </a:lnTo>
                <a:cubicBezTo>
                  <a:pt x="575" y="-5"/>
                  <a:pt x="529" y="-9"/>
                  <a:pt x="499" y="16"/>
                </a:cubicBezTo>
                <a:cubicBezTo>
                  <a:pt x="485" y="28"/>
                  <a:pt x="476" y="45"/>
                  <a:pt x="474" y="64"/>
                </a:cubicBezTo>
                <a:cubicBezTo>
                  <a:pt x="474" y="65"/>
                  <a:pt x="474" y="65"/>
                  <a:pt x="474" y="66"/>
                </a:cubicBezTo>
                <a:cubicBezTo>
                  <a:pt x="473" y="67"/>
                  <a:pt x="472" y="68"/>
                  <a:pt x="472" y="69"/>
                </a:cubicBezTo>
                <a:lnTo>
                  <a:pt x="292" y="320"/>
                </a:lnTo>
                <a:lnTo>
                  <a:pt x="63" y="642"/>
                </a:lnTo>
                <a:cubicBezTo>
                  <a:pt x="48" y="636"/>
                  <a:pt x="31" y="639"/>
                  <a:pt x="17" y="650"/>
                </a:cubicBezTo>
                <a:cubicBezTo>
                  <a:pt x="-3" y="667"/>
                  <a:pt x="-5" y="696"/>
                  <a:pt x="11" y="716"/>
                </a:cubicBezTo>
                <a:lnTo>
                  <a:pt x="82" y="801"/>
                </a:lnTo>
                <a:cubicBezTo>
                  <a:pt x="90" y="811"/>
                  <a:pt x="101" y="817"/>
                  <a:pt x="114" y="818"/>
                </a:cubicBezTo>
                <a:cubicBezTo>
                  <a:pt x="116" y="818"/>
                  <a:pt x="117" y="818"/>
                  <a:pt x="118" y="818"/>
                </a:cubicBezTo>
                <a:cubicBezTo>
                  <a:pt x="129" y="818"/>
                  <a:pt x="140" y="814"/>
                  <a:pt x="149" y="807"/>
                </a:cubicBezTo>
                <a:cubicBezTo>
                  <a:pt x="162" y="796"/>
                  <a:pt x="167" y="779"/>
                  <a:pt x="165" y="764"/>
                </a:cubicBezTo>
                <a:lnTo>
                  <a:pt x="293" y="704"/>
                </a:lnTo>
                <a:lnTo>
                  <a:pt x="330" y="748"/>
                </a:lnTo>
                <a:lnTo>
                  <a:pt x="275" y="796"/>
                </a:lnTo>
                <a:lnTo>
                  <a:pt x="274" y="796"/>
                </a:lnTo>
                <a:cubicBezTo>
                  <a:pt x="230" y="838"/>
                  <a:pt x="182" y="901"/>
                  <a:pt x="180" y="904"/>
                </a:cubicBezTo>
                <a:cubicBezTo>
                  <a:pt x="177" y="909"/>
                  <a:pt x="175" y="915"/>
                  <a:pt x="176" y="921"/>
                </a:cubicBezTo>
                <a:lnTo>
                  <a:pt x="204" y="1067"/>
                </a:lnTo>
                <a:lnTo>
                  <a:pt x="7" y="1268"/>
                </a:lnTo>
                <a:cubicBezTo>
                  <a:pt x="-2" y="1277"/>
                  <a:pt x="-2" y="1290"/>
                  <a:pt x="7" y="1299"/>
                </a:cubicBezTo>
                <a:cubicBezTo>
                  <a:pt x="11" y="1303"/>
                  <a:pt x="17" y="1305"/>
                  <a:pt x="22" y="1305"/>
                </a:cubicBezTo>
                <a:cubicBezTo>
                  <a:pt x="28" y="1305"/>
                  <a:pt x="33" y="1303"/>
                  <a:pt x="38" y="1298"/>
                </a:cubicBezTo>
                <a:lnTo>
                  <a:pt x="243" y="1089"/>
                </a:lnTo>
                <a:cubicBezTo>
                  <a:pt x="243" y="1088"/>
                  <a:pt x="244" y="1088"/>
                  <a:pt x="244" y="1088"/>
                </a:cubicBezTo>
                <a:lnTo>
                  <a:pt x="244" y="1087"/>
                </a:lnTo>
                <a:cubicBezTo>
                  <a:pt x="245" y="1087"/>
                  <a:pt x="245" y="1086"/>
                  <a:pt x="245" y="1086"/>
                </a:cubicBezTo>
                <a:lnTo>
                  <a:pt x="246" y="1085"/>
                </a:lnTo>
                <a:lnTo>
                  <a:pt x="246" y="1084"/>
                </a:lnTo>
                <a:cubicBezTo>
                  <a:pt x="246" y="1084"/>
                  <a:pt x="247" y="1084"/>
                  <a:pt x="247" y="1083"/>
                </a:cubicBezTo>
                <a:lnTo>
                  <a:pt x="247" y="1082"/>
                </a:lnTo>
                <a:lnTo>
                  <a:pt x="248" y="1081"/>
                </a:lnTo>
                <a:lnTo>
                  <a:pt x="248" y="1080"/>
                </a:lnTo>
                <a:lnTo>
                  <a:pt x="248" y="1079"/>
                </a:lnTo>
                <a:lnTo>
                  <a:pt x="248" y="1078"/>
                </a:lnTo>
                <a:cubicBezTo>
                  <a:pt x="249" y="1077"/>
                  <a:pt x="249" y="1077"/>
                  <a:pt x="249" y="1076"/>
                </a:cubicBezTo>
                <a:lnTo>
                  <a:pt x="249" y="1075"/>
                </a:lnTo>
                <a:lnTo>
                  <a:pt x="249" y="1074"/>
                </a:lnTo>
                <a:lnTo>
                  <a:pt x="249" y="1073"/>
                </a:lnTo>
                <a:lnTo>
                  <a:pt x="249" y="1072"/>
                </a:lnTo>
                <a:cubicBezTo>
                  <a:pt x="249" y="1072"/>
                  <a:pt x="249" y="1071"/>
                  <a:pt x="248" y="1071"/>
                </a:cubicBezTo>
                <a:lnTo>
                  <a:pt x="248" y="1070"/>
                </a:lnTo>
                <a:lnTo>
                  <a:pt x="221" y="923"/>
                </a:lnTo>
                <a:cubicBezTo>
                  <a:pt x="234" y="905"/>
                  <a:pt x="271" y="859"/>
                  <a:pt x="303" y="828"/>
                </a:cubicBezTo>
                <a:lnTo>
                  <a:pt x="379" y="763"/>
                </a:lnTo>
                <a:lnTo>
                  <a:pt x="510" y="812"/>
                </a:lnTo>
                <a:cubicBezTo>
                  <a:pt x="510" y="814"/>
                  <a:pt x="510" y="820"/>
                  <a:pt x="507" y="828"/>
                </a:cubicBezTo>
                <a:cubicBezTo>
                  <a:pt x="503" y="837"/>
                  <a:pt x="498" y="843"/>
                  <a:pt x="496" y="843"/>
                </a:cubicBezTo>
                <a:cubicBezTo>
                  <a:pt x="491" y="845"/>
                  <a:pt x="474" y="846"/>
                  <a:pt x="448" y="842"/>
                </a:cubicBezTo>
                <a:cubicBezTo>
                  <a:pt x="425" y="837"/>
                  <a:pt x="407" y="830"/>
                  <a:pt x="402" y="826"/>
                </a:cubicBezTo>
                <a:cubicBezTo>
                  <a:pt x="392" y="819"/>
                  <a:pt x="379" y="820"/>
                  <a:pt x="371" y="830"/>
                </a:cubicBezTo>
                <a:lnTo>
                  <a:pt x="311" y="906"/>
                </a:lnTo>
                <a:cubicBezTo>
                  <a:pt x="304" y="916"/>
                  <a:pt x="305" y="929"/>
                  <a:pt x="315" y="937"/>
                </a:cubicBezTo>
                <a:cubicBezTo>
                  <a:pt x="319" y="940"/>
                  <a:pt x="323" y="941"/>
                  <a:pt x="328" y="941"/>
                </a:cubicBezTo>
                <a:cubicBezTo>
                  <a:pt x="335" y="941"/>
                  <a:pt x="341" y="939"/>
                  <a:pt x="345" y="933"/>
                </a:cubicBezTo>
                <a:lnTo>
                  <a:pt x="394" y="871"/>
                </a:lnTo>
                <a:cubicBezTo>
                  <a:pt x="397" y="872"/>
                  <a:pt x="400" y="873"/>
                  <a:pt x="403" y="874"/>
                </a:cubicBezTo>
                <a:cubicBezTo>
                  <a:pt x="400" y="896"/>
                  <a:pt x="406" y="919"/>
                  <a:pt x="421" y="936"/>
                </a:cubicBezTo>
                <a:cubicBezTo>
                  <a:pt x="431" y="948"/>
                  <a:pt x="444" y="957"/>
                  <a:pt x="458" y="961"/>
                </a:cubicBezTo>
                <a:cubicBezTo>
                  <a:pt x="448" y="987"/>
                  <a:pt x="451" y="1018"/>
                  <a:pt x="470" y="1041"/>
                </a:cubicBezTo>
                <a:cubicBezTo>
                  <a:pt x="484" y="1057"/>
                  <a:pt x="504" y="1067"/>
                  <a:pt x="524" y="1068"/>
                </a:cubicBezTo>
                <a:cubicBezTo>
                  <a:pt x="522" y="1088"/>
                  <a:pt x="528" y="1109"/>
                  <a:pt x="541" y="1125"/>
                </a:cubicBezTo>
                <a:cubicBezTo>
                  <a:pt x="555" y="1141"/>
                  <a:pt x="573" y="1151"/>
                  <a:pt x="594" y="1153"/>
                </a:cubicBezTo>
                <a:lnTo>
                  <a:pt x="595" y="1153"/>
                </a:lnTo>
                <a:lnTo>
                  <a:pt x="595" y="1154"/>
                </a:lnTo>
                <a:cubicBezTo>
                  <a:pt x="593" y="1174"/>
                  <a:pt x="599" y="1194"/>
                  <a:pt x="613" y="1210"/>
                </a:cubicBezTo>
                <a:cubicBezTo>
                  <a:pt x="621" y="1220"/>
                  <a:pt x="630" y="1227"/>
                  <a:pt x="642" y="1232"/>
                </a:cubicBezTo>
                <a:cubicBezTo>
                  <a:pt x="573" y="1279"/>
                  <a:pt x="465" y="1329"/>
                  <a:pt x="419" y="1348"/>
                </a:cubicBezTo>
                <a:cubicBezTo>
                  <a:pt x="419" y="1348"/>
                  <a:pt x="419" y="1349"/>
                  <a:pt x="418" y="1349"/>
                </a:cubicBezTo>
                <a:lnTo>
                  <a:pt x="417" y="1349"/>
                </a:lnTo>
                <a:cubicBezTo>
                  <a:pt x="417" y="1350"/>
                  <a:pt x="417" y="1350"/>
                  <a:pt x="416" y="1350"/>
                </a:cubicBezTo>
                <a:lnTo>
                  <a:pt x="415" y="1350"/>
                </a:lnTo>
                <a:cubicBezTo>
                  <a:pt x="415" y="1351"/>
                  <a:pt x="415" y="1351"/>
                  <a:pt x="415" y="1351"/>
                </a:cubicBezTo>
                <a:cubicBezTo>
                  <a:pt x="414" y="1351"/>
                  <a:pt x="414" y="1352"/>
                  <a:pt x="414" y="1352"/>
                </a:cubicBezTo>
                <a:lnTo>
                  <a:pt x="335" y="1422"/>
                </a:lnTo>
                <a:cubicBezTo>
                  <a:pt x="326" y="1430"/>
                  <a:pt x="325" y="1443"/>
                  <a:pt x="333" y="1452"/>
                </a:cubicBezTo>
                <a:cubicBezTo>
                  <a:pt x="338" y="1457"/>
                  <a:pt x="344" y="1459"/>
                  <a:pt x="350" y="1459"/>
                </a:cubicBezTo>
                <a:cubicBezTo>
                  <a:pt x="355" y="1459"/>
                  <a:pt x="360" y="1458"/>
                  <a:pt x="364" y="1454"/>
                </a:cubicBezTo>
                <a:lnTo>
                  <a:pt x="440" y="1387"/>
                </a:lnTo>
                <a:cubicBezTo>
                  <a:pt x="469" y="1375"/>
                  <a:pt x="663" y="1290"/>
                  <a:pt x="723" y="1219"/>
                </a:cubicBezTo>
                <a:lnTo>
                  <a:pt x="825" y="1133"/>
                </a:lnTo>
                <a:cubicBezTo>
                  <a:pt x="841" y="1120"/>
                  <a:pt x="851" y="1101"/>
                  <a:pt x="853" y="1080"/>
                </a:cubicBezTo>
                <a:cubicBezTo>
                  <a:pt x="854" y="1060"/>
                  <a:pt x="848" y="1039"/>
                  <a:pt x="835" y="1024"/>
                </a:cubicBezTo>
                <a:cubicBezTo>
                  <a:pt x="821" y="1008"/>
                  <a:pt x="803" y="998"/>
                  <a:pt x="782" y="996"/>
                </a:cubicBezTo>
                <a:lnTo>
                  <a:pt x="781" y="996"/>
                </a:lnTo>
                <a:lnTo>
                  <a:pt x="781" y="995"/>
                </a:lnTo>
                <a:cubicBezTo>
                  <a:pt x="783" y="975"/>
                  <a:pt x="777" y="955"/>
                  <a:pt x="763" y="939"/>
                </a:cubicBezTo>
                <a:cubicBezTo>
                  <a:pt x="750" y="923"/>
                  <a:pt x="731" y="913"/>
                  <a:pt x="711" y="911"/>
                </a:cubicBezTo>
                <a:lnTo>
                  <a:pt x="710" y="911"/>
                </a:lnTo>
                <a:cubicBezTo>
                  <a:pt x="712" y="890"/>
                  <a:pt x="706" y="870"/>
                  <a:pt x="693" y="854"/>
                </a:cubicBezTo>
                <a:cubicBezTo>
                  <a:pt x="676" y="834"/>
                  <a:pt x="651" y="825"/>
                  <a:pt x="626" y="827"/>
                </a:cubicBezTo>
                <a:cubicBezTo>
                  <a:pt x="626" y="810"/>
                  <a:pt x="620" y="793"/>
                  <a:pt x="608" y="779"/>
                </a:cubicBezTo>
                <a:cubicBezTo>
                  <a:pt x="588" y="754"/>
                  <a:pt x="555" y="746"/>
                  <a:pt x="527" y="754"/>
                </a:cubicBezTo>
                <a:cubicBezTo>
                  <a:pt x="526" y="752"/>
                  <a:pt x="524" y="750"/>
                  <a:pt x="523" y="748"/>
                </a:cubicBezTo>
                <a:lnTo>
                  <a:pt x="427" y="641"/>
                </a:lnTo>
                <a:lnTo>
                  <a:pt x="522" y="597"/>
                </a:lnTo>
                <a:lnTo>
                  <a:pt x="803" y="466"/>
                </a:lnTo>
                <a:cubicBezTo>
                  <a:pt x="804" y="465"/>
                  <a:pt x="805" y="465"/>
                  <a:pt x="806" y="464"/>
                </a:cubicBezTo>
                <a:cubicBezTo>
                  <a:pt x="808" y="464"/>
                  <a:pt x="811" y="464"/>
                  <a:pt x="814" y="464"/>
                </a:cubicBezTo>
                <a:cubicBezTo>
                  <a:pt x="830" y="464"/>
                  <a:pt x="846" y="459"/>
                  <a:pt x="860" y="448"/>
                </a:cubicBezTo>
                <a:cubicBezTo>
                  <a:pt x="874" y="436"/>
                  <a:pt x="883" y="419"/>
                  <a:pt x="885" y="400"/>
                </a:cubicBezTo>
                <a:cubicBezTo>
                  <a:pt x="887" y="381"/>
                  <a:pt x="881" y="362"/>
                  <a:pt x="869" y="348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3" name="Freeform 152">
            <a:extLst>
              <a:ext uri="{FF2B5EF4-FFF2-40B4-BE49-F238E27FC236}">
                <a16:creationId xmlns:a16="http://schemas.microsoft.com/office/drawing/2014/main" id="{A7AA2237-6F6E-E943-B2D5-3CD374F382D8}"/>
              </a:ext>
            </a:extLst>
          </p:cNvPr>
          <p:cNvSpPr/>
          <p:nvPr/>
        </p:nvSpPr>
        <p:spPr>
          <a:xfrm>
            <a:off x="15492100" y="7762818"/>
            <a:ext cx="740253" cy="109446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8" h="1342">
                <a:moveTo>
                  <a:pt x="850" y="890"/>
                </a:moveTo>
                <a:cubicBezTo>
                  <a:pt x="850" y="1109"/>
                  <a:pt x="671" y="1287"/>
                  <a:pt x="453" y="1287"/>
                </a:cubicBezTo>
                <a:cubicBezTo>
                  <a:pt x="234" y="1287"/>
                  <a:pt x="56" y="1109"/>
                  <a:pt x="56" y="890"/>
                </a:cubicBezTo>
                <a:cubicBezTo>
                  <a:pt x="56" y="680"/>
                  <a:pt x="219" y="508"/>
                  <a:pt x="425" y="494"/>
                </a:cubicBezTo>
                <a:lnTo>
                  <a:pt x="425" y="576"/>
                </a:lnTo>
                <a:cubicBezTo>
                  <a:pt x="264" y="590"/>
                  <a:pt x="137" y="725"/>
                  <a:pt x="137" y="890"/>
                </a:cubicBezTo>
                <a:cubicBezTo>
                  <a:pt x="137" y="1063"/>
                  <a:pt x="279" y="1205"/>
                  <a:pt x="453" y="1205"/>
                </a:cubicBezTo>
                <a:cubicBezTo>
                  <a:pt x="626" y="1205"/>
                  <a:pt x="768" y="1063"/>
                  <a:pt x="768" y="890"/>
                </a:cubicBezTo>
                <a:cubicBezTo>
                  <a:pt x="768" y="725"/>
                  <a:pt x="641" y="590"/>
                  <a:pt x="480" y="576"/>
                </a:cubicBezTo>
                <a:lnTo>
                  <a:pt x="480" y="494"/>
                </a:lnTo>
                <a:cubicBezTo>
                  <a:pt x="686" y="508"/>
                  <a:pt x="850" y="680"/>
                  <a:pt x="850" y="890"/>
                </a:cubicBezTo>
                <a:close/>
                <a:moveTo>
                  <a:pt x="425" y="721"/>
                </a:moveTo>
                <a:cubicBezTo>
                  <a:pt x="344" y="734"/>
                  <a:pt x="281" y="805"/>
                  <a:pt x="281" y="890"/>
                </a:cubicBezTo>
                <a:cubicBezTo>
                  <a:pt x="281" y="984"/>
                  <a:pt x="358" y="1061"/>
                  <a:pt x="453" y="1061"/>
                </a:cubicBezTo>
                <a:cubicBezTo>
                  <a:pt x="547" y="1061"/>
                  <a:pt x="624" y="984"/>
                  <a:pt x="624" y="890"/>
                </a:cubicBezTo>
                <a:cubicBezTo>
                  <a:pt x="624" y="805"/>
                  <a:pt x="562" y="734"/>
                  <a:pt x="480" y="721"/>
                </a:cubicBezTo>
                <a:lnTo>
                  <a:pt x="480" y="631"/>
                </a:lnTo>
                <a:cubicBezTo>
                  <a:pt x="611" y="645"/>
                  <a:pt x="713" y="756"/>
                  <a:pt x="713" y="890"/>
                </a:cubicBezTo>
                <a:cubicBezTo>
                  <a:pt x="713" y="1033"/>
                  <a:pt x="596" y="1150"/>
                  <a:pt x="453" y="1150"/>
                </a:cubicBezTo>
                <a:cubicBezTo>
                  <a:pt x="309" y="1150"/>
                  <a:pt x="193" y="1033"/>
                  <a:pt x="193" y="890"/>
                </a:cubicBezTo>
                <a:cubicBezTo>
                  <a:pt x="193" y="756"/>
                  <a:pt x="295" y="645"/>
                  <a:pt x="425" y="631"/>
                </a:cubicBezTo>
                <a:close/>
                <a:moveTo>
                  <a:pt x="453" y="917"/>
                </a:moveTo>
                <a:cubicBezTo>
                  <a:pt x="468" y="917"/>
                  <a:pt x="480" y="905"/>
                  <a:pt x="480" y="890"/>
                </a:cubicBezTo>
                <a:lnTo>
                  <a:pt x="480" y="777"/>
                </a:lnTo>
                <a:cubicBezTo>
                  <a:pt x="531" y="789"/>
                  <a:pt x="569" y="835"/>
                  <a:pt x="569" y="890"/>
                </a:cubicBezTo>
                <a:cubicBezTo>
                  <a:pt x="569" y="954"/>
                  <a:pt x="517" y="1006"/>
                  <a:pt x="453" y="1006"/>
                </a:cubicBezTo>
                <a:cubicBezTo>
                  <a:pt x="388" y="1006"/>
                  <a:pt x="336" y="954"/>
                  <a:pt x="336" y="890"/>
                </a:cubicBezTo>
                <a:cubicBezTo>
                  <a:pt x="336" y="835"/>
                  <a:pt x="374" y="789"/>
                  <a:pt x="425" y="777"/>
                </a:cubicBezTo>
                <a:lnTo>
                  <a:pt x="425" y="890"/>
                </a:lnTo>
                <a:cubicBezTo>
                  <a:pt x="425" y="905"/>
                  <a:pt x="437" y="917"/>
                  <a:pt x="453" y="917"/>
                </a:cubicBezTo>
                <a:close/>
                <a:moveTo>
                  <a:pt x="482" y="136"/>
                </a:moveTo>
                <a:lnTo>
                  <a:pt x="538" y="118"/>
                </a:lnTo>
                <a:cubicBezTo>
                  <a:pt x="581" y="104"/>
                  <a:pt x="626" y="97"/>
                  <a:pt x="671" y="97"/>
                </a:cubicBezTo>
                <a:lnTo>
                  <a:pt x="672" y="97"/>
                </a:lnTo>
                <a:cubicBezTo>
                  <a:pt x="720" y="97"/>
                  <a:pt x="768" y="90"/>
                  <a:pt x="814" y="76"/>
                </a:cubicBezTo>
                <a:lnTo>
                  <a:pt x="853" y="64"/>
                </a:lnTo>
                <a:lnTo>
                  <a:pt x="853" y="291"/>
                </a:lnTo>
                <a:lnTo>
                  <a:pt x="796" y="308"/>
                </a:lnTo>
                <a:cubicBezTo>
                  <a:pt x="755" y="320"/>
                  <a:pt x="714" y="326"/>
                  <a:pt x="671" y="326"/>
                </a:cubicBezTo>
                <a:cubicBezTo>
                  <a:pt x="620" y="326"/>
                  <a:pt x="570" y="334"/>
                  <a:pt x="521" y="350"/>
                </a:cubicBezTo>
                <a:lnTo>
                  <a:pt x="482" y="362"/>
                </a:lnTo>
                <a:close/>
                <a:moveTo>
                  <a:pt x="538" y="402"/>
                </a:moveTo>
                <a:cubicBezTo>
                  <a:pt x="581" y="388"/>
                  <a:pt x="626" y="381"/>
                  <a:pt x="671" y="381"/>
                </a:cubicBezTo>
                <a:cubicBezTo>
                  <a:pt x="719" y="381"/>
                  <a:pt x="766" y="374"/>
                  <a:pt x="812" y="361"/>
                </a:cubicBezTo>
                <a:lnTo>
                  <a:pt x="888" y="338"/>
                </a:lnTo>
                <a:cubicBezTo>
                  <a:pt x="900" y="334"/>
                  <a:pt x="908" y="323"/>
                  <a:pt x="908" y="311"/>
                </a:cubicBezTo>
                <a:lnTo>
                  <a:pt x="908" y="27"/>
                </a:lnTo>
                <a:cubicBezTo>
                  <a:pt x="908" y="18"/>
                  <a:pt x="904" y="10"/>
                  <a:pt x="897" y="5"/>
                </a:cubicBezTo>
                <a:cubicBezTo>
                  <a:pt x="890" y="0"/>
                  <a:pt x="881" y="-2"/>
                  <a:pt x="872" y="1"/>
                </a:cubicBezTo>
                <a:lnTo>
                  <a:pt x="798" y="23"/>
                </a:lnTo>
                <a:cubicBezTo>
                  <a:pt x="757" y="35"/>
                  <a:pt x="715" y="42"/>
                  <a:pt x="672" y="42"/>
                </a:cubicBezTo>
                <a:lnTo>
                  <a:pt x="671" y="42"/>
                </a:lnTo>
                <a:cubicBezTo>
                  <a:pt x="620" y="42"/>
                  <a:pt x="570" y="50"/>
                  <a:pt x="521" y="65"/>
                </a:cubicBezTo>
                <a:lnTo>
                  <a:pt x="480" y="78"/>
                </a:lnTo>
                <a:lnTo>
                  <a:pt x="480" y="60"/>
                </a:lnTo>
                <a:cubicBezTo>
                  <a:pt x="480" y="45"/>
                  <a:pt x="468" y="32"/>
                  <a:pt x="453" y="32"/>
                </a:cubicBezTo>
                <a:cubicBezTo>
                  <a:pt x="437" y="32"/>
                  <a:pt x="425" y="45"/>
                  <a:pt x="425" y="60"/>
                </a:cubicBezTo>
                <a:lnTo>
                  <a:pt x="425" y="438"/>
                </a:lnTo>
                <a:cubicBezTo>
                  <a:pt x="315" y="445"/>
                  <a:pt x="212" y="491"/>
                  <a:pt x="133" y="570"/>
                </a:cubicBezTo>
                <a:cubicBezTo>
                  <a:pt x="47" y="655"/>
                  <a:pt x="0" y="769"/>
                  <a:pt x="0" y="890"/>
                </a:cubicBezTo>
                <a:cubicBezTo>
                  <a:pt x="0" y="1011"/>
                  <a:pt x="47" y="1124"/>
                  <a:pt x="133" y="1210"/>
                </a:cubicBezTo>
                <a:cubicBezTo>
                  <a:pt x="218" y="1295"/>
                  <a:pt x="332" y="1342"/>
                  <a:pt x="453" y="1342"/>
                </a:cubicBezTo>
                <a:cubicBezTo>
                  <a:pt x="573" y="1342"/>
                  <a:pt x="687" y="1295"/>
                  <a:pt x="772" y="1210"/>
                </a:cubicBezTo>
                <a:cubicBezTo>
                  <a:pt x="858" y="1124"/>
                  <a:pt x="905" y="1011"/>
                  <a:pt x="905" y="890"/>
                </a:cubicBezTo>
                <a:cubicBezTo>
                  <a:pt x="905" y="769"/>
                  <a:pt x="858" y="655"/>
                  <a:pt x="772" y="570"/>
                </a:cubicBezTo>
                <a:cubicBezTo>
                  <a:pt x="694" y="491"/>
                  <a:pt x="591" y="445"/>
                  <a:pt x="480" y="438"/>
                </a:cubicBezTo>
                <a:lnTo>
                  <a:pt x="480" y="421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6B7CBE5-CDD6-464B-9A87-45B9D65C4095}"/>
              </a:ext>
            </a:extLst>
          </p:cNvPr>
          <p:cNvGrpSpPr/>
          <p:nvPr/>
        </p:nvGrpSpPr>
        <p:grpSpPr>
          <a:xfrm>
            <a:off x="10881744" y="6858000"/>
            <a:ext cx="2533924" cy="2874834"/>
            <a:chOff x="9822017" y="4081325"/>
            <a:chExt cx="4719400" cy="5354340"/>
          </a:xfrm>
        </p:grpSpPr>
        <p:sp>
          <p:nvSpPr>
            <p:cNvPr id="156" name="Freeform 1">
              <a:extLst>
                <a:ext uri="{FF2B5EF4-FFF2-40B4-BE49-F238E27FC236}">
                  <a16:creationId xmlns:a16="http://schemas.microsoft.com/office/drawing/2014/main" id="{32602662-209A-AD40-B323-2CE4C055C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7763028"/>
              <a:ext cx="4719400" cy="1672637"/>
            </a:xfrm>
            <a:custGeom>
              <a:avLst/>
              <a:gdLst>
                <a:gd name="T0" fmla="*/ 4391 w 4392"/>
                <a:gd name="T1" fmla="*/ 985 h 1555"/>
                <a:gd name="T2" fmla="*/ 4391 w 4392"/>
                <a:gd name="T3" fmla="*/ 985 h 1555"/>
                <a:gd name="T4" fmla="*/ 4228 w 4392"/>
                <a:gd name="T5" fmla="*/ 1220 h 1555"/>
                <a:gd name="T6" fmla="*/ 2222 w 4392"/>
                <a:gd name="T7" fmla="*/ 1554 h 1555"/>
                <a:gd name="T8" fmla="*/ 163 w 4392"/>
                <a:gd name="T9" fmla="*/ 1220 h 1555"/>
                <a:gd name="T10" fmla="*/ 0 w 4392"/>
                <a:gd name="T11" fmla="*/ 985 h 1555"/>
                <a:gd name="T12" fmla="*/ 0 w 4392"/>
                <a:gd name="T13" fmla="*/ 0 h 1555"/>
                <a:gd name="T14" fmla="*/ 4391 w 4392"/>
                <a:gd name="T15" fmla="*/ 0 h 1555"/>
                <a:gd name="T16" fmla="*/ 4391 w 4392"/>
                <a:gd name="T17" fmla="*/ 985 h 1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92" h="1555">
                  <a:moveTo>
                    <a:pt x="4391" y="985"/>
                  </a:moveTo>
                  <a:lnTo>
                    <a:pt x="4391" y="985"/>
                  </a:lnTo>
                  <a:cubicBezTo>
                    <a:pt x="4391" y="1094"/>
                    <a:pt x="4327" y="1184"/>
                    <a:pt x="4228" y="1220"/>
                  </a:cubicBezTo>
                  <a:cubicBezTo>
                    <a:pt x="3749" y="1383"/>
                    <a:pt x="3062" y="1554"/>
                    <a:pt x="2222" y="1554"/>
                  </a:cubicBezTo>
                  <a:cubicBezTo>
                    <a:pt x="1356" y="1554"/>
                    <a:pt x="651" y="1383"/>
                    <a:pt x="163" y="1220"/>
                  </a:cubicBezTo>
                  <a:cubicBezTo>
                    <a:pt x="63" y="1184"/>
                    <a:pt x="0" y="1094"/>
                    <a:pt x="0" y="98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91" y="0"/>
                    <a:pt x="4391" y="0"/>
                    <a:pt x="4391" y="0"/>
                  </a:cubicBezTo>
                  <a:lnTo>
                    <a:pt x="4391" y="985"/>
                  </a:lnTo>
                </a:path>
              </a:pathLst>
            </a:custGeom>
            <a:solidFill>
              <a:schemeClr val="tx1">
                <a:lumMod val="75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7" name="Freeform 2">
              <a:extLst>
                <a:ext uri="{FF2B5EF4-FFF2-40B4-BE49-F238E27FC236}">
                  <a16:creationId xmlns:a16="http://schemas.microsoft.com/office/drawing/2014/main" id="{7FBC10F1-0CA6-3344-8938-60B9132D0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7118611"/>
              <a:ext cx="4719400" cy="1194065"/>
            </a:xfrm>
            <a:custGeom>
              <a:avLst/>
              <a:gdLst>
                <a:gd name="T0" fmla="*/ 4391 w 4392"/>
                <a:gd name="T1" fmla="*/ 551 h 1113"/>
                <a:gd name="T2" fmla="*/ 4391 w 4392"/>
                <a:gd name="T3" fmla="*/ 551 h 1113"/>
                <a:gd name="T4" fmla="*/ 2196 w 4392"/>
                <a:gd name="T5" fmla="*/ 1112 h 1113"/>
                <a:gd name="T6" fmla="*/ 0 w 4392"/>
                <a:gd name="T7" fmla="*/ 551 h 1113"/>
                <a:gd name="T8" fmla="*/ 2196 w 4392"/>
                <a:gd name="T9" fmla="*/ 0 h 1113"/>
                <a:gd name="T10" fmla="*/ 4391 w 4392"/>
                <a:gd name="T11" fmla="*/ 551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2" h="1113">
                  <a:moveTo>
                    <a:pt x="4391" y="551"/>
                  </a:moveTo>
                  <a:lnTo>
                    <a:pt x="4391" y="551"/>
                  </a:lnTo>
                  <a:cubicBezTo>
                    <a:pt x="4391" y="859"/>
                    <a:pt x="3415" y="1112"/>
                    <a:pt x="2196" y="1112"/>
                  </a:cubicBezTo>
                  <a:cubicBezTo>
                    <a:pt x="985" y="1112"/>
                    <a:pt x="0" y="859"/>
                    <a:pt x="0" y="551"/>
                  </a:cubicBezTo>
                  <a:cubicBezTo>
                    <a:pt x="0" y="244"/>
                    <a:pt x="985" y="0"/>
                    <a:pt x="2196" y="0"/>
                  </a:cubicBezTo>
                  <a:cubicBezTo>
                    <a:pt x="3415" y="0"/>
                    <a:pt x="4391" y="244"/>
                    <a:pt x="4391" y="551"/>
                  </a:cubicBezTo>
                </a:path>
              </a:pathLst>
            </a:custGeom>
            <a:solidFill>
              <a:schemeClr val="tx1">
                <a:lumMod val="50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8" name="Freeform 3">
              <a:extLst>
                <a:ext uri="{FF2B5EF4-FFF2-40B4-BE49-F238E27FC236}">
                  <a16:creationId xmlns:a16="http://schemas.microsoft.com/office/drawing/2014/main" id="{AA53DDE5-4C3D-C740-9781-D4DD40924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6237278"/>
              <a:ext cx="4719400" cy="1677377"/>
            </a:xfrm>
            <a:custGeom>
              <a:avLst/>
              <a:gdLst>
                <a:gd name="T0" fmla="*/ 4391 w 4392"/>
                <a:gd name="T1" fmla="*/ 993 h 1563"/>
                <a:gd name="T2" fmla="*/ 4391 w 4392"/>
                <a:gd name="T3" fmla="*/ 993 h 1563"/>
                <a:gd name="T4" fmla="*/ 4228 w 4392"/>
                <a:gd name="T5" fmla="*/ 1228 h 1563"/>
                <a:gd name="T6" fmla="*/ 2222 w 4392"/>
                <a:gd name="T7" fmla="*/ 1562 h 1563"/>
                <a:gd name="T8" fmla="*/ 163 w 4392"/>
                <a:gd name="T9" fmla="*/ 1228 h 1563"/>
                <a:gd name="T10" fmla="*/ 0 w 4392"/>
                <a:gd name="T11" fmla="*/ 993 h 1563"/>
                <a:gd name="T12" fmla="*/ 0 w 4392"/>
                <a:gd name="T13" fmla="*/ 0 h 1563"/>
                <a:gd name="T14" fmla="*/ 4391 w 4392"/>
                <a:gd name="T15" fmla="*/ 0 h 1563"/>
                <a:gd name="T16" fmla="*/ 4391 w 4392"/>
                <a:gd name="T17" fmla="*/ 993 h 1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92" h="1563">
                  <a:moveTo>
                    <a:pt x="4391" y="993"/>
                  </a:moveTo>
                  <a:lnTo>
                    <a:pt x="4391" y="993"/>
                  </a:lnTo>
                  <a:cubicBezTo>
                    <a:pt x="4391" y="1092"/>
                    <a:pt x="4327" y="1191"/>
                    <a:pt x="4228" y="1228"/>
                  </a:cubicBezTo>
                  <a:cubicBezTo>
                    <a:pt x="3749" y="1381"/>
                    <a:pt x="3062" y="1553"/>
                    <a:pt x="2222" y="1562"/>
                  </a:cubicBezTo>
                  <a:cubicBezTo>
                    <a:pt x="1356" y="1562"/>
                    <a:pt x="651" y="1390"/>
                    <a:pt x="163" y="1228"/>
                  </a:cubicBezTo>
                  <a:cubicBezTo>
                    <a:pt x="63" y="1191"/>
                    <a:pt x="0" y="1092"/>
                    <a:pt x="0" y="99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91" y="0"/>
                    <a:pt x="4391" y="0"/>
                    <a:pt x="4391" y="0"/>
                  </a:cubicBezTo>
                  <a:lnTo>
                    <a:pt x="4391" y="993"/>
                  </a:lnTo>
                </a:path>
              </a:pathLst>
            </a:custGeom>
            <a:solidFill>
              <a:schemeClr val="tx1">
                <a:lumMod val="75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9" name="Freeform 4">
              <a:extLst>
                <a:ext uri="{FF2B5EF4-FFF2-40B4-BE49-F238E27FC236}">
                  <a16:creationId xmlns:a16="http://schemas.microsoft.com/office/drawing/2014/main" id="{CA12A1C5-C85B-6B44-953D-84A633556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5597598"/>
              <a:ext cx="4719400" cy="1194065"/>
            </a:xfrm>
            <a:custGeom>
              <a:avLst/>
              <a:gdLst>
                <a:gd name="T0" fmla="*/ 4391 w 4392"/>
                <a:gd name="T1" fmla="*/ 560 h 1112"/>
                <a:gd name="T2" fmla="*/ 4391 w 4392"/>
                <a:gd name="T3" fmla="*/ 560 h 1112"/>
                <a:gd name="T4" fmla="*/ 2196 w 4392"/>
                <a:gd name="T5" fmla="*/ 1111 h 1112"/>
                <a:gd name="T6" fmla="*/ 0 w 4392"/>
                <a:gd name="T7" fmla="*/ 560 h 1112"/>
                <a:gd name="T8" fmla="*/ 2196 w 4392"/>
                <a:gd name="T9" fmla="*/ 0 h 1112"/>
                <a:gd name="T10" fmla="*/ 4391 w 4392"/>
                <a:gd name="T11" fmla="*/ 56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2" h="1112">
                  <a:moveTo>
                    <a:pt x="4391" y="560"/>
                  </a:moveTo>
                  <a:lnTo>
                    <a:pt x="4391" y="560"/>
                  </a:lnTo>
                  <a:cubicBezTo>
                    <a:pt x="4391" y="867"/>
                    <a:pt x="3415" y="1111"/>
                    <a:pt x="2196" y="1111"/>
                  </a:cubicBezTo>
                  <a:cubicBezTo>
                    <a:pt x="985" y="1111"/>
                    <a:pt x="0" y="867"/>
                    <a:pt x="0" y="560"/>
                  </a:cubicBezTo>
                  <a:cubicBezTo>
                    <a:pt x="0" y="253"/>
                    <a:pt x="985" y="0"/>
                    <a:pt x="2196" y="0"/>
                  </a:cubicBezTo>
                  <a:cubicBezTo>
                    <a:pt x="3415" y="0"/>
                    <a:pt x="4391" y="253"/>
                    <a:pt x="4391" y="560"/>
                  </a:cubicBezTo>
                </a:path>
              </a:pathLst>
            </a:custGeom>
            <a:solidFill>
              <a:schemeClr val="tx1">
                <a:lumMod val="50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0" name="Freeform 5">
              <a:extLst>
                <a:ext uri="{FF2B5EF4-FFF2-40B4-BE49-F238E27FC236}">
                  <a16:creationId xmlns:a16="http://schemas.microsoft.com/office/drawing/2014/main" id="{8115B43C-A15C-194A-BF97-C6C325A2D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4721004"/>
              <a:ext cx="4719400" cy="1682114"/>
            </a:xfrm>
            <a:custGeom>
              <a:avLst/>
              <a:gdLst>
                <a:gd name="T0" fmla="*/ 4391 w 4392"/>
                <a:gd name="T1" fmla="*/ 985 h 1564"/>
                <a:gd name="T2" fmla="*/ 4391 w 4392"/>
                <a:gd name="T3" fmla="*/ 985 h 1564"/>
                <a:gd name="T4" fmla="*/ 4228 w 4392"/>
                <a:gd name="T5" fmla="*/ 1220 h 1564"/>
                <a:gd name="T6" fmla="*/ 2222 w 4392"/>
                <a:gd name="T7" fmla="*/ 1554 h 1564"/>
                <a:gd name="T8" fmla="*/ 163 w 4392"/>
                <a:gd name="T9" fmla="*/ 1220 h 1564"/>
                <a:gd name="T10" fmla="*/ 0 w 4392"/>
                <a:gd name="T11" fmla="*/ 985 h 1564"/>
                <a:gd name="T12" fmla="*/ 0 w 4392"/>
                <a:gd name="T13" fmla="*/ 0 h 1564"/>
                <a:gd name="T14" fmla="*/ 4391 w 4392"/>
                <a:gd name="T15" fmla="*/ 0 h 1564"/>
                <a:gd name="T16" fmla="*/ 4391 w 4392"/>
                <a:gd name="T17" fmla="*/ 985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92" h="1564">
                  <a:moveTo>
                    <a:pt x="4391" y="985"/>
                  </a:moveTo>
                  <a:lnTo>
                    <a:pt x="4391" y="985"/>
                  </a:lnTo>
                  <a:cubicBezTo>
                    <a:pt x="4391" y="1094"/>
                    <a:pt x="4327" y="1193"/>
                    <a:pt x="4228" y="1220"/>
                  </a:cubicBezTo>
                  <a:cubicBezTo>
                    <a:pt x="3749" y="1383"/>
                    <a:pt x="3062" y="1554"/>
                    <a:pt x="2222" y="1554"/>
                  </a:cubicBezTo>
                  <a:cubicBezTo>
                    <a:pt x="1356" y="1563"/>
                    <a:pt x="651" y="1383"/>
                    <a:pt x="163" y="1220"/>
                  </a:cubicBezTo>
                  <a:cubicBezTo>
                    <a:pt x="63" y="1193"/>
                    <a:pt x="0" y="1094"/>
                    <a:pt x="0" y="98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91" y="0"/>
                    <a:pt x="4391" y="0"/>
                    <a:pt x="4391" y="0"/>
                  </a:cubicBezTo>
                  <a:lnTo>
                    <a:pt x="4391" y="985"/>
                  </a:lnTo>
                </a:path>
              </a:pathLst>
            </a:custGeom>
            <a:solidFill>
              <a:schemeClr val="tx1">
                <a:lumMod val="75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1" name="Freeform 6">
              <a:extLst>
                <a:ext uri="{FF2B5EF4-FFF2-40B4-BE49-F238E27FC236}">
                  <a16:creationId xmlns:a16="http://schemas.microsoft.com/office/drawing/2014/main" id="{A796600A-69E1-3144-8AB4-649CBEEE1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4081325"/>
              <a:ext cx="4719400" cy="1194065"/>
            </a:xfrm>
            <a:custGeom>
              <a:avLst/>
              <a:gdLst>
                <a:gd name="T0" fmla="*/ 4391 w 4392"/>
                <a:gd name="T1" fmla="*/ 560 h 1112"/>
                <a:gd name="T2" fmla="*/ 4391 w 4392"/>
                <a:gd name="T3" fmla="*/ 560 h 1112"/>
                <a:gd name="T4" fmla="*/ 2196 w 4392"/>
                <a:gd name="T5" fmla="*/ 1111 h 1112"/>
                <a:gd name="T6" fmla="*/ 0 w 4392"/>
                <a:gd name="T7" fmla="*/ 560 h 1112"/>
                <a:gd name="T8" fmla="*/ 2196 w 4392"/>
                <a:gd name="T9" fmla="*/ 0 h 1112"/>
                <a:gd name="T10" fmla="*/ 4391 w 4392"/>
                <a:gd name="T11" fmla="*/ 56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2" h="1112">
                  <a:moveTo>
                    <a:pt x="4391" y="560"/>
                  </a:moveTo>
                  <a:lnTo>
                    <a:pt x="4391" y="560"/>
                  </a:lnTo>
                  <a:cubicBezTo>
                    <a:pt x="4391" y="868"/>
                    <a:pt x="3415" y="1111"/>
                    <a:pt x="2196" y="1111"/>
                  </a:cubicBezTo>
                  <a:cubicBezTo>
                    <a:pt x="985" y="1111"/>
                    <a:pt x="0" y="868"/>
                    <a:pt x="0" y="560"/>
                  </a:cubicBezTo>
                  <a:cubicBezTo>
                    <a:pt x="0" y="253"/>
                    <a:pt x="985" y="0"/>
                    <a:pt x="2196" y="0"/>
                  </a:cubicBezTo>
                  <a:cubicBezTo>
                    <a:pt x="3415" y="0"/>
                    <a:pt x="4391" y="253"/>
                    <a:pt x="4391" y="560"/>
                  </a:cubicBezTo>
                </a:path>
              </a:pathLst>
            </a:custGeom>
            <a:solidFill>
              <a:schemeClr val="tx1">
                <a:lumMod val="50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4D17311-4701-9E4C-825C-EB87A3A91461}"/>
              </a:ext>
            </a:extLst>
          </p:cNvPr>
          <p:cNvGrpSpPr/>
          <p:nvPr/>
        </p:nvGrpSpPr>
        <p:grpSpPr>
          <a:xfrm>
            <a:off x="13933252" y="4955014"/>
            <a:ext cx="9382540" cy="1575066"/>
            <a:chOff x="13933252" y="4955014"/>
            <a:chExt cx="9382540" cy="1575066"/>
          </a:xfrm>
        </p:grpSpPr>
        <p:sp>
          <p:nvSpPr>
            <p:cNvPr id="162" name="Rectangle 56">
              <a:extLst>
                <a:ext uri="{FF2B5EF4-FFF2-40B4-BE49-F238E27FC236}">
                  <a16:creationId xmlns:a16="http://schemas.microsoft.com/office/drawing/2014/main" id="{DA087DF6-C76B-BF41-AFCA-AB3D7E8EF9AA}"/>
                </a:ext>
              </a:extLst>
            </p:cNvPr>
            <p:cNvSpPr/>
            <p:nvPr/>
          </p:nvSpPr>
          <p:spPr>
            <a:xfrm>
              <a:off x="18882676" y="5172413"/>
              <a:ext cx="443311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163" name="Rounded Rectangle 162">
              <a:extLst>
                <a:ext uri="{FF2B5EF4-FFF2-40B4-BE49-F238E27FC236}">
                  <a16:creationId xmlns:a16="http://schemas.microsoft.com/office/drawing/2014/main" id="{E22ACECD-01AC-C44D-97B1-0032584684A4}"/>
                </a:ext>
              </a:extLst>
            </p:cNvPr>
            <p:cNvSpPr/>
            <p:nvPr/>
          </p:nvSpPr>
          <p:spPr>
            <a:xfrm>
              <a:off x="13933252" y="4955014"/>
              <a:ext cx="4425086" cy="15750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4" name="CuadroTexto 395">
              <a:extLst>
                <a:ext uri="{FF2B5EF4-FFF2-40B4-BE49-F238E27FC236}">
                  <a16:creationId xmlns:a16="http://schemas.microsoft.com/office/drawing/2014/main" id="{FA671189-744C-664F-880C-F3D6D1894AFF}"/>
                </a:ext>
              </a:extLst>
            </p:cNvPr>
            <p:cNvSpPr txBox="1"/>
            <p:nvPr/>
          </p:nvSpPr>
          <p:spPr>
            <a:xfrm>
              <a:off x="14564946" y="5403437"/>
              <a:ext cx="316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Awareness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AE84A188-99BA-A04A-9C10-BBB795A346FF}"/>
              </a:ext>
            </a:extLst>
          </p:cNvPr>
          <p:cNvGrpSpPr/>
          <p:nvPr/>
        </p:nvGrpSpPr>
        <p:grpSpPr>
          <a:xfrm>
            <a:off x="13933252" y="10267243"/>
            <a:ext cx="9382540" cy="1575066"/>
            <a:chOff x="13933252" y="4955014"/>
            <a:chExt cx="9382540" cy="1575066"/>
          </a:xfrm>
        </p:grpSpPr>
        <p:sp>
          <p:nvSpPr>
            <p:cNvPr id="166" name="Rectangle 56">
              <a:extLst>
                <a:ext uri="{FF2B5EF4-FFF2-40B4-BE49-F238E27FC236}">
                  <a16:creationId xmlns:a16="http://schemas.microsoft.com/office/drawing/2014/main" id="{6AE64119-7BC6-034D-9DD5-7126F627C0ED}"/>
                </a:ext>
              </a:extLst>
            </p:cNvPr>
            <p:cNvSpPr/>
            <p:nvPr/>
          </p:nvSpPr>
          <p:spPr>
            <a:xfrm>
              <a:off x="18882676" y="5172413"/>
              <a:ext cx="443311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167" name="Rounded Rectangle 166">
              <a:extLst>
                <a:ext uri="{FF2B5EF4-FFF2-40B4-BE49-F238E27FC236}">
                  <a16:creationId xmlns:a16="http://schemas.microsoft.com/office/drawing/2014/main" id="{0F088578-899C-A941-AF72-5481DC20DF5A}"/>
                </a:ext>
              </a:extLst>
            </p:cNvPr>
            <p:cNvSpPr/>
            <p:nvPr/>
          </p:nvSpPr>
          <p:spPr>
            <a:xfrm>
              <a:off x="13933252" y="4955014"/>
              <a:ext cx="4425086" cy="157506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8" name="CuadroTexto 395">
              <a:extLst>
                <a:ext uri="{FF2B5EF4-FFF2-40B4-BE49-F238E27FC236}">
                  <a16:creationId xmlns:a16="http://schemas.microsoft.com/office/drawing/2014/main" id="{F032CC4F-E2BC-FF41-A690-AD146A48EF25}"/>
                </a:ext>
              </a:extLst>
            </p:cNvPr>
            <p:cNvSpPr txBox="1"/>
            <p:nvPr/>
          </p:nvSpPr>
          <p:spPr>
            <a:xfrm>
              <a:off x="14564946" y="5403437"/>
              <a:ext cx="316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Awareness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47F4EE-4180-3C47-B6F3-414DB9353F21}"/>
              </a:ext>
            </a:extLst>
          </p:cNvPr>
          <p:cNvGrpSpPr/>
          <p:nvPr/>
        </p:nvGrpSpPr>
        <p:grpSpPr>
          <a:xfrm>
            <a:off x="995964" y="4955014"/>
            <a:ext cx="9382540" cy="6887295"/>
            <a:chOff x="-305262" y="4955014"/>
            <a:chExt cx="9382540" cy="6887295"/>
          </a:xfrm>
        </p:grpSpPr>
        <p:sp>
          <p:nvSpPr>
            <p:cNvPr id="170" name="Rectangle 56">
              <a:extLst>
                <a:ext uri="{FF2B5EF4-FFF2-40B4-BE49-F238E27FC236}">
                  <a16:creationId xmlns:a16="http://schemas.microsoft.com/office/drawing/2014/main" id="{F7D2B38B-E968-1E4D-A5B3-0D6962C4A436}"/>
                </a:ext>
              </a:extLst>
            </p:cNvPr>
            <p:cNvSpPr/>
            <p:nvPr/>
          </p:nvSpPr>
          <p:spPr>
            <a:xfrm flipH="1">
              <a:off x="-305262" y="5172413"/>
              <a:ext cx="443311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171" name="Rounded Rectangle 170">
              <a:extLst>
                <a:ext uri="{FF2B5EF4-FFF2-40B4-BE49-F238E27FC236}">
                  <a16:creationId xmlns:a16="http://schemas.microsoft.com/office/drawing/2014/main" id="{9FBABED7-8E08-C240-9B8B-6E1B28FF924D}"/>
                </a:ext>
              </a:extLst>
            </p:cNvPr>
            <p:cNvSpPr/>
            <p:nvPr/>
          </p:nvSpPr>
          <p:spPr>
            <a:xfrm flipH="1">
              <a:off x="4652192" y="4955014"/>
              <a:ext cx="4425086" cy="157506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2" name="CuadroTexto 395">
              <a:extLst>
                <a:ext uri="{FF2B5EF4-FFF2-40B4-BE49-F238E27FC236}">
                  <a16:creationId xmlns:a16="http://schemas.microsoft.com/office/drawing/2014/main" id="{E3CB15BD-7093-9D4D-92D2-7187D199E7D0}"/>
                </a:ext>
              </a:extLst>
            </p:cNvPr>
            <p:cNvSpPr txBox="1"/>
            <p:nvPr/>
          </p:nvSpPr>
          <p:spPr>
            <a:xfrm flipH="1">
              <a:off x="5283892" y="5403437"/>
              <a:ext cx="316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Awareness</a:t>
              </a:r>
            </a:p>
          </p:txBody>
        </p:sp>
        <p:sp>
          <p:nvSpPr>
            <p:cNvPr id="174" name="Rectangle 56">
              <a:extLst>
                <a:ext uri="{FF2B5EF4-FFF2-40B4-BE49-F238E27FC236}">
                  <a16:creationId xmlns:a16="http://schemas.microsoft.com/office/drawing/2014/main" id="{5491C0F3-6A16-6846-A918-DB2D6FBB6AB6}"/>
                </a:ext>
              </a:extLst>
            </p:cNvPr>
            <p:cNvSpPr/>
            <p:nvPr/>
          </p:nvSpPr>
          <p:spPr>
            <a:xfrm flipH="1">
              <a:off x="-305262" y="10484642"/>
              <a:ext cx="443311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175" name="Rounded Rectangle 174">
              <a:extLst>
                <a:ext uri="{FF2B5EF4-FFF2-40B4-BE49-F238E27FC236}">
                  <a16:creationId xmlns:a16="http://schemas.microsoft.com/office/drawing/2014/main" id="{7CDC7416-A75F-D14A-BF67-B393048CE73C}"/>
                </a:ext>
              </a:extLst>
            </p:cNvPr>
            <p:cNvSpPr/>
            <p:nvPr/>
          </p:nvSpPr>
          <p:spPr>
            <a:xfrm flipH="1">
              <a:off x="4652192" y="10267243"/>
              <a:ext cx="4425086" cy="157506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6" name="CuadroTexto 395">
              <a:extLst>
                <a:ext uri="{FF2B5EF4-FFF2-40B4-BE49-F238E27FC236}">
                  <a16:creationId xmlns:a16="http://schemas.microsoft.com/office/drawing/2014/main" id="{DDEF8169-EE44-014B-A0D0-2B9059A1D76D}"/>
                </a:ext>
              </a:extLst>
            </p:cNvPr>
            <p:cNvSpPr txBox="1"/>
            <p:nvPr/>
          </p:nvSpPr>
          <p:spPr>
            <a:xfrm flipH="1">
              <a:off x="5283892" y="10715666"/>
              <a:ext cx="316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Awareness</a:t>
              </a:r>
            </a:p>
          </p:txBody>
        </p:sp>
      </p:grpSp>
      <p:sp>
        <p:nvSpPr>
          <p:cNvPr id="45" name="CuadroTexto 350">
            <a:extLst>
              <a:ext uri="{FF2B5EF4-FFF2-40B4-BE49-F238E27FC236}">
                <a16:creationId xmlns:a16="http://schemas.microsoft.com/office/drawing/2014/main" id="{B291F20B-A9F4-3B4A-A98D-EB8620E163C6}"/>
              </a:ext>
            </a:extLst>
          </p:cNvPr>
          <p:cNvSpPr txBox="1"/>
          <p:nvPr/>
        </p:nvSpPr>
        <p:spPr>
          <a:xfrm>
            <a:off x="5124263" y="1022190"/>
            <a:ext cx="14129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Computer / Database Diagram</a:t>
            </a:r>
          </a:p>
        </p:txBody>
      </p:sp>
    </p:spTree>
    <p:extLst>
      <p:ext uri="{BB962C8B-B14F-4D97-AF65-F5344CB8AC3E}">
        <p14:creationId xmlns:p14="http://schemas.microsoft.com/office/powerpoint/2010/main" val="15815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9">
            <a:extLst>
              <a:ext uri="{FF2B5EF4-FFF2-40B4-BE49-F238E27FC236}">
                <a16:creationId xmlns:a16="http://schemas.microsoft.com/office/drawing/2014/main" id="{CA6F6C0D-7663-F24F-9D2A-7DD307768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5658" y="7461612"/>
            <a:ext cx="55956" cy="127173"/>
          </a:xfrm>
          <a:custGeom>
            <a:avLst/>
            <a:gdLst>
              <a:gd name="T0" fmla="*/ 63 w 95"/>
              <a:gd name="T1" fmla="*/ 219 h 220"/>
              <a:gd name="T2" fmla="*/ 63 w 95"/>
              <a:gd name="T3" fmla="*/ 219 h 220"/>
              <a:gd name="T4" fmla="*/ 31 w 95"/>
              <a:gd name="T5" fmla="*/ 188 h 220"/>
              <a:gd name="T6" fmla="*/ 0 w 95"/>
              <a:gd name="T7" fmla="*/ 32 h 220"/>
              <a:gd name="T8" fmla="*/ 31 w 95"/>
              <a:gd name="T9" fmla="*/ 0 h 220"/>
              <a:gd name="T10" fmla="*/ 63 w 95"/>
              <a:gd name="T11" fmla="*/ 32 h 220"/>
              <a:gd name="T12" fmla="*/ 94 w 95"/>
              <a:gd name="T13" fmla="*/ 157 h 220"/>
              <a:gd name="T14" fmla="*/ 63 w 95"/>
              <a:gd name="T15" fmla="*/ 21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220">
                <a:moveTo>
                  <a:pt x="63" y="219"/>
                </a:moveTo>
                <a:lnTo>
                  <a:pt x="63" y="219"/>
                </a:lnTo>
                <a:cubicBezTo>
                  <a:pt x="31" y="219"/>
                  <a:pt x="31" y="188"/>
                  <a:pt x="31" y="188"/>
                </a:cubicBezTo>
                <a:cubicBezTo>
                  <a:pt x="31" y="188"/>
                  <a:pt x="31" y="125"/>
                  <a:pt x="0" y="32"/>
                </a:cubicBezTo>
                <a:cubicBezTo>
                  <a:pt x="0" y="0"/>
                  <a:pt x="31" y="0"/>
                  <a:pt x="31" y="0"/>
                </a:cubicBezTo>
                <a:cubicBezTo>
                  <a:pt x="63" y="0"/>
                  <a:pt x="63" y="0"/>
                  <a:pt x="63" y="32"/>
                </a:cubicBezTo>
                <a:cubicBezTo>
                  <a:pt x="94" y="125"/>
                  <a:pt x="94" y="157"/>
                  <a:pt x="94" y="157"/>
                </a:cubicBezTo>
                <a:cubicBezTo>
                  <a:pt x="94" y="188"/>
                  <a:pt x="94" y="219"/>
                  <a:pt x="63" y="219"/>
                </a:cubicBezTo>
              </a:path>
            </a:pathLst>
          </a:custGeom>
          <a:solidFill>
            <a:srgbClr val="BFBEBE"/>
          </a:solidFill>
          <a:ln w="12700" cap="flat">
            <a:solidFill>
              <a:srgbClr val="808080">
                <a:alpha val="20000"/>
              </a:srgb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12">
            <a:extLst>
              <a:ext uri="{FF2B5EF4-FFF2-40B4-BE49-F238E27FC236}">
                <a16:creationId xmlns:a16="http://schemas.microsoft.com/office/drawing/2014/main" id="{EDFA5769-0CEF-BC4F-976E-CC34603A7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2929" y="10769838"/>
            <a:ext cx="127173" cy="73761"/>
          </a:xfrm>
          <a:custGeom>
            <a:avLst/>
            <a:gdLst>
              <a:gd name="T0" fmla="*/ 31 w 219"/>
              <a:gd name="T1" fmla="*/ 125 h 126"/>
              <a:gd name="T2" fmla="*/ 31 w 219"/>
              <a:gd name="T3" fmla="*/ 125 h 126"/>
              <a:gd name="T4" fmla="*/ 0 w 219"/>
              <a:gd name="T5" fmla="*/ 94 h 126"/>
              <a:gd name="T6" fmla="*/ 31 w 219"/>
              <a:gd name="T7" fmla="*/ 32 h 126"/>
              <a:gd name="T8" fmla="*/ 156 w 219"/>
              <a:gd name="T9" fmla="*/ 0 h 126"/>
              <a:gd name="T10" fmla="*/ 187 w 219"/>
              <a:gd name="T11" fmla="*/ 32 h 126"/>
              <a:gd name="T12" fmla="*/ 187 w 219"/>
              <a:gd name="T13" fmla="*/ 94 h 126"/>
              <a:gd name="T14" fmla="*/ 31 w 219"/>
              <a:gd name="T15" fmla="*/ 94 h 126"/>
              <a:gd name="T16" fmla="*/ 31 w 219"/>
              <a:gd name="T17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9" h="126">
                <a:moveTo>
                  <a:pt x="31" y="125"/>
                </a:moveTo>
                <a:lnTo>
                  <a:pt x="31" y="125"/>
                </a:lnTo>
                <a:cubicBezTo>
                  <a:pt x="0" y="125"/>
                  <a:pt x="0" y="94"/>
                  <a:pt x="0" y="94"/>
                </a:cubicBezTo>
                <a:cubicBezTo>
                  <a:pt x="0" y="63"/>
                  <a:pt x="0" y="32"/>
                  <a:pt x="31" y="32"/>
                </a:cubicBezTo>
                <a:cubicBezTo>
                  <a:pt x="31" y="32"/>
                  <a:pt x="62" y="32"/>
                  <a:pt x="156" y="0"/>
                </a:cubicBezTo>
                <a:cubicBezTo>
                  <a:pt x="187" y="0"/>
                  <a:pt x="187" y="32"/>
                  <a:pt x="187" y="32"/>
                </a:cubicBezTo>
                <a:cubicBezTo>
                  <a:pt x="218" y="63"/>
                  <a:pt x="187" y="63"/>
                  <a:pt x="187" y="94"/>
                </a:cubicBezTo>
                <a:cubicBezTo>
                  <a:pt x="93" y="94"/>
                  <a:pt x="31" y="94"/>
                  <a:pt x="31" y="94"/>
                </a:cubicBezTo>
                <a:cubicBezTo>
                  <a:pt x="31" y="125"/>
                  <a:pt x="31" y="125"/>
                  <a:pt x="31" y="125"/>
                </a:cubicBezTo>
              </a:path>
            </a:pathLst>
          </a:custGeom>
          <a:solidFill>
            <a:srgbClr val="BFBEBE"/>
          </a:solidFill>
          <a:ln w="12700" cap="flat">
            <a:solidFill>
              <a:srgbClr val="808080">
                <a:alpha val="20000"/>
              </a:srgb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AEF2D3-C8AD-0D40-A209-A798CAAF0D3A}"/>
              </a:ext>
            </a:extLst>
          </p:cNvPr>
          <p:cNvGrpSpPr/>
          <p:nvPr/>
        </p:nvGrpSpPr>
        <p:grpSpPr>
          <a:xfrm>
            <a:off x="9665710" y="5993218"/>
            <a:ext cx="1477751" cy="4776621"/>
            <a:chOff x="9665710" y="5993218"/>
            <a:chExt cx="1477751" cy="4776621"/>
          </a:xfrm>
          <a:solidFill>
            <a:schemeClr val="bg1">
              <a:lumMod val="50000"/>
              <a:alpha val="20000"/>
            </a:schemeClr>
          </a:solidFill>
        </p:grpSpPr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E6DB6D53-BF91-9444-8A49-36A9B5A90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7512" y="6049174"/>
              <a:ext cx="1225949" cy="1353122"/>
            </a:xfrm>
            <a:custGeom>
              <a:avLst/>
              <a:gdLst>
                <a:gd name="T0" fmla="*/ 2063 w 2126"/>
                <a:gd name="T1" fmla="*/ 2344 h 2345"/>
                <a:gd name="T2" fmla="*/ 2063 w 2126"/>
                <a:gd name="T3" fmla="*/ 2344 h 2345"/>
                <a:gd name="T4" fmla="*/ 2032 w 2126"/>
                <a:gd name="T5" fmla="*/ 2312 h 2345"/>
                <a:gd name="T6" fmla="*/ 1969 w 2126"/>
                <a:gd name="T7" fmla="*/ 2031 h 2345"/>
                <a:gd name="T8" fmla="*/ 1969 w 2126"/>
                <a:gd name="T9" fmla="*/ 2000 h 2345"/>
                <a:gd name="T10" fmla="*/ 2032 w 2126"/>
                <a:gd name="T11" fmla="*/ 2031 h 2345"/>
                <a:gd name="T12" fmla="*/ 2125 w 2126"/>
                <a:gd name="T13" fmla="*/ 2312 h 2345"/>
                <a:gd name="T14" fmla="*/ 2094 w 2126"/>
                <a:gd name="T15" fmla="*/ 2344 h 2345"/>
                <a:gd name="T16" fmla="*/ 2063 w 2126"/>
                <a:gd name="T17" fmla="*/ 2344 h 2345"/>
                <a:gd name="T18" fmla="*/ 1875 w 2126"/>
                <a:gd name="T19" fmla="*/ 1781 h 2345"/>
                <a:gd name="T20" fmla="*/ 1875 w 2126"/>
                <a:gd name="T21" fmla="*/ 1781 h 2345"/>
                <a:gd name="T22" fmla="*/ 1844 w 2126"/>
                <a:gd name="T23" fmla="*/ 1781 h 2345"/>
                <a:gd name="T24" fmla="*/ 1719 w 2126"/>
                <a:gd name="T25" fmla="*/ 1500 h 2345"/>
                <a:gd name="T26" fmla="*/ 1750 w 2126"/>
                <a:gd name="T27" fmla="*/ 1469 h 2345"/>
                <a:gd name="T28" fmla="*/ 1782 w 2126"/>
                <a:gd name="T29" fmla="*/ 1469 h 2345"/>
                <a:gd name="T30" fmla="*/ 1938 w 2126"/>
                <a:gd name="T31" fmla="*/ 1750 h 2345"/>
                <a:gd name="T32" fmla="*/ 1907 w 2126"/>
                <a:gd name="T33" fmla="*/ 1781 h 2345"/>
                <a:gd name="T34" fmla="*/ 1875 w 2126"/>
                <a:gd name="T35" fmla="*/ 1781 h 2345"/>
                <a:gd name="T36" fmla="*/ 1625 w 2126"/>
                <a:gd name="T37" fmla="*/ 1281 h 2345"/>
                <a:gd name="T38" fmla="*/ 1625 w 2126"/>
                <a:gd name="T39" fmla="*/ 1281 h 2345"/>
                <a:gd name="T40" fmla="*/ 1594 w 2126"/>
                <a:gd name="T41" fmla="*/ 1281 h 2345"/>
                <a:gd name="T42" fmla="*/ 1407 w 2126"/>
                <a:gd name="T43" fmla="*/ 1031 h 2345"/>
                <a:gd name="T44" fmla="*/ 1438 w 2126"/>
                <a:gd name="T45" fmla="*/ 969 h 2345"/>
                <a:gd name="T46" fmla="*/ 1469 w 2126"/>
                <a:gd name="T47" fmla="*/ 1000 h 2345"/>
                <a:gd name="T48" fmla="*/ 1657 w 2126"/>
                <a:gd name="T49" fmla="*/ 1219 h 2345"/>
                <a:gd name="T50" fmla="*/ 1625 w 2126"/>
                <a:gd name="T51" fmla="*/ 1281 h 2345"/>
                <a:gd name="T52" fmla="*/ 1250 w 2126"/>
                <a:gd name="T53" fmla="*/ 844 h 2345"/>
                <a:gd name="T54" fmla="*/ 1250 w 2126"/>
                <a:gd name="T55" fmla="*/ 844 h 2345"/>
                <a:gd name="T56" fmla="*/ 1219 w 2126"/>
                <a:gd name="T57" fmla="*/ 812 h 2345"/>
                <a:gd name="T58" fmla="*/ 1032 w 2126"/>
                <a:gd name="T59" fmla="*/ 625 h 2345"/>
                <a:gd name="T60" fmla="*/ 1032 w 2126"/>
                <a:gd name="T61" fmla="*/ 562 h 2345"/>
                <a:gd name="T62" fmla="*/ 1063 w 2126"/>
                <a:gd name="T63" fmla="*/ 562 h 2345"/>
                <a:gd name="T64" fmla="*/ 1282 w 2126"/>
                <a:gd name="T65" fmla="*/ 781 h 2345"/>
                <a:gd name="T66" fmla="*/ 1282 w 2126"/>
                <a:gd name="T67" fmla="*/ 812 h 2345"/>
                <a:gd name="T68" fmla="*/ 1250 w 2126"/>
                <a:gd name="T69" fmla="*/ 844 h 2345"/>
                <a:gd name="T70" fmla="*/ 813 w 2126"/>
                <a:gd name="T71" fmla="*/ 469 h 2345"/>
                <a:gd name="T72" fmla="*/ 813 w 2126"/>
                <a:gd name="T73" fmla="*/ 469 h 2345"/>
                <a:gd name="T74" fmla="*/ 782 w 2126"/>
                <a:gd name="T75" fmla="*/ 437 h 2345"/>
                <a:gd name="T76" fmla="*/ 563 w 2126"/>
                <a:gd name="T77" fmla="*/ 312 h 2345"/>
                <a:gd name="T78" fmla="*/ 532 w 2126"/>
                <a:gd name="T79" fmla="*/ 250 h 2345"/>
                <a:gd name="T80" fmla="*/ 594 w 2126"/>
                <a:gd name="T81" fmla="*/ 250 h 2345"/>
                <a:gd name="T82" fmla="*/ 844 w 2126"/>
                <a:gd name="T83" fmla="*/ 375 h 2345"/>
                <a:gd name="T84" fmla="*/ 844 w 2126"/>
                <a:gd name="T85" fmla="*/ 437 h 2345"/>
                <a:gd name="T86" fmla="*/ 813 w 2126"/>
                <a:gd name="T87" fmla="*/ 469 h 2345"/>
                <a:gd name="T88" fmla="*/ 313 w 2126"/>
                <a:gd name="T89" fmla="*/ 187 h 2345"/>
                <a:gd name="T90" fmla="*/ 313 w 2126"/>
                <a:gd name="T91" fmla="*/ 187 h 2345"/>
                <a:gd name="T92" fmla="*/ 282 w 2126"/>
                <a:gd name="T93" fmla="*/ 187 h 2345"/>
                <a:gd name="T94" fmla="*/ 32 w 2126"/>
                <a:gd name="T95" fmla="*/ 94 h 2345"/>
                <a:gd name="T96" fmla="*/ 0 w 2126"/>
                <a:gd name="T97" fmla="*/ 31 h 2345"/>
                <a:gd name="T98" fmla="*/ 32 w 2126"/>
                <a:gd name="T99" fmla="*/ 0 h 2345"/>
                <a:gd name="T100" fmla="*/ 313 w 2126"/>
                <a:gd name="T101" fmla="*/ 125 h 2345"/>
                <a:gd name="T102" fmla="*/ 344 w 2126"/>
                <a:gd name="T103" fmla="*/ 156 h 2345"/>
                <a:gd name="T104" fmla="*/ 313 w 2126"/>
                <a:gd name="T105" fmla="*/ 187 h 2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26" h="2345">
                  <a:moveTo>
                    <a:pt x="2063" y="2344"/>
                  </a:moveTo>
                  <a:lnTo>
                    <a:pt x="2063" y="2344"/>
                  </a:lnTo>
                  <a:cubicBezTo>
                    <a:pt x="2063" y="2344"/>
                    <a:pt x="2032" y="2344"/>
                    <a:pt x="2032" y="2312"/>
                  </a:cubicBezTo>
                  <a:cubicBezTo>
                    <a:pt x="2032" y="2219"/>
                    <a:pt x="2000" y="2125"/>
                    <a:pt x="1969" y="2031"/>
                  </a:cubicBezTo>
                  <a:cubicBezTo>
                    <a:pt x="1938" y="2031"/>
                    <a:pt x="1969" y="2000"/>
                    <a:pt x="1969" y="2000"/>
                  </a:cubicBezTo>
                  <a:cubicBezTo>
                    <a:pt x="2000" y="2000"/>
                    <a:pt x="2032" y="2000"/>
                    <a:pt x="2032" y="2031"/>
                  </a:cubicBezTo>
                  <a:cubicBezTo>
                    <a:pt x="2063" y="2094"/>
                    <a:pt x="2094" y="2219"/>
                    <a:pt x="2125" y="2312"/>
                  </a:cubicBezTo>
                  <a:lnTo>
                    <a:pt x="2094" y="2344"/>
                  </a:lnTo>
                  <a:cubicBezTo>
                    <a:pt x="2094" y="2344"/>
                    <a:pt x="2094" y="2344"/>
                    <a:pt x="2063" y="2344"/>
                  </a:cubicBezTo>
                  <a:close/>
                  <a:moveTo>
                    <a:pt x="1875" y="1781"/>
                  </a:moveTo>
                  <a:lnTo>
                    <a:pt x="1875" y="1781"/>
                  </a:lnTo>
                  <a:cubicBezTo>
                    <a:pt x="1875" y="1781"/>
                    <a:pt x="1875" y="1781"/>
                    <a:pt x="1844" y="1781"/>
                  </a:cubicBezTo>
                  <a:cubicBezTo>
                    <a:pt x="1813" y="1687"/>
                    <a:pt x="1782" y="1594"/>
                    <a:pt x="1719" y="1500"/>
                  </a:cubicBezTo>
                  <a:cubicBezTo>
                    <a:pt x="1719" y="1500"/>
                    <a:pt x="1719" y="1469"/>
                    <a:pt x="1750" y="1469"/>
                  </a:cubicBezTo>
                  <a:lnTo>
                    <a:pt x="1782" y="1469"/>
                  </a:lnTo>
                  <a:cubicBezTo>
                    <a:pt x="1844" y="1562"/>
                    <a:pt x="1875" y="1656"/>
                    <a:pt x="1938" y="1750"/>
                  </a:cubicBezTo>
                  <a:cubicBezTo>
                    <a:pt x="1938" y="1750"/>
                    <a:pt x="1938" y="1781"/>
                    <a:pt x="1907" y="1781"/>
                  </a:cubicBezTo>
                  <a:cubicBezTo>
                    <a:pt x="1907" y="1781"/>
                    <a:pt x="1907" y="1781"/>
                    <a:pt x="1875" y="1781"/>
                  </a:cubicBezTo>
                  <a:close/>
                  <a:moveTo>
                    <a:pt x="1625" y="1281"/>
                  </a:moveTo>
                  <a:lnTo>
                    <a:pt x="1625" y="1281"/>
                  </a:lnTo>
                  <a:cubicBezTo>
                    <a:pt x="1594" y="1281"/>
                    <a:pt x="1594" y="1281"/>
                    <a:pt x="1594" y="1281"/>
                  </a:cubicBezTo>
                  <a:cubicBezTo>
                    <a:pt x="1532" y="1187"/>
                    <a:pt x="1469" y="1094"/>
                    <a:pt x="1407" y="1031"/>
                  </a:cubicBezTo>
                  <a:cubicBezTo>
                    <a:pt x="1407" y="1031"/>
                    <a:pt x="1407" y="1000"/>
                    <a:pt x="1438" y="969"/>
                  </a:cubicBezTo>
                  <a:cubicBezTo>
                    <a:pt x="1438" y="969"/>
                    <a:pt x="1469" y="969"/>
                    <a:pt x="1469" y="1000"/>
                  </a:cubicBezTo>
                  <a:cubicBezTo>
                    <a:pt x="1532" y="1062"/>
                    <a:pt x="1594" y="1156"/>
                    <a:pt x="1657" y="1219"/>
                  </a:cubicBezTo>
                  <a:cubicBezTo>
                    <a:pt x="1657" y="1250"/>
                    <a:pt x="1657" y="1281"/>
                    <a:pt x="1625" y="1281"/>
                  </a:cubicBezTo>
                  <a:close/>
                  <a:moveTo>
                    <a:pt x="1250" y="844"/>
                  </a:moveTo>
                  <a:lnTo>
                    <a:pt x="1250" y="844"/>
                  </a:lnTo>
                  <a:cubicBezTo>
                    <a:pt x="1250" y="844"/>
                    <a:pt x="1250" y="812"/>
                    <a:pt x="1219" y="812"/>
                  </a:cubicBezTo>
                  <a:cubicBezTo>
                    <a:pt x="1157" y="750"/>
                    <a:pt x="1094" y="687"/>
                    <a:pt x="1032" y="625"/>
                  </a:cubicBezTo>
                  <a:cubicBezTo>
                    <a:pt x="1000" y="625"/>
                    <a:pt x="1000" y="594"/>
                    <a:pt x="1032" y="562"/>
                  </a:cubicBezTo>
                  <a:lnTo>
                    <a:pt x="1063" y="562"/>
                  </a:lnTo>
                  <a:cubicBezTo>
                    <a:pt x="1157" y="625"/>
                    <a:pt x="1219" y="687"/>
                    <a:pt x="1282" y="781"/>
                  </a:cubicBezTo>
                  <a:cubicBezTo>
                    <a:pt x="1313" y="781"/>
                    <a:pt x="1313" y="812"/>
                    <a:pt x="1282" y="812"/>
                  </a:cubicBezTo>
                  <a:cubicBezTo>
                    <a:pt x="1282" y="812"/>
                    <a:pt x="1282" y="844"/>
                    <a:pt x="1250" y="844"/>
                  </a:cubicBezTo>
                  <a:close/>
                  <a:moveTo>
                    <a:pt x="813" y="469"/>
                  </a:moveTo>
                  <a:lnTo>
                    <a:pt x="813" y="469"/>
                  </a:lnTo>
                  <a:cubicBezTo>
                    <a:pt x="813" y="469"/>
                    <a:pt x="813" y="469"/>
                    <a:pt x="782" y="437"/>
                  </a:cubicBezTo>
                  <a:cubicBezTo>
                    <a:pt x="719" y="406"/>
                    <a:pt x="625" y="344"/>
                    <a:pt x="563" y="312"/>
                  </a:cubicBezTo>
                  <a:cubicBezTo>
                    <a:pt x="532" y="281"/>
                    <a:pt x="532" y="281"/>
                    <a:pt x="532" y="250"/>
                  </a:cubicBezTo>
                  <a:cubicBezTo>
                    <a:pt x="532" y="250"/>
                    <a:pt x="563" y="219"/>
                    <a:pt x="594" y="250"/>
                  </a:cubicBezTo>
                  <a:cubicBezTo>
                    <a:pt x="657" y="281"/>
                    <a:pt x="750" y="344"/>
                    <a:pt x="844" y="375"/>
                  </a:cubicBezTo>
                  <a:cubicBezTo>
                    <a:pt x="844" y="406"/>
                    <a:pt x="844" y="437"/>
                    <a:pt x="844" y="437"/>
                  </a:cubicBezTo>
                  <a:lnTo>
                    <a:pt x="813" y="469"/>
                  </a:lnTo>
                  <a:close/>
                  <a:moveTo>
                    <a:pt x="313" y="187"/>
                  </a:moveTo>
                  <a:lnTo>
                    <a:pt x="313" y="187"/>
                  </a:lnTo>
                  <a:cubicBezTo>
                    <a:pt x="313" y="187"/>
                    <a:pt x="313" y="187"/>
                    <a:pt x="282" y="187"/>
                  </a:cubicBezTo>
                  <a:cubicBezTo>
                    <a:pt x="219" y="156"/>
                    <a:pt x="125" y="94"/>
                    <a:pt x="32" y="94"/>
                  </a:cubicBezTo>
                  <a:cubicBezTo>
                    <a:pt x="0" y="62"/>
                    <a:pt x="0" y="62"/>
                    <a:pt x="0" y="31"/>
                  </a:cubicBezTo>
                  <a:lnTo>
                    <a:pt x="32" y="0"/>
                  </a:lnTo>
                  <a:cubicBezTo>
                    <a:pt x="125" y="31"/>
                    <a:pt x="219" y="62"/>
                    <a:pt x="313" y="125"/>
                  </a:cubicBezTo>
                  <a:cubicBezTo>
                    <a:pt x="344" y="125"/>
                    <a:pt x="344" y="156"/>
                    <a:pt x="344" y="156"/>
                  </a:cubicBezTo>
                  <a:cubicBezTo>
                    <a:pt x="344" y="187"/>
                    <a:pt x="313" y="187"/>
                    <a:pt x="313" y="187"/>
                  </a:cubicBezTo>
                  <a:close/>
                </a:path>
              </a:pathLst>
            </a:custGeom>
            <a:grpFill/>
            <a:ln w="0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C3C63D4D-6DAB-6B49-A62D-AF8B0EBD9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5710" y="5993218"/>
              <a:ext cx="127173" cy="55956"/>
            </a:xfrm>
            <a:custGeom>
              <a:avLst/>
              <a:gdLst>
                <a:gd name="T0" fmla="*/ 187 w 220"/>
                <a:gd name="T1" fmla="*/ 94 h 95"/>
                <a:gd name="T2" fmla="*/ 187 w 220"/>
                <a:gd name="T3" fmla="*/ 94 h 95"/>
                <a:gd name="T4" fmla="*/ 187 w 220"/>
                <a:gd name="T5" fmla="*/ 94 h 95"/>
                <a:gd name="T6" fmla="*/ 31 w 220"/>
                <a:gd name="T7" fmla="*/ 63 h 95"/>
                <a:gd name="T8" fmla="*/ 0 w 220"/>
                <a:gd name="T9" fmla="*/ 31 h 95"/>
                <a:gd name="T10" fmla="*/ 62 w 220"/>
                <a:gd name="T11" fmla="*/ 0 h 95"/>
                <a:gd name="T12" fmla="*/ 187 w 220"/>
                <a:gd name="T13" fmla="*/ 31 h 95"/>
                <a:gd name="T14" fmla="*/ 219 w 220"/>
                <a:gd name="T15" fmla="*/ 63 h 95"/>
                <a:gd name="T16" fmla="*/ 187 w 220"/>
                <a:gd name="T17" fmla="*/ 9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" h="95">
                  <a:moveTo>
                    <a:pt x="187" y="94"/>
                  </a:moveTo>
                  <a:lnTo>
                    <a:pt x="187" y="94"/>
                  </a:lnTo>
                  <a:lnTo>
                    <a:pt x="187" y="94"/>
                  </a:lnTo>
                  <a:cubicBezTo>
                    <a:pt x="125" y="94"/>
                    <a:pt x="94" y="94"/>
                    <a:pt x="31" y="63"/>
                  </a:cubicBezTo>
                  <a:cubicBezTo>
                    <a:pt x="31" y="63"/>
                    <a:pt x="0" y="63"/>
                    <a:pt x="0" y="31"/>
                  </a:cubicBezTo>
                  <a:cubicBezTo>
                    <a:pt x="31" y="0"/>
                    <a:pt x="31" y="0"/>
                    <a:pt x="62" y="0"/>
                  </a:cubicBezTo>
                  <a:cubicBezTo>
                    <a:pt x="94" y="0"/>
                    <a:pt x="156" y="31"/>
                    <a:pt x="187" y="31"/>
                  </a:cubicBezTo>
                  <a:cubicBezTo>
                    <a:pt x="219" y="31"/>
                    <a:pt x="219" y="63"/>
                    <a:pt x="219" y="63"/>
                  </a:cubicBezTo>
                  <a:cubicBezTo>
                    <a:pt x="219" y="94"/>
                    <a:pt x="219" y="94"/>
                    <a:pt x="187" y="94"/>
                  </a:cubicBezTo>
                </a:path>
              </a:pathLst>
            </a:custGeom>
            <a:grpFill/>
            <a:ln w="0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F9B672AA-EFCB-874C-9BC2-B77902D18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927" y="9454870"/>
              <a:ext cx="1261557" cy="1314969"/>
            </a:xfrm>
            <a:custGeom>
              <a:avLst/>
              <a:gdLst>
                <a:gd name="T0" fmla="*/ 31 w 2188"/>
                <a:gd name="T1" fmla="*/ 2281 h 2282"/>
                <a:gd name="T2" fmla="*/ 31 w 2188"/>
                <a:gd name="T3" fmla="*/ 2281 h 2282"/>
                <a:gd name="T4" fmla="*/ 0 w 2188"/>
                <a:gd name="T5" fmla="*/ 2250 h 2282"/>
                <a:gd name="T6" fmla="*/ 31 w 2188"/>
                <a:gd name="T7" fmla="*/ 2219 h 2282"/>
                <a:gd name="T8" fmla="*/ 281 w 2188"/>
                <a:gd name="T9" fmla="*/ 2094 h 2282"/>
                <a:gd name="T10" fmla="*/ 344 w 2188"/>
                <a:gd name="T11" fmla="*/ 2125 h 2282"/>
                <a:gd name="T12" fmla="*/ 312 w 2188"/>
                <a:gd name="T13" fmla="*/ 2188 h 2282"/>
                <a:gd name="T14" fmla="*/ 62 w 2188"/>
                <a:gd name="T15" fmla="*/ 2281 h 2282"/>
                <a:gd name="T16" fmla="*/ 31 w 2188"/>
                <a:gd name="T17" fmla="*/ 2281 h 2282"/>
                <a:gd name="T18" fmla="*/ 562 w 2188"/>
                <a:gd name="T19" fmla="*/ 2063 h 2282"/>
                <a:gd name="T20" fmla="*/ 562 w 2188"/>
                <a:gd name="T21" fmla="*/ 2063 h 2282"/>
                <a:gd name="T22" fmla="*/ 531 w 2188"/>
                <a:gd name="T23" fmla="*/ 2031 h 2282"/>
                <a:gd name="T24" fmla="*/ 562 w 2188"/>
                <a:gd name="T25" fmla="*/ 2000 h 2282"/>
                <a:gd name="T26" fmla="*/ 812 w 2188"/>
                <a:gd name="T27" fmla="*/ 1844 h 2282"/>
                <a:gd name="T28" fmla="*/ 844 w 2188"/>
                <a:gd name="T29" fmla="*/ 1844 h 2282"/>
                <a:gd name="T30" fmla="*/ 844 w 2188"/>
                <a:gd name="T31" fmla="*/ 1906 h 2282"/>
                <a:gd name="T32" fmla="*/ 594 w 2188"/>
                <a:gd name="T33" fmla="*/ 2063 h 2282"/>
                <a:gd name="T34" fmla="*/ 562 w 2188"/>
                <a:gd name="T35" fmla="*/ 2063 h 2282"/>
                <a:gd name="T36" fmla="*/ 1062 w 2188"/>
                <a:gd name="T37" fmla="*/ 1750 h 2282"/>
                <a:gd name="T38" fmla="*/ 1062 w 2188"/>
                <a:gd name="T39" fmla="*/ 1750 h 2282"/>
                <a:gd name="T40" fmla="*/ 1031 w 2188"/>
                <a:gd name="T41" fmla="*/ 1719 h 2282"/>
                <a:gd name="T42" fmla="*/ 1031 w 2188"/>
                <a:gd name="T43" fmla="*/ 1688 h 2282"/>
                <a:gd name="T44" fmla="*/ 1250 w 2188"/>
                <a:gd name="T45" fmla="*/ 1500 h 2282"/>
                <a:gd name="T46" fmla="*/ 1312 w 2188"/>
                <a:gd name="T47" fmla="*/ 1500 h 2282"/>
                <a:gd name="T48" fmla="*/ 1312 w 2188"/>
                <a:gd name="T49" fmla="*/ 1563 h 2282"/>
                <a:gd name="T50" fmla="*/ 1094 w 2188"/>
                <a:gd name="T51" fmla="*/ 1750 h 2282"/>
                <a:gd name="T52" fmla="*/ 1062 w 2188"/>
                <a:gd name="T53" fmla="*/ 1750 h 2282"/>
                <a:gd name="T54" fmla="*/ 1500 w 2188"/>
                <a:gd name="T55" fmla="*/ 1344 h 2282"/>
                <a:gd name="T56" fmla="*/ 1500 w 2188"/>
                <a:gd name="T57" fmla="*/ 1344 h 2282"/>
                <a:gd name="T58" fmla="*/ 1469 w 2188"/>
                <a:gd name="T59" fmla="*/ 1344 h 2282"/>
                <a:gd name="T60" fmla="*/ 1469 w 2188"/>
                <a:gd name="T61" fmla="*/ 1281 h 2282"/>
                <a:gd name="T62" fmla="*/ 1656 w 2188"/>
                <a:gd name="T63" fmla="*/ 1063 h 2282"/>
                <a:gd name="T64" fmla="*/ 1687 w 2188"/>
                <a:gd name="T65" fmla="*/ 1063 h 2282"/>
                <a:gd name="T66" fmla="*/ 1687 w 2188"/>
                <a:gd name="T67" fmla="*/ 1125 h 2282"/>
                <a:gd name="T68" fmla="*/ 1500 w 2188"/>
                <a:gd name="T69" fmla="*/ 1344 h 2282"/>
                <a:gd name="T70" fmla="*/ 1812 w 2188"/>
                <a:gd name="T71" fmla="*/ 875 h 2282"/>
                <a:gd name="T72" fmla="*/ 1812 w 2188"/>
                <a:gd name="T73" fmla="*/ 875 h 2282"/>
                <a:gd name="T74" fmla="*/ 1812 w 2188"/>
                <a:gd name="T75" fmla="*/ 875 h 2282"/>
                <a:gd name="T76" fmla="*/ 1781 w 2188"/>
                <a:gd name="T77" fmla="*/ 844 h 2282"/>
                <a:gd name="T78" fmla="*/ 1937 w 2188"/>
                <a:gd name="T79" fmla="*/ 563 h 2282"/>
                <a:gd name="T80" fmla="*/ 1969 w 2188"/>
                <a:gd name="T81" fmla="*/ 563 h 2282"/>
                <a:gd name="T82" fmla="*/ 2000 w 2188"/>
                <a:gd name="T83" fmla="*/ 594 h 2282"/>
                <a:gd name="T84" fmla="*/ 1844 w 2188"/>
                <a:gd name="T85" fmla="*/ 875 h 2282"/>
                <a:gd name="T86" fmla="*/ 1812 w 2188"/>
                <a:gd name="T87" fmla="*/ 875 h 2282"/>
                <a:gd name="T88" fmla="*/ 2062 w 2188"/>
                <a:gd name="T89" fmla="*/ 344 h 2282"/>
                <a:gd name="T90" fmla="*/ 2062 w 2188"/>
                <a:gd name="T91" fmla="*/ 344 h 2282"/>
                <a:gd name="T92" fmla="*/ 2062 w 2188"/>
                <a:gd name="T93" fmla="*/ 344 h 2282"/>
                <a:gd name="T94" fmla="*/ 2031 w 2188"/>
                <a:gd name="T95" fmla="*/ 313 h 2282"/>
                <a:gd name="T96" fmla="*/ 2094 w 2188"/>
                <a:gd name="T97" fmla="*/ 31 h 2282"/>
                <a:gd name="T98" fmla="*/ 2156 w 2188"/>
                <a:gd name="T99" fmla="*/ 0 h 2282"/>
                <a:gd name="T100" fmla="*/ 2187 w 2188"/>
                <a:gd name="T101" fmla="*/ 63 h 2282"/>
                <a:gd name="T102" fmla="*/ 2094 w 2188"/>
                <a:gd name="T103" fmla="*/ 344 h 2282"/>
                <a:gd name="T104" fmla="*/ 2062 w 2188"/>
                <a:gd name="T105" fmla="*/ 344 h 2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88" h="2282">
                  <a:moveTo>
                    <a:pt x="31" y="2281"/>
                  </a:moveTo>
                  <a:lnTo>
                    <a:pt x="31" y="2281"/>
                  </a:lnTo>
                  <a:cubicBezTo>
                    <a:pt x="31" y="2281"/>
                    <a:pt x="0" y="2281"/>
                    <a:pt x="0" y="2250"/>
                  </a:cubicBezTo>
                  <a:cubicBezTo>
                    <a:pt x="0" y="2250"/>
                    <a:pt x="0" y="2219"/>
                    <a:pt x="31" y="2219"/>
                  </a:cubicBezTo>
                  <a:cubicBezTo>
                    <a:pt x="125" y="2188"/>
                    <a:pt x="219" y="2156"/>
                    <a:pt x="281" y="2094"/>
                  </a:cubicBezTo>
                  <a:cubicBezTo>
                    <a:pt x="312" y="2094"/>
                    <a:pt x="344" y="2094"/>
                    <a:pt x="344" y="2125"/>
                  </a:cubicBezTo>
                  <a:cubicBezTo>
                    <a:pt x="344" y="2156"/>
                    <a:pt x="344" y="2156"/>
                    <a:pt x="312" y="2188"/>
                  </a:cubicBezTo>
                  <a:cubicBezTo>
                    <a:pt x="250" y="2219"/>
                    <a:pt x="156" y="2250"/>
                    <a:pt x="62" y="2281"/>
                  </a:cubicBezTo>
                  <a:lnTo>
                    <a:pt x="31" y="2281"/>
                  </a:lnTo>
                  <a:close/>
                  <a:moveTo>
                    <a:pt x="562" y="2063"/>
                  </a:moveTo>
                  <a:lnTo>
                    <a:pt x="562" y="2063"/>
                  </a:lnTo>
                  <a:cubicBezTo>
                    <a:pt x="562" y="2063"/>
                    <a:pt x="562" y="2063"/>
                    <a:pt x="531" y="2031"/>
                  </a:cubicBezTo>
                  <a:cubicBezTo>
                    <a:pt x="531" y="2031"/>
                    <a:pt x="531" y="2000"/>
                    <a:pt x="562" y="2000"/>
                  </a:cubicBezTo>
                  <a:cubicBezTo>
                    <a:pt x="656" y="1938"/>
                    <a:pt x="719" y="1906"/>
                    <a:pt x="812" y="1844"/>
                  </a:cubicBezTo>
                  <a:lnTo>
                    <a:pt x="844" y="1844"/>
                  </a:lnTo>
                  <a:cubicBezTo>
                    <a:pt x="875" y="1875"/>
                    <a:pt x="875" y="1906"/>
                    <a:pt x="844" y="1906"/>
                  </a:cubicBezTo>
                  <a:cubicBezTo>
                    <a:pt x="750" y="1969"/>
                    <a:pt x="687" y="2000"/>
                    <a:pt x="594" y="2063"/>
                  </a:cubicBezTo>
                  <a:cubicBezTo>
                    <a:pt x="594" y="2063"/>
                    <a:pt x="594" y="2063"/>
                    <a:pt x="562" y="2063"/>
                  </a:cubicBezTo>
                  <a:close/>
                  <a:moveTo>
                    <a:pt x="1062" y="1750"/>
                  </a:moveTo>
                  <a:lnTo>
                    <a:pt x="1062" y="1750"/>
                  </a:lnTo>
                  <a:cubicBezTo>
                    <a:pt x="1062" y="1750"/>
                    <a:pt x="1031" y="1750"/>
                    <a:pt x="1031" y="1719"/>
                  </a:cubicBezTo>
                  <a:lnTo>
                    <a:pt x="1031" y="1688"/>
                  </a:lnTo>
                  <a:cubicBezTo>
                    <a:pt x="1125" y="1625"/>
                    <a:pt x="1187" y="1563"/>
                    <a:pt x="1250" y="1500"/>
                  </a:cubicBezTo>
                  <a:cubicBezTo>
                    <a:pt x="1281" y="1469"/>
                    <a:pt x="1312" y="1500"/>
                    <a:pt x="1312" y="1500"/>
                  </a:cubicBezTo>
                  <a:cubicBezTo>
                    <a:pt x="1312" y="1500"/>
                    <a:pt x="1312" y="1531"/>
                    <a:pt x="1312" y="1563"/>
                  </a:cubicBezTo>
                  <a:cubicBezTo>
                    <a:pt x="1250" y="1625"/>
                    <a:pt x="1156" y="1688"/>
                    <a:pt x="1094" y="1750"/>
                  </a:cubicBezTo>
                  <a:cubicBezTo>
                    <a:pt x="1062" y="1750"/>
                    <a:pt x="1062" y="1750"/>
                    <a:pt x="1062" y="1750"/>
                  </a:cubicBezTo>
                  <a:close/>
                  <a:moveTo>
                    <a:pt x="1500" y="1344"/>
                  </a:moveTo>
                  <a:lnTo>
                    <a:pt x="1500" y="1344"/>
                  </a:lnTo>
                  <a:cubicBezTo>
                    <a:pt x="1469" y="1344"/>
                    <a:pt x="1469" y="1344"/>
                    <a:pt x="1469" y="1344"/>
                  </a:cubicBezTo>
                  <a:cubicBezTo>
                    <a:pt x="1437" y="1344"/>
                    <a:pt x="1437" y="1313"/>
                    <a:pt x="1469" y="1281"/>
                  </a:cubicBezTo>
                  <a:cubicBezTo>
                    <a:pt x="1531" y="1219"/>
                    <a:pt x="1594" y="1156"/>
                    <a:pt x="1656" y="1063"/>
                  </a:cubicBezTo>
                  <a:lnTo>
                    <a:pt x="1687" y="1063"/>
                  </a:lnTo>
                  <a:cubicBezTo>
                    <a:pt x="1719" y="1063"/>
                    <a:pt x="1719" y="1094"/>
                    <a:pt x="1687" y="1125"/>
                  </a:cubicBezTo>
                  <a:cubicBezTo>
                    <a:pt x="1656" y="1188"/>
                    <a:pt x="1594" y="1281"/>
                    <a:pt x="1500" y="1344"/>
                  </a:cubicBezTo>
                  <a:close/>
                  <a:moveTo>
                    <a:pt x="1812" y="875"/>
                  </a:moveTo>
                  <a:lnTo>
                    <a:pt x="1812" y="875"/>
                  </a:lnTo>
                  <a:lnTo>
                    <a:pt x="1812" y="875"/>
                  </a:lnTo>
                  <a:cubicBezTo>
                    <a:pt x="1781" y="875"/>
                    <a:pt x="1781" y="844"/>
                    <a:pt x="1781" y="844"/>
                  </a:cubicBezTo>
                  <a:cubicBezTo>
                    <a:pt x="1844" y="750"/>
                    <a:pt x="1875" y="656"/>
                    <a:pt x="1937" y="563"/>
                  </a:cubicBezTo>
                  <a:lnTo>
                    <a:pt x="1969" y="563"/>
                  </a:lnTo>
                  <a:cubicBezTo>
                    <a:pt x="2000" y="563"/>
                    <a:pt x="2000" y="594"/>
                    <a:pt x="2000" y="594"/>
                  </a:cubicBezTo>
                  <a:cubicBezTo>
                    <a:pt x="1937" y="688"/>
                    <a:pt x="1906" y="781"/>
                    <a:pt x="1844" y="875"/>
                  </a:cubicBezTo>
                  <a:cubicBezTo>
                    <a:pt x="1844" y="875"/>
                    <a:pt x="1844" y="875"/>
                    <a:pt x="1812" y="875"/>
                  </a:cubicBezTo>
                  <a:close/>
                  <a:moveTo>
                    <a:pt x="2062" y="344"/>
                  </a:moveTo>
                  <a:lnTo>
                    <a:pt x="2062" y="344"/>
                  </a:lnTo>
                  <a:lnTo>
                    <a:pt x="2062" y="344"/>
                  </a:lnTo>
                  <a:cubicBezTo>
                    <a:pt x="2031" y="344"/>
                    <a:pt x="2031" y="344"/>
                    <a:pt x="2031" y="313"/>
                  </a:cubicBezTo>
                  <a:cubicBezTo>
                    <a:pt x="2062" y="219"/>
                    <a:pt x="2094" y="125"/>
                    <a:pt x="2094" y="31"/>
                  </a:cubicBezTo>
                  <a:cubicBezTo>
                    <a:pt x="2125" y="0"/>
                    <a:pt x="2125" y="0"/>
                    <a:pt x="2156" y="0"/>
                  </a:cubicBezTo>
                  <a:cubicBezTo>
                    <a:pt x="2156" y="0"/>
                    <a:pt x="2187" y="31"/>
                    <a:pt x="2187" y="63"/>
                  </a:cubicBezTo>
                  <a:cubicBezTo>
                    <a:pt x="2156" y="156"/>
                    <a:pt x="2125" y="250"/>
                    <a:pt x="2094" y="344"/>
                  </a:cubicBezTo>
                  <a:cubicBezTo>
                    <a:pt x="2094" y="344"/>
                    <a:pt x="2094" y="344"/>
                    <a:pt x="2062" y="344"/>
                  </a:cubicBezTo>
                  <a:close/>
                </a:path>
              </a:pathLst>
            </a:custGeom>
            <a:grpFill/>
            <a:ln w="0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" name="Freeform 14">
            <a:extLst>
              <a:ext uri="{FF2B5EF4-FFF2-40B4-BE49-F238E27FC236}">
                <a16:creationId xmlns:a16="http://schemas.microsoft.com/office/drawing/2014/main" id="{1D21FD0D-1D0C-FC44-B664-4C60248A6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0680" y="9137752"/>
            <a:ext cx="55956" cy="127173"/>
          </a:xfrm>
          <a:custGeom>
            <a:avLst/>
            <a:gdLst>
              <a:gd name="T0" fmla="*/ 31 w 95"/>
              <a:gd name="T1" fmla="*/ 218 h 219"/>
              <a:gd name="T2" fmla="*/ 31 w 95"/>
              <a:gd name="T3" fmla="*/ 218 h 219"/>
              <a:gd name="T4" fmla="*/ 31 w 95"/>
              <a:gd name="T5" fmla="*/ 218 h 219"/>
              <a:gd name="T6" fmla="*/ 0 w 95"/>
              <a:gd name="T7" fmla="*/ 187 h 219"/>
              <a:gd name="T8" fmla="*/ 31 w 95"/>
              <a:gd name="T9" fmla="*/ 62 h 219"/>
              <a:gd name="T10" fmla="*/ 63 w 95"/>
              <a:gd name="T11" fmla="*/ 31 h 219"/>
              <a:gd name="T12" fmla="*/ 94 w 95"/>
              <a:gd name="T13" fmla="*/ 62 h 219"/>
              <a:gd name="T14" fmla="*/ 63 w 95"/>
              <a:gd name="T15" fmla="*/ 187 h 219"/>
              <a:gd name="T16" fmla="*/ 31 w 95"/>
              <a:gd name="T17" fmla="*/ 2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" h="219">
                <a:moveTo>
                  <a:pt x="31" y="218"/>
                </a:moveTo>
                <a:lnTo>
                  <a:pt x="31" y="218"/>
                </a:lnTo>
                <a:lnTo>
                  <a:pt x="31" y="218"/>
                </a:lnTo>
                <a:cubicBezTo>
                  <a:pt x="31" y="218"/>
                  <a:pt x="0" y="218"/>
                  <a:pt x="0" y="187"/>
                </a:cubicBezTo>
                <a:cubicBezTo>
                  <a:pt x="0" y="156"/>
                  <a:pt x="31" y="93"/>
                  <a:pt x="31" y="62"/>
                </a:cubicBezTo>
                <a:cubicBezTo>
                  <a:pt x="31" y="31"/>
                  <a:pt x="31" y="0"/>
                  <a:pt x="63" y="31"/>
                </a:cubicBezTo>
                <a:cubicBezTo>
                  <a:pt x="94" y="31"/>
                  <a:pt x="94" y="31"/>
                  <a:pt x="94" y="62"/>
                </a:cubicBezTo>
                <a:cubicBezTo>
                  <a:pt x="94" y="93"/>
                  <a:pt x="94" y="156"/>
                  <a:pt x="63" y="187"/>
                </a:cubicBezTo>
                <a:cubicBezTo>
                  <a:pt x="63" y="218"/>
                  <a:pt x="63" y="218"/>
                  <a:pt x="31" y="218"/>
                </a:cubicBezTo>
              </a:path>
            </a:pathLst>
          </a:custGeom>
          <a:solidFill>
            <a:srgbClr val="BFBEBE"/>
          </a:solidFill>
          <a:ln w="12700" cap="flat">
            <a:solidFill>
              <a:srgbClr val="808080">
                <a:alpha val="20000"/>
              </a:srgb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Freeform 17">
            <a:extLst>
              <a:ext uri="{FF2B5EF4-FFF2-40B4-BE49-F238E27FC236}">
                <a16:creationId xmlns:a16="http://schemas.microsoft.com/office/drawing/2014/main" id="{C66E1C9C-58DC-3544-894B-0FADBCD5F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3847" y="8415409"/>
            <a:ext cx="127173" cy="73761"/>
          </a:xfrm>
          <a:custGeom>
            <a:avLst/>
            <a:gdLst>
              <a:gd name="T0" fmla="*/ 187 w 220"/>
              <a:gd name="T1" fmla="*/ 125 h 126"/>
              <a:gd name="T2" fmla="*/ 187 w 220"/>
              <a:gd name="T3" fmla="*/ 125 h 126"/>
              <a:gd name="T4" fmla="*/ 187 w 220"/>
              <a:gd name="T5" fmla="*/ 125 h 126"/>
              <a:gd name="T6" fmla="*/ 31 w 220"/>
              <a:gd name="T7" fmla="*/ 93 h 126"/>
              <a:gd name="T8" fmla="*/ 31 w 220"/>
              <a:gd name="T9" fmla="*/ 31 h 126"/>
              <a:gd name="T10" fmla="*/ 62 w 220"/>
              <a:gd name="T11" fmla="*/ 0 h 126"/>
              <a:gd name="T12" fmla="*/ 187 w 220"/>
              <a:gd name="T13" fmla="*/ 62 h 126"/>
              <a:gd name="T14" fmla="*/ 219 w 220"/>
              <a:gd name="T15" fmla="*/ 93 h 126"/>
              <a:gd name="T16" fmla="*/ 187 w 220"/>
              <a:gd name="T17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0" h="126">
                <a:moveTo>
                  <a:pt x="187" y="125"/>
                </a:moveTo>
                <a:lnTo>
                  <a:pt x="187" y="125"/>
                </a:lnTo>
                <a:lnTo>
                  <a:pt x="187" y="125"/>
                </a:lnTo>
                <a:cubicBezTo>
                  <a:pt x="125" y="125"/>
                  <a:pt x="94" y="93"/>
                  <a:pt x="31" y="93"/>
                </a:cubicBezTo>
                <a:cubicBezTo>
                  <a:pt x="31" y="62"/>
                  <a:pt x="0" y="62"/>
                  <a:pt x="31" y="31"/>
                </a:cubicBezTo>
                <a:cubicBezTo>
                  <a:pt x="31" y="31"/>
                  <a:pt x="31" y="0"/>
                  <a:pt x="62" y="0"/>
                </a:cubicBezTo>
                <a:cubicBezTo>
                  <a:pt x="94" y="31"/>
                  <a:pt x="156" y="31"/>
                  <a:pt x="187" y="62"/>
                </a:cubicBezTo>
                <a:cubicBezTo>
                  <a:pt x="219" y="62"/>
                  <a:pt x="219" y="93"/>
                  <a:pt x="219" y="93"/>
                </a:cubicBezTo>
                <a:cubicBezTo>
                  <a:pt x="219" y="125"/>
                  <a:pt x="219" y="125"/>
                  <a:pt x="187" y="125"/>
                </a:cubicBezTo>
              </a:path>
            </a:pathLst>
          </a:custGeom>
          <a:solidFill>
            <a:srgbClr val="BFBEBE"/>
          </a:solidFill>
          <a:ln w="12700" cap="flat">
            <a:solidFill>
              <a:srgbClr val="808080">
                <a:alpha val="20000"/>
              </a:srgb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Freeform 3">
            <a:extLst>
              <a:ext uri="{FF2B5EF4-FFF2-40B4-BE49-F238E27FC236}">
                <a16:creationId xmlns:a16="http://schemas.microsoft.com/office/drawing/2014/main" id="{E41BF2BE-9946-B14B-AA38-B35B2F4A0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0435" y="7929609"/>
            <a:ext cx="127173" cy="73760"/>
          </a:xfrm>
          <a:custGeom>
            <a:avLst/>
            <a:gdLst>
              <a:gd name="T0" fmla="*/ 31 w 220"/>
              <a:gd name="T1" fmla="*/ 125 h 126"/>
              <a:gd name="T2" fmla="*/ 31 w 220"/>
              <a:gd name="T3" fmla="*/ 125 h 126"/>
              <a:gd name="T4" fmla="*/ 0 w 220"/>
              <a:gd name="T5" fmla="*/ 94 h 126"/>
              <a:gd name="T6" fmla="*/ 31 w 220"/>
              <a:gd name="T7" fmla="*/ 31 h 126"/>
              <a:gd name="T8" fmla="*/ 156 w 220"/>
              <a:gd name="T9" fmla="*/ 0 h 126"/>
              <a:gd name="T10" fmla="*/ 219 w 220"/>
              <a:gd name="T11" fmla="*/ 31 h 126"/>
              <a:gd name="T12" fmla="*/ 188 w 220"/>
              <a:gd name="T13" fmla="*/ 62 h 126"/>
              <a:gd name="T14" fmla="*/ 63 w 220"/>
              <a:gd name="T15" fmla="*/ 125 h 126"/>
              <a:gd name="T16" fmla="*/ 31 w 220"/>
              <a:gd name="T17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0" h="126">
                <a:moveTo>
                  <a:pt x="31" y="125"/>
                </a:moveTo>
                <a:lnTo>
                  <a:pt x="31" y="125"/>
                </a:lnTo>
                <a:lnTo>
                  <a:pt x="0" y="94"/>
                </a:lnTo>
                <a:cubicBezTo>
                  <a:pt x="0" y="62"/>
                  <a:pt x="0" y="62"/>
                  <a:pt x="31" y="31"/>
                </a:cubicBezTo>
                <a:cubicBezTo>
                  <a:pt x="63" y="31"/>
                  <a:pt x="125" y="0"/>
                  <a:pt x="156" y="0"/>
                </a:cubicBezTo>
                <a:cubicBezTo>
                  <a:pt x="188" y="0"/>
                  <a:pt x="188" y="0"/>
                  <a:pt x="219" y="31"/>
                </a:cubicBezTo>
                <a:cubicBezTo>
                  <a:pt x="219" y="31"/>
                  <a:pt x="219" y="62"/>
                  <a:pt x="188" y="62"/>
                </a:cubicBezTo>
                <a:cubicBezTo>
                  <a:pt x="125" y="94"/>
                  <a:pt x="94" y="94"/>
                  <a:pt x="63" y="125"/>
                </a:cubicBezTo>
                <a:cubicBezTo>
                  <a:pt x="31" y="125"/>
                  <a:pt x="31" y="125"/>
                  <a:pt x="31" y="125"/>
                </a:cubicBezTo>
              </a:path>
            </a:pathLst>
          </a:custGeom>
          <a:solidFill>
            <a:srgbClr val="BFBE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Freeform 4">
            <a:extLst>
              <a:ext uri="{FF2B5EF4-FFF2-40B4-BE49-F238E27FC236}">
                <a16:creationId xmlns:a16="http://schemas.microsoft.com/office/drawing/2014/main" id="{97A050C8-8DF6-5844-9DDC-35D3AC068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2788" y="9751181"/>
            <a:ext cx="2037312" cy="2037313"/>
          </a:xfrm>
          <a:custGeom>
            <a:avLst/>
            <a:gdLst>
              <a:gd name="T0" fmla="*/ 3531 w 3532"/>
              <a:gd name="T1" fmla="*/ 1750 h 3532"/>
              <a:gd name="T2" fmla="*/ 3531 w 3532"/>
              <a:gd name="T3" fmla="*/ 1750 h 3532"/>
              <a:gd name="T4" fmla="*/ 1781 w 3532"/>
              <a:gd name="T5" fmla="*/ 3531 h 3532"/>
              <a:gd name="T6" fmla="*/ 0 w 3532"/>
              <a:gd name="T7" fmla="*/ 1750 h 3532"/>
              <a:gd name="T8" fmla="*/ 1781 w 3532"/>
              <a:gd name="T9" fmla="*/ 0 h 3532"/>
              <a:gd name="T10" fmla="*/ 3531 w 3532"/>
              <a:gd name="T11" fmla="*/ 1750 h 3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32" h="3532">
                <a:moveTo>
                  <a:pt x="3531" y="1750"/>
                </a:moveTo>
                <a:lnTo>
                  <a:pt x="3531" y="1750"/>
                </a:lnTo>
                <a:cubicBezTo>
                  <a:pt x="3531" y="2750"/>
                  <a:pt x="2750" y="3531"/>
                  <a:pt x="1781" y="3531"/>
                </a:cubicBezTo>
                <a:cubicBezTo>
                  <a:pt x="812" y="3531"/>
                  <a:pt x="0" y="2750"/>
                  <a:pt x="0" y="1750"/>
                </a:cubicBezTo>
                <a:cubicBezTo>
                  <a:pt x="0" y="781"/>
                  <a:pt x="812" y="0"/>
                  <a:pt x="1781" y="0"/>
                </a:cubicBezTo>
                <a:cubicBezTo>
                  <a:pt x="2750" y="0"/>
                  <a:pt x="3531" y="781"/>
                  <a:pt x="3531" y="175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5">
            <a:extLst>
              <a:ext uri="{FF2B5EF4-FFF2-40B4-BE49-F238E27FC236}">
                <a16:creationId xmlns:a16="http://schemas.microsoft.com/office/drawing/2014/main" id="{9B135ECB-AA83-C448-97C8-F3F29584B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2788" y="4589227"/>
            <a:ext cx="2037314" cy="2037313"/>
          </a:xfrm>
          <a:custGeom>
            <a:avLst/>
            <a:gdLst>
              <a:gd name="T0" fmla="*/ 3531 w 3532"/>
              <a:gd name="T1" fmla="*/ 1781 h 3532"/>
              <a:gd name="T2" fmla="*/ 3531 w 3532"/>
              <a:gd name="T3" fmla="*/ 1781 h 3532"/>
              <a:gd name="T4" fmla="*/ 1750 w 3532"/>
              <a:gd name="T5" fmla="*/ 3531 h 3532"/>
              <a:gd name="T6" fmla="*/ 0 w 3532"/>
              <a:gd name="T7" fmla="*/ 1781 h 3532"/>
              <a:gd name="T8" fmla="*/ 1750 w 3532"/>
              <a:gd name="T9" fmla="*/ 0 h 3532"/>
              <a:gd name="T10" fmla="*/ 3531 w 3532"/>
              <a:gd name="T11" fmla="*/ 1781 h 3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32" h="3532">
                <a:moveTo>
                  <a:pt x="3531" y="1781"/>
                </a:moveTo>
                <a:lnTo>
                  <a:pt x="3531" y="1781"/>
                </a:lnTo>
                <a:cubicBezTo>
                  <a:pt x="3531" y="2750"/>
                  <a:pt x="2719" y="3531"/>
                  <a:pt x="1750" y="3531"/>
                </a:cubicBezTo>
                <a:cubicBezTo>
                  <a:pt x="781" y="3531"/>
                  <a:pt x="0" y="2750"/>
                  <a:pt x="0" y="1781"/>
                </a:cubicBezTo>
                <a:cubicBezTo>
                  <a:pt x="0" y="812"/>
                  <a:pt x="781" y="0"/>
                  <a:pt x="1750" y="0"/>
                </a:cubicBezTo>
                <a:cubicBezTo>
                  <a:pt x="2719" y="0"/>
                  <a:pt x="3531" y="812"/>
                  <a:pt x="3531" y="178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563ECB52-4FF8-744F-869D-8D1FC3C64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1511" y="7263222"/>
            <a:ext cx="2037314" cy="2037312"/>
          </a:xfrm>
          <a:custGeom>
            <a:avLst/>
            <a:gdLst>
              <a:gd name="T0" fmla="*/ 3530 w 3531"/>
              <a:gd name="T1" fmla="*/ 1780 h 3531"/>
              <a:gd name="T2" fmla="*/ 3530 w 3531"/>
              <a:gd name="T3" fmla="*/ 1780 h 3531"/>
              <a:gd name="T4" fmla="*/ 1781 w 3531"/>
              <a:gd name="T5" fmla="*/ 3530 h 3531"/>
              <a:gd name="T6" fmla="*/ 0 w 3531"/>
              <a:gd name="T7" fmla="*/ 1780 h 3531"/>
              <a:gd name="T8" fmla="*/ 1781 w 3531"/>
              <a:gd name="T9" fmla="*/ 0 h 3531"/>
              <a:gd name="T10" fmla="*/ 3530 w 3531"/>
              <a:gd name="T11" fmla="*/ 1780 h 3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31" h="3531">
                <a:moveTo>
                  <a:pt x="3530" y="1780"/>
                </a:moveTo>
                <a:lnTo>
                  <a:pt x="3530" y="1780"/>
                </a:lnTo>
                <a:cubicBezTo>
                  <a:pt x="3530" y="2749"/>
                  <a:pt x="2750" y="3530"/>
                  <a:pt x="1781" y="3530"/>
                </a:cubicBezTo>
                <a:cubicBezTo>
                  <a:pt x="812" y="3530"/>
                  <a:pt x="0" y="2749"/>
                  <a:pt x="0" y="1780"/>
                </a:cubicBezTo>
                <a:cubicBezTo>
                  <a:pt x="0" y="812"/>
                  <a:pt x="812" y="0"/>
                  <a:pt x="1781" y="0"/>
                </a:cubicBezTo>
                <a:cubicBezTo>
                  <a:pt x="2750" y="0"/>
                  <a:pt x="3530" y="812"/>
                  <a:pt x="3530" y="17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C24E47F-01F1-BA41-BC22-4610B096D14D}"/>
              </a:ext>
            </a:extLst>
          </p:cNvPr>
          <p:cNvGrpSpPr/>
          <p:nvPr/>
        </p:nvGrpSpPr>
        <p:grpSpPr>
          <a:xfrm flipH="1">
            <a:off x="1131693" y="4792721"/>
            <a:ext cx="5961523" cy="1646756"/>
            <a:chOff x="16184072" y="5253194"/>
            <a:chExt cx="5961523" cy="1646756"/>
          </a:xfrm>
        </p:grpSpPr>
        <p:sp>
          <p:nvSpPr>
            <p:cNvPr id="79" name="CuadroTexto 395">
              <a:extLst>
                <a:ext uri="{FF2B5EF4-FFF2-40B4-BE49-F238E27FC236}">
                  <a16:creationId xmlns:a16="http://schemas.microsoft.com/office/drawing/2014/main" id="{10353EE6-CD2B-EC49-950C-42EAE006453B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0" name="Rectangle 56">
              <a:extLst>
                <a:ext uri="{FF2B5EF4-FFF2-40B4-BE49-F238E27FC236}">
                  <a16:creationId xmlns:a16="http://schemas.microsoft.com/office/drawing/2014/main" id="{309A296E-33DD-A947-84E8-1B8D3656E450}"/>
                </a:ext>
              </a:extLst>
            </p:cNvPr>
            <p:cNvSpPr/>
            <p:nvPr/>
          </p:nvSpPr>
          <p:spPr>
            <a:xfrm>
              <a:off x="16184072" y="5945843"/>
              <a:ext cx="596152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CB4E726-0056-4D4D-BC9B-EA41957C8A4F}"/>
              </a:ext>
            </a:extLst>
          </p:cNvPr>
          <p:cNvGrpSpPr/>
          <p:nvPr/>
        </p:nvGrpSpPr>
        <p:grpSpPr>
          <a:xfrm flipH="1">
            <a:off x="1131693" y="9999921"/>
            <a:ext cx="5961523" cy="1646756"/>
            <a:chOff x="16184072" y="5253194"/>
            <a:chExt cx="5961523" cy="1646756"/>
          </a:xfrm>
        </p:grpSpPr>
        <p:sp>
          <p:nvSpPr>
            <p:cNvPr id="82" name="CuadroTexto 395">
              <a:extLst>
                <a:ext uri="{FF2B5EF4-FFF2-40B4-BE49-F238E27FC236}">
                  <a16:creationId xmlns:a16="http://schemas.microsoft.com/office/drawing/2014/main" id="{3C732B35-213B-6C42-AE7B-2A06A6481F92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3" name="Rectangle 56">
              <a:extLst>
                <a:ext uri="{FF2B5EF4-FFF2-40B4-BE49-F238E27FC236}">
                  <a16:creationId xmlns:a16="http://schemas.microsoft.com/office/drawing/2014/main" id="{A1AEC5EE-E1E9-394D-9B10-A302C1F67665}"/>
                </a:ext>
              </a:extLst>
            </p:cNvPr>
            <p:cNvSpPr/>
            <p:nvPr/>
          </p:nvSpPr>
          <p:spPr>
            <a:xfrm>
              <a:off x="16184072" y="5945843"/>
              <a:ext cx="596152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5D28B04-379C-DF4D-A723-090DDCFEFFD5}"/>
              </a:ext>
            </a:extLst>
          </p:cNvPr>
          <p:cNvGrpSpPr/>
          <p:nvPr/>
        </p:nvGrpSpPr>
        <p:grpSpPr>
          <a:xfrm flipH="1">
            <a:off x="3756132" y="7422959"/>
            <a:ext cx="5961523" cy="1646756"/>
            <a:chOff x="16184072" y="5253194"/>
            <a:chExt cx="5961523" cy="1646756"/>
          </a:xfrm>
        </p:grpSpPr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5BA76C6A-CB0A-A94D-A496-CB6A32DC893A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6" name="Rectangle 56">
              <a:extLst>
                <a:ext uri="{FF2B5EF4-FFF2-40B4-BE49-F238E27FC236}">
                  <a16:creationId xmlns:a16="http://schemas.microsoft.com/office/drawing/2014/main" id="{6CA6CCC8-75CA-A041-9ED7-B960E6E7D8B5}"/>
                </a:ext>
              </a:extLst>
            </p:cNvPr>
            <p:cNvSpPr/>
            <p:nvPr/>
          </p:nvSpPr>
          <p:spPr>
            <a:xfrm>
              <a:off x="16184072" y="5945843"/>
              <a:ext cx="596152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05F988D-70B5-4B4D-8730-0CA356A2191F}"/>
              </a:ext>
            </a:extLst>
          </p:cNvPr>
          <p:cNvGrpSpPr/>
          <p:nvPr/>
        </p:nvGrpSpPr>
        <p:grpSpPr>
          <a:xfrm>
            <a:off x="10618749" y="7846560"/>
            <a:ext cx="1115553" cy="870635"/>
            <a:chOff x="9955167" y="22974692"/>
            <a:chExt cx="1115553" cy="870635"/>
          </a:xfrm>
          <a:solidFill>
            <a:schemeClr val="bg1"/>
          </a:solidFill>
        </p:grpSpPr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7A7DD128-D77B-7245-B3DE-7C1E9E36B5DF}"/>
                </a:ext>
              </a:extLst>
            </p:cNvPr>
            <p:cNvSpPr/>
            <p:nvPr/>
          </p:nvSpPr>
          <p:spPr>
            <a:xfrm>
              <a:off x="9955167" y="23332843"/>
              <a:ext cx="1115553" cy="5124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1" h="612">
                  <a:moveTo>
                    <a:pt x="1272" y="274"/>
                  </a:moveTo>
                  <a:cubicBezTo>
                    <a:pt x="1267" y="284"/>
                    <a:pt x="1259" y="292"/>
                    <a:pt x="1249" y="295"/>
                  </a:cubicBezTo>
                  <a:cubicBezTo>
                    <a:pt x="1248" y="296"/>
                    <a:pt x="1247" y="296"/>
                    <a:pt x="1246" y="296"/>
                  </a:cubicBezTo>
                  <a:cubicBezTo>
                    <a:pt x="1043" y="393"/>
                    <a:pt x="709" y="548"/>
                    <a:pt x="675" y="555"/>
                  </a:cubicBezTo>
                  <a:cubicBezTo>
                    <a:pt x="629" y="565"/>
                    <a:pt x="577" y="540"/>
                    <a:pt x="512" y="508"/>
                  </a:cubicBezTo>
                  <a:cubicBezTo>
                    <a:pt x="441" y="473"/>
                    <a:pt x="353" y="430"/>
                    <a:pt x="244" y="424"/>
                  </a:cubicBezTo>
                  <a:lnTo>
                    <a:pt x="217" y="422"/>
                  </a:lnTo>
                  <a:lnTo>
                    <a:pt x="220" y="143"/>
                  </a:lnTo>
                  <a:lnTo>
                    <a:pt x="307" y="143"/>
                  </a:lnTo>
                  <a:cubicBezTo>
                    <a:pt x="324" y="143"/>
                    <a:pt x="374" y="144"/>
                    <a:pt x="398" y="149"/>
                  </a:cubicBezTo>
                  <a:cubicBezTo>
                    <a:pt x="432" y="155"/>
                    <a:pt x="451" y="172"/>
                    <a:pt x="474" y="190"/>
                  </a:cubicBezTo>
                  <a:cubicBezTo>
                    <a:pt x="497" y="210"/>
                    <a:pt x="524" y="232"/>
                    <a:pt x="568" y="243"/>
                  </a:cubicBezTo>
                  <a:cubicBezTo>
                    <a:pt x="633" y="260"/>
                    <a:pt x="811" y="250"/>
                    <a:pt x="837" y="249"/>
                  </a:cubicBezTo>
                  <a:cubicBezTo>
                    <a:pt x="849" y="249"/>
                    <a:pt x="859" y="254"/>
                    <a:pt x="867" y="262"/>
                  </a:cubicBezTo>
                  <a:cubicBezTo>
                    <a:pt x="874" y="270"/>
                    <a:pt x="879" y="281"/>
                    <a:pt x="878" y="293"/>
                  </a:cubicBezTo>
                  <a:cubicBezTo>
                    <a:pt x="878" y="305"/>
                    <a:pt x="873" y="315"/>
                    <a:pt x="865" y="323"/>
                  </a:cubicBezTo>
                  <a:cubicBezTo>
                    <a:pt x="856" y="331"/>
                    <a:pt x="846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4" y="334"/>
                    <a:pt x="549" y="342"/>
                  </a:cubicBezTo>
                  <a:lnTo>
                    <a:pt x="515" y="389"/>
                  </a:lnTo>
                  <a:cubicBezTo>
                    <a:pt x="506" y="401"/>
                    <a:pt x="509" y="419"/>
                    <a:pt x="521" y="427"/>
                  </a:cubicBezTo>
                  <a:cubicBezTo>
                    <a:pt x="526" y="431"/>
                    <a:pt x="532" y="433"/>
                    <a:pt x="537" y="433"/>
                  </a:cubicBezTo>
                  <a:cubicBezTo>
                    <a:pt x="546" y="433"/>
                    <a:pt x="554" y="429"/>
                    <a:pt x="560" y="421"/>
                  </a:cubicBezTo>
                  <a:lnTo>
                    <a:pt x="585" y="386"/>
                  </a:lnTo>
                  <a:lnTo>
                    <a:pt x="833" y="390"/>
                  </a:lnTo>
                  <a:cubicBezTo>
                    <a:pt x="859" y="391"/>
                    <a:pt x="884" y="381"/>
                    <a:pt x="903" y="363"/>
                  </a:cubicBezTo>
                  <a:cubicBezTo>
                    <a:pt x="914" y="353"/>
                    <a:pt x="922" y="340"/>
                    <a:pt x="927" y="326"/>
                  </a:cubicBezTo>
                  <a:cubicBezTo>
                    <a:pt x="928" y="326"/>
                    <a:pt x="929" y="326"/>
                    <a:pt x="930" y="325"/>
                  </a:cubicBezTo>
                  <a:cubicBezTo>
                    <a:pt x="931" y="325"/>
                    <a:pt x="1087" y="262"/>
                    <a:pt x="1217" y="215"/>
                  </a:cubicBezTo>
                  <a:cubicBezTo>
                    <a:pt x="1228" y="211"/>
                    <a:pt x="1240" y="211"/>
                    <a:pt x="1250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3" y="243"/>
                  </a:lnTo>
                  <a:cubicBezTo>
                    <a:pt x="1277" y="253"/>
                    <a:pt x="1276" y="264"/>
                    <a:pt x="1272" y="274"/>
                  </a:cubicBezTo>
                  <a:close/>
                  <a:moveTo>
                    <a:pt x="1325" y="224"/>
                  </a:moveTo>
                  <a:lnTo>
                    <a:pt x="1325" y="222"/>
                  </a:lnTo>
                  <a:cubicBezTo>
                    <a:pt x="1316" y="198"/>
                    <a:pt x="1298" y="178"/>
                    <a:pt x="1274" y="166"/>
                  </a:cubicBezTo>
                  <a:cubicBezTo>
                    <a:pt x="1250" y="155"/>
                    <a:pt x="1223" y="154"/>
                    <a:pt x="1199" y="163"/>
                  </a:cubicBezTo>
                  <a:cubicBezTo>
                    <a:pt x="1096" y="200"/>
                    <a:pt x="977" y="247"/>
                    <a:pt x="930" y="266"/>
                  </a:cubicBezTo>
                  <a:cubicBezTo>
                    <a:pt x="926" y="250"/>
                    <a:pt x="918" y="236"/>
                    <a:pt x="907" y="224"/>
                  </a:cubicBezTo>
                  <a:cubicBezTo>
                    <a:pt x="889" y="205"/>
                    <a:pt x="864" y="194"/>
                    <a:pt x="838" y="193"/>
                  </a:cubicBezTo>
                  <a:cubicBezTo>
                    <a:pt x="837" y="193"/>
                    <a:pt x="836" y="193"/>
                    <a:pt x="836" y="193"/>
                  </a:cubicBezTo>
                  <a:cubicBezTo>
                    <a:pt x="782" y="197"/>
                    <a:pt x="631" y="202"/>
                    <a:pt x="582" y="190"/>
                  </a:cubicBezTo>
                  <a:cubicBezTo>
                    <a:pt x="550" y="182"/>
                    <a:pt x="531" y="166"/>
                    <a:pt x="509" y="148"/>
                  </a:cubicBezTo>
                  <a:cubicBezTo>
                    <a:pt x="484" y="127"/>
                    <a:pt x="456" y="104"/>
                    <a:pt x="408" y="95"/>
                  </a:cubicBezTo>
                  <a:cubicBezTo>
                    <a:pt x="374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7" y="39"/>
                    <a:pt x="185" y="2"/>
                    <a:pt x="145" y="1"/>
                  </a:cubicBezTo>
                  <a:lnTo>
                    <a:pt x="34" y="0"/>
                  </a:lnTo>
                  <a:lnTo>
                    <a:pt x="33" y="0"/>
                  </a:lnTo>
                  <a:cubicBezTo>
                    <a:pt x="18" y="0"/>
                    <a:pt x="6" y="12"/>
                    <a:pt x="6" y="27"/>
                  </a:cubicBezTo>
                  <a:cubicBezTo>
                    <a:pt x="6" y="42"/>
                    <a:pt x="18" y="55"/>
                    <a:pt x="33" y="55"/>
                  </a:cubicBezTo>
                  <a:lnTo>
                    <a:pt x="144" y="56"/>
                  </a:lnTo>
                  <a:cubicBezTo>
                    <a:pt x="154" y="56"/>
                    <a:pt x="166" y="74"/>
                    <a:pt x="166" y="97"/>
                  </a:cubicBezTo>
                  <a:lnTo>
                    <a:pt x="161" y="474"/>
                  </a:lnTo>
                  <a:cubicBezTo>
                    <a:pt x="161" y="486"/>
                    <a:pt x="158" y="498"/>
                    <a:pt x="152" y="506"/>
                  </a:cubicBezTo>
                  <a:cubicBezTo>
                    <a:pt x="150" y="509"/>
                    <a:pt x="145" y="514"/>
                    <a:pt x="139" y="514"/>
                  </a:cubicBezTo>
                  <a:lnTo>
                    <a:pt x="28" y="513"/>
                  </a:lnTo>
                  <a:lnTo>
                    <a:pt x="27" y="513"/>
                  </a:lnTo>
                  <a:cubicBezTo>
                    <a:pt x="12" y="513"/>
                    <a:pt x="0" y="525"/>
                    <a:pt x="0" y="540"/>
                  </a:cubicBezTo>
                  <a:cubicBezTo>
                    <a:pt x="0" y="556"/>
                    <a:pt x="12" y="568"/>
                    <a:pt x="27" y="568"/>
                  </a:cubicBezTo>
                  <a:lnTo>
                    <a:pt x="138" y="570"/>
                  </a:lnTo>
                  <a:lnTo>
                    <a:pt x="139" y="570"/>
                  </a:lnTo>
                  <a:cubicBezTo>
                    <a:pt x="160" y="570"/>
                    <a:pt x="181" y="559"/>
                    <a:pt x="196" y="539"/>
                  </a:cubicBezTo>
                  <a:cubicBezTo>
                    <a:pt x="208" y="522"/>
                    <a:pt x="216" y="500"/>
                    <a:pt x="216" y="477"/>
                  </a:cubicBezTo>
                  <a:lnTo>
                    <a:pt x="240" y="479"/>
                  </a:lnTo>
                  <a:lnTo>
                    <a:pt x="241" y="479"/>
                  </a:lnTo>
                  <a:cubicBezTo>
                    <a:pt x="339" y="484"/>
                    <a:pt x="418" y="523"/>
                    <a:pt x="488" y="557"/>
                  </a:cubicBezTo>
                  <a:cubicBezTo>
                    <a:pt x="548" y="587"/>
                    <a:pt x="601" y="612"/>
                    <a:pt x="654" y="612"/>
                  </a:cubicBezTo>
                  <a:cubicBezTo>
                    <a:pt x="665" y="612"/>
                    <a:pt x="675" y="612"/>
                    <a:pt x="686" y="609"/>
                  </a:cubicBezTo>
                  <a:cubicBezTo>
                    <a:pt x="736" y="599"/>
                    <a:pt x="1177" y="390"/>
                    <a:pt x="1269" y="347"/>
                  </a:cubicBezTo>
                  <a:cubicBezTo>
                    <a:pt x="1292" y="338"/>
                    <a:pt x="1311" y="320"/>
                    <a:pt x="1322" y="298"/>
                  </a:cubicBezTo>
                  <a:cubicBezTo>
                    <a:pt x="1333" y="274"/>
                    <a:pt x="1334" y="248"/>
                    <a:pt x="1325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0582F789-10AB-5B4B-8BA8-42E5B943FD3F}"/>
                </a:ext>
              </a:extLst>
            </p:cNvPr>
            <p:cNvSpPr/>
            <p:nvPr/>
          </p:nvSpPr>
          <p:spPr>
            <a:xfrm>
              <a:off x="10365322" y="22974692"/>
              <a:ext cx="581262" cy="447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534">
                  <a:moveTo>
                    <a:pt x="48" y="525"/>
                  </a:moveTo>
                  <a:lnTo>
                    <a:pt x="205" y="358"/>
                  </a:lnTo>
                  <a:lnTo>
                    <a:pt x="330" y="523"/>
                  </a:lnTo>
                  <a:cubicBezTo>
                    <a:pt x="336" y="530"/>
                    <a:pt x="344" y="534"/>
                    <a:pt x="352" y="534"/>
                  </a:cubicBezTo>
                  <a:cubicBezTo>
                    <a:pt x="353" y="534"/>
                    <a:pt x="353" y="534"/>
                    <a:pt x="354" y="534"/>
                  </a:cubicBezTo>
                  <a:cubicBezTo>
                    <a:pt x="363" y="533"/>
                    <a:pt x="371" y="528"/>
                    <a:pt x="376" y="520"/>
                  </a:cubicBezTo>
                  <a:lnTo>
                    <a:pt x="628" y="96"/>
                  </a:lnTo>
                  <a:lnTo>
                    <a:pt x="640" y="136"/>
                  </a:lnTo>
                  <a:cubicBezTo>
                    <a:pt x="644" y="147"/>
                    <a:pt x="655" y="155"/>
                    <a:pt x="667" y="155"/>
                  </a:cubicBezTo>
                  <a:cubicBezTo>
                    <a:pt x="669" y="155"/>
                    <a:pt x="672" y="155"/>
                    <a:pt x="675" y="154"/>
                  </a:cubicBezTo>
                  <a:cubicBezTo>
                    <a:pt x="689" y="149"/>
                    <a:pt x="697" y="134"/>
                    <a:pt x="693" y="119"/>
                  </a:cubicBezTo>
                  <a:lnTo>
                    <a:pt x="664" y="27"/>
                  </a:lnTo>
                  <a:cubicBezTo>
                    <a:pt x="664" y="18"/>
                    <a:pt x="660" y="9"/>
                    <a:pt x="651" y="4"/>
                  </a:cubicBezTo>
                  <a:cubicBezTo>
                    <a:pt x="647" y="1"/>
                    <a:pt x="642" y="0"/>
                    <a:pt x="637" y="0"/>
                  </a:cubicBezTo>
                  <a:cubicBezTo>
                    <a:pt x="634" y="0"/>
                    <a:pt x="631" y="0"/>
                    <a:pt x="628" y="1"/>
                  </a:cubicBezTo>
                  <a:lnTo>
                    <a:pt x="528" y="32"/>
                  </a:lnTo>
                  <a:cubicBezTo>
                    <a:pt x="513" y="36"/>
                    <a:pt x="505" y="52"/>
                    <a:pt x="509" y="66"/>
                  </a:cubicBezTo>
                  <a:cubicBezTo>
                    <a:pt x="513" y="78"/>
                    <a:pt x="524" y="86"/>
                    <a:pt x="536" y="86"/>
                  </a:cubicBezTo>
                  <a:cubicBezTo>
                    <a:pt x="539" y="86"/>
                    <a:pt x="541" y="85"/>
                    <a:pt x="544" y="84"/>
                  </a:cubicBezTo>
                  <a:lnTo>
                    <a:pt x="577" y="74"/>
                  </a:lnTo>
                  <a:lnTo>
                    <a:pt x="350" y="457"/>
                  </a:lnTo>
                  <a:lnTo>
                    <a:pt x="229" y="298"/>
                  </a:lnTo>
                  <a:cubicBezTo>
                    <a:pt x="224" y="292"/>
                    <a:pt x="216" y="288"/>
                    <a:pt x="208" y="288"/>
                  </a:cubicBezTo>
                  <a:cubicBezTo>
                    <a:pt x="200" y="287"/>
                    <a:pt x="192" y="290"/>
                    <a:pt x="187" y="296"/>
                  </a:cubicBezTo>
                  <a:lnTo>
                    <a:pt x="8" y="487"/>
                  </a:lnTo>
                  <a:cubicBezTo>
                    <a:pt x="-3" y="498"/>
                    <a:pt x="-2" y="516"/>
                    <a:pt x="9" y="526"/>
                  </a:cubicBezTo>
                  <a:cubicBezTo>
                    <a:pt x="20" y="537"/>
                    <a:pt x="37" y="536"/>
                    <a:pt x="48" y="52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90" name="Freeform 89">
            <a:extLst>
              <a:ext uri="{FF2B5EF4-FFF2-40B4-BE49-F238E27FC236}">
                <a16:creationId xmlns:a16="http://schemas.microsoft.com/office/drawing/2014/main" id="{22E2914C-0984-204C-BEB2-2FAA10F9C9B1}"/>
              </a:ext>
            </a:extLst>
          </p:cNvPr>
          <p:cNvSpPr/>
          <p:nvPr/>
        </p:nvSpPr>
        <p:spPr>
          <a:xfrm>
            <a:off x="8230399" y="10194097"/>
            <a:ext cx="760757" cy="11247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8" h="1342">
                <a:moveTo>
                  <a:pt x="850" y="890"/>
                </a:moveTo>
                <a:cubicBezTo>
                  <a:pt x="850" y="1109"/>
                  <a:pt x="671" y="1287"/>
                  <a:pt x="453" y="1287"/>
                </a:cubicBezTo>
                <a:cubicBezTo>
                  <a:pt x="234" y="1287"/>
                  <a:pt x="56" y="1109"/>
                  <a:pt x="56" y="890"/>
                </a:cubicBezTo>
                <a:cubicBezTo>
                  <a:pt x="56" y="680"/>
                  <a:pt x="219" y="508"/>
                  <a:pt x="425" y="494"/>
                </a:cubicBezTo>
                <a:lnTo>
                  <a:pt x="425" y="576"/>
                </a:lnTo>
                <a:cubicBezTo>
                  <a:pt x="264" y="590"/>
                  <a:pt x="137" y="725"/>
                  <a:pt x="137" y="890"/>
                </a:cubicBezTo>
                <a:cubicBezTo>
                  <a:pt x="137" y="1063"/>
                  <a:pt x="279" y="1205"/>
                  <a:pt x="453" y="1205"/>
                </a:cubicBezTo>
                <a:cubicBezTo>
                  <a:pt x="626" y="1205"/>
                  <a:pt x="768" y="1063"/>
                  <a:pt x="768" y="890"/>
                </a:cubicBezTo>
                <a:cubicBezTo>
                  <a:pt x="768" y="725"/>
                  <a:pt x="641" y="590"/>
                  <a:pt x="480" y="576"/>
                </a:cubicBezTo>
                <a:lnTo>
                  <a:pt x="480" y="494"/>
                </a:lnTo>
                <a:cubicBezTo>
                  <a:pt x="686" y="508"/>
                  <a:pt x="850" y="680"/>
                  <a:pt x="850" y="890"/>
                </a:cubicBezTo>
                <a:close/>
                <a:moveTo>
                  <a:pt x="425" y="721"/>
                </a:moveTo>
                <a:cubicBezTo>
                  <a:pt x="344" y="734"/>
                  <a:pt x="281" y="805"/>
                  <a:pt x="281" y="890"/>
                </a:cubicBezTo>
                <a:cubicBezTo>
                  <a:pt x="281" y="984"/>
                  <a:pt x="358" y="1061"/>
                  <a:pt x="453" y="1061"/>
                </a:cubicBezTo>
                <a:cubicBezTo>
                  <a:pt x="547" y="1061"/>
                  <a:pt x="624" y="984"/>
                  <a:pt x="624" y="890"/>
                </a:cubicBezTo>
                <a:cubicBezTo>
                  <a:pt x="624" y="805"/>
                  <a:pt x="562" y="734"/>
                  <a:pt x="480" y="721"/>
                </a:cubicBezTo>
                <a:lnTo>
                  <a:pt x="480" y="631"/>
                </a:lnTo>
                <a:cubicBezTo>
                  <a:pt x="611" y="645"/>
                  <a:pt x="713" y="756"/>
                  <a:pt x="713" y="890"/>
                </a:cubicBezTo>
                <a:cubicBezTo>
                  <a:pt x="713" y="1033"/>
                  <a:pt x="596" y="1150"/>
                  <a:pt x="453" y="1150"/>
                </a:cubicBezTo>
                <a:cubicBezTo>
                  <a:pt x="309" y="1150"/>
                  <a:pt x="193" y="1033"/>
                  <a:pt x="193" y="890"/>
                </a:cubicBezTo>
                <a:cubicBezTo>
                  <a:pt x="193" y="756"/>
                  <a:pt x="295" y="645"/>
                  <a:pt x="425" y="631"/>
                </a:cubicBezTo>
                <a:close/>
                <a:moveTo>
                  <a:pt x="453" y="917"/>
                </a:moveTo>
                <a:cubicBezTo>
                  <a:pt x="468" y="917"/>
                  <a:pt x="480" y="905"/>
                  <a:pt x="480" y="890"/>
                </a:cubicBezTo>
                <a:lnTo>
                  <a:pt x="480" y="777"/>
                </a:lnTo>
                <a:cubicBezTo>
                  <a:pt x="531" y="789"/>
                  <a:pt x="569" y="835"/>
                  <a:pt x="569" y="890"/>
                </a:cubicBezTo>
                <a:cubicBezTo>
                  <a:pt x="569" y="954"/>
                  <a:pt x="517" y="1006"/>
                  <a:pt x="453" y="1006"/>
                </a:cubicBezTo>
                <a:cubicBezTo>
                  <a:pt x="388" y="1006"/>
                  <a:pt x="336" y="954"/>
                  <a:pt x="336" y="890"/>
                </a:cubicBezTo>
                <a:cubicBezTo>
                  <a:pt x="336" y="835"/>
                  <a:pt x="374" y="789"/>
                  <a:pt x="425" y="777"/>
                </a:cubicBezTo>
                <a:lnTo>
                  <a:pt x="425" y="890"/>
                </a:lnTo>
                <a:cubicBezTo>
                  <a:pt x="425" y="905"/>
                  <a:pt x="437" y="917"/>
                  <a:pt x="453" y="917"/>
                </a:cubicBezTo>
                <a:close/>
                <a:moveTo>
                  <a:pt x="482" y="136"/>
                </a:moveTo>
                <a:lnTo>
                  <a:pt x="538" y="118"/>
                </a:lnTo>
                <a:cubicBezTo>
                  <a:pt x="581" y="104"/>
                  <a:pt x="626" y="97"/>
                  <a:pt x="671" y="97"/>
                </a:cubicBezTo>
                <a:lnTo>
                  <a:pt x="672" y="97"/>
                </a:lnTo>
                <a:cubicBezTo>
                  <a:pt x="720" y="97"/>
                  <a:pt x="768" y="90"/>
                  <a:pt x="814" y="76"/>
                </a:cubicBezTo>
                <a:lnTo>
                  <a:pt x="853" y="64"/>
                </a:lnTo>
                <a:lnTo>
                  <a:pt x="853" y="291"/>
                </a:lnTo>
                <a:lnTo>
                  <a:pt x="796" y="308"/>
                </a:lnTo>
                <a:cubicBezTo>
                  <a:pt x="755" y="320"/>
                  <a:pt x="714" y="326"/>
                  <a:pt x="671" y="326"/>
                </a:cubicBezTo>
                <a:cubicBezTo>
                  <a:pt x="620" y="326"/>
                  <a:pt x="570" y="334"/>
                  <a:pt x="521" y="350"/>
                </a:cubicBezTo>
                <a:lnTo>
                  <a:pt x="482" y="362"/>
                </a:lnTo>
                <a:close/>
                <a:moveTo>
                  <a:pt x="538" y="402"/>
                </a:moveTo>
                <a:cubicBezTo>
                  <a:pt x="581" y="388"/>
                  <a:pt x="626" y="381"/>
                  <a:pt x="671" y="381"/>
                </a:cubicBezTo>
                <a:cubicBezTo>
                  <a:pt x="719" y="381"/>
                  <a:pt x="766" y="374"/>
                  <a:pt x="812" y="361"/>
                </a:cubicBezTo>
                <a:lnTo>
                  <a:pt x="888" y="338"/>
                </a:lnTo>
                <a:cubicBezTo>
                  <a:pt x="900" y="334"/>
                  <a:pt x="908" y="323"/>
                  <a:pt x="908" y="311"/>
                </a:cubicBezTo>
                <a:lnTo>
                  <a:pt x="908" y="27"/>
                </a:lnTo>
                <a:cubicBezTo>
                  <a:pt x="908" y="18"/>
                  <a:pt x="904" y="10"/>
                  <a:pt x="897" y="5"/>
                </a:cubicBezTo>
                <a:cubicBezTo>
                  <a:pt x="890" y="0"/>
                  <a:pt x="881" y="-2"/>
                  <a:pt x="872" y="1"/>
                </a:cubicBezTo>
                <a:lnTo>
                  <a:pt x="798" y="23"/>
                </a:lnTo>
                <a:cubicBezTo>
                  <a:pt x="757" y="35"/>
                  <a:pt x="715" y="42"/>
                  <a:pt x="672" y="42"/>
                </a:cubicBezTo>
                <a:lnTo>
                  <a:pt x="671" y="42"/>
                </a:lnTo>
                <a:cubicBezTo>
                  <a:pt x="620" y="42"/>
                  <a:pt x="570" y="50"/>
                  <a:pt x="521" y="65"/>
                </a:cubicBezTo>
                <a:lnTo>
                  <a:pt x="480" y="78"/>
                </a:lnTo>
                <a:lnTo>
                  <a:pt x="480" y="60"/>
                </a:lnTo>
                <a:cubicBezTo>
                  <a:pt x="480" y="45"/>
                  <a:pt x="468" y="32"/>
                  <a:pt x="453" y="32"/>
                </a:cubicBezTo>
                <a:cubicBezTo>
                  <a:pt x="437" y="32"/>
                  <a:pt x="425" y="45"/>
                  <a:pt x="425" y="60"/>
                </a:cubicBezTo>
                <a:lnTo>
                  <a:pt x="425" y="438"/>
                </a:lnTo>
                <a:cubicBezTo>
                  <a:pt x="315" y="445"/>
                  <a:pt x="212" y="491"/>
                  <a:pt x="133" y="570"/>
                </a:cubicBezTo>
                <a:cubicBezTo>
                  <a:pt x="47" y="655"/>
                  <a:pt x="0" y="769"/>
                  <a:pt x="0" y="890"/>
                </a:cubicBezTo>
                <a:cubicBezTo>
                  <a:pt x="0" y="1011"/>
                  <a:pt x="47" y="1124"/>
                  <a:pt x="133" y="1210"/>
                </a:cubicBezTo>
                <a:cubicBezTo>
                  <a:pt x="218" y="1295"/>
                  <a:pt x="332" y="1342"/>
                  <a:pt x="453" y="1342"/>
                </a:cubicBezTo>
                <a:cubicBezTo>
                  <a:pt x="573" y="1342"/>
                  <a:pt x="687" y="1295"/>
                  <a:pt x="772" y="1210"/>
                </a:cubicBezTo>
                <a:cubicBezTo>
                  <a:pt x="858" y="1124"/>
                  <a:pt x="905" y="1011"/>
                  <a:pt x="905" y="890"/>
                </a:cubicBezTo>
                <a:cubicBezTo>
                  <a:pt x="905" y="769"/>
                  <a:pt x="858" y="655"/>
                  <a:pt x="772" y="570"/>
                </a:cubicBezTo>
                <a:cubicBezTo>
                  <a:pt x="694" y="491"/>
                  <a:pt x="591" y="445"/>
                  <a:pt x="480" y="438"/>
                </a:cubicBezTo>
                <a:lnTo>
                  <a:pt x="480" y="421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BBBAA6F-99A7-9642-8BF6-E71B76412FC9}"/>
              </a:ext>
            </a:extLst>
          </p:cNvPr>
          <p:cNvGrpSpPr/>
          <p:nvPr/>
        </p:nvGrpSpPr>
        <p:grpSpPr>
          <a:xfrm>
            <a:off x="8084836" y="5073334"/>
            <a:ext cx="999804" cy="989739"/>
            <a:chOff x="6748578" y="14459581"/>
            <a:chExt cx="999804" cy="989739"/>
          </a:xfrm>
          <a:solidFill>
            <a:schemeClr val="bg1"/>
          </a:solidFill>
        </p:grpSpPr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D4C9A88C-459D-D24D-975C-0CD1D6758A23}"/>
                </a:ext>
              </a:extLst>
            </p:cNvPr>
            <p:cNvSpPr/>
            <p:nvPr/>
          </p:nvSpPr>
          <p:spPr>
            <a:xfrm>
              <a:off x="7124346" y="14473840"/>
              <a:ext cx="249112" cy="2482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8" h="297">
                  <a:moveTo>
                    <a:pt x="149" y="55"/>
                  </a:moveTo>
                  <a:cubicBezTo>
                    <a:pt x="201" y="55"/>
                    <a:pt x="243" y="97"/>
                    <a:pt x="243" y="148"/>
                  </a:cubicBezTo>
                  <a:cubicBezTo>
                    <a:pt x="243" y="200"/>
                    <a:pt x="201" y="242"/>
                    <a:pt x="149" y="242"/>
                  </a:cubicBezTo>
                  <a:cubicBezTo>
                    <a:pt x="98" y="242"/>
                    <a:pt x="56" y="200"/>
                    <a:pt x="56" y="148"/>
                  </a:cubicBezTo>
                  <a:cubicBezTo>
                    <a:pt x="56" y="97"/>
                    <a:pt x="98" y="55"/>
                    <a:pt x="149" y="55"/>
                  </a:cubicBezTo>
                  <a:close/>
                  <a:moveTo>
                    <a:pt x="149" y="297"/>
                  </a:moveTo>
                  <a:cubicBezTo>
                    <a:pt x="231" y="297"/>
                    <a:pt x="298" y="230"/>
                    <a:pt x="298" y="148"/>
                  </a:cubicBezTo>
                  <a:cubicBezTo>
                    <a:pt x="298" y="66"/>
                    <a:pt x="231" y="0"/>
                    <a:pt x="149" y="0"/>
                  </a:cubicBezTo>
                  <a:cubicBezTo>
                    <a:pt x="67" y="0"/>
                    <a:pt x="0" y="66"/>
                    <a:pt x="0" y="148"/>
                  </a:cubicBezTo>
                  <a:cubicBezTo>
                    <a:pt x="0" y="230"/>
                    <a:pt x="67" y="297"/>
                    <a:pt x="149" y="29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5A4123F2-84BD-B841-9EB6-B5166A7B9200}"/>
                </a:ext>
              </a:extLst>
            </p:cNvPr>
            <p:cNvSpPr/>
            <p:nvPr/>
          </p:nvSpPr>
          <p:spPr>
            <a:xfrm>
              <a:off x="7433010" y="14459581"/>
              <a:ext cx="234853" cy="2348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281">
                  <a:moveTo>
                    <a:pt x="141" y="55"/>
                  </a:moveTo>
                  <a:cubicBezTo>
                    <a:pt x="188" y="55"/>
                    <a:pt x="226" y="93"/>
                    <a:pt x="226" y="140"/>
                  </a:cubicBezTo>
                  <a:cubicBezTo>
                    <a:pt x="226" y="187"/>
                    <a:pt x="188" y="226"/>
                    <a:pt x="141" y="226"/>
                  </a:cubicBezTo>
                  <a:cubicBezTo>
                    <a:pt x="94" y="226"/>
                    <a:pt x="55" y="187"/>
                    <a:pt x="55" y="140"/>
                  </a:cubicBezTo>
                  <a:cubicBezTo>
                    <a:pt x="55" y="93"/>
                    <a:pt x="94" y="55"/>
                    <a:pt x="141" y="55"/>
                  </a:cubicBezTo>
                  <a:close/>
                  <a:moveTo>
                    <a:pt x="141" y="281"/>
                  </a:moveTo>
                  <a:cubicBezTo>
                    <a:pt x="218" y="281"/>
                    <a:pt x="281" y="218"/>
                    <a:pt x="281" y="140"/>
                  </a:cubicBezTo>
                  <a:cubicBezTo>
                    <a:pt x="281" y="63"/>
                    <a:pt x="218" y="0"/>
                    <a:pt x="141" y="0"/>
                  </a:cubicBezTo>
                  <a:cubicBezTo>
                    <a:pt x="63" y="0"/>
                    <a:pt x="0" y="63"/>
                    <a:pt x="0" y="140"/>
                  </a:cubicBezTo>
                  <a:cubicBezTo>
                    <a:pt x="0" y="218"/>
                    <a:pt x="63" y="281"/>
                    <a:pt x="141" y="2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B510FCD2-AB07-F241-87A3-7DCE4F3EF2B2}"/>
                </a:ext>
              </a:extLst>
            </p:cNvPr>
            <p:cNvSpPr/>
            <p:nvPr/>
          </p:nvSpPr>
          <p:spPr>
            <a:xfrm>
              <a:off x="6748578" y="14710371"/>
              <a:ext cx="999804" cy="7389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93" h="882">
                  <a:moveTo>
                    <a:pt x="738" y="450"/>
                  </a:moveTo>
                  <a:cubicBezTo>
                    <a:pt x="723" y="450"/>
                    <a:pt x="710" y="462"/>
                    <a:pt x="710" y="477"/>
                  </a:cubicBezTo>
                  <a:lnTo>
                    <a:pt x="710" y="826"/>
                  </a:lnTo>
                  <a:lnTo>
                    <a:pt x="482" y="826"/>
                  </a:lnTo>
                  <a:lnTo>
                    <a:pt x="482" y="477"/>
                  </a:lnTo>
                  <a:cubicBezTo>
                    <a:pt x="482" y="462"/>
                    <a:pt x="470" y="450"/>
                    <a:pt x="454" y="450"/>
                  </a:cubicBezTo>
                  <a:lnTo>
                    <a:pt x="402" y="450"/>
                  </a:lnTo>
                  <a:lnTo>
                    <a:pt x="402" y="190"/>
                  </a:lnTo>
                  <a:cubicBezTo>
                    <a:pt x="402" y="172"/>
                    <a:pt x="411" y="156"/>
                    <a:pt x="426" y="145"/>
                  </a:cubicBezTo>
                  <a:cubicBezTo>
                    <a:pt x="473" y="112"/>
                    <a:pt x="534" y="94"/>
                    <a:pt x="597" y="94"/>
                  </a:cubicBezTo>
                  <a:cubicBezTo>
                    <a:pt x="661" y="94"/>
                    <a:pt x="722" y="112"/>
                    <a:pt x="770" y="146"/>
                  </a:cubicBezTo>
                  <a:cubicBezTo>
                    <a:pt x="784" y="156"/>
                    <a:pt x="792" y="172"/>
                    <a:pt x="793" y="190"/>
                  </a:cubicBezTo>
                  <a:cubicBezTo>
                    <a:pt x="793" y="215"/>
                    <a:pt x="793" y="380"/>
                    <a:pt x="793" y="450"/>
                  </a:cubicBezTo>
                  <a:close/>
                  <a:moveTo>
                    <a:pt x="1192" y="143"/>
                  </a:moveTo>
                  <a:cubicBezTo>
                    <a:pt x="1192" y="109"/>
                    <a:pt x="1175" y="78"/>
                    <a:pt x="1148" y="59"/>
                  </a:cubicBezTo>
                  <a:cubicBezTo>
                    <a:pt x="1095" y="21"/>
                    <a:pt x="1027" y="0"/>
                    <a:pt x="957" y="0"/>
                  </a:cubicBezTo>
                  <a:cubicBezTo>
                    <a:pt x="887" y="0"/>
                    <a:pt x="820" y="21"/>
                    <a:pt x="766" y="58"/>
                  </a:cubicBezTo>
                  <a:cubicBezTo>
                    <a:pt x="761" y="62"/>
                    <a:pt x="757" y="68"/>
                    <a:pt x="755" y="74"/>
                  </a:cubicBezTo>
                  <a:cubicBezTo>
                    <a:pt x="707" y="51"/>
                    <a:pt x="653" y="39"/>
                    <a:pt x="597" y="39"/>
                  </a:cubicBezTo>
                  <a:cubicBezTo>
                    <a:pt x="541" y="39"/>
                    <a:pt x="486" y="51"/>
                    <a:pt x="438" y="74"/>
                  </a:cubicBezTo>
                  <a:cubicBezTo>
                    <a:pt x="436" y="68"/>
                    <a:pt x="433" y="63"/>
                    <a:pt x="427" y="59"/>
                  </a:cubicBezTo>
                  <a:cubicBezTo>
                    <a:pt x="374" y="21"/>
                    <a:pt x="305" y="0"/>
                    <a:pt x="235" y="0"/>
                  </a:cubicBezTo>
                  <a:cubicBezTo>
                    <a:pt x="166" y="0"/>
                    <a:pt x="98" y="21"/>
                    <a:pt x="45" y="58"/>
                  </a:cubicBezTo>
                  <a:cubicBezTo>
                    <a:pt x="17" y="77"/>
                    <a:pt x="0" y="109"/>
                    <a:pt x="0" y="143"/>
                  </a:cubicBezTo>
                  <a:lnTo>
                    <a:pt x="0" y="411"/>
                  </a:lnTo>
                  <a:cubicBezTo>
                    <a:pt x="0" y="427"/>
                    <a:pt x="12" y="439"/>
                    <a:pt x="28" y="439"/>
                  </a:cubicBezTo>
                  <a:lnTo>
                    <a:pt x="74" y="439"/>
                  </a:lnTo>
                  <a:lnTo>
                    <a:pt x="74" y="763"/>
                  </a:lnTo>
                  <a:cubicBezTo>
                    <a:pt x="74" y="778"/>
                    <a:pt x="87" y="790"/>
                    <a:pt x="102" y="790"/>
                  </a:cubicBezTo>
                  <a:lnTo>
                    <a:pt x="367" y="790"/>
                  </a:lnTo>
                  <a:cubicBezTo>
                    <a:pt x="374" y="790"/>
                    <a:pt x="381" y="787"/>
                    <a:pt x="386" y="782"/>
                  </a:cubicBezTo>
                  <a:cubicBezTo>
                    <a:pt x="391" y="777"/>
                    <a:pt x="394" y="770"/>
                    <a:pt x="394" y="763"/>
                  </a:cubicBezTo>
                  <a:lnTo>
                    <a:pt x="394" y="564"/>
                  </a:lnTo>
                  <a:cubicBezTo>
                    <a:pt x="394" y="549"/>
                    <a:pt x="382" y="537"/>
                    <a:pt x="367" y="537"/>
                  </a:cubicBezTo>
                  <a:cubicBezTo>
                    <a:pt x="351" y="537"/>
                    <a:pt x="339" y="549"/>
                    <a:pt x="339" y="564"/>
                  </a:cubicBezTo>
                  <a:lnTo>
                    <a:pt x="339" y="735"/>
                  </a:lnTo>
                  <a:lnTo>
                    <a:pt x="130" y="735"/>
                  </a:lnTo>
                  <a:lnTo>
                    <a:pt x="130" y="411"/>
                  </a:lnTo>
                  <a:cubicBezTo>
                    <a:pt x="130" y="396"/>
                    <a:pt x="117" y="384"/>
                    <a:pt x="102" y="384"/>
                  </a:cubicBezTo>
                  <a:lnTo>
                    <a:pt x="55" y="384"/>
                  </a:lnTo>
                  <a:lnTo>
                    <a:pt x="55" y="143"/>
                  </a:lnTo>
                  <a:cubicBezTo>
                    <a:pt x="55" y="127"/>
                    <a:pt x="63" y="112"/>
                    <a:pt x="77" y="103"/>
                  </a:cubicBezTo>
                  <a:cubicBezTo>
                    <a:pt x="121" y="72"/>
                    <a:pt x="177" y="55"/>
                    <a:pt x="235" y="55"/>
                  </a:cubicBezTo>
                  <a:cubicBezTo>
                    <a:pt x="293" y="55"/>
                    <a:pt x="348" y="72"/>
                    <a:pt x="392" y="102"/>
                  </a:cubicBezTo>
                  <a:cubicBezTo>
                    <a:pt x="364" y="122"/>
                    <a:pt x="347" y="155"/>
                    <a:pt x="347" y="190"/>
                  </a:cubicBezTo>
                  <a:lnTo>
                    <a:pt x="347" y="477"/>
                  </a:lnTo>
                  <a:cubicBezTo>
                    <a:pt x="347" y="493"/>
                    <a:pt x="359" y="505"/>
                    <a:pt x="375" y="505"/>
                  </a:cubicBezTo>
                  <a:lnTo>
                    <a:pt x="427" y="505"/>
                  </a:lnTo>
                  <a:lnTo>
                    <a:pt x="427" y="854"/>
                  </a:lnTo>
                  <a:cubicBezTo>
                    <a:pt x="427" y="869"/>
                    <a:pt x="439" y="882"/>
                    <a:pt x="454" y="882"/>
                  </a:cubicBezTo>
                  <a:lnTo>
                    <a:pt x="738" y="882"/>
                  </a:lnTo>
                  <a:cubicBezTo>
                    <a:pt x="753" y="882"/>
                    <a:pt x="766" y="869"/>
                    <a:pt x="766" y="854"/>
                  </a:cubicBezTo>
                  <a:lnTo>
                    <a:pt x="766" y="505"/>
                  </a:lnTo>
                  <a:lnTo>
                    <a:pt x="820" y="505"/>
                  </a:lnTo>
                  <a:cubicBezTo>
                    <a:pt x="836" y="505"/>
                    <a:pt x="848" y="493"/>
                    <a:pt x="848" y="477"/>
                  </a:cubicBezTo>
                  <a:cubicBezTo>
                    <a:pt x="848" y="446"/>
                    <a:pt x="848" y="219"/>
                    <a:pt x="848" y="190"/>
                  </a:cubicBezTo>
                  <a:cubicBezTo>
                    <a:pt x="847" y="154"/>
                    <a:pt x="830" y="121"/>
                    <a:pt x="802" y="101"/>
                  </a:cubicBezTo>
                  <a:cubicBezTo>
                    <a:pt x="801" y="101"/>
                    <a:pt x="801" y="101"/>
                    <a:pt x="801" y="101"/>
                  </a:cubicBezTo>
                  <a:cubicBezTo>
                    <a:pt x="845" y="71"/>
                    <a:pt x="900" y="55"/>
                    <a:pt x="957" y="55"/>
                  </a:cubicBezTo>
                  <a:cubicBezTo>
                    <a:pt x="1015" y="55"/>
                    <a:pt x="1072" y="72"/>
                    <a:pt x="1116" y="104"/>
                  </a:cubicBezTo>
                  <a:cubicBezTo>
                    <a:pt x="1129" y="113"/>
                    <a:pt x="1137" y="128"/>
                    <a:pt x="1137" y="143"/>
                  </a:cubicBezTo>
                  <a:cubicBezTo>
                    <a:pt x="1137" y="166"/>
                    <a:pt x="1137" y="318"/>
                    <a:pt x="1137" y="384"/>
                  </a:cubicBezTo>
                  <a:lnTo>
                    <a:pt x="1088" y="384"/>
                  </a:lnTo>
                  <a:cubicBezTo>
                    <a:pt x="1073" y="384"/>
                    <a:pt x="1060" y="396"/>
                    <a:pt x="1060" y="411"/>
                  </a:cubicBezTo>
                  <a:lnTo>
                    <a:pt x="1060" y="735"/>
                  </a:lnTo>
                  <a:lnTo>
                    <a:pt x="851" y="735"/>
                  </a:lnTo>
                  <a:lnTo>
                    <a:pt x="851" y="564"/>
                  </a:lnTo>
                  <a:cubicBezTo>
                    <a:pt x="851" y="549"/>
                    <a:pt x="839" y="537"/>
                    <a:pt x="823" y="537"/>
                  </a:cubicBezTo>
                  <a:cubicBezTo>
                    <a:pt x="808" y="537"/>
                    <a:pt x="796" y="549"/>
                    <a:pt x="796" y="564"/>
                  </a:cubicBezTo>
                  <a:lnTo>
                    <a:pt x="796" y="763"/>
                  </a:lnTo>
                  <a:cubicBezTo>
                    <a:pt x="796" y="778"/>
                    <a:pt x="808" y="790"/>
                    <a:pt x="823" y="790"/>
                  </a:cubicBezTo>
                  <a:lnTo>
                    <a:pt x="1088" y="790"/>
                  </a:lnTo>
                  <a:cubicBezTo>
                    <a:pt x="1103" y="790"/>
                    <a:pt x="1116" y="778"/>
                    <a:pt x="1116" y="763"/>
                  </a:cubicBezTo>
                  <a:lnTo>
                    <a:pt x="1116" y="439"/>
                  </a:lnTo>
                  <a:lnTo>
                    <a:pt x="1165" y="439"/>
                  </a:lnTo>
                  <a:cubicBezTo>
                    <a:pt x="1180" y="439"/>
                    <a:pt x="1193" y="427"/>
                    <a:pt x="1193" y="411"/>
                  </a:cubicBezTo>
                  <a:cubicBezTo>
                    <a:pt x="1193" y="382"/>
                    <a:pt x="1192" y="171"/>
                    <a:pt x="1192" y="1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05FC0548-F5F2-174C-8859-B221F90BF142}"/>
                </a:ext>
              </a:extLst>
            </p:cNvPr>
            <p:cNvSpPr/>
            <p:nvPr/>
          </p:nvSpPr>
          <p:spPr>
            <a:xfrm>
              <a:off x="6828263" y="14459581"/>
              <a:ext cx="234853" cy="2348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281">
                  <a:moveTo>
                    <a:pt x="140" y="55"/>
                  </a:moveTo>
                  <a:cubicBezTo>
                    <a:pt x="187" y="55"/>
                    <a:pt x="226" y="93"/>
                    <a:pt x="226" y="140"/>
                  </a:cubicBezTo>
                  <a:cubicBezTo>
                    <a:pt x="226" y="187"/>
                    <a:pt x="187" y="226"/>
                    <a:pt x="140" y="226"/>
                  </a:cubicBezTo>
                  <a:cubicBezTo>
                    <a:pt x="93" y="226"/>
                    <a:pt x="55" y="187"/>
                    <a:pt x="55" y="140"/>
                  </a:cubicBezTo>
                  <a:cubicBezTo>
                    <a:pt x="55" y="93"/>
                    <a:pt x="93" y="55"/>
                    <a:pt x="140" y="55"/>
                  </a:cubicBezTo>
                  <a:close/>
                  <a:moveTo>
                    <a:pt x="140" y="281"/>
                  </a:moveTo>
                  <a:cubicBezTo>
                    <a:pt x="218" y="281"/>
                    <a:pt x="281" y="218"/>
                    <a:pt x="281" y="140"/>
                  </a:cubicBezTo>
                  <a:cubicBezTo>
                    <a:pt x="281" y="63"/>
                    <a:pt x="218" y="0"/>
                    <a:pt x="140" y="0"/>
                  </a:cubicBezTo>
                  <a:cubicBezTo>
                    <a:pt x="63" y="0"/>
                    <a:pt x="0" y="63"/>
                    <a:pt x="0" y="140"/>
                  </a:cubicBezTo>
                  <a:cubicBezTo>
                    <a:pt x="0" y="218"/>
                    <a:pt x="63" y="281"/>
                    <a:pt x="140" y="2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C02E3DA-EFB4-4D4C-A20F-7061881E8E9E}"/>
              </a:ext>
            </a:extLst>
          </p:cNvPr>
          <p:cNvGrpSpPr/>
          <p:nvPr/>
        </p:nvGrpSpPr>
        <p:grpSpPr>
          <a:xfrm>
            <a:off x="18616261" y="5272782"/>
            <a:ext cx="4010514" cy="5593016"/>
            <a:chOff x="9822017" y="4081325"/>
            <a:chExt cx="4719400" cy="5354340"/>
          </a:xfrm>
        </p:grpSpPr>
        <p:sp>
          <p:nvSpPr>
            <p:cNvPr id="99" name="Freeform 1">
              <a:extLst>
                <a:ext uri="{FF2B5EF4-FFF2-40B4-BE49-F238E27FC236}">
                  <a16:creationId xmlns:a16="http://schemas.microsoft.com/office/drawing/2014/main" id="{6FF1A1DD-66BF-5347-85DB-99C5D9A7E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7763028"/>
              <a:ext cx="4719400" cy="1672637"/>
            </a:xfrm>
            <a:custGeom>
              <a:avLst/>
              <a:gdLst>
                <a:gd name="T0" fmla="*/ 4391 w 4392"/>
                <a:gd name="T1" fmla="*/ 985 h 1555"/>
                <a:gd name="T2" fmla="*/ 4391 w 4392"/>
                <a:gd name="T3" fmla="*/ 985 h 1555"/>
                <a:gd name="T4" fmla="*/ 4228 w 4392"/>
                <a:gd name="T5" fmla="*/ 1220 h 1555"/>
                <a:gd name="T6" fmla="*/ 2222 w 4392"/>
                <a:gd name="T7" fmla="*/ 1554 h 1555"/>
                <a:gd name="T8" fmla="*/ 163 w 4392"/>
                <a:gd name="T9" fmla="*/ 1220 h 1555"/>
                <a:gd name="T10" fmla="*/ 0 w 4392"/>
                <a:gd name="T11" fmla="*/ 985 h 1555"/>
                <a:gd name="T12" fmla="*/ 0 w 4392"/>
                <a:gd name="T13" fmla="*/ 0 h 1555"/>
                <a:gd name="T14" fmla="*/ 4391 w 4392"/>
                <a:gd name="T15" fmla="*/ 0 h 1555"/>
                <a:gd name="T16" fmla="*/ 4391 w 4392"/>
                <a:gd name="T17" fmla="*/ 985 h 1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92" h="1555">
                  <a:moveTo>
                    <a:pt x="4391" y="985"/>
                  </a:moveTo>
                  <a:lnTo>
                    <a:pt x="4391" y="985"/>
                  </a:lnTo>
                  <a:cubicBezTo>
                    <a:pt x="4391" y="1094"/>
                    <a:pt x="4327" y="1184"/>
                    <a:pt x="4228" y="1220"/>
                  </a:cubicBezTo>
                  <a:cubicBezTo>
                    <a:pt x="3749" y="1383"/>
                    <a:pt x="3062" y="1554"/>
                    <a:pt x="2222" y="1554"/>
                  </a:cubicBezTo>
                  <a:cubicBezTo>
                    <a:pt x="1356" y="1554"/>
                    <a:pt x="651" y="1383"/>
                    <a:pt x="163" y="1220"/>
                  </a:cubicBezTo>
                  <a:cubicBezTo>
                    <a:pt x="63" y="1184"/>
                    <a:pt x="0" y="1094"/>
                    <a:pt x="0" y="98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91" y="0"/>
                    <a:pt x="4391" y="0"/>
                    <a:pt x="4391" y="0"/>
                  </a:cubicBezTo>
                  <a:lnTo>
                    <a:pt x="4391" y="985"/>
                  </a:lnTo>
                </a:path>
              </a:pathLst>
            </a:custGeom>
            <a:solidFill>
              <a:schemeClr val="tx1">
                <a:lumMod val="75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2">
              <a:extLst>
                <a:ext uri="{FF2B5EF4-FFF2-40B4-BE49-F238E27FC236}">
                  <a16:creationId xmlns:a16="http://schemas.microsoft.com/office/drawing/2014/main" id="{06CC3035-D9F0-3846-9F58-C3109AA6A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7118611"/>
              <a:ext cx="4719400" cy="1194065"/>
            </a:xfrm>
            <a:custGeom>
              <a:avLst/>
              <a:gdLst>
                <a:gd name="T0" fmla="*/ 4391 w 4392"/>
                <a:gd name="T1" fmla="*/ 551 h 1113"/>
                <a:gd name="T2" fmla="*/ 4391 w 4392"/>
                <a:gd name="T3" fmla="*/ 551 h 1113"/>
                <a:gd name="T4" fmla="*/ 2196 w 4392"/>
                <a:gd name="T5" fmla="*/ 1112 h 1113"/>
                <a:gd name="T6" fmla="*/ 0 w 4392"/>
                <a:gd name="T7" fmla="*/ 551 h 1113"/>
                <a:gd name="T8" fmla="*/ 2196 w 4392"/>
                <a:gd name="T9" fmla="*/ 0 h 1113"/>
                <a:gd name="T10" fmla="*/ 4391 w 4392"/>
                <a:gd name="T11" fmla="*/ 551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2" h="1113">
                  <a:moveTo>
                    <a:pt x="4391" y="551"/>
                  </a:moveTo>
                  <a:lnTo>
                    <a:pt x="4391" y="551"/>
                  </a:lnTo>
                  <a:cubicBezTo>
                    <a:pt x="4391" y="859"/>
                    <a:pt x="3415" y="1112"/>
                    <a:pt x="2196" y="1112"/>
                  </a:cubicBezTo>
                  <a:cubicBezTo>
                    <a:pt x="985" y="1112"/>
                    <a:pt x="0" y="859"/>
                    <a:pt x="0" y="551"/>
                  </a:cubicBezTo>
                  <a:cubicBezTo>
                    <a:pt x="0" y="244"/>
                    <a:pt x="985" y="0"/>
                    <a:pt x="2196" y="0"/>
                  </a:cubicBezTo>
                  <a:cubicBezTo>
                    <a:pt x="3415" y="0"/>
                    <a:pt x="4391" y="244"/>
                    <a:pt x="4391" y="551"/>
                  </a:cubicBezTo>
                </a:path>
              </a:pathLst>
            </a:custGeom>
            <a:solidFill>
              <a:schemeClr val="tx1">
                <a:lumMod val="50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Freeform 3">
              <a:extLst>
                <a:ext uri="{FF2B5EF4-FFF2-40B4-BE49-F238E27FC236}">
                  <a16:creationId xmlns:a16="http://schemas.microsoft.com/office/drawing/2014/main" id="{2A5EB686-D005-D941-B8E2-EC6B963A2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6237278"/>
              <a:ext cx="4719400" cy="1677377"/>
            </a:xfrm>
            <a:custGeom>
              <a:avLst/>
              <a:gdLst>
                <a:gd name="T0" fmla="*/ 4391 w 4392"/>
                <a:gd name="T1" fmla="*/ 993 h 1563"/>
                <a:gd name="T2" fmla="*/ 4391 w 4392"/>
                <a:gd name="T3" fmla="*/ 993 h 1563"/>
                <a:gd name="T4" fmla="*/ 4228 w 4392"/>
                <a:gd name="T5" fmla="*/ 1228 h 1563"/>
                <a:gd name="T6" fmla="*/ 2222 w 4392"/>
                <a:gd name="T7" fmla="*/ 1562 h 1563"/>
                <a:gd name="T8" fmla="*/ 163 w 4392"/>
                <a:gd name="T9" fmla="*/ 1228 h 1563"/>
                <a:gd name="T10" fmla="*/ 0 w 4392"/>
                <a:gd name="T11" fmla="*/ 993 h 1563"/>
                <a:gd name="T12" fmla="*/ 0 w 4392"/>
                <a:gd name="T13" fmla="*/ 0 h 1563"/>
                <a:gd name="T14" fmla="*/ 4391 w 4392"/>
                <a:gd name="T15" fmla="*/ 0 h 1563"/>
                <a:gd name="T16" fmla="*/ 4391 w 4392"/>
                <a:gd name="T17" fmla="*/ 993 h 1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92" h="1563">
                  <a:moveTo>
                    <a:pt x="4391" y="993"/>
                  </a:moveTo>
                  <a:lnTo>
                    <a:pt x="4391" y="993"/>
                  </a:lnTo>
                  <a:cubicBezTo>
                    <a:pt x="4391" y="1092"/>
                    <a:pt x="4327" y="1191"/>
                    <a:pt x="4228" y="1228"/>
                  </a:cubicBezTo>
                  <a:cubicBezTo>
                    <a:pt x="3749" y="1381"/>
                    <a:pt x="3062" y="1553"/>
                    <a:pt x="2222" y="1562"/>
                  </a:cubicBezTo>
                  <a:cubicBezTo>
                    <a:pt x="1356" y="1562"/>
                    <a:pt x="651" y="1390"/>
                    <a:pt x="163" y="1228"/>
                  </a:cubicBezTo>
                  <a:cubicBezTo>
                    <a:pt x="63" y="1191"/>
                    <a:pt x="0" y="1092"/>
                    <a:pt x="0" y="99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91" y="0"/>
                    <a:pt x="4391" y="0"/>
                    <a:pt x="4391" y="0"/>
                  </a:cubicBezTo>
                  <a:lnTo>
                    <a:pt x="4391" y="993"/>
                  </a:lnTo>
                </a:path>
              </a:pathLst>
            </a:custGeom>
            <a:solidFill>
              <a:schemeClr val="tx1">
                <a:lumMod val="75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" name="Freeform 4">
              <a:extLst>
                <a:ext uri="{FF2B5EF4-FFF2-40B4-BE49-F238E27FC236}">
                  <a16:creationId xmlns:a16="http://schemas.microsoft.com/office/drawing/2014/main" id="{6E73575A-98E0-7D4D-AD50-F31F92644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5597598"/>
              <a:ext cx="4719400" cy="1194065"/>
            </a:xfrm>
            <a:custGeom>
              <a:avLst/>
              <a:gdLst>
                <a:gd name="T0" fmla="*/ 4391 w 4392"/>
                <a:gd name="T1" fmla="*/ 560 h 1112"/>
                <a:gd name="T2" fmla="*/ 4391 w 4392"/>
                <a:gd name="T3" fmla="*/ 560 h 1112"/>
                <a:gd name="T4" fmla="*/ 2196 w 4392"/>
                <a:gd name="T5" fmla="*/ 1111 h 1112"/>
                <a:gd name="T6" fmla="*/ 0 w 4392"/>
                <a:gd name="T7" fmla="*/ 560 h 1112"/>
                <a:gd name="T8" fmla="*/ 2196 w 4392"/>
                <a:gd name="T9" fmla="*/ 0 h 1112"/>
                <a:gd name="T10" fmla="*/ 4391 w 4392"/>
                <a:gd name="T11" fmla="*/ 56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2" h="1112">
                  <a:moveTo>
                    <a:pt x="4391" y="560"/>
                  </a:moveTo>
                  <a:lnTo>
                    <a:pt x="4391" y="560"/>
                  </a:lnTo>
                  <a:cubicBezTo>
                    <a:pt x="4391" y="867"/>
                    <a:pt x="3415" y="1111"/>
                    <a:pt x="2196" y="1111"/>
                  </a:cubicBezTo>
                  <a:cubicBezTo>
                    <a:pt x="985" y="1111"/>
                    <a:pt x="0" y="867"/>
                    <a:pt x="0" y="560"/>
                  </a:cubicBezTo>
                  <a:cubicBezTo>
                    <a:pt x="0" y="253"/>
                    <a:pt x="985" y="0"/>
                    <a:pt x="2196" y="0"/>
                  </a:cubicBezTo>
                  <a:cubicBezTo>
                    <a:pt x="3415" y="0"/>
                    <a:pt x="4391" y="253"/>
                    <a:pt x="4391" y="560"/>
                  </a:cubicBezTo>
                </a:path>
              </a:pathLst>
            </a:custGeom>
            <a:solidFill>
              <a:schemeClr val="tx1">
                <a:lumMod val="50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3" name="Freeform 5">
              <a:extLst>
                <a:ext uri="{FF2B5EF4-FFF2-40B4-BE49-F238E27FC236}">
                  <a16:creationId xmlns:a16="http://schemas.microsoft.com/office/drawing/2014/main" id="{17E63436-9A4D-8841-A201-6AA3DA756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4721004"/>
              <a:ext cx="4719400" cy="1682114"/>
            </a:xfrm>
            <a:custGeom>
              <a:avLst/>
              <a:gdLst>
                <a:gd name="T0" fmla="*/ 4391 w 4392"/>
                <a:gd name="T1" fmla="*/ 985 h 1564"/>
                <a:gd name="T2" fmla="*/ 4391 w 4392"/>
                <a:gd name="T3" fmla="*/ 985 h 1564"/>
                <a:gd name="T4" fmla="*/ 4228 w 4392"/>
                <a:gd name="T5" fmla="*/ 1220 h 1564"/>
                <a:gd name="T6" fmla="*/ 2222 w 4392"/>
                <a:gd name="T7" fmla="*/ 1554 h 1564"/>
                <a:gd name="T8" fmla="*/ 163 w 4392"/>
                <a:gd name="T9" fmla="*/ 1220 h 1564"/>
                <a:gd name="T10" fmla="*/ 0 w 4392"/>
                <a:gd name="T11" fmla="*/ 985 h 1564"/>
                <a:gd name="T12" fmla="*/ 0 w 4392"/>
                <a:gd name="T13" fmla="*/ 0 h 1564"/>
                <a:gd name="T14" fmla="*/ 4391 w 4392"/>
                <a:gd name="T15" fmla="*/ 0 h 1564"/>
                <a:gd name="T16" fmla="*/ 4391 w 4392"/>
                <a:gd name="T17" fmla="*/ 985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92" h="1564">
                  <a:moveTo>
                    <a:pt x="4391" y="985"/>
                  </a:moveTo>
                  <a:lnTo>
                    <a:pt x="4391" y="985"/>
                  </a:lnTo>
                  <a:cubicBezTo>
                    <a:pt x="4391" y="1094"/>
                    <a:pt x="4327" y="1193"/>
                    <a:pt x="4228" y="1220"/>
                  </a:cubicBezTo>
                  <a:cubicBezTo>
                    <a:pt x="3749" y="1383"/>
                    <a:pt x="3062" y="1554"/>
                    <a:pt x="2222" y="1554"/>
                  </a:cubicBezTo>
                  <a:cubicBezTo>
                    <a:pt x="1356" y="1563"/>
                    <a:pt x="651" y="1383"/>
                    <a:pt x="163" y="1220"/>
                  </a:cubicBezTo>
                  <a:cubicBezTo>
                    <a:pt x="63" y="1193"/>
                    <a:pt x="0" y="1094"/>
                    <a:pt x="0" y="98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91" y="0"/>
                    <a:pt x="4391" y="0"/>
                    <a:pt x="4391" y="0"/>
                  </a:cubicBezTo>
                  <a:lnTo>
                    <a:pt x="4391" y="985"/>
                  </a:lnTo>
                </a:path>
              </a:pathLst>
            </a:custGeom>
            <a:solidFill>
              <a:schemeClr val="tx1">
                <a:lumMod val="75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4" name="Freeform 6">
              <a:extLst>
                <a:ext uri="{FF2B5EF4-FFF2-40B4-BE49-F238E27FC236}">
                  <a16:creationId xmlns:a16="http://schemas.microsoft.com/office/drawing/2014/main" id="{80748E34-3FE7-3343-9EEE-0C268D7DF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4081325"/>
              <a:ext cx="4719400" cy="1194065"/>
            </a:xfrm>
            <a:custGeom>
              <a:avLst/>
              <a:gdLst>
                <a:gd name="T0" fmla="*/ 4391 w 4392"/>
                <a:gd name="T1" fmla="*/ 560 h 1112"/>
                <a:gd name="T2" fmla="*/ 4391 w 4392"/>
                <a:gd name="T3" fmla="*/ 560 h 1112"/>
                <a:gd name="T4" fmla="*/ 2196 w 4392"/>
                <a:gd name="T5" fmla="*/ 1111 h 1112"/>
                <a:gd name="T6" fmla="*/ 0 w 4392"/>
                <a:gd name="T7" fmla="*/ 560 h 1112"/>
                <a:gd name="T8" fmla="*/ 2196 w 4392"/>
                <a:gd name="T9" fmla="*/ 0 h 1112"/>
                <a:gd name="T10" fmla="*/ 4391 w 4392"/>
                <a:gd name="T11" fmla="*/ 56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2" h="1112">
                  <a:moveTo>
                    <a:pt x="4391" y="560"/>
                  </a:moveTo>
                  <a:lnTo>
                    <a:pt x="4391" y="560"/>
                  </a:lnTo>
                  <a:cubicBezTo>
                    <a:pt x="4391" y="868"/>
                    <a:pt x="3415" y="1111"/>
                    <a:pt x="2196" y="1111"/>
                  </a:cubicBezTo>
                  <a:cubicBezTo>
                    <a:pt x="985" y="1111"/>
                    <a:pt x="0" y="868"/>
                    <a:pt x="0" y="560"/>
                  </a:cubicBezTo>
                  <a:cubicBezTo>
                    <a:pt x="0" y="253"/>
                    <a:pt x="985" y="0"/>
                    <a:pt x="2196" y="0"/>
                  </a:cubicBezTo>
                  <a:cubicBezTo>
                    <a:pt x="3415" y="0"/>
                    <a:pt x="4391" y="253"/>
                    <a:pt x="4391" y="560"/>
                  </a:cubicBezTo>
                </a:path>
              </a:pathLst>
            </a:custGeom>
            <a:solidFill>
              <a:schemeClr val="tx1">
                <a:lumMod val="50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6F7AD3-BA8A-774F-83DE-8F74EA939A7F}"/>
              </a:ext>
            </a:extLst>
          </p:cNvPr>
          <p:cNvCxnSpPr/>
          <p:nvPr/>
        </p:nvCxnSpPr>
        <p:spPr>
          <a:xfrm>
            <a:off x="12188825" y="8415409"/>
            <a:ext cx="5739946" cy="0"/>
          </a:xfrm>
          <a:prstGeom prst="line">
            <a:avLst/>
          </a:prstGeom>
          <a:ln w="50800">
            <a:solidFill>
              <a:schemeClr val="bg1">
                <a:lumMod val="5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46C2750-AE73-6448-8884-A69A3D9A17DB}"/>
              </a:ext>
            </a:extLst>
          </p:cNvPr>
          <p:cNvGrpSpPr/>
          <p:nvPr/>
        </p:nvGrpSpPr>
        <p:grpSpPr>
          <a:xfrm>
            <a:off x="11997254" y="6163192"/>
            <a:ext cx="5931517" cy="1125085"/>
            <a:chOff x="1959951" y="4562569"/>
            <a:chExt cx="5931517" cy="1125085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B5933F9-716B-6240-927E-FDDD4B5527E0}"/>
                </a:ext>
              </a:extLst>
            </p:cNvPr>
            <p:cNvSpPr txBox="1"/>
            <p:nvPr/>
          </p:nvSpPr>
          <p:spPr>
            <a:xfrm>
              <a:off x="4165980" y="4562569"/>
              <a:ext cx="3725488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1FEE4B1-9276-AF47-9FA8-8E59F085C759}"/>
                </a:ext>
              </a:extLst>
            </p:cNvPr>
            <p:cNvSpPr txBox="1"/>
            <p:nvPr/>
          </p:nvSpPr>
          <p:spPr>
            <a:xfrm>
              <a:off x="1959951" y="4579658"/>
              <a:ext cx="209552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Black" charset="0"/>
                </a:rPr>
                <a:t>+35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47012EE-C7DB-434C-A595-808BF639504B}"/>
              </a:ext>
            </a:extLst>
          </p:cNvPr>
          <p:cNvGrpSpPr/>
          <p:nvPr/>
        </p:nvGrpSpPr>
        <p:grpSpPr>
          <a:xfrm>
            <a:off x="11997254" y="9404378"/>
            <a:ext cx="5931517" cy="1125085"/>
            <a:chOff x="1959951" y="4562569"/>
            <a:chExt cx="5931517" cy="1125085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1BEC4C9-E79D-1547-BEE9-BEB3AB3CEDE1}"/>
                </a:ext>
              </a:extLst>
            </p:cNvPr>
            <p:cNvSpPr txBox="1"/>
            <p:nvPr/>
          </p:nvSpPr>
          <p:spPr>
            <a:xfrm>
              <a:off x="4165980" y="4562569"/>
              <a:ext cx="3725488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08C2ADE-0200-3046-AE68-C8C127B431FA}"/>
                </a:ext>
              </a:extLst>
            </p:cNvPr>
            <p:cNvSpPr txBox="1"/>
            <p:nvPr/>
          </p:nvSpPr>
          <p:spPr>
            <a:xfrm>
              <a:off x="1959951" y="4579658"/>
              <a:ext cx="209552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Black" charset="0"/>
                </a:rPr>
                <a:t>+10</a:t>
              </a:r>
            </a:p>
          </p:txBody>
        </p:sp>
      </p:grpSp>
      <p:grpSp>
        <p:nvGrpSpPr>
          <p:cNvPr id="50" name="Grupo 349">
            <a:extLst>
              <a:ext uri="{FF2B5EF4-FFF2-40B4-BE49-F238E27FC236}">
                <a16:creationId xmlns:a16="http://schemas.microsoft.com/office/drawing/2014/main" id="{24709A18-2561-F64B-AEE0-9C0014D20F4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1" name="CuadroTexto 350">
              <a:extLst>
                <a:ext uri="{FF2B5EF4-FFF2-40B4-BE49-F238E27FC236}">
                  <a16:creationId xmlns:a16="http://schemas.microsoft.com/office/drawing/2014/main" id="{89D7E091-B5A8-354F-BD8A-90FB02979DE0}"/>
                </a:ext>
              </a:extLst>
            </p:cNvPr>
            <p:cNvSpPr txBox="1"/>
            <p:nvPr/>
          </p:nvSpPr>
          <p:spPr>
            <a:xfrm>
              <a:off x="5124263" y="861425"/>
              <a:ext cx="1412918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Computer / Database Diagram</a:t>
              </a:r>
            </a:p>
          </p:txBody>
        </p:sp>
        <p:sp>
          <p:nvSpPr>
            <p:cNvPr id="52" name="CuadroTexto 351">
              <a:extLst>
                <a:ext uri="{FF2B5EF4-FFF2-40B4-BE49-F238E27FC236}">
                  <a16:creationId xmlns:a16="http://schemas.microsoft.com/office/drawing/2014/main" id="{AF6C433E-623D-F94A-BE73-9331B27C354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533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1">
            <a:extLst>
              <a:ext uri="{FF2B5EF4-FFF2-40B4-BE49-F238E27FC236}">
                <a16:creationId xmlns:a16="http://schemas.microsoft.com/office/drawing/2014/main" id="{EB87A094-5C9F-1C46-AB1D-F689574F3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312" y="4039553"/>
            <a:ext cx="4178510" cy="7722227"/>
          </a:xfrm>
          <a:custGeom>
            <a:avLst/>
            <a:gdLst>
              <a:gd name="T0" fmla="*/ 8031 w 8272"/>
              <a:gd name="T1" fmla="*/ 15287 h 15288"/>
              <a:gd name="T2" fmla="*/ 8031 w 8272"/>
              <a:gd name="T3" fmla="*/ 15287 h 15288"/>
              <a:gd name="T4" fmla="*/ 228 w 8272"/>
              <a:gd name="T5" fmla="*/ 15287 h 15288"/>
              <a:gd name="T6" fmla="*/ 0 w 8272"/>
              <a:gd name="T7" fmla="*/ 15058 h 15288"/>
              <a:gd name="T8" fmla="*/ 0 w 8272"/>
              <a:gd name="T9" fmla="*/ 262 h 15288"/>
              <a:gd name="T10" fmla="*/ 263 w 8272"/>
              <a:gd name="T11" fmla="*/ 0 h 15288"/>
              <a:gd name="T12" fmla="*/ 8008 w 8272"/>
              <a:gd name="T13" fmla="*/ 0 h 15288"/>
              <a:gd name="T14" fmla="*/ 8271 w 8272"/>
              <a:gd name="T15" fmla="*/ 262 h 15288"/>
              <a:gd name="T16" fmla="*/ 8271 w 8272"/>
              <a:gd name="T17" fmla="*/ 15058 h 15288"/>
              <a:gd name="T18" fmla="*/ 8031 w 8272"/>
              <a:gd name="T19" fmla="*/ 15287 h 15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72" h="15288">
                <a:moveTo>
                  <a:pt x="8031" y="15287"/>
                </a:moveTo>
                <a:lnTo>
                  <a:pt x="8031" y="15287"/>
                </a:lnTo>
                <a:cubicBezTo>
                  <a:pt x="228" y="15287"/>
                  <a:pt x="228" y="15287"/>
                  <a:pt x="228" y="15287"/>
                </a:cubicBezTo>
                <a:cubicBezTo>
                  <a:pt x="103" y="15287"/>
                  <a:pt x="0" y="15184"/>
                  <a:pt x="0" y="15058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114"/>
                  <a:pt x="114" y="0"/>
                  <a:pt x="263" y="0"/>
                </a:cubicBezTo>
                <a:cubicBezTo>
                  <a:pt x="8008" y="0"/>
                  <a:pt x="8008" y="0"/>
                  <a:pt x="8008" y="0"/>
                </a:cubicBezTo>
                <a:cubicBezTo>
                  <a:pt x="8145" y="0"/>
                  <a:pt x="8271" y="114"/>
                  <a:pt x="8271" y="262"/>
                </a:cubicBezTo>
                <a:cubicBezTo>
                  <a:pt x="8271" y="15058"/>
                  <a:pt x="8271" y="15058"/>
                  <a:pt x="8271" y="15058"/>
                </a:cubicBezTo>
                <a:cubicBezTo>
                  <a:pt x="8271" y="15184"/>
                  <a:pt x="8168" y="15287"/>
                  <a:pt x="8031" y="1528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2">
            <a:extLst>
              <a:ext uri="{FF2B5EF4-FFF2-40B4-BE49-F238E27FC236}">
                <a16:creationId xmlns:a16="http://schemas.microsoft.com/office/drawing/2014/main" id="{DCABA0EA-2B0F-9043-AD65-A2BD8D3F0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2320" y="4632028"/>
            <a:ext cx="3122746" cy="518973"/>
          </a:xfrm>
          <a:custGeom>
            <a:avLst/>
            <a:gdLst>
              <a:gd name="T0" fmla="*/ 6183 w 6184"/>
              <a:gd name="T1" fmla="*/ 0 h 1028"/>
              <a:gd name="T2" fmla="*/ 6183 w 6184"/>
              <a:gd name="T3" fmla="*/ 0 h 1028"/>
              <a:gd name="T4" fmla="*/ 125 w 6184"/>
              <a:gd name="T5" fmla="*/ 0 h 1028"/>
              <a:gd name="T6" fmla="*/ 0 w 6184"/>
              <a:gd name="T7" fmla="*/ 114 h 1028"/>
              <a:gd name="T8" fmla="*/ 0 w 6184"/>
              <a:gd name="T9" fmla="*/ 902 h 1028"/>
              <a:gd name="T10" fmla="*/ 125 w 6184"/>
              <a:gd name="T11" fmla="*/ 1027 h 1028"/>
              <a:gd name="T12" fmla="*/ 6183 w 6184"/>
              <a:gd name="T13" fmla="*/ 1027 h 1028"/>
              <a:gd name="T14" fmla="*/ 6183 w 6184"/>
              <a:gd name="T15" fmla="*/ 0 h 1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84" h="1028">
                <a:moveTo>
                  <a:pt x="6183" y="0"/>
                </a:moveTo>
                <a:lnTo>
                  <a:pt x="6183" y="0"/>
                </a:lnTo>
                <a:cubicBezTo>
                  <a:pt x="125" y="0"/>
                  <a:pt x="125" y="0"/>
                  <a:pt x="125" y="0"/>
                </a:cubicBezTo>
                <a:cubicBezTo>
                  <a:pt x="57" y="0"/>
                  <a:pt x="0" y="46"/>
                  <a:pt x="0" y="114"/>
                </a:cubicBezTo>
                <a:cubicBezTo>
                  <a:pt x="0" y="902"/>
                  <a:pt x="0" y="902"/>
                  <a:pt x="0" y="902"/>
                </a:cubicBezTo>
                <a:cubicBezTo>
                  <a:pt x="0" y="970"/>
                  <a:pt x="57" y="1027"/>
                  <a:pt x="125" y="1027"/>
                </a:cubicBezTo>
                <a:cubicBezTo>
                  <a:pt x="6183" y="1027"/>
                  <a:pt x="6183" y="1027"/>
                  <a:pt x="6183" y="1027"/>
                </a:cubicBezTo>
                <a:lnTo>
                  <a:pt x="6183" y="0"/>
                </a:lnTo>
              </a:path>
            </a:pathLst>
          </a:custGeom>
          <a:solidFill>
            <a:srgbClr val="CCE9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3">
            <a:extLst>
              <a:ext uri="{FF2B5EF4-FFF2-40B4-BE49-F238E27FC236}">
                <a16:creationId xmlns:a16="http://schemas.microsoft.com/office/drawing/2014/main" id="{5DDFEDF7-C187-EA44-B85D-18D9437EE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5342" y="4632028"/>
            <a:ext cx="536793" cy="518973"/>
          </a:xfrm>
          <a:custGeom>
            <a:avLst/>
            <a:gdLst>
              <a:gd name="T0" fmla="*/ 947 w 1062"/>
              <a:gd name="T1" fmla="*/ 0 h 1028"/>
              <a:gd name="T2" fmla="*/ 947 w 1062"/>
              <a:gd name="T3" fmla="*/ 0 h 1028"/>
              <a:gd name="T4" fmla="*/ 0 w 1062"/>
              <a:gd name="T5" fmla="*/ 0 h 1028"/>
              <a:gd name="T6" fmla="*/ 0 w 1062"/>
              <a:gd name="T7" fmla="*/ 1027 h 1028"/>
              <a:gd name="T8" fmla="*/ 947 w 1062"/>
              <a:gd name="T9" fmla="*/ 1027 h 1028"/>
              <a:gd name="T10" fmla="*/ 1061 w 1062"/>
              <a:gd name="T11" fmla="*/ 902 h 1028"/>
              <a:gd name="T12" fmla="*/ 1061 w 1062"/>
              <a:gd name="T13" fmla="*/ 114 h 1028"/>
              <a:gd name="T14" fmla="*/ 947 w 1062"/>
              <a:gd name="T15" fmla="*/ 0 h 1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2" h="1028">
                <a:moveTo>
                  <a:pt x="947" y="0"/>
                </a:moveTo>
                <a:lnTo>
                  <a:pt x="947" y="0"/>
                </a:lnTo>
                <a:cubicBezTo>
                  <a:pt x="0" y="0"/>
                  <a:pt x="0" y="0"/>
                  <a:pt x="0" y="0"/>
                </a:cubicBezTo>
                <a:cubicBezTo>
                  <a:pt x="0" y="1027"/>
                  <a:pt x="0" y="1027"/>
                  <a:pt x="0" y="1027"/>
                </a:cubicBezTo>
                <a:cubicBezTo>
                  <a:pt x="947" y="1027"/>
                  <a:pt x="947" y="1027"/>
                  <a:pt x="947" y="1027"/>
                </a:cubicBezTo>
                <a:cubicBezTo>
                  <a:pt x="1016" y="1027"/>
                  <a:pt x="1061" y="970"/>
                  <a:pt x="1061" y="902"/>
                </a:cubicBezTo>
                <a:cubicBezTo>
                  <a:pt x="1061" y="114"/>
                  <a:pt x="1061" y="114"/>
                  <a:pt x="1061" y="114"/>
                </a:cubicBezTo>
                <a:cubicBezTo>
                  <a:pt x="1061" y="46"/>
                  <a:pt x="1016" y="0"/>
                  <a:pt x="947" y="0"/>
                </a:cubicBezTo>
              </a:path>
            </a:pathLst>
          </a:custGeom>
          <a:solidFill>
            <a:srgbClr val="DCF3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4">
            <a:extLst>
              <a:ext uri="{FF2B5EF4-FFF2-40B4-BE49-F238E27FC236}">
                <a16:creationId xmlns:a16="http://schemas.microsoft.com/office/drawing/2014/main" id="{4123EF62-9C79-E944-B085-7FA3CA6D1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2320" y="5496241"/>
            <a:ext cx="3122746" cy="518973"/>
          </a:xfrm>
          <a:custGeom>
            <a:avLst/>
            <a:gdLst>
              <a:gd name="T0" fmla="*/ 6183 w 6184"/>
              <a:gd name="T1" fmla="*/ 0 h 1027"/>
              <a:gd name="T2" fmla="*/ 6183 w 6184"/>
              <a:gd name="T3" fmla="*/ 0 h 1027"/>
              <a:gd name="T4" fmla="*/ 125 w 6184"/>
              <a:gd name="T5" fmla="*/ 0 h 1027"/>
              <a:gd name="T6" fmla="*/ 0 w 6184"/>
              <a:gd name="T7" fmla="*/ 114 h 1027"/>
              <a:gd name="T8" fmla="*/ 0 w 6184"/>
              <a:gd name="T9" fmla="*/ 901 h 1027"/>
              <a:gd name="T10" fmla="*/ 125 w 6184"/>
              <a:gd name="T11" fmla="*/ 1026 h 1027"/>
              <a:gd name="T12" fmla="*/ 6183 w 6184"/>
              <a:gd name="T13" fmla="*/ 1026 h 1027"/>
              <a:gd name="T14" fmla="*/ 6183 w 6184"/>
              <a:gd name="T15" fmla="*/ 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84" h="1027">
                <a:moveTo>
                  <a:pt x="6183" y="0"/>
                </a:moveTo>
                <a:lnTo>
                  <a:pt x="6183" y="0"/>
                </a:lnTo>
                <a:cubicBezTo>
                  <a:pt x="125" y="0"/>
                  <a:pt x="125" y="0"/>
                  <a:pt x="125" y="0"/>
                </a:cubicBezTo>
                <a:cubicBezTo>
                  <a:pt x="57" y="0"/>
                  <a:pt x="0" y="45"/>
                  <a:pt x="0" y="114"/>
                </a:cubicBezTo>
                <a:cubicBezTo>
                  <a:pt x="0" y="901"/>
                  <a:pt x="0" y="901"/>
                  <a:pt x="0" y="901"/>
                </a:cubicBezTo>
                <a:cubicBezTo>
                  <a:pt x="0" y="969"/>
                  <a:pt x="57" y="1026"/>
                  <a:pt x="125" y="1026"/>
                </a:cubicBezTo>
                <a:cubicBezTo>
                  <a:pt x="6183" y="1026"/>
                  <a:pt x="6183" y="1026"/>
                  <a:pt x="6183" y="1026"/>
                </a:cubicBezTo>
                <a:lnTo>
                  <a:pt x="6183" y="0"/>
                </a:lnTo>
              </a:path>
            </a:pathLst>
          </a:custGeom>
          <a:solidFill>
            <a:srgbClr val="CCE9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CB891181-87CE-7C40-BF0F-EC092E7D6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5342" y="5496241"/>
            <a:ext cx="536793" cy="518973"/>
          </a:xfrm>
          <a:custGeom>
            <a:avLst/>
            <a:gdLst>
              <a:gd name="T0" fmla="*/ 947 w 1062"/>
              <a:gd name="T1" fmla="*/ 0 h 1027"/>
              <a:gd name="T2" fmla="*/ 947 w 1062"/>
              <a:gd name="T3" fmla="*/ 0 h 1027"/>
              <a:gd name="T4" fmla="*/ 0 w 1062"/>
              <a:gd name="T5" fmla="*/ 0 h 1027"/>
              <a:gd name="T6" fmla="*/ 0 w 1062"/>
              <a:gd name="T7" fmla="*/ 1026 h 1027"/>
              <a:gd name="T8" fmla="*/ 947 w 1062"/>
              <a:gd name="T9" fmla="*/ 1026 h 1027"/>
              <a:gd name="T10" fmla="*/ 1061 w 1062"/>
              <a:gd name="T11" fmla="*/ 901 h 1027"/>
              <a:gd name="T12" fmla="*/ 1061 w 1062"/>
              <a:gd name="T13" fmla="*/ 114 h 1027"/>
              <a:gd name="T14" fmla="*/ 947 w 1062"/>
              <a:gd name="T15" fmla="*/ 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2" h="1027">
                <a:moveTo>
                  <a:pt x="947" y="0"/>
                </a:moveTo>
                <a:lnTo>
                  <a:pt x="947" y="0"/>
                </a:lnTo>
                <a:cubicBezTo>
                  <a:pt x="0" y="0"/>
                  <a:pt x="0" y="0"/>
                  <a:pt x="0" y="0"/>
                </a:cubicBezTo>
                <a:cubicBezTo>
                  <a:pt x="0" y="1026"/>
                  <a:pt x="0" y="1026"/>
                  <a:pt x="0" y="1026"/>
                </a:cubicBezTo>
                <a:cubicBezTo>
                  <a:pt x="947" y="1026"/>
                  <a:pt x="947" y="1026"/>
                  <a:pt x="947" y="1026"/>
                </a:cubicBezTo>
                <a:cubicBezTo>
                  <a:pt x="1016" y="1026"/>
                  <a:pt x="1061" y="969"/>
                  <a:pt x="1061" y="901"/>
                </a:cubicBezTo>
                <a:cubicBezTo>
                  <a:pt x="1061" y="114"/>
                  <a:pt x="1061" y="114"/>
                  <a:pt x="1061" y="114"/>
                </a:cubicBezTo>
                <a:cubicBezTo>
                  <a:pt x="1061" y="45"/>
                  <a:pt x="1016" y="0"/>
                  <a:pt x="947" y="0"/>
                </a:cubicBezTo>
              </a:path>
            </a:pathLst>
          </a:custGeom>
          <a:solidFill>
            <a:srgbClr val="DCF3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6">
            <a:extLst>
              <a:ext uri="{FF2B5EF4-FFF2-40B4-BE49-F238E27FC236}">
                <a16:creationId xmlns:a16="http://schemas.microsoft.com/office/drawing/2014/main" id="{4074A89F-2468-5941-A484-4B162E267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2320" y="6360453"/>
            <a:ext cx="3122746" cy="518973"/>
          </a:xfrm>
          <a:custGeom>
            <a:avLst/>
            <a:gdLst>
              <a:gd name="T0" fmla="*/ 6183 w 6184"/>
              <a:gd name="T1" fmla="*/ 0 h 1028"/>
              <a:gd name="T2" fmla="*/ 6183 w 6184"/>
              <a:gd name="T3" fmla="*/ 0 h 1028"/>
              <a:gd name="T4" fmla="*/ 125 w 6184"/>
              <a:gd name="T5" fmla="*/ 0 h 1028"/>
              <a:gd name="T6" fmla="*/ 0 w 6184"/>
              <a:gd name="T7" fmla="*/ 114 h 1028"/>
              <a:gd name="T8" fmla="*/ 0 w 6184"/>
              <a:gd name="T9" fmla="*/ 912 h 1028"/>
              <a:gd name="T10" fmla="*/ 125 w 6184"/>
              <a:gd name="T11" fmla="*/ 1027 h 1028"/>
              <a:gd name="T12" fmla="*/ 6183 w 6184"/>
              <a:gd name="T13" fmla="*/ 1027 h 1028"/>
              <a:gd name="T14" fmla="*/ 6183 w 6184"/>
              <a:gd name="T15" fmla="*/ 0 h 1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84" h="1028">
                <a:moveTo>
                  <a:pt x="6183" y="0"/>
                </a:moveTo>
                <a:lnTo>
                  <a:pt x="6183" y="0"/>
                </a:lnTo>
                <a:cubicBezTo>
                  <a:pt x="125" y="0"/>
                  <a:pt x="125" y="0"/>
                  <a:pt x="125" y="0"/>
                </a:cubicBezTo>
                <a:cubicBezTo>
                  <a:pt x="57" y="0"/>
                  <a:pt x="0" y="45"/>
                  <a:pt x="0" y="114"/>
                </a:cubicBezTo>
                <a:cubicBezTo>
                  <a:pt x="0" y="912"/>
                  <a:pt x="0" y="912"/>
                  <a:pt x="0" y="912"/>
                </a:cubicBezTo>
                <a:cubicBezTo>
                  <a:pt x="0" y="969"/>
                  <a:pt x="57" y="1027"/>
                  <a:pt x="125" y="1027"/>
                </a:cubicBezTo>
                <a:cubicBezTo>
                  <a:pt x="6183" y="1027"/>
                  <a:pt x="6183" y="1027"/>
                  <a:pt x="6183" y="1027"/>
                </a:cubicBezTo>
                <a:lnTo>
                  <a:pt x="6183" y="0"/>
                </a:lnTo>
              </a:path>
            </a:pathLst>
          </a:custGeom>
          <a:solidFill>
            <a:srgbClr val="CCE9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7">
            <a:extLst>
              <a:ext uri="{FF2B5EF4-FFF2-40B4-BE49-F238E27FC236}">
                <a16:creationId xmlns:a16="http://schemas.microsoft.com/office/drawing/2014/main" id="{16FF4BB7-C9DF-7A4B-8D37-08E406768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5342" y="6360453"/>
            <a:ext cx="536793" cy="518973"/>
          </a:xfrm>
          <a:custGeom>
            <a:avLst/>
            <a:gdLst>
              <a:gd name="T0" fmla="*/ 947 w 1062"/>
              <a:gd name="T1" fmla="*/ 0 h 1028"/>
              <a:gd name="T2" fmla="*/ 947 w 1062"/>
              <a:gd name="T3" fmla="*/ 0 h 1028"/>
              <a:gd name="T4" fmla="*/ 0 w 1062"/>
              <a:gd name="T5" fmla="*/ 0 h 1028"/>
              <a:gd name="T6" fmla="*/ 0 w 1062"/>
              <a:gd name="T7" fmla="*/ 1027 h 1028"/>
              <a:gd name="T8" fmla="*/ 947 w 1062"/>
              <a:gd name="T9" fmla="*/ 1027 h 1028"/>
              <a:gd name="T10" fmla="*/ 1061 w 1062"/>
              <a:gd name="T11" fmla="*/ 912 h 1028"/>
              <a:gd name="T12" fmla="*/ 1061 w 1062"/>
              <a:gd name="T13" fmla="*/ 114 h 1028"/>
              <a:gd name="T14" fmla="*/ 947 w 1062"/>
              <a:gd name="T15" fmla="*/ 0 h 1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2" h="1028">
                <a:moveTo>
                  <a:pt x="947" y="0"/>
                </a:moveTo>
                <a:lnTo>
                  <a:pt x="947" y="0"/>
                </a:lnTo>
                <a:cubicBezTo>
                  <a:pt x="0" y="0"/>
                  <a:pt x="0" y="0"/>
                  <a:pt x="0" y="0"/>
                </a:cubicBezTo>
                <a:cubicBezTo>
                  <a:pt x="0" y="1027"/>
                  <a:pt x="0" y="1027"/>
                  <a:pt x="0" y="1027"/>
                </a:cubicBezTo>
                <a:cubicBezTo>
                  <a:pt x="947" y="1027"/>
                  <a:pt x="947" y="1027"/>
                  <a:pt x="947" y="1027"/>
                </a:cubicBezTo>
                <a:cubicBezTo>
                  <a:pt x="1016" y="1027"/>
                  <a:pt x="1061" y="969"/>
                  <a:pt x="1061" y="912"/>
                </a:cubicBezTo>
                <a:cubicBezTo>
                  <a:pt x="1061" y="114"/>
                  <a:pt x="1061" y="114"/>
                  <a:pt x="1061" y="114"/>
                </a:cubicBezTo>
                <a:cubicBezTo>
                  <a:pt x="1061" y="45"/>
                  <a:pt x="1016" y="0"/>
                  <a:pt x="947" y="0"/>
                </a:cubicBezTo>
              </a:path>
            </a:pathLst>
          </a:custGeom>
          <a:solidFill>
            <a:srgbClr val="DCF3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8">
            <a:extLst>
              <a:ext uri="{FF2B5EF4-FFF2-40B4-BE49-F238E27FC236}">
                <a16:creationId xmlns:a16="http://schemas.microsoft.com/office/drawing/2014/main" id="{1C95E049-257F-5F4E-94E7-F45A5D645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4055" y="6759149"/>
            <a:ext cx="2708459" cy="5002631"/>
          </a:xfrm>
          <a:custGeom>
            <a:avLst/>
            <a:gdLst>
              <a:gd name="T0" fmla="*/ 5134 w 5364"/>
              <a:gd name="T1" fmla="*/ 9902 h 9903"/>
              <a:gd name="T2" fmla="*/ 5134 w 5364"/>
              <a:gd name="T3" fmla="*/ 9902 h 9903"/>
              <a:gd name="T4" fmla="*/ 228 w 5364"/>
              <a:gd name="T5" fmla="*/ 9902 h 9903"/>
              <a:gd name="T6" fmla="*/ 0 w 5364"/>
              <a:gd name="T7" fmla="*/ 9673 h 9903"/>
              <a:gd name="T8" fmla="*/ 0 w 5364"/>
              <a:gd name="T9" fmla="*/ 262 h 9903"/>
              <a:gd name="T10" fmla="*/ 263 w 5364"/>
              <a:gd name="T11" fmla="*/ 0 h 9903"/>
              <a:gd name="T12" fmla="*/ 5100 w 5364"/>
              <a:gd name="T13" fmla="*/ 0 h 9903"/>
              <a:gd name="T14" fmla="*/ 5363 w 5364"/>
              <a:gd name="T15" fmla="*/ 262 h 9903"/>
              <a:gd name="T16" fmla="*/ 5363 w 5364"/>
              <a:gd name="T17" fmla="*/ 9673 h 9903"/>
              <a:gd name="T18" fmla="*/ 5134 w 5364"/>
              <a:gd name="T19" fmla="*/ 9902 h 9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64" h="9903">
                <a:moveTo>
                  <a:pt x="5134" y="9902"/>
                </a:moveTo>
                <a:lnTo>
                  <a:pt x="5134" y="9902"/>
                </a:lnTo>
                <a:cubicBezTo>
                  <a:pt x="228" y="9902"/>
                  <a:pt x="228" y="9902"/>
                  <a:pt x="228" y="9902"/>
                </a:cubicBezTo>
                <a:cubicBezTo>
                  <a:pt x="103" y="9902"/>
                  <a:pt x="0" y="9799"/>
                  <a:pt x="0" y="9673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114"/>
                  <a:pt x="114" y="0"/>
                  <a:pt x="263" y="0"/>
                </a:cubicBezTo>
                <a:cubicBezTo>
                  <a:pt x="5100" y="0"/>
                  <a:pt x="5100" y="0"/>
                  <a:pt x="5100" y="0"/>
                </a:cubicBezTo>
                <a:cubicBezTo>
                  <a:pt x="5237" y="0"/>
                  <a:pt x="5363" y="114"/>
                  <a:pt x="5363" y="262"/>
                </a:cubicBezTo>
                <a:cubicBezTo>
                  <a:pt x="5363" y="9673"/>
                  <a:pt x="5363" y="9673"/>
                  <a:pt x="5363" y="9673"/>
                </a:cubicBezTo>
                <a:cubicBezTo>
                  <a:pt x="5363" y="9799"/>
                  <a:pt x="5260" y="9902"/>
                  <a:pt x="5134" y="990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9">
            <a:extLst>
              <a:ext uri="{FF2B5EF4-FFF2-40B4-BE49-F238E27FC236}">
                <a16:creationId xmlns:a16="http://schemas.microsoft.com/office/drawing/2014/main" id="{2068063A-AC55-1E42-B04D-44D8E41D3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5469" y="7144481"/>
            <a:ext cx="2017979" cy="334103"/>
          </a:xfrm>
          <a:custGeom>
            <a:avLst/>
            <a:gdLst>
              <a:gd name="T0" fmla="*/ 3993 w 3994"/>
              <a:gd name="T1" fmla="*/ 0 h 663"/>
              <a:gd name="T2" fmla="*/ 3993 w 3994"/>
              <a:gd name="T3" fmla="*/ 0 h 663"/>
              <a:gd name="T4" fmla="*/ 68 w 3994"/>
              <a:gd name="T5" fmla="*/ 0 h 663"/>
              <a:gd name="T6" fmla="*/ 0 w 3994"/>
              <a:gd name="T7" fmla="*/ 80 h 663"/>
              <a:gd name="T8" fmla="*/ 0 w 3994"/>
              <a:gd name="T9" fmla="*/ 594 h 663"/>
              <a:gd name="T10" fmla="*/ 68 w 3994"/>
              <a:gd name="T11" fmla="*/ 662 h 663"/>
              <a:gd name="T12" fmla="*/ 3993 w 3994"/>
              <a:gd name="T13" fmla="*/ 662 h 663"/>
              <a:gd name="T14" fmla="*/ 3993 w 3994"/>
              <a:gd name="T15" fmla="*/ 0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94" h="663">
                <a:moveTo>
                  <a:pt x="3993" y="0"/>
                </a:moveTo>
                <a:lnTo>
                  <a:pt x="3993" y="0"/>
                </a:lnTo>
                <a:cubicBezTo>
                  <a:pt x="68" y="0"/>
                  <a:pt x="68" y="0"/>
                  <a:pt x="68" y="0"/>
                </a:cubicBezTo>
                <a:cubicBezTo>
                  <a:pt x="23" y="0"/>
                  <a:pt x="0" y="35"/>
                  <a:pt x="0" y="80"/>
                </a:cubicBezTo>
                <a:cubicBezTo>
                  <a:pt x="0" y="594"/>
                  <a:pt x="0" y="594"/>
                  <a:pt x="0" y="594"/>
                </a:cubicBezTo>
                <a:cubicBezTo>
                  <a:pt x="0" y="628"/>
                  <a:pt x="23" y="662"/>
                  <a:pt x="68" y="662"/>
                </a:cubicBezTo>
                <a:cubicBezTo>
                  <a:pt x="3993" y="662"/>
                  <a:pt x="3993" y="662"/>
                  <a:pt x="3993" y="662"/>
                </a:cubicBezTo>
                <a:lnTo>
                  <a:pt x="3993" y="0"/>
                </a:lnTo>
              </a:path>
            </a:pathLst>
          </a:custGeom>
          <a:solidFill>
            <a:srgbClr val="CCE9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10">
            <a:extLst>
              <a:ext uri="{FF2B5EF4-FFF2-40B4-BE49-F238E27FC236}">
                <a16:creationId xmlns:a16="http://schemas.microsoft.com/office/drawing/2014/main" id="{94847837-6D16-2F44-9582-8AD29BD56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3633" y="7144481"/>
            <a:ext cx="345240" cy="334103"/>
          </a:xfrm>
          <a:custGeom>
            <a:avLst/>
            <a:gdLst>
              <a:gd name="T0" fmla="*/ 616 w 685"/>
              <a:gd name="T1" fmla="*/ 0 h 663"/>
              <a:gd name="T2" fmla="*/ 616 w 685"/>
              <a:gd name="T3" fmla="*/ 0 h 663"/>
              <a:gd name="T4" fmla="*/ 0 w 685"/>
              <a:gd name="T5" fmla="*/ 0 h 663"/>
              <a:gd name="T6" fmla="*/ 0 w 685"/>
              <a:gd name="T7" fmla="*/ 662 h 663"/>
              <a:gd name="T8" fmla="*/ 616 w 685"/>
              <a:gd name="T9" fmla="*/ 662 h 663"/>
              <a:gd name="T10" fmla="*/ 684 w 685"/>
              <a:gd name="T11" fmla="*/ 594 h 663"/>
              <a:gd name="T12" fmla="*/ 684 w 685"/>
              <a:gd name="T13" fmla="*/ 80 h 663"/>
              <a:gd name="T14" fmla="*/ 616 w 685"/>
              <a:gd name="T15" fmla="*/ 0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5" h="663">
                <a:moveTo>
                  <a:pt x="616" y="0"/>
                </a:moveTo>
                <a:lnTo>
                  <a:pt x="616" y="0"/>
                </a:lnTo>
                <a:cubicBezTo>
                  <a:pt x="0" y="0"/>
                  <a:pt x="0" y="0"/>
                  <a:pt x="0" y="0"/>
                </a:cubicBezTo>
                <a:cubicBezTo>
                  <a:pt x="0" y="662"/>
                  <a:pt x="0" y="662"/>
                  <a:pt x="0" y="662"/>
                </a:cubicBezTo>
                <a:cubicBezTo>
                  <a:pt x="616" y="662"/>
                  <a:pt x="616" y="662"/>
                  <a:pt x="616" y="662"/>
                </a:cubicBezTo>
                <a:cubicBezTo>
                  <a:pt x="650" y="662"/>
                  <a:pt x="684" y="628"/>
                  <a:pt x="684" y="594"/>
                </a:cubicBezTo>
                <a:cubicBezTo>
                  <a:pt x="684" y="80"/>
                  <a:pt x="684" y="80"/>
                  <a:pt x="684" y="80"/>
                </a:cubicBezTo>
                <a:cubicBezTo>
                  <a:pt x="684" y="35"/>
                  <a:pt x="650" y="0"/>
                  <a:pt x="616" y="0"/>
                </a:cubicBezTo>
              </a:path>
            </a:pathLst>
          </a:custGeom>
          <a:solidFill>
            <a:srgbClr val="DCF3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11">
            <a:extLst>
              <a:ext uri="{FF2B5EF4-FFF2-40B4-BE49-F238E27FC236}">
                <a16:creationId xmlns:a16="http://schemas.microsoft.com/office/drawing/2014/main" id="{22EA7675-95CD-E047-AC7F-B72438302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5469" y="7703547"/>
            <a:ext cx="2017979" cy="334103"/>
          </a:xfrm>
          <a:custGeom>
            <a:avLst/>
            <a:gdLst>
              <a:gd name="T0" fmla="*/ 3993 w 3994"/>
              <a:gd name="T1" fmla="*/ 0 h 662"/>
              <a:gd name="T2" fmla="*/ 3993 w 3994"/>
              <a:gd name="T3" fmla="*/ 0 h 662"/>
              <a:gd name="T4" fmla="*/ 68 w 3994"/>
              <a:gd name="T5" fmla="*/ 0 h 662"/>
              <a:gd name="T6" fmla="*/ 0 w 3994"/>
              <a:gd name="T7" fmla="*/ 80 h 662"/>
              <a:gd name="T8" fmla="*/ 0 w 3994"/>
              <a:gd name="T9" fmla="*/ 592 h 662"/>
              <a:gd name="T10" fmla="*/ 68 w 3994"/>
              <a:gd name="T11" fmla="*/ 661 h 662"/>
              <a:gd name="T12" fmla="*/ 3993 w 3994"/>
              <a:gd name="T13" fmla="*/ 661 h 662"/>
              <a:gd name="T14" fmla="*/ 3993 w 3994"/>
              <a:gd name="T15" fmla="*/ 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94" h="662">
                <a:moveTo>
                  <a:pt x="3993" y="0"/>
                </a:moveTo>
                <a:lnTo>
                  <a:pt x="3993" y="0"/>
                </a:lnTo>
                <a:cubicBezTo>
                  <a:pt x="68" y="0"/>
                  <a:pt x="68" y="0"/>
                  <a:pt x="68" y="0"/>
                </a:cubicBezTo>
                <a:cubicBezTo>
                  <a:pt x="23" y="0"/>
                  <a:pt x="0" y="34"/>
                  <a:pt x="0" y="80"/>
                </a:cubicBezTo>
                <a:cubicBezTo>
                  <a:pt x="0" y="592"/>
                  <a:pt x="0" y="592"/>
                  <a:pt x="0" y="592"/>
                </a:cubicBezTo>
                <a:cubicBezTo>
                  <a:pt x="0" y="626"/>
                  <a:pt x="23" y="661"/>
                  <a:pt x="68" y="661"/>
                </a:cubicBezTo>
                <a:cubicBezTo>
                  <a:pt x="3993" y="661"/>
                  <a:pt x="3993" y="661"/>
                  <a:pt x="3993" y="661"/>
                </a:cubicBezTo>
                <a:lnTo>
                  <a:pt x="3993" y="0"/>
                </a:lnTo>
              </a:path>
            </a:pathLst>
          </a:custGeom>
          <a:solidFill>
            <a:srgbClr val="CCE9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12">
            <a:extLst>
              <a:ext uri="{FF2B5EF4-FFF2-40B4-BE49-F238E27FC236}">
                <a16:creationId xmlns:a16="http://schemas.microsoft.com/office/drawing/2014/main" id="{C2866C61-5323-BD41-9F63-9CE06FB6F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3633" y="7703547"/>
            <a:ext cx="345240" cy="334103"/>
          </a:xfrm>
          <a:custGeom>
            <a:avLst/>
            <a:gdLst>
              <a:gd name="T0" fmla="*/ 616 w 685"/>
              <a:gd name="T1" fmla="*/ 0 h 662"/>
              <a:gd name="T2" fmla="*/ 616 w 685"/>
              <a:gd name="T3" fmla="*/ 0 h 662"/>
              <a:gd name="T4" fmla="*/ 0 w 685"/>
              <a:gd name="T5" fmla="*/ 0 h 662"/>
              <a:gd name="T6" fmla="*/ 0 w 685"/>
              <a:gd name="T7" fmla="*/ 661 h 662"/>
              <a:gd name="T8" fmla="*/ 616 w 685"/>
              <a:gd name="T9" fmla="*/ 661 h 662"/>
              <a:gd name="T10" fmla="*/ 684 w 685"/>
              <a:gd name="T11" fmla="*/ 592 h 662"/>
              <a:gd name="T12" fmla="*/ 684 w 685"/>
              <a:gd name="T13" fmla="*/ 80 h 662"/>
              <a:gd name="T14" fmla="*/ 616 w 685"/>
              <a:gd name="T15" fmla="*/ 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5" h="662">
                <a:moveTo>
                  <a:pt x="616" y="0"/>
                </a:moveTo>
                <a:lnTo>
                  <a:pt x="616" y="0"/>
                </a:lnTo>
                <a:cubicBezTo>
                  <a:pt x="0" y="0"/>
                  <a:pt x="0" y="0"/>
                  <a:pt x="0" y="0"/>
                </a:cubicBezTo>
                <a:cubicBezTo>
                  <a:pt x="0" y="661"/>
                  <a:pt x="0" y="661"/>
                  <a:pt x="0" y="661"/>
                </a:cubicBezTo>
                <a:cubicBezTo>
                  <a:pt x="616" y="661"/>
                  <a:pt x="616" y="661"/>
                  <a:pt x="616" y="661"/>
                </a:cubicBezTo>
                <a:cubicBezTo>
                  <a:pt x="650" y="661"/>
                  <a:pt x="684" y="626"/>
                  <a:pt x="684" y="592"/>
                </a:cubicBezTo>
                <a:cubicBezTo>
                  <a:pt x="684" y="80"/>
                  <a:pt x="684" y="80"/>
                  <a:pt x="684" y="80"/>
                </a:cubicBezTo>
                <a:cubicBezTo>
                  <a:pt x="684" y="34"/>
                  <a:pt x="650" y="0"/>
                  <a:pt x="616" y="0"/>
                </a:cubicBezTo>
              </a:path>
            </a:pathLst>
          </a:custGeom>
          <a:solidFill>
            <a:srgbClr val="DCF3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13">
            <a:extLst>
              <a:ext uri="{FF2B5EF4-FFF2-40B4-BE49-F238E27FC236}">
                <a16:creationId xmlns:a16="http://schemas.microsoft.com/office/drawing/2014/main" id="{F2B5C782-10A4-C14E-803A-B808C1249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5469" y="8262610"/>
            <a:ext cx="2017979" cy="340785"/>
          </a:xfrm>
          <a:custGeom>
            <a:avLst/>
            <a:gdLst>
              <a:gd name="T0" fmla="*/ 3993 w 3994"/>
              <a:gd name="T1" fmla="*/ 0 h 674"/>
              <a:gd name="T2" fmla="*/ 3993 w 3994"/>
              <a:gd name="T3" fmla="*/ 0 h 674"/>
              <a:gd name="T4" fmla="*/ 68 w 3994"/>
              <a:gd name="T5" fmla="*/ 0 h 674"/>
              <a:gd name="T6" fmla="*/ 0 w 3994"/>
              <a:gd name="T7" fmla="*/ 79 h 674"/>
              <a:gd name="T8" fmla="*/ 0 w 3994"/>
              <a:gd name="T9" fmla="*/ 593 h 674"/>
              <a:gd name="T10" fmla="*/ 68 w 3994"/>
              <a:gd name="T11" fmla="*/ 673 h 674"/>
              <a:gd name="T12" fmla="*/ 3993 w 3994"/>
              <a:gd name="T13" fmla="*/ 673 h 674"/>
              <a:gd name="T14" fmla="*/ 3993 w 3994"/>
              <a:gd name="T15" fmla="*/ 0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94" h="674">
                <a:moveTo>
                  <a:pt x="3993" y="0"/>
                </a:moveTo>
                <a:lnTo>
                  <a:pt x="3993" y="0"/>
                </a:lnTo>
                <a:cubicBezTo>
                  <a:pt x="68" y="0"/>
                  <a:pt x="68" y="0"/>
                  <a:pt x="68" y="0"/>
                </a:cubicBezTo>
                <a:cubicBezTo>
                  <a:pt x="23" y="0"/>
                  <a:pt x="0" y="34"/>
                  <a:pt x="0" y="79"/>
                </a:cubicBezTo>
                <a:cubicBezTo>
                  <a:pt x="0" y="593"/>
                  <a:pt x="0" y="593"/>
                  <a:pt x="0" y="593"/>
                </a:cubicBezTo>
                <a:cubicBezTo>
                  <a:pt x="0" y="639"/>
                  <a:pt x="23" y="673"/>
                  <a:pt x="68" y="673"/>
                </a:cubicBezTo>
                <a:cubicBezTo>
                  <a:pt x="3993" y="673"/>
                  <a:pt x="3993" y="673"/>
                  <a:pt x="3993" y="673"/>
                </a:cubicBezTo>
                <a:lnTo>
                  <a:pt x="3993" y="0"/>
                </a:lnTo>
              </a:path>
            </a:pathLst>
          </a:custGeom>
          <a:solidFill>
            <a:srgbClr val="CCE9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14">
            <a:extLst>
              <a:ext uri="{FF2B5EF4-FFF2-40B4-BE49-F238E27FC236}">
                <a16:creationId xmlns:a16="http://schemas.microsoft.com/office/drawing/2014/main" id="{7B592A9B-30C4-0042-9D6B-576C0C97E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3633" y="8262610"/>
            <a:ext cx="345240" cy="340785"/>
          </a:xfrm>
          <a:custGeom>
            <a:avLst/>
            <a:gdLst>
              <a:gd name="T0" fmla="*/ 616 w 685"/>
              <a:gd name="T1" fmla="*/ 0 h 674"/>
              <a:gd name="T2" fmla="*/ 616 w 685"/>
              <a:gd name="T3" fmla="*/ 0 h 674"/>
              <a:gd name="T4" fmla="*/ 0 w 685"/>
              <a:gd name="T5" fmla="*/ 0 h 674"/>
              <a:gd name="T6" fmla="*/ 0 w 685"/>
              <a:gd name="T7" fmla="*/ 673 h 674"/>
              <a:gd name="T8" fmla="*/ 616 w 685"/>
              <a:gd name="T9" fmla="*/ 673 h 674"/>
              <a:gd name="T10" fmla="*/ 684 w 685"/>
              <a:gd name="T11" fmla="*/ 593 h 674"/>
              <a:gd name="T12" fmla="*/ 684 w 685"/>
              <a:gd name="T13" fmla="*/ 79 h 674"/>
              <a:gd name="T14" fmla="*/ 616 w 685"/>
              <a:gd name="T15" fmla="*/ 0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5" h="674">
                <a:moveTo>
                  <a:pt x="616" y="0"/>
                </a:moveTo>
                <a:lnTo>
                  <a:pt x="616" y="0"/>
                </a:lnTo>
                <a:cubicBezTo>
                  <a:pt x="0" y="0"/>
                  <a:pt x="0" y="0"/>
                  <a:pt x="0" y="0"/>
                </a:cubicBezTo>
                <a:cubicBezTo>
                  <a:pt x="0" y="673"/>
                  <a:pt x="0" y="673"/>
                  <a:pt x="0" y="673"/>
                </a:cubicBezTo>
                <a:cubicBezTo>
                  <a:pt x="616" y="673"/>
                  <a:pt x="616" y="673"/>
                  <a:pt x="616" y="673"/>
                </a:cubicBezTo>
                <a:cubicBezTo>
                  <a:pt x="650" y="673"/>
                  <a:pt x="684" y="639"/>
                  <a:pt x="684" y="593"/>
                </a:cubicBezTo>
                <a:cubicBezTo>
                  <a:pt x="684" y="79"/>
                  <a:pt x="684" y="79"/>
                  <a:pt x="684" y="79"/>
                </a:cubicBezTo>
                <a:cubicBezTo>
                  <a:pt x="684" y="34"/>
                  <a:pt x="650" y="0"/>
                  <a:pt x="616" y="0"/>
                </a:cubicBezTo>
              </a:path>
            </a:pathLst>
          </a:custGeom>
          <a:solidFill>
            <a:srgbClr val="DCF3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15">
            <a:extLst>
              <a:ext uri="{FF2B5EF4-FFF2-40B4-BE49-F238E27FC236}">
                <a16:creationId xmlns:a16="http://schemas.microsoft.com/office/drawing/2014/main" id="{8A211DDD-D1D4-D14E-90DD-CEFDA1E80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622" y="6759149"/>
            <a:ext cx="2708459" cy="5002631"/>
          </a:xfrm>
          <a:custGeom>
            <a:avLst/>
            <a:gdLst>
              <a:gd name="T0" fmla="*/ 5157 w 5363"/>
              <a:gd name="T1" fmla="*/ 9902 h 9903"/>
              <a:gd name="T2" fmla="*/ 5157 w 5363"/>
              <a:gd name="T3" fmla="*/ 9902 h 9903"/>
              <a:gd name="T4" fmla="*/ 194 w 5363"/>
              <a:gd name="T5" fmla="*/ 9902 h 9903"/>
              <a:gd name="T6" fmla="*/ 0 w 5363"/>
              <a:gd name="T7" fmla="*/ 9708 h 9903"/>
              <a:gd name="T8" fmla="*/ 0 w 5363"/>
              <a:gd name="T9" fmla="*/ 228 h 9903"/>
              <a:gd name="T10" fmla="*/ 228 w 5363"/>
              <a:gd name="T11" fmla="*/ 0 h 9903"/>
              <a:gd name="T12" fmla="*/ 5134 w 5363"/>
              <a:gd name="T13" fmla="*/ 0 h 9903"/>
              <a:gd name="T14" fmla="*/ 5362 w 5363"/>
              <a:gd name="T15" fmla="*/ 228 h 9903"/>
              <a:gd name="T16" fmla="*/ 5362 w 5363"/>
              <a:gd name="T17" fmla="*/ 9708 h 9903"/>
              <a:gd name="T18" fmla="*/ 5157 w 5363"/>
              <a:gd name="T19" fmla="*/ 9902 h 9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63" h="9903">
                <a:moveTo>
                  <a:pt x="5157" y="9902"/>
                </a:moveTo>
                <a:lnTo>
                  <a:pt x="5157" y="9902"/>
                </a:lnTo>
                <a:cubicBezTo>
                  <a:pt x="194" y="9902"/>
                  <a:pt x="194" y="9902"/>
                  <a:pt x="194" y="9902"/>
                </a:cubicBezTo>
                <a:cubicBezTo>
                  <a:pt x="91" y="9902"/>
                  <a:pt x="0" y="9822"/>
                  <a:pt x="0" y="9708"/>
                </a:cubicBezTo>
                <a:cubicBezTo>
                  <a:pt x="0" y="228"/>
                  <a:pt x="0" y="228"/>
                  <a:pt x="0" y="228"/>
                </a:cubicBezTo>
                <a:cubicBezTo>
                  <a:pt x="0" y="103"/>
                  <a:pt x="103" y="0"/>
                  <a:pt x="228" y="0"/>
                </a:cubicBezTo>
                <a:cubicBezTo>
                  <a:pt x="5134" y="0"/>
                  <a:pt x="5134" y="0"/>
                  <a:pt x="5134" y="0"/>
                </a:cubicBezTo>
                <a:cubicBezTo>
                  <a:pt x="5260" y="0"/>
                  <a:pt x="5362" y="103"/>
                  <a:pt x="5362" y="228"/>
                </a:cubicBezTo>
                <a:cubicBezTo>
                  <a:pt x="5362" y="9708"/>
                  <a:pt x="5362" y="9708"/>
                  <a:pt x="5362" y="9708"/>
                </a:cubicBezTo>
                <a:cubicBezTo>
                  <a:pt x="5362" y="9822"/>
                  <a:pt x="5271" y="9902"/>
                  <a:pt x="5157" y="990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Freeform 16">
            <a:extLst>
              <a:ext uri="{FF2B5EF4-FFF2-40B4-BE49-F238E27FC236}">
                <a16:creationId xmlns:a16="http://schemas.microsoft.com/office/drawing/2014/main" id="{6291B3F4-0DB4-8B4F-9C38-A898CFB95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354" y="7144481"/>
            <a:ext cx="2022434" cy="334103"/>
          </a:xfrm>
          <a:custGeom>
            <a:avLst/>
            <a:gdLst>
              <a:gd name="T0" fmla="*/ 4005 w 4006"/>
              <a:gd name="T1" fmla="*/ 0 h 663"/>
              <a:gd name="T2" fmla="*/ 4005 w 4006"/>
              <a:gd name="T3" fmla="*/ 0 h 663"/>
              <a:gd name="T4" fmla="*/ 80 w 4006"/>
              <a:gd name="T5" fmla="*/ 0 h 663"/>
              <a:gd name="T6" fmla="*/ 0 w 4006"/>
              <a:gd name="T7" fmla="*/ 80 h 663"/>
              <a:gd name="T8" fmla="*/ 0 w 4006"/>
              <a:gd name="T9" fmla="*/ 594 h 663"/>
              <a:gd name="T10" fmla="*/ 80 w 4006"/>
              <a:gd name="T11" fmla="*/ 662 h 663"/>
              <a:gd name="T12" fmla="*/ 4005 w 4006"/>
              <a:gd name="T13" fmla="*/ 662 h 663"/>
              <a:gd name="T14" fmla="*/ 4005 w 4006"/>
              <a:gd name="T15" fmla="*/ 0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06" h="663">
                <a:moveTo>
                  <a:pt x="4005" y="0"/>
                </a:moveTo>
                <a:lnTo>
                  <a:pt x="4005" y="0"/>
                </a:lnTo>
                <a:cubicBezTo>
                  <a:pt x="80" y="0"/>
                  <a:pt x="80" y="0"/>
                  <a:pt x="80" y="0"/>
                </a:cubicBezTo>
                <a:cubicBezTo>
                  <a:pt x="34" y="0"/>
                  <a:pt x="0" y="35"/>
                  <a:pt x="0" y="80"/>
                </a:cubicBezTo>
                <a:cubicBezTo>
                  <a:pt x="0" y="594"/>
                  <a:pt x="0" y="594"/>
                  <a:pt x="0" y="594"/>
                </a:cubicBezTo>
                <a:cubicBezTo>
                  <a:pt x="0" y="628"/>
                  <a:pt x="34" y="662"/>
                  <a:pt x="80" y="662"/>
                </a:cubicBezTo>
                <a:cubicBezTo>
                  <a:pt x="4005" y="662"/>
                  <a:pt x="4005" y="662"/>
                  <a:pt x="4005" y="662"/>
                </a:cubicBezTo>
                <a:lnTo>
                  <a:pt x="4005" y="0"/>
                </a:lnTo>
              </a:path>
            </a:pathLst>
          </a:custGeom>
          <a:solidFill>
            <a:srgbClr val="CCE9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Freeform 17">
            <a:extLst>
              <a:ext uri="{FF2B5EF4-FFF2-40B4-BE49-F238E27FC236}">
                <a16:creationId xmlns:a16="http://schemas.microsoft.com/office/drawing/2014/main" id="{D3732B6B-FEB0-304D-908D-D21B1CC40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8200" y="7144481"/>
            <a:ext cx="347467" cy="334103"/>
          </a:xfrm>
          <a:custGeom>
            <a:avLst/>
            <a:gdLst>
              <a:gd name="T0" fmla="*/ 605 w 686"/>
              <a:gd name="T1" fmla="*/ 0 h 663"/>
              <a:gd name="T2" fmla="*/ 605 w 686"/>
              <a:gd name="T3" fmla="*/ 0 h 663"/>
              <a:gd name="T4" fmla="*/ 0 w 686"/>
              <a:gd name="T5" fmla="*/ 0 h 663"/>
              <a:gd name="T6" fmla="*/ 0 w 686"/>
              <a:gd name="T7" fmla="*/ 662 h 663"/>
              <a:gd name="T8" fmla="*/ 605 w 686"/>
              <a:gd name="T9" fmla="*/ 662 h 663"/>
              <a:gd name="T10" fmla="*/ 685 w 686"/>
              <a:gd name="T11" fmla="*/ 594 h 663"/>
              <a:gd name="T12" fmla="*/ 685 w 686"/>
              <a:gd name="T13" fmla="*/ 80 h 663"/>
              <a:gd name="T14" fmla="*/ 605 w 686"/>
              <a:gd name="T15" fmla="*/ 0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6" h="663">
                <a:moveTo>
                  <a:pt x="605" y="0"/>
                </a:moveTo>
                <a:lnTo>
                  <a:pt x="605" y="0"/>
                </a:lnTo>
                <a:cubicBezTo>
                  <a:pt x="0" y="0"/>
                  <a:pt x="0" y="0"/>
                  <a:pt x="0" y="0"/>
                </a:cubicBezTo>
                <a:cubicBezTo>
                  <a:pt x="0" y="662"/>
                  <a:pt x="0" y="662"/>
                  <a:pt x="0" y="662"/>
                </a:cubicBezTo>
                <a:cubicBezTo>
                  <a:pt x="605" y="662"/>
                  <a:pt x="605" y="662"/>
                  <a:pt x="605" y="662"/>
                </a:cubicBezTo>
                <a:cubicBezTo>
                  <a:pt x="651" y="662"/>
                  <a:pt x="685" y="628"/>
                  <a:pt x="685" y="594"/>
                </a:cubicBezTo>
                <a:cubicBezTo>
                  <a:pt x="685" y="80"/>
                  <a:pt x="685" y="80"/>
                  <a:pt x="685" y="80"/>
                </a:cubicBezTo>
                <a:cubicBezTo>
                  <a:pt x="685" y="35"/>
                  <a:pt x="651" y="0"/>
                  <a:pt x="605" y="0"/>
                </a:cubicBezTo>
              </a:path>
            </a:pathLst>
          </a:custGeom>
          <a:solidFill>
            <a:srgbClr val="DCF3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Freeform 18">
            <a:extLst>
              <a:ext uri="{FF2B5EF4-FFF2-40B4-BE49-F238E27FC236}">
                <a16:creationId xmlns:a16="http://schemas.microsoft.com/office/drawing/2014/main" id="{7D9909F7-5D1B-CB46-93CA-9DAD8628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354" y="7703547"/>
            <a:ext cx="2022434" cy="334103"/>
          </a:xfrm>
          <a:custGeom>
            <a:avLst/>
            <a:gdLst>
              <a:gd name="T0" fmla="*/ 4005 w 4006"/>
              <a:gd name="T1" fmla="*/ 0 h 662"/>
              <a:gd name="T2" fmla="*/ 4005 w 4006"/>
              <a:gd name="T3" fmla="*/ 0 h 662"/>
              <a:gd name="T4" fmla="*/ 80 w 4006"/>
              <a:gd name="T5" fmla="*/ 0 h 662"/>
              <a:gd name="T6" fmla="*/ 0 w 4006"/>
              <a:gd name="T7" fmla="*/ 80 h 662"/>
              <a:gd name="T8" fmla="*/ 0 w 4006"/>
              <a:gd name="T9" fmla="*/ 592 h 662"/>
              <a:gd name="T10" fmla="*/ 80 w 4006"/>
              <a:gd name="T11" fmla="*/ 661 h 662"/>
              <a:gd name="T12" fmla="*/ 4005 w 4006"/>
              <a:gd name="T13" fmla="*/ 661 h 662"/>
              <a:gd name="T14" fmla="*/ 4005 w 4006"/>
              <a:gd name="T15" fmla="*/ 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06" h="662">
                <a:moveTo>
                  <a:pt x="4005" y="0"/>
                </a:moveTo>
                <a:lnTo>
                  <a:pt x="4005" y="0"/>
                </a:lnTo>
                <a:cubicBezTo>
                  <a:pt x="80" y="0"/>
                  <a:pt x="80" y="0"/>
                  <a:pt x="80" y="0"/>
                </a:cubicBezTo>
                <a:cubicBezTo>
                  <a:pt x="34" y="0"/>
                  <a:pt x="0" y="34"/>
                  <a:pt x="0" y="80"/>
                </a:cubicBezTo>
                <a:cubicBezTo>
                  <a:pt x="0" y="592"/>
                  <a:pt x="0" y="592"/>
                  <a:pt x="0" y="592"/>
                </a:cubicBezTo>
                <a:cubicBezTo>
                  <a:pt x="0" y="626"/>
                  <a:pt x="34" y="661"/>
                  <a:pt x="80" y="661"/>
                </a:cubicBezTo>
                <a:cubicBezTo>
                  <a:pt x="4005" y="661"/>
                  <a:pt x="4005" y="661"/>
                  <a:pt x="4005" y="661"/>
                </a:cubicBezTo>
                <a:lnTo>
                  <a:pt x="4005" y="0"/>
                </a:lnTo>
              </a:path>
            </a:pathLst>
          </a:custGeom>
          <a:solidFill>
            <a:srgbClr val="CCE9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Freeform 19">
            <a:extLst>
              <a:ext uri="{FF2B5EF4-FFF2-40B4-BE49-F238E27FC236}">
                <a16:creationId xmlns:a16="http://schemas.microsoft.com/office/drawing/2014/main" id="{02FF762A-7E4E-4448-99AE-85A45C11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8200" y="7703547"/>
            <a:ext cx="347467" cy="334103"/>
          </a:xfrm>
          <a:custGeom>
            <a:avLst/>
            <a:gdLst>
              <a:gd name="T0" fmla="*/ 605 w 686"/>
              <a:gd name="T1" fmla="*/ 0 h 662"/>
              <a:gd name="T2" fmla="*/ 605 w 686"/>
              <a:gd name="T3" fmla="*/ 0 h 662"/>
              <a:gd name="T4" fmla="*/ 0 w 686"/>
              <a:gd name="T5" fmla="*/ 0 h 662"/>
              <a:gd name="T6" fmla="*/ 0 w 686"/>
              <a:gd name="T7" fmla="*/ 661 h 662"/>
              <a:gd name="T8" fmla="*/ 605 w 686"/>
              <a:gd name="T9" fmla="*/ 661 h 662"/>
              <a:gd name="T10" fmla="*/ 685 w 686"/>
              <a:gd name="T11" fmla="*/ 592 h 662"/>
              <a:gd name="T12" fmla="*/ 685 w 686"/>
              <a:gd name="T13" fmla="*/ 80 h 662"/>
              <a:gd name="T14" fmla="*/ 605 w 686"/>
              <a:gd name="T15" fmla="*/ 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6" h="662">
                <a:moveTo>
                  <a:pt x="605" y="0"/>
                </a:moveTo>
                <a:lnTo>
                  <a:pt x="605" y="0"/>
                </a:lnTo>
                <a:cubicBezTo>
                  <a:pt x="0" y="0"/>
                  <a:pt x="0" y="0"/>
                  <a:pt x="0" y="0"/>
                </a:cubicBezTo>
                <a:cubicBezTo>
                  <a:pt x="0" y="661"/>
                  <a:pt x="0" y="661"/>
                  <a:pt x="0" y="661"/>
                </a:cubicBezTo>
                <a:cubicBezTo>
                  <a:pt x="605" y="661"/>
                  <a:pt x="605" y="661"/>
                  <a:pt x="605" y="661"/>
                </a:cubicBezTo>
                <a:cubicBezTo>
                  <a:pt x="651" y="661"/>
                  <a:pt x="685" y="626"/>
                  <a:pt x="685" y="592"/>
                </a:cubicBezTo>
                <a:cubicBezTo>
                  <a:pt x="685" y="80"/>
                  <a:pt x="685" y="80"/>
                  <a:pt x="685" y="80"/>
                </a:cubicBezTo>
                <a:cubicBezTo>
                  <a:pt x="685" y="34"/>
                  <a:pt x="651" y="0"/>
                  <a:pt x="605" y="0"/>
                </a:cubicBezTo>
              </a:path>
            </a:pathLst>
          </a:custGeom>
          <a:solidFill>
            <a:srgbClr val="DCF3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Freeform 20">
            <a:extLst>
              <a:ext uri="{FF2B5EF4-FFF2-40B4-BE49-F238E27FC236}">
                <a16:creationId xmlns:a16="http://schemas.microsoft.com/office/drawing/2014/main" id="{1DB6F9D4-235E-E94D-89F0-D51F316D5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354" y="8262610"/>
            <a:ext cx="2022434" cy="340785"/>
          </a:xfrm>
          <a:custGeom>
            <a:avLst/>
            <a:gdLst>
              <a:gd name="T0" fmla="*/ 4005 w 4006"/>
              <a:gd name="T1" fmla="*/ 0 h 674"/>
              <a:gd name="T2" fmla="*/ 4005 w 4006"/>
              <a:gd name="T3" fmla="*/ 0 h 674"/>
              <a:gd name="T4" fmla="*/ 80 w 4006"/>
              <a:gd name="T5" fmla="*/ 0 h 674"/>
              <a:gd name="T6" fmla="*/ 0 w 4006"/>
              <a:gd name="T7" fmla="*/ 79 h 674"/>
              <a:gd name="T8" fmla="*/ 0 w 4006"/>
              <a:gd name="T9" fmla="*/ 593 h 674"/>
              <a:gd name="T10" fmla="*/ 80 w 4006"/>
              <a:gd name="T11" fmla="*/ 673 h 674"/>
              <a:gd name="T12" fmla="*/ 4005 w 4006"/>
              <a:gd name="T13" fmla="*/ 673 h 674"/>
              <a:gd name="T14" fmla="*/ 4005 w 4006"/>
              <a:gd name="T15" fmla="*/ 0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06" h="674">
                <a:moveTo>
                  <a:pt x="4005" y="0"/>
                </a:moveTo>
                <a:lnTo>
                  <a:pt x="4005" y="0"/>
                </a:lnTo>
                <a:cubicBezTo>
                  <a:pt x="80" y="0"/>
                  <a:pt x="80" y="0"/>
                  <a:pt x="80" y="0"/>
                </a:cubicBezTo>
                <a:cubicBezTo>
                  <a:pt x="34" y="0"/>
                  <a:pt x="0" y="34"/>
                  <a:pt x="0" y="79"/>
                </a:cubicBezTo>
                <a:cubicBezTo>
                  <a:pt x="0" y="593"/>
                  <a:pt x="0" y="593"/>
                  <a:pt x="0" y="593"/>
                </a:cubicBezTo>
                <a:cubicBezTo>
                  <a:pt x="0" y="639"/>
                  <a:pt x="34" y="673"/>
                  <a:pt x="80" y="673"/>
                </a:cubicBezTo>
                <a:cubicBezTo>
                  <a:pt x="4005" y="673"/>
                  <a:pt x="4005" y="673"/>
                  <a:pt x="4005" y="673"/>
                </a:cubicBezTo>
                <a:lnTo>
                  <a:pt x="4005" y="0"/>
                </a:lnTo>
              </a:path>
            </a:pathLst>
          </a:custGeom>
          <a:solidFill>
            <a:srgbClr val="CCE9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Freeform 21">
            <a:extLst>
              <a:ext uri="{FF2B5EF4-FFF2-40B4-BE49-F238E27FC236}">
                <a16:creationId xmlns:a16="http://schemas.microsoft.com/office/drawing/2014/main" id="{2B664697-D49C-5C49-84F5-2C8F5100B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8200" y="8262610"/>
            <a:ext cx="347467" cy="340785"/>
          </a:xfrm>
          <a:custGeom>
            <a:avLst/>
            <a:gdLst>
              <a:gd name="T0" fmla="*/ 605 w 686"/>
              <a:gd name="T1" fmla="*/ 0 h 674"/>
              <a:gd name="T2" fmla="*/ 605 w 686"/>
              <a:gd name="T3" fmla="*/ 0 h 674"/>
              <a:gd name="T4" fmla="*/ 0 w 686"/>
              <a:gd name="T5" fmla="*/ 0 h 674"/>
              <a:gd name="T6" fmla="*/ 0 w 686"/>
              <a:gd name="T7" fmla="*/ 673 h 674"/>
              <a:gd name="T8" fmla="*/ 605 w 686"/>
              <a:gd name="T9" fmla="*/ 673 h 674"/>
              <a:gd name="T10" fmla="*/ 685 w 686"/>
              <a:gd name="T11" fmla="*/ 593 h 674"/>
              <a:gd name="T12" fmla="*/ 685 w 686"/>
              <a:gd name="T13" fmla="*/ 79 h 674"/>
              <a:gd name="T14" fmla="*/ 605 w 686"/>
              <a:gd name="T15" fmla="*/ 0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6" h="674">
                <a:moveTo>
                  <a:pt x="605" y="0"/>
                </a:moveTo>
                <a:lnTo>
                  <a:pt x="605" y="0"/>
                </a:lnTo>
                <a:cubicBezTo>
                  <a:pt x="0" y="0"/>
                  <a:pt x="0" y="0"/>
                  <a:pt x="0" y="0"/>
                </a:cubicBezTo>
                <a:cubicBezTo>
                  <a:pt x="0" y="673"/>
                  <a:pt x="0" y="673"/>
                  <a:pt x="0" y="673"/>
                </a:cubicBezTo>
                <a:cubicBezTo>
                  <a:pt x="605" y="673"/>
                  <a:pt x="605" y="673"/>
                  <a:pt x="605" y="673"/>
                </a:cubicBezTo>
                <a:cubicBezTo>
                  <a:pt x="651" y="673"/>
                  <a:pt x="685" y="639"/>
                  <a:pt x="685" y="593"/>
                </a:cubicBezTo>
                <a:cubicBezTo>
                  <a:pt x="685" y="79"/>
                  <a:pt x="685" y="79"/>
                  <a:pt x="685" y="79"/>
                </a:cubicBezTo>
                <a:cubicBezTo>
                  <a:pt x="685" y="34"/>
                  <a:pt x="651" y="0"/>
                  <a:pt x="605" y="0"/>
                </a:cubicBezTo>
              </a:path>
            </a:pathLst>
          </a:custGeom>
          <a:solidFill>
            <a:srgbClr val="DCF3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Freeform 22">
            <a:extLst>
              <a:ext uri="{FF2B5EF4-FFF2-40B4-BE49-F238E27FC236}">
                <a16:creationId xmlns:a16="http://schemas.microsoft.com/office/drawing/2014/main" id="{1DAACC46-4D86-E84F-84CE-C197CF5A8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190" y="4781261"/>
            <a:ext cx="151460" cy="149232"/>
          </a:xfrm>
          <a:custGeom>
            <a:avLst/>
            <a:gdLst>
              <a:gd name="T0" fmla="*/ 297 w 298"/>
              <a:gd name="T1" fmla="*/ 296 h 297"/>
              <a:gd name="T2" fmla="*/ 0 w 298"/>
              <a:gd name="T3" fmla="*/ 296 h 297"/>
              <a:gd name="T4" fmla="*/ 0 w 298"/>
              <a:gd name="T5" fmla="*/ 0 h 297"/>
              <a:gd name="T6" fmla="*/ 297 w 298"/>
              <a:gd name="T7" fmla="*/ 0 h 297"/>
              <a:gd name="T8" fmla="*/ 297 w 298"/>
              <a:gd name="T9" fmla="*/ 296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8" h="297">
                <a:moveTo>
                  <a:pt x="297" y="296"/>
                </a:moveTo>
                <a:lnTo>
                  <a:pt x="0" y="296"/>
                </a:lnTo>
                <a:lnTo>
                  <a:pt x="0" y="0"/>
                </a:lnTo>
                <a:lnTo>
                  <a:pt x="297" y="0"/>
                </a:lnTo>
                <a:lnTo>
                  <a:pt x="297" y="29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Freeform 23">
            <a:extLst>
              <a:ext uri="{FF2B5EF4-FFF2-40B4-BE49-F238E27FC236}">
                <a16:creationId xmlns:a16="http://schemas.microsoft.com/office/drawing/2014/main" id="{6E392EE4-36C5-3840-AC1E-62B5E9716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152" y="4781261"/>
            <a:ext cx="155915" cy="149232"/>
          </a:xfrm>
          <a:custGeom>
            <a:avLst/>
            <a:gdLst>
              <a:gd name="T0" fmla="*/ 308 w 309"/>
              <a:gd name="T1" fmla="*/ 296 h 297"/>
              <a:gd name="T2" fmla="*/ 0 w 309"/>
              <a:gd name="T3" fmla="*/ 296 h 297"/>
              <a:gd name="T4" fmla="*/ 0 w 309"/>
              <a:gd name="T5" fmla="*/ 0 h 297"/>
              <a:gd name="T6" fmla="*/ 308 w 309"/>
              <a:gd name="T7" fmla="*/ 0 h 297"/>
              <a:gd name="T8" fmla="*/ 308 w 309"/>
              <a:gd name="T9" fmla="*/ 296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9" h="297">
                <a:moveTo>
                  <a:pt x="308" y="296"/>
                </a:moveTo>
                <a:lnTo>
                  <a:pt x="0" y="296"/>
                </a:lnTo>
                <a:lnTo>
                  <a:pt x="0" y="0"/>
                </a:lnTo>
                <a:lnTo>
                  <a:pt x="308" y="0"/>
                </a:lnTo>
                <a:lnTo>
                  <a:pt x="308" y="29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Freeform 24">
            <a:extLst>
              <a:ext uri="{FF2B5EF4-FFF2-40B4-BE49-F238E27FC236}">
                <a16:creationId xmlns:a16="http://schemas.microsoft.com/office/drawing/2014/main" id="{2F1E1D0A-B809-7E47-8531-30772164A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69" y="4781261"/>
            <a:ext cx="151460" cy="149232"/>
          </a:xfrm>
          <a:custGeom>
            <a:avLst/>
            <a:gdLst>
              <a:gd name="T0" fmla="*/ 297 w 298"/>
              <a:gd name="T1" fmla="*/ 296 h 297"/>
              <a:gd name="T2" fmla="*/ 0 w 298"/>
              <a:gd name="T3" fmla="*/ 296 h 297"/>
              <a:gd name="T4" fmla="*/ 0 w 298"/>
              <a:gd name="T5" fmla="*/ 0 h 297"/>
              <a:gd name="T6" fmla="*/ 297 w 298"/>
              <a:gd name="T7" fmla="*/ 0 h 297"/>
              <a:gd name="T8" fmla="*/ 297 w 298"/>
              <a:gd name="T9" fmla="*/ 296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8" h="297">
                <a:moveTo>
                  <a:pt x="297" y="296"/>
                </a:moveTo>
                <a:lnTo>
                  <a:pt x="0" y="296"/>
                </a:lnTo>
                <a:lnTo>
                  <a:pt x="0" y="0"/>
                </a:lnTo>
                <a:lnTo>
                  <a:pt x="297" y="0"/>
                </a:lnTo>
                <a:lnTo>
                  <a:pt x="297" y="29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Freeform 25">
            <a:extLst>
              <a:ext uri="{FF2B5EF4-FFF2-40B4-BE49-F238E27FC236}">
                <a16:creationId xmlns:a16="http://schemas.microsoft.com/office/drawing/2014/main" id="{74F779FC-7899-1340-B2D8-3C4F99F22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190" y="5652156"/>
            <a:ext cx="151460" cy="155915"/>
          </a:xfrm>
          <a:custGeom>
            <a:avLst/>
            <a:gdLst>
              <a:gd name="T0" fmla="*/ 297 w 298"/>
              <a:gd name="T1" fmla="*/ 309 h 310"/>
              <a:gd name="T2" fmla="*/ 0 w 298"/>
              <a:gd name="T3" fmla="*/ 309 h 310"/>
              <a:gd name="T4" fmla="*/ 0 w 298"/>
              <a:gd name="T5" fmla="*/ 0 h 310"/>
              <a:gd name="T6" fmla="*/ 297 w 298"/>
              <a:gd name="T7" fmla="*/ 0 h 310"/>
              <a:gd name="T8" fmla="*/ 297 w 298"/>
              <a:gd name="T9" fmla="*/ 309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8" h="310">
                <a:moveTo>
                  <a:pt x="297" y="309"/>
                </a:moveTo>
                <a:lnTo>
                  <a:pt x="0" y="309"/>
                </a:lnTo>
                <a:lnTo>
                  <a:pt x="0" y="0"/>
                </a:lnTo>
                <a:lnTo>
                  <a:pt x="297" y="0"/>
                </a:lnTo>
                <a:lnTo>
                  <a:pt x="297" y="30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Freeform 26">
            <a:extLst>
              <a:ext uri="{FF2B5EF4-FFF2-40B4-BE49-F238E27FC236}">
                <a16:creationId xmlns:a16="http://schemas.microsoft.com/office/drawing/2014/main" id="{62D87006-5BF8-9949-938B-CFCD9E760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152" y="5652156"/>
            <a:ext cx="155915" cy="155915"/>
          </a:xfrm>
          <a:custGeom>
            <a:avLst/>
            <a:gdLst>
              <a:gd name="T0" fmla="*/ 308 w 309"/>
              <a:gd name="T1" fmla="*/ 309 h 310"/>
              <a:gd name="T2" fmla="*/ 0 w 309"/>
              <a:gd name="T3" fmla="*/ 309 h 310"/>
              <a:gd name="T4" fmla="*/ 0 w 309"/>
              <a:gd name="T5" fmla="*/ 0 h 310"/>
              <a:gd name="T6" fmla="*/ 308 w 309"/>
              <a:gd name="T7" fmla="*/ 0 h 310"/>
              <a:gd name="T8" fmla="*/ 308 w 309"/>
              <a:gd name="T9" fmla="*/ 309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9" h="310">
                <a:moveTo>
                  <a:pt x="308" y="309"/>
                </a:moveTo>
                <a:lnTo>
                  <a:pt x="0" y="309"/>
                </a:lnTo>
                <a:lnTo>
                  <a:pt x="0" y="0"/>
                </a:lnTo>
                <a:lnTo>
                  <a:pt x="308" y="0"/>
                </a:lnTo>
                <a:lnTo>
                  <a:pt x="308" y="30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Freeform 27">
            <a:extLst>
              <a:ext uri="{FF2B5EF4-FFF2-40B4-BE49-F238E27FC236}">
                <a16:creationId xmlns:a16="http://schemas.microsoft.com/office/drawing/2014/main" id="{DC103144-392D-4B4E-807E-0E02CF034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69" y="5652156"/>
            <a:ext cx="151460" cy="155915"/>
          </a:xfrm>
          <a:custGeom>
            <a:avLst/>
            <a:gdLst>
              <a:gd name="T0" fmla="*/ 297 w 298"/>
              <a:gd name="T1" fmla="*/ 309 h 310"/>
              <a:gd name="T2" fmla="*/ 0 w 298"/>
              <a:gd name="T3" fmla="*/ 309 h 310"/>
              <a:gd name="T4" fmla="*/ 0 w 298"/>
              <a:gd name="T5" fmla="*/ 0 h 310"/>
              <a:gd name="T6" fmla="*/ 297 w 298"/>
              <a:gd name="T7" fmla="*/ 0 h 310"/>
              <a:gd name="T8" fmla="*/ 297 w 298"/>
              <a:gd name="T9" fmla="*/ 309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8" h="310">
                <a:moveTo>
                  <a:pt x="297" y="309"/>
                </a:moveTo>
                <a:lnTo>
                  <a:pt x="0" y="309"/>
                </a:lnTo>
                <a:lnTo>
                  <a:pt x="0" y="0"/>
                </a:lnTo>
                <a:lnTo>
                  <a:pt x="297" y="0"/>
                </a:lnTo>
                <a:lnTo>
                  <a:pt x="297" y="30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Freeform 28">
            <a:extLst>
              <a:ext uri="{FF2B5EF4-FFF2-40B4-BE49-F238E27FC236}">
                <a16:creationId xmlns:a16="http://schemas.microsoft.com/office/drawing/2014/main" id="{2080E721-A952-7C45-A39F-AD4A5AC9D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190" y="6523050"/>
            <a:ext cx="151460" cy="151460"/>
          </a:xfrm>
          <a:custGeom>
            <a:avLst/>
            <a:gdLst>
              <a:gd name="T0" fmla="*/ 297 w 298"/>
              <a:gd name="T1" fmla="*/ 297 h 298"/>
              <a:gd name="T2" fmla="*/ 0 w 298"/>
              <a:gd name="T3" fmla="*/ 297 h 298"/>
              <a:gd name="T4" fmla="*/ 0 w 298"/>
              <a:gd name="T5" fmla="*/ 0 h 298"/>
              <a:gd name="T6" fmla="*/ 297 w 298"/>
              <a:gd name="T7" fmla="*/ 0 h 298"/>
              <a:gd name="T8" fmla="*/ 297 w 298"/>
              <a:gd name="T9" fmla="*/ 297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8" h="298">
                <a:moveTo>
                  <a:pt x="297" y="297"/>
                </a:moveTo>
                <a:lnTo>
                  <a:pt x="0" y="297"/>
                </a:lnTo>
                <a:lnTo>
                  <a:pt x="0" y="0"/>
                </a:lnTo>
                <a:lnTo>
                  <a:pt x="297" y="0"/>
                </a:lnTo>
                <a:lnTo>
                  <a:pt x="297" y="29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Freeform 29">
            <a:extLst>
              <a:ext uri="{FF2B5EF4-FFF2-40B4-BE49-F238E27FC236}">
                <a16:creationId xmlns:a16="http://schemas.microsoft.com/office/drawing/2014/main" id="{C964663E-7CC8-CA42-91D3-E1CD3DFC6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152" y="6523050"/>
            <a:ext cx="155915" cy="151460"/>
          </a:xfrm>
          <a:custGeom>
            <a:avLst/>
            <a:gdLst>
              <a:gd name="T0" fmla="*/ 308 w 309"/>
              <a:gd name="T1" fmla="*/ 297 h 298"/>
              <a:gd name="T2" fmla="*/ 0 w 309"/>
              <a:gd name="T3" fmla="*/ 297 h 298"/>
              <a:gd name="T4" fmla="*/ 0 w 309"/>
              <a:gd name="T5" fmla="*/ 0 h 298"/>
              <a:gd name="T6" fmla="*/ 308 w 309"/>
              <a:gd name="T7" fmla="*/ 0 h 298"/>
              <a:gd name="T8" fmla="*/ 308 w 309"/>
              <a:gd name="T9" fmla="*/ 297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9" h="298">
                <a:moveTo>
                  <a:pt x="308" y="297"/>
                </a:moveTo>
                <a:lnTo>
                  <a:pt x="0" y="297"/>
                </a:lnTo>
                <a:lnTo>
                  <a:pt x="0" y="0"/>
                </a:lnTo>
                <a:lnTo>
                  <a:pt x="308" y="0"/>
                </a:lnTo>
                <a:lnTo>
                  <a:pt x="308" y="29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Freeform 30">
            <a:extLst>
              <a:ext uri="{FF2B5EF4-FFF2-40B4-BE49-F238E27FC236}">
                <a16:creationId xmlns:a16="http://schemas.microsoft.com/office/drawing/2014/main" id="{4268D1ED-B256-094D-91A7-2DDBDCBE0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69" y="6523050"/>
            <a:ext cx="151460" cy="151460"/>
          </a:xfrm>
          <a:custGeom>
            <a:avLst/>
            <a:gdLst>
              <a:gd name="T0" fmla="*/ 297 w 298"/>
              <a:gd name="T1" fmla="*/ 297 h 298"/>
              <a:gd name="T2" fmla="*/ 0 w 298"/>
              <a:gd name="T3" fmla="*/ 297 h 298"/>
              <a:gd name="T4" fmla="*/ 0 w 298"/>
              <a:gd name="T5" fmla="*/ 0 h 298"/>
              <a:gd name="T6" fmla="*/ 297 w 298"/>
              <a:gd name="T7" fmla="*/ 0 h 298"/>
              <a:gd name="T8" fmla="*/ 297 w 298"/>
              <a:gd name="T9" fmla="*/ 297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8" h="298">
                <a:moveTo>
                  <a:pt x="297" y="297"/>
                </a:moveTo>
                <a:lnTo>
                  <a:pt x="0" y="297"/>
                </a:lnTo>
                <a:lnTo>
                  <a:pt x="0" y="0"/>
                </a:lnTo>
                <a:lnTo>
                  <a:pt x="297" y="0"/>
                </a:lnTo>
                <a:lnTo>
                  <a:pt x="297" y="29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Freeform 31">
            <a:extLst>
              <a:ext uri="{FF2B5EF4-FFF2-40B4-BE49-F238E27FC236}">
                <a16:creationId xmlns:a16="http://schemas.microsoft.com/office/drawing/2014/main" id="{44B365B9-1EC7-C843-BB03-ABD5A1233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628" y="7231348"/>
            <a:ext cx="98003" cy="98003"/>
          </a:xfrm>
          <a:custGeom>
            <a:avLst/>
            <a:gdLst>
              <a:gd name="T0" fmla="*/ 194 w 195"/>
              <a:gd name="T1" fmla="*/ 193 h 194"/>
              <a:gd name="T2" fmla="*/ 0 w 195"/>
              <a:gd name="T3" fmla="*/ 193 h 194"/>
              <a:gd name="T4" fmla="*/ 0 w 195"/>
              <a:gd name="T5" fmla="*/ 0 h 194"/>
              <a:gd name="T6" fmla="*/ 194 w 195"/>
              <a:gd name="T7" fmla="*/ 0 h 194"/>
              <a:gd name="T8" fmla="*/ 194 w 195"/>
              <a:gd name="T9" fmla="*/ 19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" h="194">
                <a:moveTo>
                  <a:pt x="194" y="193"/>
                </a:moveTo>
                <a:lnTo>
                  <a:pt x="0" y="193"/>
                </a:lnTo>
                <a:lnTo>
                  <a:pt x="0" y="0"/>
                </a:lnTo>
                <a:lnTo>
                  <a:pt x="194" y="0"/>
                </a:lnTo>
                <a:lnTo>
                  <a:pt x="194" y="19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Freeform 32">
            <a:extLst>
              <a:ext uri="{FF2B5EF4-FFF2-40B4-BE49-F238E27FC236}">
                <a16:creationId xmlns:a16="http://schemas.microsoft.com/office/drawing/2014/main" id="{59DD4622-58C6-5348-A6FC-B06FD4F2D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3861" y="7231348"/>
            <a:ext cx="98003" cy="98003"/>
          </a:xfrm>
          <a:custGeom>
            <a:avLst/>
            <a:gdLst>
              <a:gd name="T0" fmla="*/ 193 w 194"/>
              <a:gd name="T1" fmla="*/ 193 h 194"/>
              <a:gd name="T2" fmla="*/ 0 w 194"/>
              <a:gd name="T3" fmla="*/ 193 h 194"/>
              <a:gd name="T4" fmla="*/ 0 w 194"/>
              <a:gd name="T5" fmla="*/ 0 h 194"/>
              <a:gd name="T6" fmla="*/ 193 w 194"/>
              <a:gd name="T7" fmla="*/ 0 h 194"/>
              <a:gd name="T8" fmla="*/ 193 w 194"/>
              <a:gd name="T9" fmla="*/ 19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" h="194">
                <a:moveTo>
                  <a:pt x="193" y="193"/>
                </a:moveTo>
                <a:lnTo>
                  <a:pt x="0" y="193"/>
                </a:lnTo>
                <a:lnTo>
                  <a:pt x="0" y="0"/>
                </a:lnTo>
                <a:lnTo>
                  <a:pt x="193" y="0"/>
                </a:lnTo>
                <a:lnTo>
                  <a:pt x="193" y="19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Freeform 33">
            <a:extLst>
              <a:ext uri="{FF2B5EF4-FFF2-40B4-BE49-F238E27FC236}">
                <a16:creationId xmlns:a16="http://schemas.microsoft.com/office/drawing/2014/main" id="{BE63C7B5-C491-324E-B4D0-14B6C6A30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094" y="7231348"/>
            <a:ext cx="98003" cy="98003"/>
          </a:xfrm>
          <a:custGeom>
            <a:avLst/>
            <a:gdLst>
              <a:gd name="T0" fmla="*/ 194 w 195"/>
              <a:gd name="T1" fmla="*/ 193 h 194"/>
              <a:gd name="T2" fmla="*/ 0 w 195"/>
              <a:gd name="T3" fmla="*/ 193 h 194"/>
              <a:gd name="T4" fmla="*/ 0 w 195"/>
              <a:gd name="T5" fmla="*/ 0 h 194"/>
              <a:gd name="T6" fmla="*/ 194 w 195"/>
              <a:gd name="T7" fmla="*/ 0 h 194"/>
              <a:gd name="T8" fmla="*/ 194 w 195"/>
              <a:gd name="T9" fmla="*/ 19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" h="194">
                <a:moveTo>
                  <a:pt x="194" y="193"/>
                </a:moveTo>
                <a:lnTo>
                  <a:pt x="0" y="193"/>
                </a:lnTo>
                <a:lnTo>
                  <a:pt x="0" y="0"/>
                </a:lnTo>
                <a:lnTo>
                  <a:pt x="194" y="0"/>
                </a:lnTo>
                <a:lnTo>
                  <a:pt x="194" y="19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Freeform 34">
            <a:extLst>
              <a:ext uri="{FF2B5EF4-FFF2-40B4-BE49-F238E27FC236}">
                <a16:creationId xmlns:a16="http://schemas.microsoft.com/office/drawing/2014/main" id="{DE710A31-8831-F143-B5A7-315EC1D34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628" y="7794867"/>
            <a:ext cx="98003" cy="98003"/>
          </a:xfrm>
          <a:custGeom>
            <a:avLst/>
            <a:gdLst>
              <a:gd name="T0" fmla="*/ 194 w 195"/>
              <a:gd name="T1" fmla="*/ 195 h 196"/>
              <a:gd name="T2" fmla="*/ 0 w 195"/>
              <a:gd name="T3" fmla="*/ 195 h 196"/>
              <a:gd name="T4" fmla="*/ 0 w 195"/>
              <a:gd name="T5" fmla="*/ 0 h 196"/>
              <a:gd name="T6" fmla="*/ 194 w 195"/>
              <a:gd name="T7" fmla="*/ 0 h 196"/>
              <a:gd name="T8" fmla="*/ 194 w 195"/>
              <a:gd name="T9" fmla="*/ 195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" h="196">
                <a:moveTo>
                  <a:pt x="194" y="195"/>
                </a:moveTo>
                <a:lnTo>
                  <a:pt x="0" y="195"/>
                </a:lnTo>
                <a:lnTo>
                  <a:pt x="0" y="0"/>
                </a:lnTo>
                <a:lnTo>
                  <a:pt x="194" y="0"/>
                </a:lnTo>
                <a:lnTo>
                  <a:pt x="194" y="19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Freeform 35">
            <a:extLst>
              <a:ext uri="{FF2B5EF4-FFF2-40B4-BE49-F238E27FC236}">
                <a16:creationId xmlns:a16="http://schemas.microsoft.com/office/drawing/2014/main" id="{14194CCA-FD6A-AA4B-B5CB-CE06F2CCC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3861" y="7794867"/>
            <a:ext cx="98003" cy="98003"/>
          </a:xfrm>
          <a:custGeom>
            <a:avLst/>
            <a:gdLst>
              <a:gd name="T0" fmla="*/ 193 w 194"/>
              <a:gd name="T1" fmla="*/ 195 h 196"/>
              <a:gd name="T2" fmla="*/ 0 w 194"/>
              <a:gd name="T3" fmla="*/ 195 h 196"/>
              <a:gd name="T4" fmla="*/ 0 w 194"/>
              <a:gd name="T5" fmla="*/ 0 h 196"/>
              <a:gd name="T6" fmla="*/ 193 w 194"/>
              <a:gd name="T7" fmla="*/ 0 h 196"/>
              <a:gd name="T8" fmla="*/ 193 w 194"/>
              <a:gd name="T9" fmla="*/ 195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" h="196">
                <a:moveTo>
                  <a:pt x="193" y="195"/>
                </a:moveTo>
                <a:lnTo>
                  <a:pt x="0" y="195"/>
                </a:lnTo>
                <a:lnTo>
                  <a:pt x="0" y="0"/>
                </a:lnTo>
                <a:lnTo>
                  <a:pt x="193" y="0"/>
                </a:lnTo>
                <a:lnTo>
                  <a:pt x="193" y="19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Freeform 36">
            <a:extLst>
              <a:ext uri="{FF2B5EF4-FFF2-40B4-BE49-F238E27FC236}">
                <a16:creationId xmlns:a16="http://schemas.microsoft.com/office/drawing/2014/main" id="{C81865FB-331B-D44F-ADBE-3AE0FC934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094" y="7794867"/>
            <a:ext cx="98003" cy="98003"/>
          </a:xfrm>
          <a:custGeom>
            <a:avLst/>
            <a:gdLst>
              <a:gd name="T0" fmla="*/ 194 w 195"/>
              <a:gd name="T1" fmla="*/ 195 h 196"/>
              <a:gd name="T2" fmla="*/ 0 w 195"/>
              <a:gd name="T3" fmla="*/ 195 h 196"/>
              <a:gd name="T4" fmla="*/ 0 w 195"/>
              <a:gd name="T5" fmla="*/ 0 h 196"/>
              <a:gd name="T6" fmla="*/ 194 w 195"/>
              <a:gd name="T7" fmla="*/ 0 h 196"/>
              <a:gd name="T8" fmla="*/ 194 w 195"/>
              <a:gd name="T9" fmla="*/ 195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" h="196">
                <a:moveTo>
                  <a:pt x="194" y="195"/>
                </a:moveTo>
                <a:lnTo>
                  <a:pt x="0" y="195"/>
                </a:lnTo>
                <a:lnTo>
                  <a:pt x="0" y="0"/>
                </a:lnTo>
                <a:lnTo>
                  <a:pt x="194" y="0"/>
                </a:lnTo>
                <a:lnTo>
                  <a:pt x="194" y="19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Freeform 37">
            <a:extLst>
              <a:ext uri="{FF2B5EF4-FFF2-40B4-BE49-F238E27FC236}">
                <a16:creationId xmlns:a16="http://schemas.microsoft.com/office/drawing/2014/main" id="{EAAF6A8F-FCD6-4346-A67E-9E332C95E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628" y="8353933"/>
            <a:ext cx="98003" cy="98003"/>
          </a:xfrm>
          <a:custGeom>
            <a:avLst/>
            <a:gdLst>
              <a:gd name="T0" fmla="*/ 194 w 195"/>
              <a:gd name="T1" fmla="*/ 194 h 195"/>
              <a:gd name="T2" fmla="*/ 0 w 195"/>
              <a:gd name="T3" fmla="*/ 194 h 195"/>
              <a:gd name="T4" fmla="*/ 0 w 195"/>
              <a:gd name="T5" fmla="*/ 0 h 195"/>
              <a:gd name="T6" fmla="*/ 194 w 195"/>
              <a:gd name="T7" fmla="*/ 0 h 195"/>
              <a:gd name="T8" fmla="*/ 194 w 195"/>
              <a:gd name="T9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" h="195">
                <a:moveTo>
                  <a:pt x="194" y="194"/>
                </a:moveTo>
                <a:lnTo>
                  <a:pt x="0" y="194"/>
                </a:lnTo>
                <a:lnTo>
                  <a:pt x="0" y="0"/>
                </a:lnTo>
                <a:lnTo>
                  <a:pt x="194" y="0"/>
                </a:lnTo>
                <a:lnTo>
                  <a:pt x="194" y="19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Freeform 38">
            <a:extLst>
              <a:ext uri="{FF2B5EF4-FFF2-40B4-BE49-F238E27FC236}">
                <a16:creationId xmlns:a16="http://schemas.microsoft.com/office/drawing/2014/main" id="{E409E9BD-18D2-6943-B514-D910A948A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3861" y="8353933"/>
            <a:ext cx="98003" cy="98003"/>
          </a:xfrm>
          <a:custGeom>
            <a:avLst/>
            <a:gdLst>
              <a:gd name="T0" fmla="*/ 193 w 194"/>
              <a:gd name="T1" fmla="*/ 194 h 195"/>
              <a:gd name="T2" fmla="*/ 0 w 194"/>
              <a:gd name="T3" fmla="*/ 194 h 195"/>
              <a:gd name="T4" fmla="*/ 0 w 194"/>
              <a:gd name="T5" fmla="*/ 0 h 195"/>
              <a:gd name="T6" fmla="*/ 193 w 194"/>
              <a:gd name="T7" fmla="*/ 0 h 195"/>
              <a:gd name="T8" fmla="*/ 193 w 194"/>
              <a:gd name="T9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" h="195">
                <a:moveTo>
                  <a:pt x="193" y="194"/>
                </a:moveTo>
                <a:lnTo>
                  <a:pt x="0" y="194"/>
                </a:lnTo>
                <a:lnTo>
                  <a:pt x="0" y="0"/>
                </a:lnTo>
                <a:lnTo>
                  <a:pt x="193" y="0"/>
                </a:lnTo>
                <a:lnTo>
                  <a:pt x="193" y="19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Freeform 39">
            <a:extLst>
              <a:ext uri="{FF2B5EF4-FFF2-40B4-BE49-F238E27FC236}">
                <a16:creationId xmlns:a16="http://schemas.microsoft.com/office/drawing/2014/main" id="{A2FDCC98-EFB4-DE47-985D-72985D502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094" y="8353933"/>
            <a:ext cx="98003" cy="98003"/>
          </a:xfrm>
          <a:custGeom>
            <a:avLst/>
            <a:gdLst>
              <a:gd name="T0" fmla="*/ 194 w 195"/>
              <a:gd name="T1" fmla="*/ 194 h 195"/>
              <a:gd name="T2" fmla="*/ 0 w 195"/>
              <a:gd name="T3" fmla="*/ 194 h 195"/>
              <a:gd name="T4" fmla="*/ 0 w 195"/>
              <a:gd name="T5" fmla="*/ 0 h 195"/>
              <a:gd name="T6" fmla="*/ 194 w 195"/>
              <a:gd name="T7" fmla="*/ 0 h 195"/>
              <a:gd name="T8" fmla="*/ 194 w 195"/>
              <a:gd name="T9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" h="195">
                <a:moveTo>
                  <a:pt x="194" y="194"/>
                </a:moveTo>
                <a:lnTo>
                  <a:pt x="0" y="194"/>
                </a:lnTo>
                <a:lnTo>
                  <a:pt x="0" y="0"/>
                </a:lnTo>
                <a:lnTo>
                  <a:pt x="194" y="0"/>
                </a:lnTo>
                <a:lnTo>
                  <a:pt x="194" y="19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Freeform 40">
            <a:extLst>
              <a:ext uri="{FF2B5EF4-FFF2-40B4-BE49-F238E27FC236}">
                <a16:creationId xmlns:a16="http://schemas.microsoft.com/office/drawing/2014/main" id="{50BECF83-6FC0-1040-88C8-1C3582E06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336" y="7238029"/>
            <a:ext cx="98003" cy="98003"/>
          </a:xfrm>
          <a:custGeom>
            <a:avLst/>
            <a:gdLst>
              <a:gd name="T0" fmla="*/ 194 w 195"/>
              <a:gd name="T1" fmla="*/ 194 h 195"/>
              <a:gd name="T2" fmla="*/ 0 w 195"/>
              <a:gd name="T3" fmla="*/ 194 h 195"/>
              <a:gd name="T4" fmla="*/ 0 w 195"/>
              <a:gd name="T5" fmla="*/ 0 h 195"/>
              <a:gd name="T6" fmla="*/ 194 w 195"/>
              <a:gd name="T7" fmla="*/ 0 h 195"/>
              <a:gd name="T8" fmla="*/ 194 w 195"/>
              <a:gd name="T9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" h="195">
                <a:moveTo>
                  <a:pt x="194" y="194"/>
                </a:moveTo>
                <a:lnTo>
                  <a:pt x="0" y="194"/>
                </a:lnTo>
                <a:lnTo>
                  <a:pt x="0" y="0"/>
                </a:lnTo>
                <a:lnTo>
                  <a:pt x="194" y="0"/>
                </a:lnTo>
                <a:lnTo>
                  <a:pt x="194" y="19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Freeform 41">
            <a:extLst>
              <a:ext uri="{FF2B5EF4-FFF2-40B4-BE49-F238E27FC236}">
                <a16:creationId xmlns:a16="http://schemas.microsoft.com/office/drawing/2014/main" id="{8A368F00-FBE5-EE41-A295-F73D4B4F0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1568" y="7238029"/>
            <a:ext cx="98003" cy="98003"/>
          </a:xfrm>
          <a:custGeom>
            <a:avLst/>
            <a:gdLst>
              <a:gd name="T0" fmla="*/ 195 w 196"/>
              <a:gd name="T1" fmla="*/ 194 h 195"/>
              <a:gd name="T2" fmla="*/ 0 w 196"/>
              <a:gd name="T3" fmla="*/ 194 h 195"/>
              <a:gd name="T4" fmla="*/ 0 w 196"/>
              <a:gd name="T5" fmla="*/ 0 h 195"/>
              <a:gd name="T6" fmla="*/ 195 w 196"/>
              <a:gd name="T7" fmla="*/ 0 h 195"/>
              <a:gd name="T8" fmla="*/ 195 w 196"/>
              <a:gd name="T9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" h="195">
                <a:moveTo>
                  <a:pt x="195" y="194"/>
                </a:moveTo>
                <a:lnTo>
                  <a:pt x="0" y="194"/>
                </a:lnTo>
                <a:lnTo>
                  <a:pt x="0" y="0"/>
                </a:lnTo>
                <a:lnTo>
                  <a:pt x="195" y="0"/>
                </a:lnTo>
                <a:lnTo>
                  <a:pt x="195" y="19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Freeform 42">
            <a:extLst>
              <a:ext uri="{FF2B5EF4-FFF2-40B4-BE49-F238E27FC236}">
                <a16:creationId xmlns:a16="http://schemas.microsoft.com/office/drawing/2014/main" id="{62FDDF7E-84A5-F244-9EFB-B5E16D139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028" y="7238029"/>
            <a:ext cx="98003" cy="98003"/>
          </a:xfrm>
          <a:custGeom>
            <a:avLst/>
            <a:gdLst>
              <a:gd name="T0" fmla="*/ 194 w 195"/>
              <a:gd name="T1" fmla="*/ 194 h 195"/>
              <a:gd name="T2" fmla="*/ 0 w 195"/>
              <a:gd name="T3" fmla="*/ 194 h 195"/>
              <a:gd name="T4" fmla="*/ 0 w 195"/>
              <a:gd name="T5" fmla="*/ 0 h 195"/>
              <a:gd name="T6" fmla="*/ 194 w 195"/>
              <a:gd name="T7" fmla="*/ 0 h 195"/>
              <a:gd name="T8" fmla="*/ 194 w 195"/>
              <a:gd name="T9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" h="195">
                <a:moveTo>
                  <a:pt x="194" y="194"/>
                </a:moveTo>
                <a:lnTo>
                  <a:pt x="0" y="194"/>
                </a:lnTo>
                <a:lnTo>
                  <a:pt x="0" y="0"/>
                </a:lnTo>
                <a:lnTo>
                  <a:pt x="194" y="0"/>
                </a:lnTo>
                <a:lnTo>
                  <a:pt x="194" y="19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Freeform 43">
            <a:extLst>
              <a:ext uri="{FF2B5EF4-FFF2-40B4-BE49-F238E27FC236}">
                <a16:creationId xmlns:a16="http://schemas.microsoft.com/office/drawing/2014/main" id="{AEA6C34F-0480-9641-8F56-204EEC5AC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336" y="7801550"/>
            <a:ext cx="98003" cy="98003"/>
          </a:xfrm>
          <a:custGeom>
            <a:avLst/>
            <a:gdLst>
              <a:gd name="T0" fmla="*/ 194 w 195"/>
              <a:gd name="T1" fmla="*/ 194 h 195"/>
              <a:gd name="T2" fmla="*/ 0 w 195"/>
              <a:gd name="T3" fmla="*/ 194 h 195"/>
              <a:gd name="T4" fmla="*/ 0 w 195"/>
              <a:gd name="T5" fmla="*/ 0 h 195"/>
              <a:gd name="T6" fmla="*/ 194 w 195"/>
              <a:gd name="T7" fmla="*/ 0 h 195"/>
              <a:gd name="T8" fmla="*/ 194 w 195"/>
              <a:gd name="T9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" h="195">
                <a:moveTo>
                  <a:pt x="194" y="194"/>
                </a:moveTo>
                <a:lnTo>
                  <a:pt x="0" y="194"/>
                </a:lnTo>
                <a:lnTo>
                  <a:pt x="0" y="0"/>
                </a:lnTo>
                <a:lnTo>
                  <a:pt x="194" y="0"/>
                </a:lnTo>
                <a:lnTo>
                  <a:pt x="194" y="19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Freeform 44">
            <a:extLst>
              <a:ext uri="{FF2B5EF4-FFF2-40B4-BE49-F238E27FC236}">
                <a16:creationId xmlns:a16="http://schemas.microsoft.com/office/drawing/2014/main" id="{84B92B8E-507A-D34C-8939-27F932753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1568" y="7801550"/>
            <a:ext cx="98003" cy="98003"/>
          </a:xfrm>
          <a:custGeom>
            <a:avLst/>
            <a:gdLst>
              <a:gd name="T0" fmla="*/ 195 w 196"/>
              <a:gd name="T1" fmla="*/ 194 h 195"/>
              <a:gd name="T2" fmla="*/ 0 w 196"/>
              <a:gd name="T3" fmla="*/ 194 h 195"/>
              <a:gd name="T4" fmla="*/ 0 w 196"/>
              <a:gd name="T5" fmla="*/ 0 h 195"/>
              <a:gd name="T6" fmla="*/ 195 w 196"/>
              <a:gd name="T7" fmla="*/ 0 h 195"/>
              <a:gd name="T8" fmla="*/ 195 w 196"/>
              <a:gd name="T9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" h="195">
                <a:moveTo>
                  <a:pt x="195" y="194"/>
                </a:moveTo>
                <a:lnTo>
                  <a:pt x="0" y="194"/>
                </a:lnTo>
                <a:lnTo>
                  <a:pt x="0" y="0"/>
                </a:lnTo>
                <a:lnTo>
                  <a:pt x="195" y="0"/>
                </a:lnTo>
                <a:lnTo>
                  <a:pt x="195" y="19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Freeform 45">
            <a:extLst>
              <a:ext uri="{FF2B5EF4-FFF2-40B4-BE49-F238E27FC236}">
                <a16:creationId xmlns:a16="http://schemas.microsoft.com/office/drawing/2014/main" id="{464BFEA6-D077-794A-879D-19E4C461F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028" y="7801550"/>
            <a:ext cx="98003" cy="98003"/>
          </a:xfrm>
          <a:custGeom>
            <a:avLst/>
            <a:gdLst>
              <a:gd name="T0" fmla="*/ 194 w 195"/>
              <a:gd name="T1" fmla="*/ 194 h 195"/>
              <a:gd name="T2" fmla="*/ 0 w 195"/>
              <a:gd name="T3" fmla="*/ 194 h 195"/>
              <a:gd name="T4" fmla="*/ 0 w 195"/>
              <a:gd name="T5" fmla="*/ 0 h 195"/>
              <a:gd name="T6" fmla="*/ 194 w 195"/>
              <a:gd name="T7" fmla="*/ 0 h 195"/>
              <a:gd name="T8" fmla="*/ 194 w 195"/>
              <a:gd name="T9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" h="195">
                <a:moveTo>
                  <a:pt x="194" y="194"/>
                </a:moveTo>
                <a:lnTo>
                  <a:pt x="0" y="194"/>
                </a:lnTo>
                <a:lnTo>
                  <a:pt x="0" y="0"/>
                </a:lnTo>
                <a:lnTo>
                  <a:pt x="194" y="0"/>
                </a:lnTo>
                <a:lnTo>
                  <a:pt x="194" y="19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Freeform 46">
            <a:extLst>
              <a:ext uri="{FF2B5EF4-FFF2-40B4-BE49-F238E27FC236}">
                <a16:creationId xmlns:a16="http://schemas.microsoft.com/office/drawing/2014/main" id="{4A2656CC-CEDE-D148-9663-31B158AF6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336" y="8360615"/>
            <a:ext cx="98003" cy="98003"/>
          </a:xfrm>
          <a:custGeom>
            <a:avLst/>
            <a:gdLst>
              <a:gd name="T0" fmla="*/ 194 w 195"/>
              <a:gd name="T1" fmla="*/ 194 h 195"/>
              <a:gd name="T2" fmla="*/ 0 w 195"/>
              <a:gd name="T3" fmla="*/ 194 h 195"/>
              <a:gd name="T4" fmla="*/ 0 w 195"/>
              <a:gd name="T5" fmla="*/ 0 h 195"/>
              <a:gd name="T6" fmla="*/ 194 w 195"/>
              <a:gd name="T7" fmla="*/ 0 h 195"/>
              <a:gd name="T8" fmla="*/ 194 w 195"/>
              <a:gd name="T9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" h="195">
                <a:moveTo>
                  <a:pt x="194" y="194"/>
                </a:moveTo>
                <a:lnTo>
                  <a:pt x="0" y="194"/>
                </a:lnTo>
                <a:lnTo>
                  <a:pt x="0" y="0"/>
                </a:lnTo>
                <a:lnTo>
                  <a:pt x="194" y="0"/>
                </a:lnTo>
                <a:lnTo>
                  <a:pt x="194" y="19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Freeform 47">
            <a:extLst>
              <a:ext uri="{FF2B5EF4-FFF2-40B4-BE49-F238E27FC236}">
                <a16:creationId xmlns:a16="http://schemas.microsoft.com/office/drawing/2014/main" id="{B8018983-F429-8541-B162-48BD58963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1568" y="8360615"/>
            <a:ext cx="98003" cy="98003"/>
          </a:xfrm>
          <a:custGeom>
            <a:avLst/>
            <a:gdLst>
              <a:gd name="T0" fmla="*/ 195 w 196"/>
              <a:gd name="T1" fmla="*/ 194 h 195"/>
              <a:gd name="T2" fmla="*/ 0 w 196"/>
              <a:gd name="T3" fmla="*/ 194 h 195"/>
              <a:gd name="T4" fmla="*/ 0 w 196"/>
              <a:gd name="T5" fmla="*/ 0 h 195"/>
              <a:gd name="T6" fmla="*/ 195 w 196"/>
              <a:gd name="T7" fmla="*/ 0 h 195"/>
              <a:gd name="T8" fmla="*/ 195 w 196"/>
              <a:gd name="T9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" h="195">
                <a:moveTo>
                  <a:pt x="195" y="194"/>
                </a:moveTo>
                <a:lnTo>
                  <a:pt x="0" y="194"/>
                </a:lnTo>
                <a:lnTo>
                  <a:pt x="0" y="0"/>
                </a:lnTo>
                <a:lnTo>
                  <a:pt x="195" y="0"/>
                </a:lnTo>
                <a:lnTo>
                  <a:pt x="195" y="19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Freeform 48">
            <a:extLst>
              <a:ext uri="{FF2B5EF4-FFF2-40B4-BE49-F238E27FC236}">
                <a16:creationId xmlns:a16="http://schemas.microsoft.com/office/drawing/2014/main" id="{8A136EBF-CD20-2C4B-AD4D-00ECAEBC6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028" y="8360615"/>
            <a:ext cx="98003" cy="98003"/>
          </a:xfrm>
          <a:custGeom>
            <a:avLst/>
            <a:gdLst>
              <a:gd name="T0" fmla="*/ 194 w 195"/>
              <a:gd name="T1" fmla="*/ 194 h 195"/>
              <a:gd name="T2" fmla="*/ 0 w 195"/>
              <a:gd name="T3" fmla="*/ 194 h 195"/>
              <a:gd name="T4" fmla="*/ 0 w 195"/>
              <a:gd name="T5" fmla="*/ 0 h 195"/>
              <a:gd name="T6" fmla="*/ 194 w 195"/>
              <a:gd name="T7" fmla="*/ 0 h 195"/>
              <a:gd name="T8" fmla="*/ 194 w 195"/>
              <a:gd name="T9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" h="195">
                <a:moveTo>
                  <a:pt x="194" y="194"/>
                </a:moveTo>
                <a:lnTo>
                  <a:pt x="0" y="194"/>
                </a:lnTo>
                <a:lnTo>
                  <a:pt x="0" y="0"/>
                </a:lnTo>
                <a:lnTo>
                  <a:pt x="194" y="0"/>
                </a:lnTo>
                <a:lnTo>
                  <a:pt x="194" y="19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Freeform 49">
            <a:extLst>
              <a:ext uri="{FF2B5EF4-FFF2-40B4-BE49-F238E27FC236}">
                <a16:creationId xmlns:a16="http://schemas.microsoft.com/office/drawing/2014/main" id="{EEBB9B2E-8B27-6742-B309-49E5CC983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2874" y="7645635"/>
            <a:ext cx="3274205" cy="3608309"/>
          </a:xfrm>
          <a:custGeom>
            <a:avLst/>
            <a:gdLst>
              <a:gd name="T0" fmla="*/ 6480 w 6481"/>
              <a:gd name="T1" fmla="*/ 1174 h 7142"/>
              <a:gd name="T2" fmla="*/ 6480 w 6481"/>
              <a:gd name="T3" fmla="*/ 1174 h 7142"/>
              <a:gd name="T4" fmla="*/ 5270 w 6481"/>
              <a:gd name="T5" fmla="*/ 5703 h 7142"/>
              <a:gd name="T6" fmla="*/ 3240 w 6481"/>
              <a:gd name="T7" fmla="*/ 7141 h 7142"/>
              <a:gd name="T8" fmla="*/ 1209 w 6481"/>
              <a:gd name="T9" fmla="*/ 5703 h 7142"/>
              <a:gd name="T10" fmla="*/ 0 w 6481"/>
              <a:gd name="T11" fmla="*/ 1174 h 7142"/>
              <a:gd name="T12" fmla="*/ 3240 w 6481"/>
              <a:gd name="T13" fmla="*/ 0 h 7142"/>
              <a:gd name="T14" fmla="*/ 6480 w 6481"/>
              <a:gd name="T15" fmla="*/ 1174 h 7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81" h="7142">
                <a:moveTo>
                  <a:pt x="6480" y="1174"/>
                </a:moveTo>
                <a:lnTo>
                  <a:pt x="6480" y="1174"/>
                </a:lnTo>
                <a:cubicBezTo>
                  <a:pt x="6480" y="1174"/>
                  <a:pt x="5966" y="4802"/>
                  <a:pt x="5270" y="5703"/>
                </a:cubicBezTo>
                <a:cubicBezTo>
                  <a:pt x="4574" y="6605"/>
                  <a:pt x="3240" y="7141"/>
                  <a:pt x="3240" y="7141"/>
                </a:cubicBezTo>
                <a:cubicBezTo>
                  <a:pt x="3240" y="7141"/>
                  <a:pt x="1906" y="6605"/>
                  <a:pt x="1209" y="5703"/>
                </a:cubicBezTo>
                <a:cubicBezTo>
                  <a:pt x="513" y="4802"/>
                  <a:pt x="0" y="1174"/>
                  <a:pt x="0" y="1174"/>
                </a:cubicBezTo>
                <a:cubicBezTo>
                  <a:pt x="3240" y="0"/>
                  <a:pt x="3240" y="0"/>
                  <a:pt x="3240" y="0"/>
                </a:cubicBezTo>
                <a:cubicBezTo>
                  <a:pt x="6480" y="1174"/>
                  <a:pt x="6480" y="1174"/>
                  <a:pt x="6480" y="1174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Freeform 50">
            <a:extLst>
              <a:ext uri="{FF2B5EF4-FFF2-40B4-BE49-F238E27FC236}">
                <a16:creationId xmlns:a16="http://schemas.microsoft.com/office/drawing/2014/main" id="{8365E724-FBEE-5047-A8D2-692BEF8A5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517" y="7904008"/>
            <a:ext cx="2806462" cy="3096018"/>
          </a:xfrm>
          <a:custGeom>
            <a:avLst/>
            <a:gdLst>
              <a:gd name="T0" fmla="*/ 2784 w 5557"/>
              <a:gd name="T1" fmla="*/ 0 h 6128"/>
              <a:gd name="T2" fmla="*/ 2784 w 5557"/>
              <a:gd name="T3" fmla="*/ 0 h 6128"/>
              <a:gd name="T4" fmla="*/ 5556 w 5557"/>
              <a:gd name="T5" fmla="*/ 1004 h 6128"/>
              <a:gd name="T6" fmla="*/ 4518 w 5557"/>
              <a:gd name="T7" fmla="*/ 4895 h 6128"/>
              <a:gd name="T8" fmla="*/ 2784 w 5557"/>
              <a:gd name="T9" fmla="*/ 6127 h 6128"/>
              <a:gd name="T10" fmla="*/ 1039 w 5557"/>
              <a:gd name="T11" fmla="*/ 4895 h 6128"/>
              <a:gd name="T12" fmla="*/ 0 w 5557"/>
              <a:gd name="T13" fmla="*/ 1004 h 6128"/>
              <a:gd name="T14" fmla="*/ 2784 w 5557"/>
              <a:gd name="T15" fmla="*/ 0 h 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57" h="6128">
                <a:moveTo>
                  <a:pt x="2784" y="0"/>
                </a:moveTo>
                <a:lnTo>
                  <a:pt x="2784" y="0"/>
                </a:lnTo>
                <a:cubicBezTo>
                  <a:pt x="5556" y="1004"/>
                  <a:pt x="5556" y="1004"/>
                  <a:pt x="5556" y="1004"/>
                </a:cubicBezTo>
                <a:cubicBezTo>
                  <a:pt x="5556" y="1004"/>
                  <a:pt x="5122" y="4119"/>
                  <a:pt x="4518" y="4895"/>
                </a:cubicBezTo>
                <a:cubicBezTo>
                  <a:pt x="3924" y="5670"/>
                  <a:pt x="2784" y="6127"/>
                  <a:pt x="2784" y="6127"/>
                </a:cubicBezTo>
                <a:cubicBezTo>
                  <a:pt x="2784" y="6127"/>
                  <a:pt x="1643" y="5670"/>
                  <a:pt x="1039" y="4895"/>
                </a:cubicBezTo>
                <a:cubicBezTo>
                  <a:pt x="446" y="4119"/>
                  <a:pt x="0" y="1004"/>
                  <a:pt x="0" y="1004"/>
                </a:cubicBezTo>
                <a:lnTo>
                  <a:pt x="2784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Freeform 51">
            <a:extLst>
              <a:ext uri="{FF2B5EF4-FFF2-40B4-BE49-F238E27FC236}">
                <a16:creationId xmlns:a16="http://schemas.microsoft.com/office/drawing/2014/main" id="{B6128CF8-C19D-A64C-8978-FFBE3D7B7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679" y="8324976"/>
            <a:ext cx="1418822" cy="1873203"/>
          </a:xfrm>
          <a:custGeom>
            <a:avLst/>
            <a:gdLst>
              <a:gd name="T0" fmla="*/ 0 w 2807"/>
              <a:gd name="T1" fmla="*/ 1540 h 3709"/>
              <a:gd name="T2" fmla="*/ 0 w 2807"/>
              <a:gd name="T3" fmla="*/ 1540 h 3709"/>
              <a:gd name="T4" fmla="*/ 0 w 2807"/>
              <a:gd name="T5" fmla="*/ 3423 h 3709"/>
              <a:gd name="T6" fmla="*/ 285 w 2807"/>
              <a:gd name="T7" fmla="*/ 3708 h 3709"/>
              <a:gd name="T8" fmla="*/ 1403 w 2807"/>
              <a:gd name="T9" fmla="*/ 3708 h 3709"/>
              <a:gd name="T10" fmla="*/ 2509 w 2807"/>
              <a:gd name="T11" fmla="*/ 3708 h 3709"/>
              <a:gd name="T12" fmla="*/ 2806 w 2807"/>
              <a:gd name="T13" fmla="*/ 3423 h 3709"/>
              <a:gd name="T14" fmla="*/ 2806 w 2807"/>
              <a:gd name="T15" fmla="*/ 1540 h 3709"/>
              <a:gd name="T16" fmla="*/ 2509 w 2807"/>
              <a:gd name="T17" fmla="*/ 1255 h 3709"/>
              <a:gd name="T18" fmla="*/ 2509 w 2807"/>
              <a:gd name="T19" fmla="*/ 1255 h 3709"/>
              <a:gd name="T20" fmla="*/ 2509 w 2807"/>
              <a:gd name="T21" fmla="*/ 1107 h 3709"/>
              <a:gd name="T22" fmla="*/ 1403 w 2807"/>
              <a:gd name="T23" fmla="*/ 0 h 3709"/>
              <a:gd name="T24" fmla="*/ 297 w 2807"/>
              <a:gd name="T25" fmla="*/ 1107 h 3709"/>
              <a:gd name="T26" fmla="*/ 297 w 2807"/>
              <a:gd name="T27" fmla="*/ 1255 h 3709"/>
              <a:gd name="T28" fmla="*/ 285 w 2807"/>
              <a:gd name="T29" fmla="*/ 1255 h 3709"/>
              <a:gd name="T30" fmla="*/ 0 w 2807"/>
              <a:gd name="T31" fmla="*/ 1540 h 3709"/>
              <a:gd name="T32" fmla="*/ 1027 w 2807"/>
              <a:gd name="T33" fmla="*/ 1871 h 3709"/>
              <a:gd name="T34" fmla="*/ 1027 w 2807"/>
              <a:gd name="T35" fmla="*/ 1871 h 3709"/>
              <a:gd name="T36" fmla="*/ 1301 w 2807"/>
              <a:gd name="T37" fmla="*/ 1597 h 3709"/>
              <a:gd name="T38" fmla="*/ 1403 w 2807"/>
              <a:gd name="T39" fmla="*/ 1586 h 3709"/>
              <a:gd name="T40" fmla="*/ 1505 w 2807"/>
              <a:gd name="T41" fmla="*/ 1597 h 3709"/>
              <a:gd name="T42" fmla="*/ 1779 w 2807"/>
              <a:gd name="T43" fmla="*/ 1871 h 3709"/>
              <a:gd name="T44" fmla="*/ 1596 w 2807"/>
              <a:gd name="T45" fmla="*/ 2305 h 3709"/>
              <a:gd name="T46" fmla="*/ 1596 w 2807"/>
              <a:gd name="T47" fmla="*/ 3172 h 3709"/>
              <a:gd name="T48" fmla="*/ 1403 w 2807"/>
              <a:gd name="T49" fmla="*/ 3172 h 3709"/>
              <a:gd name="T50" fmla="*/ 1209 w 2807"/>
              <a:gd name="T51" fmla="*/ 3172 h 3709"/>
              <a:gd name="T52" fmla="*/ 1209 w 2807"/>
              <a:gd name="T53" fmla="*/ 2305 h 3709"/>
              <a:gd name="T54" fmla="*/ 1027 w 2807"/>
              <a:gd name="T55" fmla="*/ 1871 h 3709"/>
              <a:gd name="T56" fmla="*/ 753 w 2807"/>
              <a:gd name="T57" fmla="*/ 1107 h 3709"/>
              <a:gd name="T58" fmla="*/ 753 w 2807"/>
              <a:gd name="T59" fmla="*/ 1107 h 3709"/>
              <a:gd name="T60" fmla="*/ 1403 w 2807"/>
              <a:gd name="T61" fmla="*/ 456 h 3709"/>
              <a:gd name="T62" fmla="*/ 2053 w 2807"/>
              <a:gd name="T63" fmla="*/ 1107 h 3709"/>
              <a:gd name="T64" fmla="*/ 2053 w 2807"/>
              <a:gd name="T65" fmla="*/ 1255 h 3709"/>
              <a:gd name="T66" fmla="*/ 1403 w 2807"/>
              <a:gd name="T67" fmla="*/ 1255 h 3709"/>
              <a:gd name="T68" fmla="*/ 753 w 2807"/>
              <a:gd name="T69" fmla="*/ 1255 h 3709"/>
              <a:gd name="T70" fmla="*/ 753 w 2807"/>
              <a:gd name="T71" fmla="*/ 1107 h 3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807" h="3709">
                <a:moveTo>
                  <a:pt x="0" y="1540"/>
                </a:moveTo>
                <a:lnTo>
                  <a:pt x="0" y="1540"/>
                </a:lnTo>
                <a:cubicBezTo>
                  <a:pt x="0" y="3423"/>
                  <a:pt x="0" y="3423"/>
                  <a:pt x="0" y="3423"/>
                </a:cubicBezTo>
                <a:cubicBezTo>
                  <a:pt x="0" y="3583"/>
                  <a:pt x="126" y="3708"/>
                  <a:pt x="285" y="3708"/>
                </a:cubicBezTo>
                <a:cubicBezTo>
                  <a:pt x="1403" y="3708"/>
                  <a:pt x="1403" y="3708"/>
                  <a:pt x="1403" y="3708"/>
                </a:cubicBezTo>
                <a:cubicBezTo>
                  <a:pt x="2509" y="3708"/>
                  <a:pt x="2509" y="3708"/>
                  <a:pt x="2509" y="3708"/>
                </a:cubicBezTo>
                <a:cubicBezTo>
                  <a:pt x="2669" y="3708"/>
                  <a:pt x="2806" y="3583"/>
                  <a:pt x="2806" y="3423"/>
                </a:cubicBezTo>
                <a:cubicBezTo>
                  <a:pt x="2806" y="1540"/>
                  <a:pt x="2806" y="1540"/>
                  <a:pt x="2806" y="1540"/>
                </a:cubicBezTo>
                <a:cubicBezTo>
                  <a:pt x="2806" y="1381"/>
                  <a:pt x="2669" y="1255"/>
                  <a:pt x="2509" y="1255"/>
                </a:cubicBezTo>
                <a:lnTo>
                  <a:pt x="2509" y="1255"/>
                </a:lnTo>
                <a:cubicBezTo>
                  <a:pt x="2509" y="1107"/>
                  <a:pt x="2509" y="1107"/>
                  <a:pt x="2509" y="1107"/>
                </a:cubicBezTo>
                <a:cubicBezTo>
                  <a:pt x="2509" y="491"/>
                  <a:pt x="2007" y="0"/>
                  <a:pt x="1403" y="0"/>
                </a:cubicBezTo>
                <a:cubicBezTo>
                  <a:pt x="787" y="0"/>
                  <a:pt x="297" y="491"/>
                  <a:pt x="297" y="1107"/>
                </a:cubicBezTo>
                <a:cubicBezTo>
                  <a:pt x="297" y="1255"/>
                  <a:pt x="297" y="1255"/>
                  <a:pt x="297" y="1255"/>
                </a:cubicBezTo>
                <a:cubicBezTo>
                  <a:pt x="285" y="1255"/>
                  <a:pt x="285" y="1255"/>
                  <a:pt x="285" y="1255"/>
                </a:cubicBezTo>
                <a:cubicBezTo>
                  <a:pt x="126" y="1255"/>
                  <a:pt x="0" y="1381"/>
                  <a:pt x="0" y="1540"/>
                </a:cubicBezTo>
                <a:close/>
                <a:moveTo>
                  <a:pt x="1027" y="1871"/>
                </a:moveTo>
                <a:lnTo>
                  <a:pt x="1027" y="1871"/>
                </a:lnTo>
                <a:cubicBezTo>
                  <a:pt x="1061" y="1746"/>
                  <a:pt x="1164" y="1632"/>
                  <a:pt x="1301" y="1597"/>
                </a:cubicBezTo>
                <a:cubicBezTo>
                  <a:pt x="1335" y="1597"/>
                  <a:pt x="1369" y="1586"/>
                  <a:pt x="1403" y="1586"/>
                </a:cubicBezTo>
                <a:cubicBezTo>
                  <a:pt x="1437" y="1586"/>
                  <a:pt x="1471" y="1597"/>
                  <a:pt x="1505" y="1597"/>
                </a:cubicBezTo>
                <a:cubicBezTo>
                  <a:pt x="1631" y="1632"/>
                  <a:pt x="1744" y="1746"/>
                  <a:pt x="1779" y="1871"/>
                </a:cubicBezTo>
                <a:cubicBezTo>
                  <a:pt x="1824" y="2054"/>
                  <a:pt x="1733" y="2225"/>
                  <a:pt x="1596" y="2305"/>
                </a:cubicBezTo>
                <a:cubicBezTo>
                  <a:pt x="1596" y="3172"/>
                  <a:pt x="1596" y="3172"/>
                  <a:pt x="1596" y="3172"/>
                </a:cubicBezTo>
                <a:cubicBezTo>
                  <a:pt x="1403" y="3172"/>
                  <a:pt x="1403" y="3172"/>
                  <a:pt x="1403" y="3172"/>
                </a:cubicBezTo>
                <a:cubicBezTo>
                  <a:pt x="1209" y="3172"/>
                  <a:pt x="1209" y="3172"/>
                  <a:pt x="1209" y="3172"/>
                </a:cubicBezTo>
                <a:cubicBezTo>
                  <a:pt x="1209" y="2305"/>
                  <a:pt x="1209" y="2305"/>
                  <a:pt x="1209" y="2305"/>
                </a:cubicBezTo>
                <a:cubicBezTo>
                  <a:pt x="1073" y="2225"/>
                  <a:pt x="981" y="2054"/>
                  <a:pt x="1027" y="1871"/>
                </a:cubicBezTo>
                <a:close/>
                <a:moveTo>
                  <a:pt x="753" y="1107"/>
                </a:moveTo>
                <a:lnTo>
                  <a:pt x="753" y="1107"/>
                </a:lnTo>
                <a:cubicBezTo>
                  <a:pt x="753" y="742"/>
                  <a:pt x="1050" y="456"/>
                  <a:pt x="1403" y="456"/>
                </a:cubicBezTo>
                <a:cubicBezTo>
                  <a:pt x="1756" y="456"/>
                  <a:pt x="2053" y="742"/>
                  <a:pt x="2053" y="1107"/>
                </a:cubicBezTo>
                <a:cubicBezTo>
                  <a:pt x="2053" y="1255"/>
                  <a:pt x="2053" y="1255"/>
                  <a:pt x="2053" y="1255"/>
                </a:cubicBezTo>
                <a:cubicBezTo>
                  <a:pt x="1403" y="1255"/>
                  <a:pt x="1403" y="1255"/>
                  <a:pt x="1403" y="1255"/>
                </a:cubicBezTo>
                <a:cubicBezTo>
                  <a:pt x="753" y="1255"/>
                  <a:pt x="753" y="1255"/>
                  <a:pt x="753" y="1255"/>
                </a:cubicBezTo>
                <a:lnTo>
                  <a:pt x="753" y="110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E9F0AD9-5C65-7D47-9D82-209F72D32475}"/>
              </a:ext>
            </a:extLst>
          </p:cNvPr>
          <p:cNvGrpSpPr/>
          <p:nvPr/>
        </p:nvGrpSpPr>
        <p:grpSpPr>
          <a:xfrm>
            <a:off x="14478216" y="4161127"/>
            <a:ext cx="8295730" cy="2026542"/>
            <a:chOff x="14478216" y="4161127"/>
            <a:chExt cx="8295730" cy="2026542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2BC06279-D637-ED4A-95DB-362AF8C3CC61}"/>
                </a:ext>
              </a:extLst>
            </p:cNvPr>
            <p:cNvGrpSpPr/>
            <p:nvPr/>
          </p:nvGrpSpPr>
          <p:grpSpPr>
            <a:xfrm>
              <a:off x="16843236" y="4359493"/>
              <a:ext cx="5930710" cy="1682297"/>
              <a:chOff x="2101749" y="8794522"/>
              <a:chExt cx="5930710" cy="1682297"/>
            </a:xfrm>
          </p:grpSpPr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8D9AB876-B0B6-B84C-B2B3-65CEC8170034}"/>
                  </a:ext>
                </a:extLst>
              </p:cNvPr>
              <p:cNvSpPr txBox="1"/>
              <p:nvPr/>
            </p:nvSpPr>
            <p:spPr>
              <a:xfrm>
                <a:off x="2101749" y="9387867"/>
                <a:ext cx="5930710" cy="1088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FF5A0A74-A9B2-B845-92F5-28958F3DA079}"/>
                  </a:ext>
                </a:extLst>
              </p:cNvPr>
              <p:cNvSpPr/>
              <p:nvPr/>
            </p:nvSpPr>
            <p:spPr>
              <a:xfrm>
                <a:off x="2101750" y="8794522"/>
                <a:ext cx="401017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152" name="Freeform 365">
              <a:extLst>
                <a:ext uri="{FF2B5EF4-FFF2-40B4-BE49-F238E27FC236}">
                  <a16:creationId xmlns:a16="http://schemas.microsoft.com/office/drawing/2014/main" id="{5AF0F6E2-53AE-8942-8B88-7F813C54C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216" y="4161127"/>
              <a:ext cx="2038126" cy="2026542"/>
            </a:xfrm>
            <a:custGeom>
              <a:avLst/>
              <a:gdLst>
                <a:gd name="T0" fmla="*/ 1169 w 2330"/>
                <a:gd name="T1" fmla="*/ 0 h 2313"/>
                <a:gd name="T2" fmla="*/ 1169 w 2330"/>
                <a:gd name="T3" fmla="*/ 0 h 2313"/>
                <a:gd name="T4" fmla="*/ 1453 w 2330"/>
                <a:gd name="T5" fmla="*/ 189 h 2313"/>
                <a:gd name="T6" fmla="*/ 1461 w 2330"/>
                <a:gd name="T7" fmla="*/ 189 h 2313"/>
                <a:gd name="T8" fmla="*/ 1796 w 2330"/>
                <a:gd name="T9" fmla="*/ 189 h 2313"/>
                <a:gd name="T10" fmla="*/ 1805 w 2330"/>
                <a:gd name="T11" fmla="*/ 189 h 2313"/>
                <a:gd name="T12" fmla="*/ 1943 w 2330"/>
                <a:gd name="T13" fmla="*/ 498 h 2313"/>
                <a:gd name="T14" fmla="*/ 1951 w 2330"/>
                <a:gd name="T15" fmla="*/ 507 h 2313"/>
                <a:gd name="T16" fmla="*/ 2235 w 2330"/>
                <a:gd name="T17" fmla="*/ 688 h 2313"/>
                <a:gd name="T18" fmla="*/ 2235 w 2330"/>
                <a:gd name="T19" fmla="*/ 696 h 2313"/>
                <a:gd name="T20" fmla="*/ 2192 w 2330"/>
                <a:gd name="T21" fmla="*/ 1031 h 2313"/>
                <a:gd name="T22" fmla="*/ 2192 w 2330"/>
                <a:gd name="T23" fmla="*/ 1040 h 2313"/>
                <a:gd name="T24" fmla="*/ 2329 w 2330"/>
                <a:gd name="T25" fmla="*/ 1349 h 2313"/>
                <a:gd name="T26" fmla="*/ 2329 w 2330"/>
                <a:gd name="T27" fmla="*/ 1349 h 2313"/>
                <a:gd name="T28" fmla="*/ 2106 w 2330"/>
                <a:gd name="T29" fmla="*/ 1607 h 2313"/>
                <a:gd name="T30" fmla="*/ 2106 w 2330"/>
                <a:gd name="T31" fmla="*/ 1616 h 2313"/>
                <a:gd name="T32" fmla="*/ 2054 w 2330"/>
                <a:gd name="T33" fmla="*/ 1951 h 2313"/>
                <a:gd name="T34" fmla="*/ 2054 w 2330"/>
                <a:gd name="T35" fmla="*/ 1960 h 2313"/>
                <a:gd name="T36" fmla="*/ 1728 w 2330"/>
                <a:gd name="T37" fmla="*/ 2054 h 2313"/>
                <a:gd name="T38" fmla="*/ 1719 w 2330"/>
                <a:gd name="T39" fmla="*/ 2054 h 2313"/>
                <a:gd name="T40" fmla="*/ 1504 w 2330"/>
                <a:gd name="T41" fmla="*/ 2312 h 2313"/>
                <a:gd name="T42" fmla="*/ 1496 w 2330"/>
                <a:gd name="T43" fmla="*/ 2312 h 2313"/>
                <a:gd name="T44" fmla="*/ 1169 w 2330"/>
                <a:gd name="T45" fmla="*/ 2217 h 2313"/>
                <a:gd name="T46" fmla="*/ 1160 w 2330"/>
                <a:gd name="T47" fmla="*/ 2217 h 2313"/>
                <a:gd name="T48" fmla="*/ 834 w 2330"/>
                <a:gd name="T49" fmla="*/ 2312 h 2313"/>
                <a:gd name="T50" fmla="*/ 825 w 2330"/>
                <a:gd name="T51" fmla="*/ 2312 h 2313"/>
                <a:gd name="T52" fmla="*/ 610 w 2330"/>
                <a:gd name="T53" fmla="*/ 2054 h 2313"/>
                <a:gd name="T54" fmla="*/ 602 w 2330"/>
                <a:gd name="T55" fmla="*/ 2054 h 2313"/>
                <a:gd name="T56" fmla="*/ 275 w 2330"/>
                <a:gd name="T57" fmla="*/ 1960 h 2313"/>
                <a:gd name="T58" fmla="*/ 275 w 2330"/>
                <a:gd name="T59" fmla="*/ 1951 h 2313"/>
                <a:gd name="T60" fmla="*/ 223 w 2330"/>
                <a:gd name="T61" fmla="*/ 1616 h 2313"/>
                <a:gd name="T62" fmla="*/ 223 w 2330"/>
                <a:gd name="T63" fmla="*/ 1607 h 2313"/>
                <a:gd name="T64" fmla="*/ 0 w 2330"/>
                <a:gd name="T65" fmla="*/ 1349 h 2313"/>
                <a:gd name="T66" fmla="*/ 0 w 2330"/>
                <a:gd name="T67" fmla="*/ 1349 h 2313"/>
                <a:gd name="T68" fmla="*/ 137 w 2330"/>
                <a:gd name="T69" fmla="*/ 1040 h 2313"/>
                <a:gd name="T70" fmla="*/ 137 w 2330"/>
                <a:gd name="T71" fmla="*/ 1031 h 2313"/>
                <a:gd name="T72" fmla="*/ 94 w 2330"/>
                <a:gd name="T73" fmla="*/ 696 h 2313"/>
                <a:gd name="T74" fmla="*/ 94 w 2330"/>
                <a:gd name="T75" fmla="*/ 688 h 2313"/>
                <a:gd name="T76" fmla="*/ 378 w 2330"/>
                <a:gd name="T77" fmla="*/ 507 h 2313"/>
                <a:gd name="T78" fmla="*/ 387 w 2330"/>
                <a:gd name="T79" fmla="*/ 498 h 2313"/>
                <a:gd name="T80" fmla="*/ 524 w 2330"/>
                <a:gd name="T81" fmla="*/ 189 h 2313"/>
                <a:gd name="T82" fmla="*/ 533 w 2330"/>
                <a:gd name="T83" fmla="*/ 189 h 2313"/>
                <a:gd name="T84" fmla="*/ 868 w 2330"/>
                <a:gd name="T85" fmla="*/ 189 h 2313"/>
                <a:gd name="T86" fmla="*/ 877 w 2330"/>
                <a:gd name="T87" fmla="*/ 189 h 2313"/>
                <a:gd name="T88" fmla="*/ 1160 w 2330"/>
                <a:gd name="T89" fmla="*/ 0 h 2313"/>
                <a:gd name="T90" fmla="*/ 1169 w 2330"/>
                <a:gd name="T91" fmla="*/ 0 h 2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30" h="2313">
                  <a:moveTo>
                    <a:pt x="1169" y="0"/>
                  </a:moveTo>
                  <a:lnTo>
                    <a:pt x="1169" y="0"/>
                  </a:lnTo>
                  <a:cubicBezTo>
                    <a:pt x="1453" y="189"/>
                    <a:pt x="1453" y="189"/>
                    <a:pt x="1453" y="189"/>
                  </a:cubicBezTo>
                  <a:lnTo>
                    <a:pt x="1461" y="189"/>
                  </a:lnTo>
                  <a:cubicBezTo>
                    <a:pt x="1796" y="189"/>
                    <a:pt x="1796" y="189"/>
                    <a:pt x="1796" y="189"/>
                  </a:cubicBezTo>
                  <a:cubicBezTo>
                    <a:pt x="1805" y="189"/>
                    <a:pt x="1805" y="189"/>
                    <a:pt x="1805" y="189"/>
                  </a:cubicBezTo>
                  <a:cubicBezTo>
                    <a:pt x="1943" y="498"/>
                    <a:pt x="1943" y="498"/>
                    <a:pt x="1943" y="498"/>
                  </a:cubicBezTo>
                  <a:lnTo>
                    <a:pt x="1951" y="507"/>
                  </a:lnTo>
                  <a:cubicBezTo>
                    <a:pt x="2235" y="688"/>
                    <a:pt x="2235" y="688"/>
                    <a:pt x="2235" y="688"/>
                  </a:cubicBezTo>
                  <a:lnTo>
                    <a:pt x="2235" y="696"/>
                  </a:lnTo>
                  <a:cubicBezTo>
                    <a:pt x="2192" y="1031"/>
                    <a:pt x="2192" y="1031"/>
                    <a:pt x="2192" y="1031"/>
                  </a:cubicBezTo>
                  <a:cubicBezTo>
                    <a:pt x="2192" y="1031"/>
                    <a:pt x="2192" y="1031"/>
                    <a:pt x="2192" y="1040"/>
                  </a:cubicBezTo>
                  <a:cubicBezTo>
                    <a:pt x="2329" y="1349"/>
                    <a:pt x="2329" y="1349"/>
                    <a:pt x="2329" y="1349"/>
                  </a:cubicBezTo>
                  <a:lnTo>
                    <a:pt x="2329" y="1349"/>
                  </a:lnTo>
                  <a:cubicBezTo>
                    <a:pt x="2106" y="1607"/>
                    <a:pt x="2106" y="1607"/>
                    <a:pt x="2106" y="1607"/>
                  </a:cubicBezTo>
                  <a:lnTo>
                    <a:pt x="2106" y="1616"/>
                  </a:lnTo>
                  <a:cubicBezTo>
                    <a:pt x="2054" y="1951"/>
                    <a:pt x="2054" y="1951"/>
                    <a:pt x="2054" y="1951"/>
                  </a:cubicBezTo>
                  <a:cubicBezTo>
                    <a:pt x="2054" y="1951"/>
                    <a:pt x="2054" y="1951"/>
                    <a:pt x="2054" y="1960"/>
                  </a:cubicBezTo>
                  <a:cubicBezTo>
                    <a:pt x="1728" y="2054"/>
                    <a:pt x="1728" y="2054"/>
                    <a:pt x="1728" y="2054"/>
                  </a:cubicBezTo>
                  <a:cubicBezTo>
                    <a:pt x="1728" y="2054"/>
                    <a:pt x="1728" y="2054"/>
                    <a:pt x="1719" y="2054"/>
                  </a:cubicBezTo>
                  <a:cubicBezTo>
                    <a:pt x="1504" y="2312"/>
                    <a:pt x="1504" y="2312"/>
                    <a:pt x="1504" y="2312"/>
                  </a:cubicBezTo>
                  <a:cubicBezTo>
                    <a:pt x="1496" y="2312"/>
                    <a:pt x="1496" y="2312"/>
                    <a:pt x="1496" y="2312"/>
                  </a:cubicBezTo>
                  <a:cubicBezTo>
                    <a:pt x="1169" y="2217"/>
                    <a:pt x="1169" y="2217"/>
                    <a:pt x="1169" y="2217"/>
                  </a:cubicBezTo>
                  <a:lnTo>
                    <a:pt x="1160" y="2217"/>
                  </a:lnTo>
                  <a:cubicBezTo>
                    <a:pt x="834" y="2312"/>
                    <a:pt x="834" y="2312"/>
                    <a:pt x="834" y="2312"/>
                  </a:cubicBezTo>
                  <a:cubicBezTo>
                    <a:pt x="834" y="2312"/>
                    <a:pt x="834" y="2312"/>
                    <a:pt x="825" y="2312"/>
                  </a:cubicBezTo>
                  <a:cubicBezTo>
                    <a:pt x="610" y="2054"/>
                    <a:pt x="610" y="2054"/>
                    <a:pt x="610" y="2054"/>
                  </a:cubicBezTo>
                  <a:cubicBezTo>
                    <a:pt x="602" y="2054"/>
                    <a:pt x="602" y="2054"/>
                    <a:pt x="602" y="2054"/>
                  </a:cubicBezTo>
                  <a:cubicBezTo>
                    <a:pt x="275" y="1960"/>
                    <a:pt x="275" y="1960"/>
                    <a:pt x="275" y="1960"/>
                  </a:cubicBezTo>
                  <a:cubicBezTo>
                    <a:pt x="275" y="1951"/>
                    <a:pt x="275" y="1951"/>
                    <a:pt x="275" y="1951"/>
                  </a:cubicBezTo>
                  <a:cubicBezTo>
                    <a:pt x="223" y="1616"/>
                    <a:pt x="223" y="1616"/>
                    <a:pt x="223" y="1616"/>
                  </a:cubicBezTo>
                  <a:lnTo>
                    <a:pt x="223" y="1607"/>
                  </a:lnTo>
                  <a:cubicBezTo>
                    <a:pt x="0" y="1349"/>
                    <a:pt x="0" y="1349"/>
                    <a:pt x="0" y="1349"/>
                  </a:cubicBezTo>
                  <a:lnTo>
                    <a:pt x="0" y="1349"/>
                  </a:lnTo>
                  <a:cubicBezTo>
                    <a:pt x="137" y="1040"/>
                    <a:pt x="137" y="1040"/>
                    <a:pt x="137" y="1040"/>
                  </a:cubicBezTo>
                  <a:cubicBezTo>
                    <a:pt x="137" y="1031"/>
                    <a:pt x="137" y="1031"/>
                    <a:pt x="137" y="1031"/>
                  </a:cubicBezTo>
                  <a:cubicBezTo>
                    <a:pt x="94" y="696"/>
                    <a:pt x="94" y="696"/>
                    <a:pt x="94" y="696"/>
                  </a:cubicBezTo>
                  <a:lnTo>
                    <a:pt x="94" y="688"/>
                  </a:lnTo>
                  <a:cubicBezTo>
                    <a:pt x="378" y="507"/>
                    <a:pt x="378" y="507"/>
                    <a:pt x="378" y="507"/>
                  </a:cubicBezTo>
                  <a:cubicBezTo>
                    <a:pt x="378" y="507"/>
                    <a:pt x="378" y="498"/>
                    <a:pt x="387" y="498"/>
                  </a:cubicBezTo>
                  <a:cubicBezTo>
                    <a:pt x="524" y="189"/>
                    <a:pt x="524" y="189"/>
                    <a:pt x="524" y="189"/>
                  </a:cubicBezTo>
                  <a:cubicBezTo>
                    <a:pt x="524" y="189"/>
                    <a:pt x="524" y="189"/>
                    <a:pt x="533" y="189"/>
                  </a:cubicBezTo>
                  <a:cubicBezTo>
                    <a:pt x="868" y="189"/>
                    <a:pt x="868" y="189"/>
                    <a:pt x="868" y="189"/>
                  </a:cubicBezTo>
                  <a:lnTo>
                    <a:pt x="877" y="189"/>
                  </a:lnTo>
                  <a:cubicBezTo>
                    <a:pt x="1160" y="0"/>
                    <a:pt x="1160" y="0"/>
                    <a:pt x="1160" y="0"/>
                  </a:cubicBezTo>
                  <a:lnTo>
                    <a:pt x="116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E0DF67B-EA89-CD4C-B21B-268A42BD2AB2}"/>
              </a:ext>
            </a:extLst>
          </p:cNvPr>
          <p:cNvGrpSpPr/>
          <p:nvPr/>
        </p:nvGrpSpPr>
        <p:grpSpPr>
          <a:xfrm>
            <a:off x="14478216" y="6974426"/>
            <a:ext cx="8295730" cy="2026542"/>
            <a:chOff x="14478216" y="4161127"/>
            <a:chExt cx="8295730" cy="2026542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E08E876-D9C5-6B4E-926E-F30542D2759D}"/>
                </a:ext>
              </a:extLst>
            </p:cNvPr>
            <p:cNvGrpSpPr/>
            <p:nvPr/>
          </p:nvGrpSpPr>
          <p:grpSpPr>
            <a:xfrm>
              <a:off x="16843236" y="4359493"/>
              <a:ext cx="5930710" cy="1682297"/>
              <a:chOff x="2101749" y="8794522"/>
              <a:chExt cx="5930710" cy="1682297"/>
            </a:xfrm>
          </p:grpSpPr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E28BB8A9-01A0-244A-8806-CA559740C379}"/>
                  </a:ext>
                </a:extLst>
              </p:cNvPr>
              <p:cNvSpPr txBox="1"/>
              <p:nvPr/>
            </p:nvSpPr>
            <p:spPr>
              <a:xfrm>
                <a:off x="2101749" y="9387867"/>
                <a:ext cx="5930710" cy="1088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DBD3D513-38F7-8244-882C-DD4FC026A665}"/>
                  </a:ext>
                </a:extLst>
              </p:cNvPr>
              <p:cNvSpPr/>
              <p:nvPr/>
            </p:nvSpPr>
            <p:spPr>
              <a:xfrm>
                <a:off x="2101750" y="8794522"/>
                <a:ext cx="401017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Analyze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159" name="Freeform 365">
              <a:extLst>
                <a:ext uri="{FF2B5EF4-FFF2-40B4-BE49-F238E27FC236}">
                  <a16:creationId xmlns:a16="http://schemas.microsoft.com/office/drawing/2014/main" id="{3E8AD1C6-CD79-8445-AC20-A60E3E635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216" y="4161127"/>
              <a:ext cx="2038126" cy="2026542"/>
            </a:xfrm>
            <a:custGeom>
              <a:avLst/>
              <a:gdLst>
                <a:gd name="T0" fmla="*/ 1169 w 2330"/>
                <a:gd name="T1" fmla="*/ 0 h 2313"/>
                <a:gd name="T2" fmla="*/ 1169 w 2330"/>
                <a:gd name="T3" fmla="*/ 0 h 2313"/>
                <a:gd name="T4" fmla="*/ 1453 w 2330"/>
                <a:gd name="T5" fmla="*/ 189 h 2313"/>
                <a:gd name="T6" fmla="*/ 1461 w 2330"/>
                <a:gd name="T7" fmla="*/ 189 h 2313"/>
                <a:gd name="T8" fmla="*/ 1796 w 2330"/>
                <a:gd name="T9" fmla="*/ 189 h 2313"/>
                <a:gd name="T10" fmla="*/ 1805 w 2330"/>
                <a:gd name="T11" fmla="*/ 189 h 2313"/>
                <a:gd name="T12" fmla="*/ 1943 w 2330"/>
                <a:gd name="T13" fmla="*/ 498 h 2313"/>
                <a:gd name="T14" fmla="*/ 1951 w 2330"/>
                <a:gd name="T15" fmla="*/ 507 h 2313"/>
                <a:gd name="T16" fmla="*/ 2235 w 2330"/>
                <a:gd name="T17" fmla="*/ 688 h 2313"/>
                <a:gd name="T18" fmla="*/ 2235 w 2330"/>
                <a:gd name="T19" fmla="*/ 696 h 2313"/>
                <a:gd name="T20" fmla="*/ 2192 w 2330"/>
                <a:gd name="T21" fmla="*/ 1031 h 2313"/>
                <a:gd name="T22" fmla="*/ 2192 w 2330"/>
                <a:gd name="T23" fmla="*/ 1040 h 2313"/>
                <a:gd name="T24" fmla="*/ 2329 w 2330"/>
                <a:gd name="T25" fmla="*/ 1349 h 2313"/>
                <a:gd name="T26" fmla="*/ 2329 w 2330"/>
                <a:gd name="T27" fmla="*/ 1349 h 2313"/>
                <a:gd name="T28" fmla="*/ 2106 w 2330"/>
                <a:gd name="T29" fmla="*/ 1607 h 2313"/>
                <a:gd name="T30" fmla="*/ 2106 w 2330"/>
                <a:gd name="T31" fmla="*/ 1616 h 2313"/>
                <a:gd name="T32" fmla="*/ 2054 w 2330"/>
                <a:gd name="T33" fmla="*/ 1951 h 2313"/>
                <a:gd name="T34" fmla="*/ 2054 w 2330"/>
                <a:gd name="T35" fmla="*/ 1960 h 2313"/>
                <a:gd name="T36" fmla="*/ 1728 w 2330"/>
                <a:gd name="T37" fmla="*/ 2054 h 2313"/>
                <a:gd name="T38" fmla="*/ 1719 w 2330"/>
                <a:gd name="T39" fmla="*/ 2054 h 2313"/>
                <a:gd name="T40" fmla="*/ 1504 w 2330"/>
                <a:gd name="T41" fmla="*/ 2312 h 2313"/>
                <a:gd name="T42" fmla="*/ 1496 w 2330"/>
                <a:gd name="T43" fmla="*/ 2312 h 2313"/>
                <a:gd name="T44" fmla="*/ 1169 w 2330"/>
                <a:gd name="T45" fmla="*/ 2217 h 2313"/>
                <a:gd name="T46" fmla="*/ 1160 w 2330"/>
                <a:gd name="T47" fmla="*/ 2217 h 2313"/>
                <a:gd name="T48" fmla="*/ 834 w 2330"/>
                <a:gd name="T49" fmla="*/ 2312 h 2313"/>
                <a:gd name="T50" fmla="*/ 825 w 2330"/>
                <a:gd name="T51" fmla="*/ 2312 h 2313"/>
                <a:gd name="T52" fmla="*/ 610 w 2330"/>
                <a:gd name="T53" fmla="*/ 2054 h 2313"/>
                <a:gd name="T54" fmla="*/ 602 w 2330"/>
                <a:gd name="T55" fmla="*/ 2054 h 2313"/>
                <a:gd name="T56" fmla="*/ 275 w 2330"/>
                <a:gd name="T57" fmla="*/ 1960 h 2313"/>
                <a:gd name="T58" fmla="*/ 275 w 2330"/>
                <a:gd name="T59" fmla="*/ 1951 h 2313"/>
                <a:gd name="T60" fmla="*/ 223 w 2330"/>
                <a:gd name="T61" fmla="*/ 1616 h 2313"/>
                <a:gd name="T62" fmla="*/ 223 w 2330"/>
                <a:gd name="T63" fmla="*/ 1607 h 2313"/>
                <a:gd name="T64" fmla="*/ 0 w 2330"/>
                <a:gd name="T65" fmla="*/ 1349 h 2313"/>
                <a:gd name="T66" fmla="*/ 0 w 2330"/>
                <a:gd name="T67" fmla="*/ 1349 h 2313"/>
                <a:gd name="T68" fmla="*/ 137 w 2330"/>
                <a:gd name="T69" fmla="*/ 1040 h 2313"/>
                <a:gd name="T70" fmla="*/ 137 w 2330"/>
                <a:gd name="T71" fmla="*/ 1031 h 2313"/>
                <a:gd name="T72" fmla="*/ 94 w 2330"/>
                <a:gd name="T73" fmla="*/ 696 h 2313"/>
                <a:gd name="T74" fmla="*/ 94 w 2330"/>
                <a:gd name="T75" fmla="*/ 688 h 2313"/>
                <a:gd name="T76" fmla="*/ 378 w 2330"/>
                <a:gd name="T77" fmla="*/ 507 h 2313"/>
                <a:gd name="T78" fmla="*/ 387 w 2330"/>
                <a:gd name="T79" fmla="*/ 498 h 2313"/>
                <a:gd name="T80" fmla="*/ 524 w 2330"/>
                <a:gd name="T81" fmla="*/ 189 h 2313"/>
                <a:gd name="T82" fmla="*/ 533 w 2330"/>
                <a:gd name="T83" fmla="*/ 189 h 2313"/>
                <a:gd name="T84" fmla="*/ 868 w 2330"/>
                <a:gd name="T85" fmla="*/ 189 h 2313"/>
                <a:gd name="T86" fmla="*/ 877 w 2330"/>
                <a:gd name="T87" fmla="*/ 189 h 2313"/>
                <a:gd name="T88" fmla="*/ 1160 w 2330"/>
                <a:gd name="T89" fmla="*/ 0 h 2313"/>
                <a:gd name="T90" fmla="*/ 1169 w 2330"/>
                <a:gd name="T91" fmla="*/ 0 h 2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30" h="2313">
                  <a:moveTo>
                    <a:pt x="1169" y="0"/>
                  </a:moveTo>
                  <a:lnTo>
                    <a:pt x="1169" y="0"/>
                  </a:lnTo>
                  <a:cubicBezTo>
                    <a:pt x="1453" y="189"/>
                    <a:pt x="1453" y="189"/>
                    <a:pt x="1453" y="189"/>
                  </a:cubicBezTo>
                  <a:lnTo>
                    <a:pt x="1461" y="189"/>
                  </a:lnTo>
                  <a:cubicBezTo>
                    <a:pt x="1796" y="189"/>
                    <a:pt x="1796" y="189"/>
                    <a:pt x="1796" y="189"/>
                  </a:cubicBezTo>
                  <a:cubicBezTo>
                    <a:pt x="1805" y="189"/>
                    <a:pt x="1805" y="189"/>
                    <a:pt x="1805" y="189"/>
                  </a:cubicBezTo>
                  <a:cubicBezTo>
                    <a:pt x="1943" y="498"/>
                    <a:pt x="1943" y="498"/>
                    <a:pt x="1943" y="498"/>
                  </a:cubicBezTo>
                  <a:lnTo>
                    <a:pt x="1951" y="507"/>
                  </a:lnTo>
                  <a:cubicBezTo>
                    <a:pt x="2235" y="688"/>
                    <a:pt x="2235" y="688"/>
                    <a:pt x="2235" y="688"/>
                  </a:cubicBezTo>
                  <a:lnTo>
                    <a:pt x="2235" y="696"/>
                  </a:lnTo>
                  <a:cubicBezTo>
                    <a:pt x="2192" y="1031"/>
                    <a:pt x="2192" y="1031"/>
                    <a:pt x="2192" y="1031"/>
                  </a:cubicBezTo>
                  <a:cubicBezTo>
                    <a:pt x="2192" y="1031"/>
                    <a:pt x="2192" y="1031"/>
                    <a:pt x="2192" y="1040"/>
                  </a:cubicBezTo>
                  <a:cubicBezTo>
                    <a:pt x="2329" y="1349"/>
                    <a:pt x="2329" y="1349"/>
                    <a:pt x="2329" y="1349"/>
                  </a:cubicBezTo>
                  <a:lnTo>
                    <a:pt x="2329" y="1349"/>
                  </a:lnTo>
                  <a:cubicBezTo>
                    <a:pt x="2106" y="1607"/>
                    <a:pt x="2106" y="1607"/>
                    <a:pt x="2106" y="1607"/>
                  </a:cubicBezTo>
                  <a:lnTo>
                    <a:pt x="2106" y="1616"/>
                  </a:lnTo>
                  <a:cubicBezTo>
                    <a:pt x="2054" y="1951"/>
                    <a:pt x="2054" y="1951"/>
                    <a:pt x="2054" y="1951"/>
                  </a:cubicBezTo>
                  <a:cubicBezTo>
                    <a:pt x="2054" y="1951"/>
                    <a:pt x="2054" y="1951"/>
                    <a:pt x="2054" y="1960"/>
                  </a:cubicBezTo>
                  <a:cubicBezTo>
                    <a:pt x="1728" y="2054"/>
                    <a:pt x="1728" y="2054"/>
                    <a:pt x="1728" y="2054"/>
                  </a:cubicBezTo>
                  <a:cubicBezTo>
                    <a:pt x="1728" y="2054"/>
                    <a:pt x="1728" y="2054"/>
                    <a:pt x="1719" y="2054"/>
                  </a:cubicBezTo>
                  <a:cubicBezTo>
                    <a:pt x="1504" y="2312"/>
                    <a:pt x="1504" y="2312"/>
                    <a:pt x="1504" y="2312"/>
                  </a:cubicBezTo>
                  <a:cubicBezTo>
                    <a:pt x="1496" y="2312"/>
                    <a:pt x="1496" y="2312"/>
                    <a:pt x="1496" y="2312"/>
                  </a:cubicBezTo>
                  <a:cubicBezTo>
                    <a:pt x="1169" y="2217"/>
                    <a:pt x="1169" y="2217"/>
                    <a:pt x="1169" y="2217"/>
                  </a:cubicBezTo>
                  <a:lnTo>
                    <a:pt x="1160" y="2217"/>
                  </a:lnTo>
                  <a:cubicBezTo>
                    <a:pt x="834" y="2312"/>
                    <a:pt x="834" y="2312"/>
                    <a:pt x="834" y="2312"/>
                  </a:cubicBezTo>
                  <a:cubicBezTo>
                    <a:pt x="834" y="2312"/>
                    <a:pt x="834" y="2312"/>
                    <a:pt x="825" y="2312"/>
                  </a:cubicBezTo>
                  <a:cubicBezTo>
                    <a:pt x="610" y="2054"/>
                    <a:pt x="610" y="2054"/>
                    <a:pt x="610" y="2054"/>
                  </a:cubicBezTo>
                  <a:cubicBezTo>
                    <a:pt x="602" y="2054"/>
                    <a:pt x="602" y="2054"/>
                    <a:pt x="602" y="2054"/>
                  </a:cubicBezTo>
                  <a:cubicBezTo>
                    <a:pt x="275" y="1960"/>
                    <a:pt x="275" y="1960"/>
                    <a:pt x="275" y="1960"/>
                  </a:cubicBezTo>
                  <a:cubicBezTo>
                    <a:pt x="275" y="1951"/>
                    <a:pt x="275" y="1951"/>
                    <a:pt x="275" y="1951"/>
                  </a:cubicBezTo>
                  <a:cubicBezTo>
                    <a:pt x="223" y="1616"/>
                    <a:pt x="223" y="1616"/>
                    <a:pt x="223" y="1616"/>
                  </a:cubicBezTo>
                  <a:lnTo>
                    <a:pt x="223" y="1607"/>
                  </a:lnTo>
                  <a:cubicBezTo>
                    <a:pt x="0" y="1349"/>
                    <a:pt x="0" y="1349"/>
                    <a:pt x="0" y="1349"/>
                  </a:cubicBezTo>
                  <a:lnTo>
                    <a:pt x="0" y="1349"/>
                  </a:lnTo>
                  <a:cubicBezTo>
                    <a:pt x="137" y="1040"/>
                    <a:pt x="137" y="1040"/>
                    <a:pt x="137" y="1040"/>
                  </a:cubicBezTo>
                  <a:cubicBezTo>
                    <a:pt x="137" y="1031"/>
                    <a:pt x="137" y="1031"/>
                    <a:pt x="137" y="1031"/>
                  </a:cubicBezTo>
                  <a:cubicBezTo>
                    <a:pt x="94" y="696"/>
                    <a:pt x="94" y="696"/>
                    <a:pt x="94" y="696"/>
                  </a:cubicBezTo>
                  <a:lnTo>
                    <a:pt x="94" y="688"/>
                  </a:lnTo>
                  <a:cubicBezTo>
                    <a:pt x="378" y="507"/>
                    <a:pt x="378" y="507"/>
                    <a:pt x="378" y="507"/>
                  </a:cubicBezTo>
                  <a:cubicBezTo>
                    <a:pt x="378" y="507"/>
                    <a:pt x="378" y="498"/>
                    <a:pt x="387" y="498"/>
                  </a:cubicBezTo>
                  <a:cubicBezTo>
                    <a:pt x="524" y="189"/>
                    <a:pt x="524" y="189"/>
                    <a:pt x="524" y="189"/>
                  </a:cubicBezTo>
                  <a:cubicBezTo>
                    <a:pt x="524" y="189"/>
                    <a:pt x="524" y="189"/>
                    <a:pt x="533" y="189"/>
                  </a:cubicBezTo>
                  <a:cubicBezTo>
                    <a:pt x="868" y="189"/>
                    <a:pt x="868" y="189"/>
                    <a:pt x="868" y="189"/>
                  </a:cubicBezTo>
                  <a:lnTo>
                    <a:pt x="877" y="189"/>
                  </a:lnTo>
                  <a:cubicBezTo>
                    <a:pt x="1160" y="0"/>
                    <a:pt x="1160" y="0"/>
                    <a:pt x="1160" y="0"/>
                  </a:cubicBezTo>
                  <a:lnTo>
                    <a:pt x="1169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489B97F-7CD6-F040-A48D-F37B081457F3}"/>
              </a:ext>
            </a:extLst>
          </p:cNvPr>
          <p:cNvGrpSpPr/>
          <p:nvPr/>
        </p:nvGrpSpPr>
        <p:grpSpPr>
          <a:xfrm>
            <a:off x="14478216" y="9735238"/>
            <a:ext cx="8295730" cy="2026542"/>
            <a:chOff x="14478216" y="4161127"/>
            <a:chExt cx="8295730" cy="2026542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594B19CD-23B7-084E-9E56-EEBD6BAB2618}"/>
                </a:ext>
              </a:extLst>
            </p:cNvPr>
            <p:cNvGrpSpPr/>
            <p:nvPr/>
          </p:nvGrpSpPr>
          <p:grpSpPr>
            <a:xfrm>
              <a:off x="16843236" y="4359493"/>
              <a:ext cx="5930710" cy="1682297"/>
              <a:chOff x="2101749" y="8794522"/>
              <a:chExt cx="5930710" cy="1682297"/>
            </a:xfrm>
          </p:grpSpPr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9EB6AF0A-3E21-DE45-8C2A-B4C5E4082C45}"/>
                  </a:ext>
                </a:extLst>
              </p:cNvPr>
              <p:cNvSpPr txBox="1"/>
              <p:nvPr/>
            </p:nvSpPr>
            <p:spPr>
              <a:xfrm>
                <a:off x="2101749" y="9387867"/>
                <a:ext cx="5930710" cy="1088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2F2B9963-ECD8-2D44-A157-D32430FF4AE2}"/>
                  </a:ext>
                </a:extLst>
              </p:cNvPr>
              <p:cNvSpPr/>
              <p:nvPr/>
            </p:nvSpPr>
            <p:spPr>
              <a:xfrm>
                <a:off x="2101750" y="8794522"/>
                <a:ext cx="401017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Identify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164" name="Freeform 365">
              <a:extLst>
                <a:ext uri="{FF2B5EF4-FFF2-40B4-BE49-F238E27FC236}">
                  <a16:creationId xmlns:a16="http://schemas.microsoft.com/office/drawing/2014/main" id="{1056E92A-6D6A-E14F-A55F-30B656AF4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216" y="4161127"/>
              <a:ext cx="2038126" cy="2026542"/>
            </a:xfrm>
            <a:custGeom>
              <a:avLst/>
              <a:gdLst>
                <a:gd name="T0" fmla="*/ 1169 w 2330"/>
                <a:gd name="T1" fmla="*/ 0 h 2313"/>
                <a:gd name="T2" fmla="*/ 1169 w 2330"/>
                <a:gd name="T3" fmla="*/ 0 h 2313"/>
                <a:gd name="T4" fmla="*/ 1453 w 2330"/>
                <a:gd name="T5" fmla="*/ 189 h 2313"/>
                <a:gd name="T6" fmla="*/ 1461 w 2330"/>
                <a:gd name="T7" fmla="*/ 189 h 2313"/>
                <a:gd name="T8" fmla="*/ 1796 w 2330"/>
                <a:gd name="T9" fmla="*/ 189 h 2313"/>
                <a:gd name="T10" fmla="*/ 1805 w 2330"/>
                <a:gd name="T11" fmla="*/ 189 h 2313"/>
                <a:gd name="T12" fmla="*/ 1943 w 2330"/>
                <a:gd name="T13" fmla="*/ 498 h 2313"/>
                <a:gd name="T14" fmla="*/ 1951 w 2330"/>
                <a:gd name="T15" fmla="*/ 507 h 2313"/>
                <a:gd name="T16" fmla="*/ 2235 w 2330"/>
                <a:gd name="T17" fmla="*/ 688 h 2313"/>
                <a:gd name="T18" fmla="*/ 2235 w 2330"/>
                <a:gd name="T19" fmla="*/ 696 h 2313"/>
                <a:gd name="T20" fmla="*/ 2192 w 2330"/>
                <a:gd name="T21" fmla="*/ 1031 h 2313"/>
                <a:gd name="T22" fmla="*/ 2192 w 2330"/>
                <a:gd name="T23" fmla="*/ 1040 h 2313"/>
                <a:gd name="T24" fmla="*/ 2329 w 2330"/>
                <a:gd name="T25" fmla="*/ 1349 h 2313"/>
                <a:gd name="T26" fmla="*/ 2329 w 2330"/>
                <a:gd name="T27" fmla="*/ 1349 h 2313"/>
                <a:gd name="T28" fmla="*/ 2106 w 2330"/>
                <a:gd name="T29" fmla="*/ 1607 h 2313"/>
                <a:gd name="T30" fmla="*/ 2106 w 2330"/>
                <a:gd name="T31" fmla="*/ 1616 h 2313"/>
                <a:gd name="T32" fmla="*/ 2054 w 2330"/>
                <a:gd name="T33" fmla="*/ 1951 h 2313"/>
                <a:gd name="T34" fmla="*/ 2054 w 2330"/>
                <a:gd name="T35" fmla="*/ 1960 h 2313"/>
                <a:gd name="T36" fmla="*/ 1728 w 2330"/>
                <a:gd name="T37" fmla="*/ 2054 h 2313"/>
                <a:gd name="T38" fmla="*/ 1719 w 2330"/>
                <a:gd name="T39" fmla="*/ 2054 h 2313"/>
                <a:gd name="T40" fmla="*/ 1504 w 2330"/>
                <a:gd name="T41" fmla="*/ 2312 h 2313"/>
                <a:gd name="T42" fmla="*/ 1496 w 2330"/>
                <a:gd name="T43" fmla="*/ 2312 h 2313"/>
                <a:gd name="T44" fmla="*/ 1169 w 2330"/>
                <a:gd name="T45" fmla="*/ 2217 h 2313"/>
                <a:gd name="T46" fmla="*/ 1160 w 2330"/>
                <a:gd name="T47" fmla="*/ 2217 h 2313"/>
                <a:gd name="T48" fmla="*/ 834 w 2330"/>
                <a:gd name="T49" fmla="*/ 2312 h 2313"/>
                <a:gd name="T50" fmla="*/ 825 w 2330"/>
                <a:gd name="T51" fmla="*/ 2312 h 2313"/>
                <a:gd name="T52" fmla="*/ 610 w 2330"/>
                <a:gd name="T53" fmla="*/ 2054 h 2313"/>
                <a:gd name="T54" fmla="*/ 602 w 2330"/>
                <a:gd name="T55" fmla="*/ 2054 h 2313"/>
                <a:gd name="T56" fmla="*/ 275 w 2330"/>
                <a:gd name="T57" fmla="*/ 1960 h 2313"/>
                <a:gd name="T58" fmla="*/ 275 w 2330"/>
                <a:gd name="T59" fmla="*/ 1951 h 2313"/>
                <a:gd name="T60" fmla="*/ 223 w 2330"/>
                <a:gd name="T61" fmla="*/ 1616 h 2313"/>
                <a:gd name="T62" fmla="*/ 223 w 2330"/>
                <a:gd name="T63" fmla="*/ 1607 h 2313"/>
                <a:gd name="T64" fmla="*/ 0 w 2330"/>
                <a:gd name="T65" fmla="*/ 1349 h 2313"/>
                <a:gd name="T66" fmla="*/ 0 w 2330"/>
                <a:gd name="T67" fmla="*/ 1349 h 2313"/>
                <a:gd name="T68" fmla="*/ 137 w 2330"/>
                <a:gd name="T69" fmla="*/ 1040 h 2313"/>
                <a:gd name="T70" fmla="*/ 137 w 2330"/>
                <a:gd name="T71" fmla="*/ 1031 h 2313"/>
                <a:gd name="T72" fmla="*/ 94 w 2330"/>
                <a:gd name="T73" fmla="*/ 696 h 2313"/>
                <a:gd name="T74" fmla="*/ 94 w 2330"/>
                <a:gd name="T75" fmla="*/ 688 h 2313"/>
                <a:gd name="T76" fmla="*/ 378 w 2330"/>
                <a:gd name="T77" fmla="*/ 507 h 2313"/>
                <a:gd name="T78" fmla="*/ 387 w 2330"/>
                <a:gd name="T79" fmla="*/ 498 h 2313"/>
                <a:gd name="T80" fmla="*/ 524 w 2330"/>
                <a:gd name="T81" fmla="*/ 189 h 2313"/>
                <a:gd name="T82" fmla="*/ 533 w 2330"/>
                <a:gd name="T83" fmla="*/ 189 h 2313"/>
                <a:gd name="T84" fmla="*/ 868 w 2330"/>
                <a:gd name="T85" fmla="*/ 189 h 2313"/>
                <a:gd name="T86" fmla="*/ 877 w 2330"/>
                <a:gd name="T87" fmla="*/ 189 h 2313"/>
                <a:gd name="T88" fmla="*/ 1160 w 2330"/>
                <a:gd name="T89" fmla="*/ 0 h 2313"/>
                <a:gd name="T90" fmla="*/ 1169 w 2330"/>
                <a:gd name="T91" fmla="*/ 0 h 2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30" h="2313">
                  <a:moveTo>
                    <a:pt x="1169" y="0"/>
                  </a:moveTo>
                  <a:lnTo>
                    <a:pt x="1169" y="0"/>
                  </a:lnTo>
                  <a:cubicBezTo>
                    <a:pt x="1453" y="189"/>
                    <a:pt x="1453" y="189"/>
                    <a:pt x="1453" y="189"/>
                  </a:cubicBezTo>
                  <a:lnTo>
                    <a:pt x="1461" y="189"/>
                  </a:lnTo>
                  <a:cubicBezTo>
                    <a:pt x="1796" y="189"/>
                    <a:pt x="1796" y="189"/>
                    <a:pt x="1796" y="189"/>
                  </a:cubicBezTo>
                  <a:cubicBezTo>
                    <a:pt x="1805" y="189"/>
                    <a:pt x="1805" y="189"/>
                    <a:pt x="1805" y="189"/>
                  </a:cubicBezTo>
                  <a:cubicBezTo>
                    <a:pt x="1943" y="498"/>
                    <a:pt x="1943" y="498"/>
                    <a:pt x="1943" y="498"/>
                  </a:cubicBezTo>
                  <a:lnTo>
                    <a:pt x="1951" y="507"/>
                  </a:lnTo>
                  <a:cubicBezTo>
                    <a:pt x="2235" y="688"/>
                    <a:pt x="2235" y="688"/>
                    <a:pt x="2235" y="688"/>
                  </a:cubicBezTo>
                  <a:lnTo>
                    <a:pt x="2235" y="696"/>
                  </a:lnTo>
                  <a:cubicBezTo>
                    <a:pt x="2192" y="1031"/>
                    <a:pt x="2192" y="1031"/>
                    <a:pt x="2192" y="1031"/>
                  </a:cubicBezTo>
                  <a:cubicBezTo>
                    <a:pt x="2192" y="1031"/>
                    <a:pt x="2192" y="1031"/>
                    <a:pt x="2192" y="1040"/>
                  </a:cubicBezTo>
                  <a:cubicBezTo>
                    <a:pt x="2329" y="1349"/>
                    <a:pt x="2329" y="1349"/>
                    <a:pt x="2329" y="1349"/>
                  </a:cubicBezTo>
                  <a:lnTo>
                    <a:pt x="2329" y="1349"/>
                  </a:lnTo>
                  <a:cubicBezTo>
                    <a:pt x="2106" y="1607"/>
                    <a:pt x="2106" y="1607"/>
                    <a:pt x="2106" y="1607"/>
                  </a:cubicBezTo>
                  <a:lnTo>
                    <a:pt x="2106" y="1616"/>
                  </a:lnTo>
                  <a:cubicBezTo>
                    <a:pt x="2054" y="1951"/>
                    <a:pt x="2054" y="1951"/>
                    <a:pt x="2054" y="1951"/>
                  </a:cubicBezTo>
                  <a:cubicBezTo>
                    <a:pt x="2054" y="1951"/>
                    <a:pt x="2054" y="1951"/>
                    <a:pt x="2054" y="1960"/>
                  </a:cubicBezTo>
                  <a:cubicBezTo>
                    <a:pt x="1728" y="2054"/>
                    <a:pt x="1728" y="2054"/>
                    <a:pt x="1728" y="2054"/>
                  </a:cubicBezTo>
                  <a:cubicBezTo>
                    <a:pt x="1728" y="2054"/>
                    <a:pt x="1728" y="2054"/>
                    <a:pt x="1719" y="2054"/>
                  </a:cubicBezTo>
                  <a:cubicBezTo>
                    <a:pt x="1504" y="2312"/>
                    <a:pt x="1504" y="2312"/>
                    <a:pt x="1504" y="2312"/>
                  </a:cubicBezTo>
                  <a:cubicBezTo>
                    <a:pt x="1496" y="2312"/>
                    <a:pt x="1496" y="2312"/>
                    <a:pt x="1496" y="2312"/>
                  </a:cubicBezTo>
                  <a:cubicBezTo>
                    <a:pt x="1169" y="2217"/>
                    <a:pt x="1169" y="2217"/>
                    <a:pt x="1169" y="2217"/>
                  </a:cubicBezTo>
                  <a:lnTo>
                    <a:pt x="1160" y="2217"/>
                  </a:lnTo>
                  <a:cubicBezTo>
                    <a:pt x="834" y="2312"/>
                    <a:pt x="834" y="2312"/>
                    <a:pt x="834" y="2312"/>
                  </a:cubicBezTo>
                  <a:cubicBezTo>
                    <a:pt x="834" y="2312"/>
                    <a:pt x="834" y="2312"/>
                    <a:pt x="825" y="2312"/>
                  </a:cubicBezTo>
                  <a:cubicBezTo>
                    <a:pt x="610" y="2054"/>
                    <a:pt x="610" y="2054"/>
                    <a:pt x="610" y="2054"/>
                  </a:cubicBezTo>
                  <a:cubicBezTo>
                    <a:pt x="602" y="2054"/>
                    <a:pt x="602" y="2054"/>
                    <a:pt x="602" y="2054"/>
                  </a:cubicBezTo>
                  <a:cubicBezTo>
                    <a:pt x="275" y="1960"/>
                    <a:pt x="275" y="1960"/>
                    <a:pt x="275" y="1960"/>
                  </a:cubicBezTo>
                  <a:cubicBezTo>
                    <a:pt x="275" y="1951"/>
                    <a:pt x="275" y="1951"/>
                    <a:pt x="275" y="1951"/>
                  </a:cubicBezTo>
                  <a:cubicBezTo>
                    <a:pt x="223" y="1616"/>
                    <a:pt x="223" y="1616"/>
                    <a:pt x="223" y="1616"/>
                  </a:cubicBezTo>
                  <a:lnTo>
                    <a:pt x="223" y="1607"/>
                  </a:lnTo>
                  <a:cubicBezTo>
                    <a:pt x="0" y="1349"/>
                    <a:pt x="0" y="1349"/>
                    <a:pt x="0" y="1349"/>
                  </a:cubicBezTo>
                  <a:lnTo>
                    <a:pt x="0" y="1349"/>
                  </a:lnTo>
                  <a:cubicBezTo>
                    <a:pt x="137" y="1040"/>
                    <a:pt x="137" y="1040"/>
                    <a:pt x="137" y="1040"/>
                  </a:cubicBezTo>
                  <a:cubicBezTo>
                    <a:pt x="137" y="1031"/>
                    <a:pt x="137" y="1031"/>
                    <a:pt x="137" y="1031"/>
                  </a:cubicBezTo>
                  <a:cubicBezTo>
                    <a:pt x="94" y="696"/>
                    <a:pt x="94" y="696"/>
                    <a:pt x="94" y="696"/>
                  </a:cubicBezTo>
                  <a:lnTo>
                    <a:pt x="94" y="688"/>
                  </a:lnTo>
                  <a:cubicBezTo>
                    <a:pt x="378" y="507"/>
                    <a:pt x="378" y="507"/>
                    <a:pt x="378" y="507"/>
                  </a:cubicBezTo>
                  <a:cubicBezTo>
                    <a:pt x="378" y="507"/>
                    <a:pt x="378" y="498"/>
                    <a:pt x="387" y="498"/>
                  </a:cubicBezTo>
                  <a:cubicBezTo>
                    <a:pt x="524" y="189"/>
                    <a:pt x="524" y="189"/>
                    <a:pt x="524" y="189"/>
                  </a:cubicBezTo>
                  <a:cubicBezTo>
                    <a:pt x="524" y="189"/>
                    <a:pt x="524" y="189"/>
                    <a:pt x="533" y="189"/>
                  </a:cubicBezTo>
                  <a:cubicBezTo>
                    <a:pt x="868" y="189"/>
                    <a:pt x="868" y="189"/>
                    <a:pt x="868" y="189"/>
                  </a:cubicBezTo>
                  <a:lnTo>
                    <a:pt x="877" y="189"/>
                  </a:lnTo>
                  <a:cubicBezTo>
                    <a:pt x="1160" y="0"/>
                    <a:pt x="1160" y="0"/>
                    <a:pt x="1160" y="0"/>
                  </a:cubicBezTo>
                  <a:lnTo>
                    <a:pt x="1169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62889499-FB85-FE46-8C03-AA946A0F9FF9}"/>
              </a:ext>
            </a:extLst>
          </p:cNvPr>
          <p:cNvGrpSpPr/>
          <p:nvPr/>
        </p:nvGrpSpPr>
        <p:grpSpPr>
          <a:xfrm>
            <a:off x="15146752" y="10257103"/>
            <a:ext cx="701154" cy="931796"/>
            <a:chOff x="3948751" y="14815788"/>
            <a:chExt cx="701154" cy="931796"/>
          </a:xfrm>
          <a:solidFill>
            <a:schemeClr val="bg1"/>
          </a:solidFill>
        </p:grpSpPr>
        <p:sp>
          <p:nvSpPr>
            <p:cNvPr id="177" name="Freeform 334">
              <a:extLst>
                <a:ext uri="{FF2B5EF4-FFF2-40B4-BE49-F238E27FC236}">
                  <a16:creationId xmlns:a16="http://schemas.microsoft.com/office/drawing/2014/main" id="{5D8E7630-D621-6846-99F1-677AAD59F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751" y="14935722"/>
              <a:ext cx="567383" cy="811862"/>
            </a:xfrm>
            <a:custGeom>
              <a:avLst/>
              <a:gdLst>
                <a:gd name="T0" fmla="*/ 497 w 544"/>
                <a:gd name="T1" fmla="*/ 777 h 778"/>
                <a:gd name="T2" fmla="*/ 497 w 544"/>
                <a:gd name="T3" fmla="*/ 777 h 778"/>
                <a:gd name="T4" fmla="*/ 45 w 544"/>
                <a:gd name="T5" fmla="*/ 777 h 778"/>
                <a:gd name="T6" fmla="*/ 0 w 544"/>
                <a:gd name="T7" fmla="*/ 732 h 778"/>
                <a:gd name="T8" fmla="*/ 0 w 544"/>
                <a:gd name="T9" fmla="*/ 45 h 778"/>
                <a:gd name="T10" fmla="*/ 45 w 544"/>
                <a:gd name="T11" fmla="*/ 0 h 778"/>
                <a:gd name="T12" fmla="*/ 497 w 544"/>
                <a:gd name="T13" fmla="*/ 0 h 778"/>
                <a:gd name="T14" fmla="*/ 543 w 544"/>
                <a:gd name="T15" fmla="*/ 45 h 778"/>
                <a:gd name="T16" fmla="*/ 543 w 544"/>
                <a:gd name="T17" fmla="*/ 732 h 778"/>
                <a:gd name="T18" fmla="*/ 497 w 544"/>
                <a:gd name="T19" fmla="*/ 777 h 778"/>
                <a:gd name="T20" fmla="*/ 63 w 544"/>
                <a:gd name="T21" fmla="*/ 714 h 778"/>
                <a:gd name="T22" fmla="*/ 63 w 544"/>
                <a:gd name="T23" fmla="*/ 714 h 778"/>
                <a:gd name="T24" fmla="*/ 479 w 544"/>
                <a:gd name="T25" fmla="*/ 714 h 778"/>
                <a:gd name="T26" fmla="*/ 479 w 544"/>
                <a:gd name="T27" fmla="*/ 63 h 778"/>
                <a:gd name="T28" fmla="*/ 63 w 544"/>
                <a:gd name="T29" fmla="*/ 63 h 778"/>
                <a:gd name="T30" fmla="*/ 63 w 544"/>
                <a:gd name="T31" fmla="*/ 714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4" h="778">
                  <a:moveTo>
                    <a:pt x="497" y="777"/>
                  </a:moveTo>
                  <a:lnTo>
                    <a:pt x="497" y="777"/>
                  </a:lnTo>
                  <a:cubicBezTo>
                    <a:pt x="45" y="777"/>
                    <a:pt x="45" y="777"/>
                    <a:pt x="45" y="777"/>
                  </a:cubicBezTo>
                  <a:cubicBezTo>
                    <a:pt x="18" y="777"/>
                    <a:pt x="0" y="759"/>
                    <a:pt x="0" y="732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8"/>
                    <a:pt x="18" y="0"/>
                    <a:pt x="45" y="0"/>
                  </a:cubicBezTo>
                  <a:cubicBezTo>
                    <a:pt x="497" y="0"/>
                    <a:pt x="497" y="0"/>
                    <a:pt x="497" y="0"/>
                  </a:cubicBezTo>
                  <a:cubicBezTo>
                    <a:pt x="525" y="0"/>
                    <a:pt x="543" y="18"/>
                    <a:pt x="543" y="45"/>
                  </a:cubicBezTo>
                  <a:cubicBezTo>
                    <a:pt x="543" y="732"/>
                    <a:pt x="543" y="732"/>
                    <a:pt x="543" y="732"/>
                  </a:cubicBezTo>
                  <a:cubicBezTo>
                    <a:pt x="543" y="759"/>
                    <a:pt x="525" y="777"/>
                    <a:pt x="497" y="777"/>
                  </a:cubicBezTo>
                  <a:close/>
                  <a:moveTo>
                    <a:pt x="63" y="714"/>
                  </a:moveTo>
                  <a:lnTo>
                    <a:pt x="63" y="714"/>
                  </a:lnTo>
                  <a:cubicBezTo>
                    <a:pt x="479" y="714"/>
                    <a:pt x="479" y="714"/>
                    <a:pt x="479" y="714"/>
                  </a:cubicBezTo>
                  <a:cubicBezTo>
                    <a:pt x="479" y="63"/>
                    <a:pt x="479" y="63"/>
                    <a:pt x="479" y="63"/>
                  </a:cubicBezTo>
                  <a:cubicBezTo>
                    <a:pt x="63" y="63"/>
                    <a:pt x="63" y="63"/>
                    <a:pt x="63" y="63"/>
                  </a:cubicBezTo>
                  <a:lnTo>
                    <a:pt x="63" y="71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8" name="Freeform 335">
              <a:extLst>
                <a:ext uri="{FF2B5EF4-FFF2-40B4-BE49-F238E27FC236}">
                  <a16:creationId xmlns:a16="http://schemas.microsoft.com/office/drawing/2014/main" id="{1A3F69E0-51E6-AC48-9732-BA62DA5DD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1751" y="14815788"/>
              <a:ext cx="558154" cy="793411"/>
            </a:xfrm>
            <a:custGeom>
              <a:avLst/>
              <a:gdLst>
                <a:gd name="T0" fmla="*/ 497 w 534"/>
                <a:gd name="T1" fmla="*/ 759 h 760"/>
                <a:gd name="T2" fmla="*/ 497 w 534"/>
                <a:gd name="T3" fmla="*/ 759 h 760"/>
                <a:gd name="T4" fmla="*/ 470 w 534"/>
                <a:gd name="T5" fmla="*/ 732 h 760"/>
                <a:gd name="T6" fmla="*/ 470 w 534"/>
                <a:gd name="T7" fmla="*/ 63 h 760"/>
                <a:gd name="T8" fmla="*/ 36 w 534"/>
                <a:gd name="T9" fmla="*/ 63 h 760"/>
                <a:gd name="T10" fmla="*/ 0 w 534"/>
                <a:gd name="T11" fmla="*/ 27 h 760"/>
                <a:gd name="T12" fmla="*/ 36 w 534"/>
                <a:gd name="T13" fmla="*/ 0 h 760"/>
                <a:gd name="T14" fmla="*/ 488 w 534"/>
                <a:gd name="T15" fmla="*/ 0 h 760"/>
                <a:gd name="T16" fmla="*/ 533 w 534"/>
                <a:gd name="T17" fmla="*/ 45 h 760"/>
                <a:gd name="T18" fmla="*/ 533 w 534"/>
                <a:gd name="T19" fmla="*/ 732 h 760"/>
                <a:gd name="T20" fmla="*/ 497 w 534"/>
                <a:gd name="T21" fmla="*/ 759 h 760"/>
                <a:gd name="T22" fmla="*/ 488 w 534"/>
                <a:gd name="T23" fmla="*/ 63 h 760"/>
                <a:gd name="T24" fmla="*/ 488 w 534"/>
                <a:gd name="T25" fmla="*/ 63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4" h="760">
                  <a:moveTo>
                    <a:pt x="497" y="759"/>
                  </a:moveTo>
                  <a:lnTo>
                    <a:pt x="497" y="759"/>
                  </a:lnTo>
                  <a:cubicBezTo>
                    <a:pt x="479" y="759"/>
                    <a:pt x="470" y="750"/>
                    <a:pt x="470" y="732"/>
                  </a:cubicBezTo>
                  <a:cubicBezTo>
                    <a:pt x="470" y="63"/>
                    <a:pt x="470" y="63"/>
                    <a:pt x="470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18" y="63"/>
                    <a:pt x="0" y="45"/>
                    <a:pt x="0" y="27"/>
                  </a:cubicBezTo>
                  <a:cubicBezTo>
                    <a:pt x="0" y="9"/>
                    <a:pt x="18" y="0"/>
                    <a:pt x="36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06" y="0"/>
                    <a:pt x="533" y="18"/>
                    <a:pt x="533" y="45"/>
                  </a:cubicBezTo>
                  <a:cubicBezTo>
                    <a:pt x="533" y="732"/>
                    <a:pt x="533" y="732"/>
                    <a:pt x="533" y="732"/>
                  </a:cubicBezTo>
                  <a:cubicBezTo>
                    <a:pt x="533" y="750"/>
                    <a:pt x="515" y="759"/>
                    <a:pt x="497" y="759"/>
                  </a:cubicBezTo>
                  <a:close/>
                  <a:moveTo>
                    <a:pt x="488" y="63"/>
                  </a:moveTo>
                  <a:lnTo>
                    <a:pt x="488" y="6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40C815E-2F9F-FE48-B954-48A25DDA0B2E}"/>
              </a:ext>
            </a:extLst>
          </p:cNvPr>
          <p:cNvGrpSpPr/>
          <p:nvPr/>
        </p:nvGrpSpPr>
        <p:grpSpPr>
          <a:xfrm>
            <a:off x="14977435" y="4743704"/>
            <a:ext cx="1014828" cy="1010214"/>
            <a:chOff x="8985989" y="14774274"/>
            <a:chExt cx="1014828" cy="1010214"/>
          </a:xfrm>
          <a:solidFill>
            <a:schemeClr val="bg1"/>
          </a:solidFill>
        </p:grpSpPr>
        <p:sp>
          <p:nvSpPr>
            <p:cNvPr id="175" name="Freeform 336">
              <a:extLst>
                <a:ext uri="{FF2B5EF4-FFF2-40B4-BE49-F238E27FC236}">
                  <a16:creationId xmlns:a16="http://schemas.microsoft.com/office/drawing/2014/main" id="{FF28DFAC-2D21-D447-8FD8-F406B6856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5791" y="15134077"/>
              <a:ext cx="295223" cy="295223"/>
            </a:xfrm>
            <a:custGeom>
              <a:avLst/>
              <a:gdLst>
                <a:gd name="T0" fmla="*/ 136 w 281"/>
                <a:gd name="T1" fmla="*/ 280 h 281"/>
                <a:gd name="T2" fmla="*/ 136 w 281"/>
                <a:gd name="T3" fmla="*/ 280 h 281"/>
                <a:gd name="T4" fmla="*/ 0 w 281"/>
                <a:gd name="T5" fmla="*/ 144 h 281"/>
                <a:gd name="T6" fmla="*/ 136 w 281"/>
                <a:gd name="T7" fmla="*/ 0 h 281"/>
                <a:gd name="T8" fmla="*/ 280 w 281"/>
                <a:gd name="T9" fmla="*/ 144 h 281"/>
                <a:gd name="T10" fmla="*/ 136 w 281"/>
                <a:gd name="T11" fmla="*/ 280 h 281"/>
                <a:gd name="T12" fmla="*/ 136 w 281"/>
                <a:gd name="T13" fmla="*/ 63 h 281"/>
                <a:gd name="T14" fmla="*/ 136 w 281"/>
                <a:gd name="T15" fmla="*/ 63 h 281"/>
                <a:gd name="T16" fmla="*/ 63 w 281"/>
                <a:gd name="T17" fmla="*/ 144 h 281"/>
                <a:gd name="T18" fmla="*/ 136 w 281"/>
                <a:gd name="T19" fmla="*/ 217 h 281"/>
                <a:gd name="T20" fmla="*/ 217 w 281"/>
                <a:gd name="T21" fmla="*/ 144 h 281"/>
                <a:gd name="T22" fmla="*/ 136 w 281"/>
                <a:gd name="T23" fmla="*/ 63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81">
                  <a:moveTo>
                    <a:pt x="136" y="280"/>
                  </a:moveTo>
                  <a:lnTo>
                    <a:pt x="136" y="280"/>
                  </a:lnTo>
                  <a:cubicBezTo>
                    <a:pt x="63" y="280"/>
                    <a:pt x="0" y="217"/>
                    <a:pt x="0" y="144"/>
                  </a:cubicBezTo>
                  <a:cubicBezTo>
                    <a:pt x="0" y="63"/>
                    <a:pt x="63" y="0"/>
                    <a:pt x="136" y="0"/>
                  </a:cubicBezTo>
                  <a:cubicBezTo>
                    <a:pt x="217" y="0"/>
                    <a:pt x="280" y="63"/>
                    <a:pt x="280" y="144"/>
                  </a:cubicBezTo>
                  <a:cubicBezTo>
                    <a:pt x="280" y="217"/>
                    <a:pt x="217" y="280"/>
                    <a:pt x="136" y="280"/>
                  </a:cubicBezTo>
                  <a:close/>
                  <a:moveTo>
                    <a:pt x="136" y="63"/>
                  </a:moveTo>
                  <a:lnTo>
                    <a:pt x="136" y="63"/>
                  </a:lnTo>
                  <a:cubicBezTo>
                    <a:pt x="100" y="63"/>
                    <a:pt x="63" y="99"/>
                    <a:pt x="63" y="144"/>
                  </a:cubicBezTo>
                  <a:cubicBezTo>
                    <a:pt x="63" y="181"/>
                    <a:pt x="100" y="217"/>
                    <a:pt x="136" y="217"/>
                  </a:cubicBezTo>
                  <a:cubicBezTo>
                    <a:pt x="181" y="217"/>
                    <a:pt x="217" y="181"/>
                    <a:pt x="217" y="144"/>
                  </a:cubicBezTo>
                  <a:cubicBezTo>
                    <a:pt x="217" y="99"/>
                    <a:pt x="181" y="63"/>
                    <a:pt x="136" y="6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6" name="Freeform 337">
              <a:extLst>
                <a:ext uri="{FF2B5EF4-FFF2-40B4-BE49-F238E27FC236}">
                  <a16:creationId xmlns:a16="http://schemas.microsoft.com/office/drawing/2014/main" id="{B31A1361-DE45-1B4E-B9F4-CA8B2FF69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5989" y="14774274"/>
              <a:ext cx="1014828" cy="1010214"/>
            </a:xfrm>
            <a:custGeom>
              <a:avLst/>
              <a:gdLst>
                <a:gd name="T0" fmla="*/ 561 w 969"/>
                <a:gd name="T1" fmla="*/ 966 h 967"/>
                <a:gd name="T2" fmla="*/ 371 w 969"/>
                <a:gd name="T3" fmla="*/ 930 h 967"/>
                <a:gd name="T4" fmla="*/ 335 w 969"/>
                <a:gd name="T5" fmla="*/ 786 h 967"/>
                <a:gd name="T6" fmla="*/ 199 w 969"/>
                <a:gd name="T7" fmla="*/ 876 h 967"/>
                <a:gd name="T8" fmla="*/ 91 w 969"/>
                <a:gd name="T9" fmla="*/ 723 h 967"/>
                <a:gd name="T10" fmla="*/ 163 w 969"/>
                <a:gd name="T11" fmla="*/ 596 h 967"/>
                <a:gd name="T12" fmla="*/ 0 w 969"/>
                <a:gd name="T13" fmla="*/ 560 h 967"/>
                <a:gd name="T14" fmla="*/ 37 w 969"/>
                <a:gd name="T15" fmla="*/ 379 h 967"/>
                <a:gd name="T16" fmla="*/ 172 w 969"/>
                <a:gd name="T17" fmla="*/ 325 h 967"/>
                <a:gd name="T18" fmla="*/ 91 w 969"/>
                <a:gd name="T19" fmla="*/ 198 h 967"/>
                <a:gd name="T20" fmla="*/ 245 w 969"/>
                <a:gd name="T21" fmla="*/ 90 h 967"/>
                <a:gd name="T22" fmla="*/ 371 w 969"/>
                <a:gd name="T23" fmla="*/ 153 h 967"/>
                <a:gd name="T24" fmla="*/ 407 w 969"/>
                <a:gd name="T25" fmla="*/ 0 h 967"/>
                <a:gd name="T26" fmla="*/ 588 w 969"/>
                <a:gd name="T27" fmla="*/ 36 h 967"/>
                <a:gd name="T28" fmla="*/ 642 w 969"/>
                <a:gd name="T29" fmla="*/ 171 h 967"/>
                <a:gd name="T30" fmla="*/ 769 w 969"/>
                <a:gd name="T31" fmla="*/ 90 h 967"/>
                <a:gd name="T32" fmla="*/ 877 w 969"/>
                <a:gd name="T33" fmla="*/ 243 h 967"/>
                <a:gd name="T34" fmla="*/ 805 w 969"/>
                <a:gd name="T35" fmla="*/ 370 h 967"/>
                <a:gd name="T36" fmla="*/ 968 w 969"/>
                <a:gd name="T37" fmla="*/ 406 h 967"/>
                <a:gd name="T38" fmla="*/ 932 w 969"/>
                <a:gd name="T39" fmla="*/ 587 h 967"/>
                <a:gd name="T40" fmla="*/ 787 w 969"/>
                <a:gd name="T41" fmla="*/ 632 h 967"/>
                <a:gd name="T42" fmla="*/ 877 w 969"/>
                <a:gd name="T43" fmla="*/ 768 h 967"/>
                <a:gd name="T44" fmla="*/ 724 w 969"/>
                <a:gd name="T45" fmla="*/ 876 h 967"/>
                <a:gd name="T46" fmla="*/ 588 w 969"/>
                <a:gd name="T47" fmla="*/ 795 h 967"/>
                <a:gd name="T48" fmla="*/ 561 w 969"/>
                <a:gd name="T49" fmla="*/ 966 h 967"/>
                <a:gd name="T50" fmla="*/ 434 w 969"/>
                <a:gd name="T51" fmla="*/ 903 h 967"/>
                <a:gd name="T52" fmla="*/ 534 w 969"/>
                <a:gd name="T53" fmla="*/ 777 h 967"/>
                <a:gd name="T54" fmla="*/ 615 w 969"/>
                <a:gd name="T55" fmla="*/ 713 h 967"/>
                <a:gd name="T56" fmla="*/ 751 w 969"/>
                <a:gd name="T57" fmla="*/ 813 h 967"/>
                <a:gd name="T58" fmla="*/ 724 w 969"/>
                <a:gd name="T59" fmla="*/ 659 h 967"/>
                <a:gd name="T60" fmla="*/ 751 w 969"/>
                <a:gd name="T61" fmla="*/ 551 h 967"/>
                <a:gd name="T62" fmla="*/ 904 w 969"/>
                <a:gd name="T63" fmla="*/ 533 h 967"/>
                <a:gd name="T64" fmla="*/ 787 w 969"/>
                <a:gd name="T65" fmla="*/ 433 h 967"/>
                <a:gd name="T66" fmla="*/ 724 w 969"/>
                <a:gd name="T67" fmla="*/ 334 h 967"/>
                <a:gd name="T68" fmla="*/ 814 w 969"/>
                <a:gd name="T69" fmla="*/ 216 h 967"/>
                <a:gd name="T70" fmla="*/ 669 w 969"/>
                <a:gd name="T71" fmla="*/ 234 h 967"/>
                <a:gd name="T72" fmla="*/ 552 w 969"/>
                <a:gd name="T73" fmla="*/ 207 h 967"/>
                <a:gd name="T74" fmla="*/ 525 w 969"/>
                <a:gd name="T75" fmla="*/ 63 h 967"/>
                <a:gd name="T76" fmla="*/ 434 w 969"/>
                <a:gd name="T77" fmla="*/ 171 h 967"/>
                <a:gd name="T78" fmla="*/ 335 w 969"/>
                <a:gd name="T79" fmla="*/ 234 h 967"/>
                <a:gd name="T80" fmla="*/ 217 w 969"/>
                <a:gd name="T81" fmla="*/ 153 h 967"/>
                <a:gd name="T82" fmla="*/ 236 w 969"/>
                <a:gd name="T83" fmla="*/ 298 h 967"/>
                <a:gd name="T84" fmla="*/ 208 w 969"/>
                <a:gd name="T85" fmla="*/ 415 h 967"/>
                <a:gd name="T86" fmla="*/ 64 w 969"/>
                <a:gd name="T87" fmla="*/ 433 h 967"/>
                <a:gd name="T88" fmla="*/ 181 w 969"/>
                <a:gd name="T89" fmla="*/ 533 h 967"/>
                <a:gd name="T90" fmla="*/ 245 w 969"/>
                <a:gd name="T91" fmla="*/ 623 h 967"/>
                <a:gd name="T92" fmla="*/ 154 w 969"/>
                <a:gd name="T93" fmla="*/ 750 h 967"/>
                <a:gd name="T94" fmla="*/ 308 w 969"/>
                <a:gd name="T95" fmla="*/ 723 h 967"/>
                <a:gd name="T96" fmla="*/ 416 w 969"/>
                <a:gd name="T97" fmla="*/ 741 h 967"/>
                <a:gd name="T98" fmla="*/ 434 w 969"/>
                <a:gd name="T99" fmla="*/ 903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69" h="967">
                  <a:moveTo>
                    <a:pt x="561" y="966"/>
                  </a:moveTo>
                  <a:lnTo>
                    <a:pt x="561" y="966"/>
                  </a:lnTo>
                  <a:cubicBezTo>
                    <a:pt x="407" y="966"/>
                    <a:pt x="407" y="966"/>
                    <a:pt x="407" y="966"/>
                  </a:cubicBezTo>
                  <a:cubicBezTo>
                    <a:pt x="389" y="966"/>
                    <a:pt x="371" y="949"/>
                    <a:pt x="371" y="930"/>
                  </a:cubicBezTo>
                  <a:cubicBezTo>
                    <a:pt x="371" y="795"/>
                    <a:pt x="371" y="795"/>
                    <a:pt x="371" y="795"/>
                  </a:cubicBezTo>
                  <a:cubicBezTo>
                    <a:pt x="362" y="795"/>
                    <a:pt x="353" y="786"/>
                    <a:pt x="335" y="786"/>
                  </a:cubicBezTo>
                  <a:cubicBezTo>
                    <a:pt x="245" y="876"/>
                    <a:pt x="245" y="876"/>
                    <a:pt x="245" y="876"/>
                  </a:cubicBezTo>
                  <a:cubicBezTo>
                    <a:pt x="227" y="894"/>
                    <a:pt x="208" y="894"/>
                    <a:pt x="199" y="876"/>
                  </a:cubicBezTo>
                  <a:cubicBezTo>
                    <a:pt x="91" y="768"/>
                    <a:pt x="91" y="768"/>
                    <a:pt x="91" y="768"/>
                  </a:cubicBezTo>
                  <a:cubicBezTo>
                    <a:pt x="73" y="759"/>
                    <a:pt x="73" y="741"/>
                    <a:pt x="91" y="723"/>
                  </a:cubicBezTo>
                  <a:cubicBezTo>
                    <a:pt x="181" y="632"/>
                    <a:pt x="181" y="632"/>
                    <a:pt x="181" y="632"/>
                  </a:cubicBezTo>
                  <a:cubicBezTo>
                    <a:pt x="172" y="623"/>
                    <a:pt x="163" y="605"/>
                    <a:pt x="163" y="596"/>
                  </a:cubicBezTo>
                  <a:cubicBezTo>
                    <a:pt x="37" y="596"/>
                    <a:pt x="37" y="596"/>
                    <a:pt x="37" y="596"/>
                  </a:cubicBezTo>
                  <a:cubicBezTo>
                    <a:pt x="19" y="596"/>
                    <a:pt x="0" y="578"/>
                    <a:pt x="0" y="560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388"/>
                    <a:pt x="19" y="379"/>
                    <a:pt x="37" y="379"/>
                  </a:cubicBezTo>
                  <a:cubicBezTo>
                    <a:pt x="154" y="370"/>
                    <a:pt x="154" y="370"/>
                    <a:pt x="154" y="370"/>
                  </a:cubicBezTo>
                  <a:cubicBezTo>
                    <a:pt x="163" y="361"/>
                    <a:pt x="163" y="343"/>
                    <a:pt x="172" y="325"/>
                  </a:cubicBezTo>
                  <a:cubicBezTo>
                    <a:pt x="91" y="243"/>
                    <a:pt x="91" y="243"/>
                    <a:pt x="91" y="243"/>
                  </a:cubicBezTo>
                  <a:cubicBezTo>
                    <a:pt x="73" y="234"/>
                    <a:pt x="73" y="207"/>
                    <a:pt x="91" y="198"/>
                  </a:cubicBezTo>
                  <a:cubicBezTo>
                    <a:pt x="199" y="90"/>
                    <a:pt x="199" y="90"/>
                    <a:pt x="199" y="90"/>
                  </a:cubicBezTo>
                  <a:cubicBezTo>
                    <a:pt x="208" y="81"/>
                    <a:pt x="227" y="81"/>
                    <a:pt x="245" y="90"/>
                  </a:cubicBezTo>
                  <a:cubicBezTo>
                    <a:pt x="326" y="171"/>
                    <a:pt x="326" y="171"/>
                    <a:pt x="326" y="171"/>
                  </a:cubicBezTo>
                  <a:cubicBezTo>
                    <a:pt x="344" y="162"/>
                    <a:pt x="353" y="153"/>
                    <a:pt x="371" y="153"/>
                  </a:cubicBezTo>
                  <a:cubicBezTo>
                    <a:pt x="371" y="36"/>
                    <a:pt x="371" y="36"/>
                    <a:pt x="371" y="36"/>
                  </a:cubicBezTo>
                  <a:cubicBezTo>
                    <a:pt x="371" y="17"/>
                    <a:pt x="389" y="0"/>
                    <a:pt x="407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9" y="0"/>
                    <a:pt x="588" y="17"/>
                    <a:pt x="588" y="36"/>
                  </a:cubicBezTo>
                  <a:cubicBezTo>
                    <a:pt x="588" y="153"/>
                    <a:pt x="588" y="153"/>
                    <a:pt x="588" y="153"/>
                  </a:cubicBezTo>
                  <a:cubicBezTo>
                    <a:pt x="606" y="153"/>
                    <a:pt x="624" y="162"/>
                    <a:pt x="642" y="171"/>
                  </a:cubicBezTo>
                  <a:cubicBezTo>
                    <a:pt x="724" y="90"/>
                    <a:pt x="724" y="90"/>
                    <a:pt x="724" y="90"/>
                  </a:cubicBezTo>
                  <a:cubicBezTo>
                    <a:pt x="733" y="72"/>
                    <a:pt x="760" y="72"/>
                    <a:pt x="769" y="90"/>
                  </a:cubicBezTo>
                  <a:cubicBezTo>
                    <a:pt x="877" y="198"/>
                    <a:pt x="877" y="198"/>
                    <a:pt x="877" y="198"/>
                  </a:cubicBezTo>
                  <a:cubicBezTo>
                    <a:pt x="886" y="207"/>
                    <a:pt x="886" y="225"/>
                    <a:pt x="877" y="243"/>
                  </a:cubicBezTo>
                  <a:cubicBezTo>
                    <a:pt x="796" y="325"/>
                    <a:pt x="796" y="325"/>
                    <a:pt x="796" y="325"/>
                  </a:cubicBezTo>
                  <a:cubicBezTo>
                    <a:pt x="796" y="343"/>
                    <a:pt x="805" y="361"/>
                    <a:pt x="805" y="370"/>
                  </a:cubicBezTo>
                  <a:cubicBezTo>
                    <a:pt x="932" y="370"/>
                    <a:pt x="932" y="370"/>
                    <a:pt x="932" y="370"/>
                  </a:cubicBezTo>
                  <a:cubicBezTo>
                    <a:pt x="950" y="370"/>
                    <a:pt x="968" y="388"/>
                    <a:pt x="968" y="406"/>
                  </a:cubicBezTo>
                  <a:cubicBezTo>
                    <a:pt x="968" y="560"/>
                    <a:pt x="968" y="560"/>
                    <a:pt x="968" y="560"/>
                  </a:cubicBezTo>
                  <a:cubicBezTo>
                    <a:pt x="968" y="578"/>
                    <a:pt x="950" y="587"/>
                    <a:pt x="932" y="587"/>
                  </a:cubicBezTo>
                  <a:cubicBezTo>
                    <a:pt x="805" y="596"/>
                    <a:pt x="805" y="596"/>
                    <a:pt x="805" y="596"/>
                  </a:cubicBezTo>
                  <a:cubicBezTo>
                    <a:pt x="796" y="605"/>
                    <a:pt x="796" y="614"/>
                    <a:pt x="787" y="632"/>
                  </a:cubicBezTo>
                  <a:cubicBezTo>
                    <a:pt x="877" y="723"/>
                    <a:pt x="877" y="723"/>
                    <a:pt x="877" y="723"/>
                  </a:cubicBezTo>
                  <a:cubicBezTo>
                    <a:pt x="886" y="741"/>
                    <a:pt x="886" y="759"/>
                    <a:pt x="877" y="768"/>
                  </a:cubicBezTo>
                  <a:cubicBezTo>
                    <a:pt x="769" y="876"/>
                    <a:pt x="769" y="876"/>
                    <a:pt x="769" y="876"/>
                  </a:cubicBezTo>
                  <a:cubicBezTo>
                    <a:pt x="760" y="885"/>
                    <a:pt x="733" y="894"/>
                    <a:pt x="724" y="876"/>
                  </a:cubicBezTo>
                  <a:cubicBezTo>
                    <a:pt x="633" y="786"/>
                    <a:pt x="633" y="786"/>
                    <a:pt x="633" y="786"/>
                  </a:cubicBezTo>
                  <a:cubicBezTo>
                    <a:pt x="615" y="786"/>
                    <a:pt x="606" y="795"/>
                    <a:pt x="588" y="795"/>
                  </a:cubicBezTo>
                  <a:cubicBezTo>
                    <a:pt x="588" y="930"/>
                    <a:pt x="588" y="930"/>
                    <a:pt x="588" y="930"/>
                  </a:cubicBezTo>
                  <a:cubicBezTo>
                    <a:pt x="588" y="949"/>
                    <a:pt x="579" y="966"/>
                    <a:pt x="561" y="966"/>
                  </a:cubicBezTo>
                  <a:close/>
                  <a:moveTo>
                    <a:pt x="434" y="903"/>
                  </a:moveTo>
                  <a:lnTo>
                    <a:pt x="434" y="903"/>
                  </a:lnTo>
                  <a:cubicBezTo>
                    <a:pt x="534" y="903"/>
                    <a:pt x="534" y="903"/>
                    <a:pt x="534" y="903"/>
                  </a:cubicBezTo>
                  <a:cubicBezTo>
                    <a:pt x="534" y="777"/>
                    <a:pt x="534" y="777"/>
                    <a:pt x="534" y="777"/>
                  </a:cubicBezTo>
                  <a:cubicBezTo>
                    <a:pt x="534" y="759"/>
                    <a:pt x="543" y="750"/>
                    <a:pt x="552" y="741"/>
                  </a:cubicBezTo>
                  <a:cubicBezTo>
                    <a:pt x="579" y="741"/>
                    <a:pt x="597" y="732"/>
                    <a:pt x="615" y="713"/>
                  </a:cubicBezTo>
                  <a:cubicBezTo>
                    <a:pt x="633" y="713"/>
                    <a:pt x="642" y="713"/>
                    <a:pt x="660" y="723"/>
                  </a:cubicBezTo>
                  <a:cubicBezTo>
                    <a:pt x="751" y="813"/>
                    <a:pt x="751" y="813"/>
                    <a:pt x="751" y="813"/>
                  </a:cubicBezTo>
                  <a:cubicBezTo>
                    <a:pt x="814" y="750"/>
                    <a:pt x="814" y="750"/>
                    <a:pt x="814" y="750"/>
                  </a:cubicBezTo>
                  <a:cubicBezTo>
                    <a:pt x="724" y="659"/>
                    <a:pt x="724" y="659"/>
                    <a:pt x="724" y="659"/>
                  </a:cubicBezTo>
                  <a:cubicBezTo>
                    <a:pt x="715" y="650"/>
                    <a:pt x="715" y="632"/>
                    <a:pt x="724" y="623"/>
                  </a:cubicBezTo>
                  <a:cubicBezTo>
                    <a:pt x="733" y="596"/>
                    <a:pt x="742" y="578"/>
                    <a:pt x="751" y="551"/>
                  </a:cubicBezTo>
                  <a:cubicBezTo>
                    <a:pt x="751" y="542"/>
                    <a:pt x="769" y="533"/>
                    <a:pt x="778" y="533"/>
                  </a:cubicBezTo>
                  <a:cubicBezTo>
                    <a:pt x="904" y="533"/>
                    <a:pt x="904" y="533"/>
                    <a:pt x="904" y="533"/>
                  </a:cubicBezTo>
                  <a:cubicBezTo>
                    <a:pt x="904" y="433"/>
                    <a:pt x="904" y="433"/>
                    <a:pt x="904" y="433"/>
                  </a:cubicBezTo>
                  <a:cubicBezTo>
                    <a:pt x="787" y="433"/>
                    <a:pt x="787" y="433"/>
                    <a:pt x="787" y="433"/>
                  </a:cubicBezTo>
                  <a:cubicBezTo>
                    <a:pt x="769" y="433"/>
                    <a:pt x="760" y="424"/>
                    <a:pt x="751" y="415"/>
                  </a:cubicBezTo>
                  <a:cubicBezTo>
                    <a:pt x="751" y="388"/>
                    <a:pt x="742" y="361"/>
                    <a:pt x="724" y="334"/>
                  </a:cubicBezTo>
                  <a:cubicBezTo>
                    <a:pt x="724" y="325"/>
                    <a:pt x="724" y="307"/>
                    <a:pt x="733" y="298"/>
                  </a:cubicBezTo>
                  <a:cubicBezTo>
                    <a:pt x="814" y="216"/>
                    <a:pt x="814" y="216"/>
                    <a:pt x="814" y="216"/>
                  </a:cubicBezTo>
                  <a:cubicBezTo>
                    <a:pt x="742" y="153"/>
                    <a:pt x="742" y="153"/>
                    <a:pt x="742" y="153"/>
                  </a:cubicBezTo>
                  <a:cubicBezTo>
                    <a:pt x="669" y="234"/>
                    <a:pt x="669" y="234"/>
                    <a:pt x="669" y="234"/>
                  </a:cubicBezTo>
                  <a:cubicBezTo>
                    <a:pt x="660" y="243"/>
                    <a:pt x="642" y="243"/>
                    <a:pt x="633" y="234"/>
                  </a:cubicBezTo>
                  <a:cubicBezTo>
                    <a:pt x="606" y="225"/>
                    <a:pt x="579" y="207"/>
                    <a:pt x="552" y="207"/>
                  </a:cubicBezTo>
                  <a:cubicBezTo>
                    <a:pt x="543" y="198"/>
                    <a:pt x="525" y="189"/>
                    <a:pt x="525" y="171"/>
                  </a:cubicBezTo>
                  <a:cubicBezTo>
                    <a:pt x="525" y="63"/>
                    <a:pt x="525" y="63"/>
                    <a:pt x="525" y="63"/>
                  </a:cubicBezTo>
                  <a:cubicBezTo>
                    <a:pt x="434" y="63"/>
                    <a:pt x="434" y="63"/>
                    <a:pt x="434" y="63"/>
                  </a:cubicBezTo>
                  <a:cubicBezTo>
                    <a:pt x="434" y="171"/>
                    <a:pt x="434" y="171"/>
                    <a:pt x="434" y="171"/>
                  </a:cubicBezTo>
                  <a:cubicBezTo>
                    <a:pt x="434" y="189"/>
                    <a:pt x="425" y="198"/>
                    <a:pt x="416" y="207"/>
                  </a:cubicBezTo>
                  <a:cubicBezTo>
                    <a:pt x="389" y="207"/>
                    <a:pt x="362" y="225"/>
                    <a:pt x="335" y="234"/>
                  </a:cubicBezTo>
                  <a:cubicBezTo>
                    <a:pt x="326" y="243"/>
                    <a:pt x="308" y="243"/>
                    <a:pt x="299" y="234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154" y="216"/>
                    <a:pt x="154" y="216"/>
                    <a:pt x="154" y="216"/>
                  </a:cubicBezTo>
                  <a:cubicBezTo>
                    <a:pt x="236" y="298"/>
                    <a:pt x="236" y="298"/>
                    <a:pt x="236" y="298"/>
                  </a:cubicBezTo>
                  <a:cubicBezTo>
                    <a:pt x="245" y="307"/>
                    <a:pt x="245" y="325"/>
                    <a:pt x="236" y="334"/>
                  </a:cubicBezTo>
                  <a:cubicBezTo>
                    <a:pt x="227" y="361"/>
                    <a:pt x="217" y="388"/>
                    <a:pt x="208" y="415"/>
                  </a:cubicBezTo>
                  <a:cubicBezTo>
                    <a:pt x="208" y="424"/>
                    <a:pt x="190" y="433"/>
                    <a:pt x="181" y="433"/>
                  </a:cubicBezTo>
                  <a:cubicBezTo>
                    <a:pt x="64" y="433"/>
                    <a:pt x="64" y="433"/>
                    <a:pt x="64" y="433"/>
                  </a:cubicBezTo>
                  <a:cubicBezTo>
                    <a:pt x="64" y="533"/>
                    <a:pt x="64" y="533"/>
                    <a:pt x="64" y="533"/>
                  </a:cubicBezTo>
                  <a:cubicBezTo>
                    <a:pt x="181" y="533"/>
                    <a:pt x="181" y="533"/>
                    <a:pt x="181" y="533"/>
                  </a:cubicBezTo>
                  <a:cubicBezTo>
                    <a:pt x="199" y="533"/>
                    <a:pt x="208" y="542"/>
                    <a:pt x="217" y="551"/>
                  </a:cubicBezTo>
                  <a:cubicBezTo>
                    <a:pt x="227" y="578"/>
                    <a:pt x="236" y="596"/>
                    <a:pt x="245" y="623"/>
                  </a:cubicBezTo>
                  <a:cubicBezTo>
                    <a:pt x="253" y="632"/>
                    <a:pt x="253" y="650"/>
                    <a:pt x="245" y="659"/>
                  </a:cubicBezTo>
                  <a:cubicBezTo>
                    <a:pt x="154" y="750"/>
                    <a:pt x="154" y="750"/>
                    <a:pt x="154" y="750"/>
                  </a:cubicBezTo>
                  <a:cubicBezTo>
                    <a:pt x="217" y="813"/>
                    <a:pt x="217" y="813"/>
                    <a:pt x="217" y="813"/>
                  </a:cubicBezTo>
                  <a:cubicBezTo>
                    <a:pt x="308" y="723"/>
                    <a:pt x="308" y="723"/>
                    <a:pt x="308" y="723"/>
                  </a:cubicBezTo>
                  <a:cubicBezTo>
                    <a:pt x="317" y="713"/>
                    <a:pt x="335" y="713"/>
                    <a:pt x="344" y="713"/>
                  </a:cubicBezTo>
                  <a:cubicBezTo>
                    <a:pt x="371" y="732"/>
                    <a:pt x="389" y="741"/>
                    <a:pt x="416" y="741"/>
                  </a:cubicBezTo>
                  <a:cubicBezTo>
                    <a:pt x="425" y="750"/>
                    <a:pt x="434" y="759"/>
                    <a:pt x="434" y="777"/>
                  </a:cubicBezTo>
                  <a:lnTo>
                    <a:pt x="434" y="90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D37C41B-F4EB-1748-98DB-4B72D155FEFF}"/>
              </a:ext>
            </a:extLst>
          </p:cNvPr>
          <p:cNvGrpSpPr/>
          <p:nvPr/>
        </p:nvGrpSpPr>
        <p:grpSpPr>
          <a:xfrm>
            <a:off x="15082684" y="7418438"/>
            <a:ext cx="821088" cy="1125537"/>
            <a:chOff x="19475621" y="14718920"/>
            <a:chExt cx="821088" cy="1125537"/>
          </a:xfrm>
          <a:solidFill>
            <a:schemeClr val="bg1"/>
          </a:solidFill>
        </p:grpSpPr>
        <p:sp>
          <p:nvSpPr>
            <p:cNvPr id="171" name="Freeform 338">
              <a:extLst>
                <a:ext uri="{FF2B5EF4-FFF2-40B4-BE49-F238E27FC236}">
                  <a16:creationId xmlns:a16="http://schemas.microsoft.com/office/drawing/2014/main" id="{87807B0B-9FC5-294E-8D16-0CF5FFBD6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5621" y="14718920"/>
              <a:ext cx="821088" cy="1125537"/>
            </a:xfrm>
            <a:custGeom>
              <a:avLst/>
              <a:gdLst>
                <a:gd name="T0" fmla="*/ 741 w 787"/>
                <a:gd name="T1" fmla="*/ 109 h 1077"/>
                <a:gd name="T2" fmla="*/ 741 w 787"/>
                <a:gd name="T3" fmla="*/ 109 h 1077"/>
                <a:gd name="T4" fmla="*/ 578 w 787"/>
                <a:gd name="T5" fmla="*/ 109 h 1077"/>
                <a:gd name="T6" fmla="*/ 515 w 787"/>
                <a:gd name="T7" fmla="*/ 36 h 1077"/>
                <a:gd name="T8" fmla="*/ 388 w 787"/>
                <a:gd name="T9" fmla="*/ 0 h 1077"/>
                <a:gd name="T10" fmla="*/ 271 w 787"/>
                <a:gd name="T11" fmla="*/ 36 h 1077"/>
                <a:gd name="T12" fmla="*/ 208 w 787"/>
                <a:gd name="T13" fmla="*/ 109 h 1077"/>
                <a:gd name="T14" fmla="*/ 45 w 787"/>
                <a:gd name="T15" fmla="*/ 109 h 1077"/>
                <a:gd name="T16" fmla="*/ 0 w 787"/>
                <a:gd name="T17" fmla="*/ 172 h 1077"/>
                <a:gd name="T18" fmla="*/ 0 w 787"/>
                <a:gd name="T19" fmla="*/ 1040 h 1077"/>
                <a:gd name="T20" fmla="*/ 27 w 787"/>
                <a:gd name="T21" fmla="*/ 1076 h 1077"/>
                <a:gd name="T22" fmla="*/ 750 w 787"/>
                <a:gd name="T23" fmla="*/ 1076 h 1077"/>
                <a:gd name="T24" fmla="*/ 786 w 787"/>
                <a:gd name="T25" fmla="*/ 1040 h 1077"/>
                <a:gd name="T26" fmla="*/ 786 w 787"/>
                <a:gd name="T27" fmla="*/ 172 h 1077"/>
                <a:gd name="T28" fmla="*/ 741 w 787"/>
                <a:gd name="T29" fmla="*/ 109 h 1077"/>
                <a:gd name="T30" fmla="*/ 253 w 787"/>
                <a:gd name="T31" fmla="*/ 154 h 1077"/>
                <a:gd name="T32" fmla="*/ 253 w 787"/>
                <a:gd name="T33" fmla="*/ 154 h 1077"/>
                <a:gd name="T34" fmla="*/ 307 w 787"/>
                <a:gd name="T35" fmla="*/ 91 h 1077"/>
                <a:gd name="T36" fmla="*/ 388 w 787"/>
                <a:gd name="T37" fmla="*/ 63 h 1077"/>
                <a:gd name="T38" fmla="*/ 479 w 787"/>
                <a:gd name="T39" fmla="*/ 91 h 1077"/>
                <a:gd name="T40" fmla="*/ 524 w 787"/>
                <a:gd name="T41" fmla="*/ 154 h 1077"/>
                <a:gd name="T42" fmla="*/ 524 w 787"/>
                <a:gd name="T43" fmla="*/ 208 h 1077"/>
                <a:gd name="T44" fmla="*/ 253 w 787"/>
                <a:gd name="T45" fmla="*/ 208 h 1077"/>
                <a:gd name="T46" fmla="*/ 253 w 787"/>
                <a:gd name="T47" fmla="*/ 154 h 1077"/>
                <a:gd name="T48" fmla="*/ 162 w 787"/>
                <a:gd name="T49" fmla="*/ 172 h 1077"/>
                <a:gd name="T50" fmla="*/ 162 w 787"/>
                <a:gd name="T51" fmla="*/ 172 h 1077"/>
                <a:gd name="T52" fmla="*/ 190 w 787"/>
                <a:gd name="T53" fmla="*/ 172 h 1077"/>
                <a:gd name="T54" fmla="*/ 190 w 787"/>
                <a:gd name="T55" fmla="*/ 235 h 1077"/>
                <a:gd name="T56" fmla="*/ 226 w 787"/>
                <a:gd name="T57" fmla="*/ 271 h 1077"/>
                <a:gd name="T58" fmla="*/ 551 w 787"/>
                <a:gd name="T59" fmla="*/ 271 h 1077"/>
                <a:gd name="T60" fmla="*/ 587 w 787"/>
                <a:gd name="T61" fmla="*/ 235 h 1077"/>
                <a:gd name="T62" fmla="*/ 587 w 787"/>
                <a:gd name="T63" fmla="*/ 172 h 1077"/>
                <a:gd name="T64" fmla="*/ 624 w 787"/>
                <a:gd name="T65" fmla="*/ 172 h 1077"/>
                <a:gd name="T66" fmla="*/ 624 w 787"/>
                <a:gd name="T67" fmla="*/ 904 h 1077"/>
                <a:gd name="T68" fmla="*/ 162 w 787"/>
                <a:gd name="T69" fmla="*/ 904 h 1077"/>
                <a:gd name="T70" fmla="*/ 162 w 787"/>
                <a:gd name="T71" fmla="*/ 172 h 1077"/>
                <a:gd name="T72" fmla="*/ 723 w 787"/>
                <a:gd name="T73" fmla="*/ 1013 h 1077"/>
                <a:gd name="T74" fmla="*/ 723 w 787"/>
                <a:gd name="T75" fmla="*/ 1013 h 1077"/>
                <a:gd name="T76" fmla="*/ 63 w 787"/>
                <a:gd name="T77" fmla="*/ 1013 h 1077"/>
                <a:gd name="T78" fmla="*/ 63 w 787"/>
                <a:gd name="T79" fmla="*/ 172 h 1077"/>
                <a:gd name="T80" fmla="*/ 99 w 787"/>
                <a:gd name="T81" fmla="*/ 172 h 1077"/>
                <a:gd name="T82" fmla="*/ 99 w 787"/>
                <a:gd name="T83" fmla="*/ 940 h 1077"/>
                <a:gd name="T84" fmla="*/ 126 w 787"/>
                <a:gd name="T85" fmla="*/ 967 h 1077"/>
                <a:gd name="T86" fmla="*/ 651 w 787"/>
                <a:gd name="T87" fmla="*/ 967 h 1077"/>
                <a:gd name="T88" fmla="*/ 687 w 787"/>
                <a:gd name="T89" fmla="*/ 940 h 1077"/>
                <a:gd name="T90" fmla="*/ 687 w 787"/>
                <a:gd name="T91" fmla="*/ 172 h 1077"/>
                <a:gd name="T92" fmla="*/ 723 w 787"/>
                <a:gd name="T93" fmla="*/ 172 h 1077"/>
                <a:gd name="T94" fmla="*/ 723 w 787"/>
                <a:gd name="T95" fmla="*/ 1013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87" h="1077">
                  <a:moveTo>
                    <a:pt x="741" y="109"/>
                  </a:moveTo>
                  <a:lnTo>
                    <a:pt x="741" y="109"/>
                  </a:lnTo>
                  <a:cubicBezTo>
                    <a:pt x="578" y="109"/>
                    <a:pt x="578" y="109"/>
                    <a:pt x="578" y="109"/>
                  </a:cubicBezTo>
                  <a:cubicBezTo>
                    <a:pt x="560" y="81"/>
                    <a:pt x="542" y="55"/>
                    <a:pt x="515" y="36"/>
                  </a:cubicBezTo>
                  <a:cubicBezTo>
                    <a:pt x="479" y="18"/>
                    <a:pt x="434" y="0"/>
                    <a:pt x="388" y="0"/>
                  </a:cubicBezTo>
                  <a:cubicBezTo>
                    <a:pt x="352" y="0"/>
                    <a:pt x="307" y="18"/>
                    <a:pt x="271" y="36"/>
                  </a:cubicBezTo>
                  <a:cubicBezTo>
                    <a:pt x="244" y="55"/>
                    <a:pt x="217" y="81"/>
                    <a:pt x="208" y="109"/>
                  </a:cubicBezTo>
                  <a:cubicBezTo>
                    <a:pt x="45" y="109"/>
                    <a:pt x="45" y="109"/>
                    <a:pt x="45" y="109"/>
                  </a:cubicBezTo>
                  <a:cubicBezTo>
                    <a:pt x="18" y="109"/>
                    <a:pt x="0" y="136"/>
                    <a:pt x="0" y="172"/>
                  </a:cubicBezTo>
                  <a:cubicBezTo>
                    <a:pt x="0" y="1040"/>
                    <a:pt x="0" y="1040"/>
                    <a:pt x="0" y="1040"/>
                  </a:cubicBezTo>
                  <a:cubicBezTo>
                    <a:pt x="0" y="1058"/>
                    <a:pt x="9" y="1076"/>
                    <a:pt x="27" y="1076"/>
                  </a:cubicBezTo>
                  <a:cubicBezTo>
                    <a:pt x="750" y="1076"/>
                    <a:pt x="750" y="1076"/>
                    <a:pt x="750" y="1076"/>
                  </a:cubicBezTo>
                  <a:cubicBezTo>
                    <a:pt x="768" y="1076"/>
                    <a:pt x="786" y="1058"/>
                    <a:pt x="786" y="1040"/>
                  </a:cubicBezTo>
                  <a:cubicBezTo>
                    <a:pt x="786" y="172"/>
                    <a:pt x="786" y="172"/>
                    <a:pt x="786" y="172"/>
                  </a:cubicBezTo>
                  <a:cubicBezTo>
                    <a:pt x="786" y="136"/>
                    <a:pt x="768" y="109"/>
                    <a:pt x="741" y="109"/>
                  </a:cubicBezTo>
                  <a:close/>
                  <a:moveTo>
                    <a:pt x="253" y="154"/>
                  </a:moveTo>
                  <a:lnTo>
                    <a:pt x="253" y="154"/>
                  </a:lnTo>
                  <a:cubicBezTo>
                    <a:pt x="262" y="127"/>
                    <a:pt x="280" y="109"/>
                    <a:pt x="307" y="91"/>
                  </a:cubicBezTo>
                  <a:cubicBezTo>
                    <a:pt x="334" y="72"/>
                    <a:pt x="362" y="63"/>
                    <a:pt x="388" y="63"/>
                  </a:cubicBezTo>
                  <a:cubicBezTo>
                    <a:pt x="425" y="63"/>
                    <a:pt x="452" y="72"/>
                    <a:pt x="479" y="91"/>
                  </a:cubicBezTo>
                  <a:cubicBezTo>
                    <a:pt x="497" y="109"/>
                    <a:pt x="515" y="127"/>
                    <a:pt x="524" y="154"/>
                  </a:cubicBezTo>
                  <a:cubicBezTo>
                    <a:pt x="524" y="208"/>
                    <a:pt x="524" y="208"/>
                    <a:pt x="524" y="208"/>
                  </a:cubicBezTo>
                  <a:cubicBezTo>
                    <a:pt x="253" y="208"/>
                    <a:pt x="253" y="208"/>
                    <a:pt x="253" y="208"/>
                  </a:cubicBezTo>
                  <a:lnTo>
                    <a:pt x="253" y="154"/>
                  </a:lnTo>
                  <a:close/>
                  <a:moveTo>
                    <a:pt x="162" y="172"/>
                  </a:moveTo>
                  <a:lnTo>
                    <a:pt x="162" y="172"/>
                  </a:lnTo>
                  <a:cubicBezTo>
                    <a:pt x="190" y="172"/>
                    <a:pt x="190" y="172"/>
                    <a:pt x="190" y="172"/>
                  </a:cubicBezTo>
                  <a:cubicBezTo>
                    <a:pt x="190" y="235"/>
                    <a:pt x="190" y="235"/>
                    <a:pt x="190" y="235"/>
                  </a:cubicBezTo>
                  <a:cubicBezTo>
                    <a:pt x="190" y="253"/>
                    <a:pt x="208" y="271"/>
                    <a:pt x="226" y="271"/>
                  </a:cubicBezTo>
                  <a:cubicBezTo>
                    <a:pt x="551" y="271"/>
                    <a:pt x="551" y="271"/>
                    <a:pt x="551" y="271"/>
                  </a:cubicBezTo>
                  <a:cubicBezTo>
                    <a:pt x="569" y="271"/>
                    <a:pt x="587" y="253"/>
                    <a:pt x="587" y="235"/>
                  </a:cubicBezTo>
                  <a:cubicBezTo>
                    <a:pt x="587" y="172"/>
                    <a:pt x="587" y="172"/>
                    <a:pt x="587" y="172"/>
                  </a:cubicBezTo>
                  <a:cubicBezTo>
                    <a:pt x="624" y="172"/>
                    <a:pt x="624" y="172"/>
                    <a:pt x="624" y="172"/>
                  </a:cubicBezTo>
                  <a:cubicBezTo>
                    <a:pt x="624" y="904"/>
                    <a:pt x="624" y="904"/>
                    <a:pt x="624" y="904"/>
                  </a:cubicBezTo>
                  <a:cubicBezTo>
                    <a:pt x="162" y="904"/>
                    <a:pt x="162" y="904"/>
                    <a:pt x="162" y="904"/>
                  </a:cubicBezTo>
                  <a:lnTo>
                    <a:pt x="162" y="172"/>
                  </a:lnTo>
                  <a:close/>
                  <a:moveTo>
                    <a:pt x="723" y="1013"/>
                  </a:moveTo>
                  <a:lnTo>
                    <a:pt x="723" y="1013"/>
                  </a:lnTo>
                  <a:cubicBezTo>
                    <a:pt x="63" y="1013"/>
                    <a:pt x="63" y="1013"/>
                    <a:pt x="63" y="1013"/>
                  </a:cubicBezTo>
                  <a:cubicBezTo>
                    <a:pt x="63" y="172"/>
                    <a:pt x="63" y="172"/>
                    <a:pt x="63" y="172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940"/>
                    <a:pt x="99" y="940"/>
                    <a:pt x="99" y="940"/>
                  </a:cubicBezTo>
                  <a:cubicBezTo>
                    <a:pt x="99" y="949"/>
                    <a:pt x="108" y="967"/>
                    <a:pt x="126" y="967"/>
                  </a:cubicBezTo>
                  <a:cubicBezTo>
                    <a:pt x="651" y="967"/>
                    <a:pt x="651" y="967"/>
                    <a:pt x="651" y="967"/>
                  </a:cubicBezTo>
                  <a:cubicBezTo>
                    <a:pt x="669" y="967"/>
                    <a:pt x="687" y="949"/>
                    <a:pt x="687" y="940"/>
                  </a:cubicBezTo>
                  <a:cubicBezTo>
                    <a:pt x="687" y="172"/>
                    <a:pt x="687" y="172"/>
                    <a:pt x="687" y="172"/>
                  </a:cubicBezTo>
                  <a:cubicBezTo>
                    <a:pt x="723" y="172"/>
                    <a:pt x="723" y="172"/>
                    <a:pt x="723" y="172"/>
                  </a:cubicBezTo>
                  <a:lnTo>
                    <a:pt x="723" y="101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2" name="Freeform 339">
              <a:extLst>
                <a:ext uri="{FF2B5EF4-FFF2-40B4-BE49-F238E27FC236}">
                  <a16:creationId xmlns:a16="http://schemas.microsoft.com/office/drawing/2014/main" id="{9C5E0777-C554-EE48-BE08-9507BE0F8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9329" y="15078722"/>
              <a:ext cx="304448" cy="69191"/>
            </a:xfrm>
            <a:custGeom>
              <a:avLst/>
              <a:gdLst>
                <a:gd name="T0" fmla="*/ 36 w 290"/>
                <a:gd name="T1" fmla="*/ 63 h 64"/>
                <a:gd name="T2" fmla="*/ 36 w 290"/>
                <a:gd name="T3" fmla="*/ 63 h 64"/>
                <a:gd name="T4" fmla="*/ 262 w 290"/>
                <a:gd name="T5" fmla="*/ 63 h 64"/>
                <a:gd name="T6" fmla="*/ 289 w 290"/>
                <a:gd name="T7" fmla="*/ 36 h 64"/>
                <a:gd name="T8" fmla="*/ 262 w 290"/>
                <a:gd name="T9" fmla="*/ 0 h 64"/>
                <a:gd name="T10" fmla="*/ 36 w 290"/>
                <a:gd name="T11" fmla="*/ 0 h 64"/>
                <a:gd name="T12" fmla="*/ 0 w 290"/>
                <a:gd name="T13" fmla="*/ 36 h 64"/>
                <a:gd name="T14" fmla="*/ 36 w 290"/>
                <a:gd name="T15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64">
                  <a:moveTo>
                    <a:pt x="36" y="63"/>
                  </a:moveTo>
                  <a:lnTo>
                    <a:pt x="36" y="63"/>
                  </a:lnTo>
                  <a:cubicBezTo>
                    <a:pt x="262" y="63"/>
                    <a:pt x="262" y="63"/>
                    <a:pt x="262" y="63"/>
                  </a:cubicBezTo>
                  <a:cubicBezTo>
                    <a:pt x="280" y="63"/>
                    <a:pt x="289" y="45"/>
                    <a:pt x="289" y="36"/>
                  </a:cubicBezTo>
                  <a:cubicBezTo>
                    <a:pt x="289" y="18"/>
                    <a:pt x="280" y="0"/>
                    <a:pt x="262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8" y="0"/>
                    <a:pt x="0" y="18"/>
                    <a:pt x="0" y="36"/>
                  </a:cubicBezTo>
                  <a:cubicBezTo>
                    <a:pt x="0" y="45"/>
                    <a:pt x="18" y="63"/>
                    <a:pt x="36" y="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3" name="Freeform 340">
              <a:extLst>
                <a:ext uri="{FF2B5EF4-FFF2-40B4-BE49-F238E27FC236}">
                  <a16:creationId xmlns:a16="http://schemas.microsoft.com/office/drawing/2014/main" id="{5D62C26B-D553-4149-823B-C18211A3E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9329" y="15258622"/>
              <a:ext cx="304448" cy="69194"/>
            </a:xfrm>
            <a:custGeom>
              <a:avLst/>
              <a:gdLst>
                <a:gd name="T0" fmla="*/ 36 w 290"/>
                <a:gd name="T1" fmla="*/ 64 h 65"/>
                <a:gd name="T2" fmla="*/ 36 w 290"/>
                <a:gd name="T3" fmla="*/ 64 h 65"/>
                <a:gd name="T4" fmla="*/ 262 w 290"/>
                <a:gd name="T5" fmla="*/ 64 h 65"/>
                <a:gd name="T6" fmla="*/ 289 w 290"/>
                <a:gd name="T7" fmla="*/ 27 h 65"/>
                <a:gd name="T8" fmla="*/ 262 w 290"/>
                <a:gd name="T9" fmla="*/ 0 h 65"/>
                <a:gd name="T10" fmla="*/ 36 w 290"/>
                <a:gd name="T11" fmla="*/ 0 h 65"/>
                <a:gd name="T12" fmla="*/ 0 w 290"/>
                <a:gd name="T13" fmla="*/ 27 h 65"/>
                <a:gd name="T14" fmla="*/ 36 w 290"/>
                <a:gd name="T15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65">
                  <a:moveTo>
                    <a:pt x="36" y="64"/>
                  </a:moveTo>
                  <a:lnTo>
                    <a:pt x="36" y="64"/>
                  </a:lnTo>
                  <a:cubicBezTo>
                    <a:pt x="262" y="64"/>
                    <a:pt x="262" y="64"/>
                    <a:pt x="262" y="64"/>
                  </a:cubicBezTo>
                  <a:cubicBezTo>
                    <a:pt x="280" y="64"/>
                    <a:pt x="289" y="46"/>
                    <a:pt x="289" y="27"/>
                  </a:cubicBezTo>
                  <a:cubicBezTo>
                    <a:pt x="289" y="10"/>
                    <a:pt x="280" y="0"/>
                    <a:pt x="262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8" y="0"/>
                    <a:pt x="0" y="10"/>
                    <a:pt x="0" y="27"/>
                  </a:cubicBezTo>
                  <a:cubicBezTo>
                    <a:pt x="0" y="46"/>
                    <a:pt x="18" y="64"/>
                    <a:pt x="36" y="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" name="Freeform 341">
              <a:extLst>
                <a:ext uri="{FF2B5EF4-FFF2-40B4-BE49-F238E27FC236}">
                  <a16:creationId xmlns:a16="http://schemas.microsoft.com/office/drawing/2014/main" id="{58C9A5FA-DD44-CF42-AA6C-F3A21245F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9329" y="15438525"/>
              <a:ext cx="304448" cy="69191"/>
            </a:xfrm>
            <a:custGeom>
              <a:avLst/>
              <a:gdLst>
                <a:gd name="T0" fmla="*/ 36 w 290"/>
                <a:gd name="T1" fmla="*/ 63 h 64"/>
                <a:gd name="T2" fmla="*/ 36 w 290"/>
                <a:gd name="T3" fmla="*/ 63 h 64"/>
                <a:gd name="T4" fmla="*/ 262 w 290"/>
                <a:gd name="T5" fmla="*/ 63 h 64"/>
                <a:gd name="T6" fmla="*/ 289 w 290"/>
                <a:gd name="T7" fmla="*/ 27 h 64"/>
                <a:gd name="T8" fmla="*/ 262 w 290"/>
                <a:gd name="T9" fmla="*/ 0 h 64"/>
                <a:gd name="T10" fmla="*/ 36 w 290"/>
                <a:gd name="T11" fmla="*/ 0 h 64"/>
                <a:gd name="T12" fmla="*/ 0 w 290"/>
                <a:gd name="T13" fmla="*/ 27 h 64"/>
                <a:gd name="T14" fmla="*/ 36 w 290"/>
                <a:gd name="T15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64">
                  <a:moveTo>
                    <a:pt x="36" y="63"/>
                  </a:moveTo>
                  <a:lnTo>
                    <a:pt x="36" y="63"/>
                  </a:lnTo>
                  <a:cubicBezTo>
                    <a:pt x="262" y="63"/>
                    <a:pt x="262" y="63"/>
                    <a:pt x="262" y="63"/>
                  </a:cubicBezTo>
                  <a:cubicBezTo>
                    <a:pt x="280" y="63"/>
                    <a:pt x="289" y="45"/>
                    <a:pt x="289" y="27"/>
                  </a:cubicBezTo>
                  <a:cubicBezTo>
                    <a:pt x="289" y="9"/>
                    <a:pt x="280" y="0"/>
                    <a:pt x="262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8" y="0"/>
                    <a:pt x="0" y="9"/>
                    <a:pt x="0" y="27"/>
                  </a:cubicBezTo>
                  <a:cubicBezTo>
                    <a:pt x="0" y="45"/>
                    <a:pt x="18" y="63"/>
                    <a:pt x="36" y="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3" name="Grupo 349">
            <a:extLst>
              <a:ext uri="{FF2B5EF4-FFF2-40B4-BE49-F238E27FC236}">
                <a16:creationId xmlns:a16="http://schemas.microsoft.com/office/drawing/2014/main" id="{50E64014-5F1F-3B46-B439-F390BBA69FB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84" name="CuadroTexto 350">
              <a:extLst>
                <a:ext uri="{FF2B5EF4-FFF2-40B4-BE49-F238E27FC236}">
                  <a16:creationId xmlns:a16="http://schemas.microsoft.com/office/drawing/2014/main" id="{AB894926-5A39-674B-9E30-35A24F9CFEB0}"/>
                </a:ext>
              </a:extLst>
            </p:cNvPr>
            <p:cNvSpPr txBox="1"/>
            <p:nvPr/>
          </p:nvSpPr>
          <p:spPr>
            <a:xfrm>
              <a:off x="5124263" y="861425"/>
              <a:ext cx="1412918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Computer / Database Diagram</a:t>
              </a:r>
            </a:p>
          </p:txBody>
        </p:sp>
        <p:sp>
          <p:nvSpPr>
            <p:cNvPr id="85" name="CuadroTexto 351">
              <a:extLst>
                <a:ext uri="{FF2B5EF4-FFF2-40B4-BE49-F238E27FC236}">
                  <a16:creationId xmlns:a16="http://schemas.microsoft.com/office/drawing/2014/main" id="{EC9CEDFC-3E0A-9746-9EE3-4B7EFE36C37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2961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395FC8C4-BC44-8144-AA7D-F1D68C362EF5}"/>
              </a:ext>
            </a:extLst>
          </p:cNvPr>
          <p:cNvGrpSpPr/>
          <p:nvPr/>
        </p:nvGrpSpPr>
        <p:grpSpPr>
          <a:xfrm>
            <a:off x="7792296" y="6457950"/>
            <a:ext cx="3339890" cy="3789234"/>
            <a:chOff x="9822017" y="4081325"/>
            <a:chExt cx="4719400" cy="5354340"/>
          </a:xfrm>
        </p:grpSpPr>
        <p:sp>
          <p:nvSpPr>
            <p:cNvPr id="85" name="Freeform 1">
              <a:extLst>
                <a:ext uri="{FF2B5EF4-FFF2-40B4-BE49-F238E27FC236}">
                  <a16:creationId xmlns:a16="http://schemas.microsoft.com/office/drawing/2014/main" id="{9B327574-AB17-794A-8487-FA228449A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7763028"/>
              <a:ext cx="4719400" cy="1672637"/>
            </a:xfrm>
            <a:custGeom>
              <a:avLst/>
              <a:gdLst>
                <a:gd name="T0" fmla="*/ 4391 w 4392"/>
                <a:gd name="T1" fmla="*/ 985 h 1555"/>
                <a:gd name="T2" fmla="*/ 4391 w 4392"/>
                <a:gd name="T3" fmla="*/ 985 h 1555"/>
                <a:gd name="T4" fmla="*/ 4228 w 4392"/>
                <a:gd name="T5" fmla="*/ 1220 h 1555"/>
                <a:gd name="T6" fmla="*/ 2222 w 4392"/>
                <a:gd name="T7" fmla="*/ 1554 h 1555"/>
                <a:gd name="T8" fmla="*/ 163 w 4392"/>
                <a:gd name="T9" fmla="*/ 1220 h 1555"/>
                <a:gd name="T10" fmla="*/ 0 w 4392"/>
                <a:gd name="T11" fmla="*/ 985 h 1555"/>
                <a:gd name="T12" fmla="*/ 0 w 4392"/>
                <a:gd name="T13" fmla="*/ 0 h 1555"/>
                <a:gd name="T14" fmla="*/ 4391 w 4392"/>
                <a:gd name="T15" fmla="*/ 0 h 1555"/>
                <a:gd name="T16" fmla="*/ 4391 w 4392"/>
                <a:gd name="T17" fmla="*/ 985 h 1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92" h="1555">
                  <a:moveTo>
                    <a:pt x="4391" y="985"/>
                  </a:moveTo>
                  <a:lnTo>
                    <a:pt x="4391" y="985"/>
                  </a:lnTo>
                  <a:cubicBezTo>
                    <a:pt x="4391" y="1094"/>
                    <a:pt x="4327" y="1184"/>
                    <a:pt x="4228" y="1220"/>
                  </a:cubicBezTo>
                  <a:cubicBezTo>
                    <a:pt x="3749" y="1383"/>
                    <a:pt x="3062" y="1554"/>
                    <a:pt x="2222" y="1554"/>
                  </a:cubicBezTo>
                  <a:cubicBezTo>
                    <a:pt x="1356" y="1554"/>
                    <a:pt x="651" y="1383"/>
                    <a:pt x="163" y="1220"/>
                  </a:cubicBezTo>
                  <a:cubicBezTo>
                    <a:pt x="63" y="1184"/>
                    <a:pt x="0" y="1094"/>
                    <a:pt x="0" y="98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91" y="0"/>
                    <a:pt x="4391" y="0"/>
                    <a:pt x="4391" y="0"/>
                  </a:cubicBezTo>
                  <a:lnTo>
                    <a:pt x="4391" y="985"/>
                  </a:lnTo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6" name="Freeform 2">
              <a:extLst>
                <a:ext uri="{FF2B5EF4-FFF2-40B4-BE49-F238E27FC236}">
                  <a16:creationId xmlns:a16="http://schemas.microsoft.com/office/drawing/2014/main" id="{54CD3B08-7C19-9C41-89F2-EBFCA1B47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7118611"/>
              <a:ext cx="4719400" cy="1194065"/>
            </a:xfrm>
            <a:custGeom>
              <a:avLst/>
              <a:gdLst>
                <a:gd name="T0" fmla="*/ 4391 w 4392"/>
                <a:gd name="T1" fmla="*/ 551 h 1113"/>
                <a:gd name="T2" fmla="*/ 4391 w 4392"/>
                <a:gd name="T3" fmla="*/ 551 h 1113"/>
                <a:gd name="T4" fmla="*/ 2196 w 4392"/>
                <a:gd name="T5" fmla="*/ 1112 h 1113"/>
                <a:gd name="T6" fmla="*/ 0 w 4392"/>
                <a:gd name="T7" fmla="*/ 551 h 1113"/>
                <a:gd name="T8" fmla="*/ 2196 w 4392"/>
                <a:gd name="T9" fmla="*/ 0 h 1113"/>
                <a:gd name="T10" fmla="*/ 4391 w 4392"/>
                <a:gd name="T11" fmla="*/ 551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2" h="1113">
                  <a:moveTo>
                    <a:pt x="4391" y="551"/>
                  </a:moveTo>
                  <a:lnTo>
                    <a:pt x="4391" y="551"/>
                  </a:lnTo>
                  <a:cubicBezTo>
                    <a:pt x="4391" y="859"/>
                    <a:pt x="3415" y="1112"/>
                    <a:pt x="2196" y="1112"/>
                  </a:cubicBezTo>
                  <a:cubicBezTo>
                    <a:pt x="985" y="1112"/>
                    <a:pt x="0" y="859"/>
                    <a:pt x="0" y="551"/>
                  </a:cubicBezTo>
                  <a:cubicBezTo>
                    <a:pt x="0" y="244"/>
                    <a:pt x="985" y="0"/>
                    <a:pt x="2196" y="0"/>
                  </a:cubicBezTo>
                  <a:cubicBezTo>
                    <a:pt x="3415" y="0"/>
                    <a:pt x="4391" y="244"/>
                    <a:pt x="4391" y="551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7" name="Freeform 3">
              <a:extLst>
                <a:ext uri="{FF2B5EF4-FFF2-40B4-BE49-F238E27FC236}">
                  <a16:creationId xmlns:a16="http://schemas.microsoft.com/office/drawing/2014/main" id="{FA2B9C14-1F0B-B946-9680-6CAC9C28A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6237278"/>
              <a:ext cx="4719400" cy="1677377"/>
            </a:xfrm>
            <a:custGeom>
              <a:avLst/>
              <a:gdLst>
                <a:gd name="T0" fmla="*/ 4391 w 4392"/>
                <a:gd name="T1" fmla="*/ 993 h 1563"/>
                <a:gd name="T2" fmla="*/ 4391 w 4392"/>
                <a:gd name="T3" fmla="*/ 993 h 1563"/>
                <a:gd name="T4" fmla="*/ 4228 w 4392"/>
                <a:gd name="T5" fmla="*/ 1228 h 1563"/>
                <a:gd name="T6" fmla="*/ 2222 w 4392"/>
                <a:gd name="T7" fmla="*/ 1562 h 1563"/>
                <a:gd name="T8" fmla="*/ 163 w 4392"/>
                <a:gd name="T9" fmla="*/ 1228 h 1563"/>
                <a:gd name="T10" fmla="*/ 0 w 4392"/>
                <a:gd name="T11" fmla="*/ 993 h 1563"/>
                <a:gd name="T12" fmla="*/ 0 w 4392"/>
                <a:gd name="T13" fmla="*/ 0 h 1563"/>
                <a:gd name="T14" fmla="*/ 4391 w 4392"/>
                <a:gd name="T15" fmla="*/ 0 h 1563"/>
                <a:gd name="T16" fmla="*/ 4391 w 4392"/>
                <a:gd name="T17" fmla="*/ 993 h 1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92" h="1563">
                  <a:moveTo>
                    <a:pt x="4391" y="993"/>
                  </a:moveTo>
                  <a:lnTo>
                    <a:pt x="4391" y="993"/>
                  </a:lnTo>
                  <a:cubicBezTo>
                    <a:pt x="4391" y="1092"/>
                    <a:pt x="4327" y="1191"/>
                    <a:pt x="4228" y="1228"/>
                  </a:cubicBezTo>
                  <a:cubicBezTo>
                    <a:pt x="3749" y="1381"/>
                    <a:pt x="3062" y="1553"/>
                    <a:pt x="2222" y="1562"/>
                  </a:cubicBezTo>
                  <a:cubicBezTo>
                    <a:pt x="1356" y="1562"/>
                    <a:pt x="651" y="1390"/>
                    <a:pt x="163" y="1228"/>
                  </a:cubicBezTo>
                  <a:cubicBezTo>
                    <a:pt x="63" y="1191"/>
                    <a:pt x="0" y="1092"/>
                    <a:pt x="0" y="99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91" y="0"/>
                    <a:pt x="4391" y="0"/>
                    <a:pt x="4391" y="0"/>
                  </a:cubicBezTo>
                  <a:lnTo>
                    <a:pt x="4391" y="993"/>
                  </a:lnTo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" name="Freeform 4">
              <a:extLst>
                <a:ext uri="{FF2B5EF4-FFF2-40B4-BE49-F238E27FC236}">
                  <a16:creationId xmlns:a16="http://schemas.microsoft.com/office/drawing/2014/main" id="{1CED2313-05C2-8C46-9FBA-63C7E615B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5597598"/>
              <a:ext cx="4719400" cy="1194065"/>
            </a:xfrm>
            <a:custGeom>
              <a:avLst/>
              <a:gdLst>
                <a:gd name="T0" fmla="*/ 4391 w 4392"/>
                <a:gd name="T1" fmla="*/ 560 h 1112"/>
                <a:gd name="T2" fmla="*/ 4391 w 4392"/>
                <a:gd name="T3" fmla="*/ 560 h 1112"/>
                <a:gd name="T4" fmla="*/ 2196 w 4392"/>
                <a:gd name="T5" fmla="*/ 1111 h 1112"/>
                <a:gd name="T6" fmla="*/ 0 w 4392"/>
                <a:gd name="T7" fmla="*/ 560 h 1112"/>
                <a:gd name="T8" fmla="*/ 2196 w 4392"/>
                <a:gd name="T9" fmla="*/ 0 h 1112"/>
                <a:gd name="T10" fmla="*/ 4391 w 4392"/>
                <a:gd name="T11" fmla="*/ 56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2" h="1112">
                  <a:moveTo>
                    <a:pt x="4391" y="560"/>
                  </a:moveTo>
                  <a:lnTo>
                    <a:pt x="4391" y="560"/>
                  </a:lnTo>
                  <a:cubicBezTo>
                    <a:pt x="4391" y="867"/>
                    <a:pt x="3415" y="1111"/>
                    <a:pt x="2196" y="1111"/>
                  </a:cubicBezTo>
                  <a:cubicBezTo>
                    <a:pt x="985" y="1111"/>
                    <a:pt x="0" y="867"/>
                    <a:pt x="0" y="560"/>
                  </a:cubicBezTo>
                  <a:cubicBezTo>
                    <a:pt x="0" y="253"/>
                    <a:pt x="985" y="0"/>
                    <a:pt x="2196" y="0"/>
                  </a:cubicBezTo>
                  <a:cubicBezTo>
                    <a:pt x="3415" y="0"/>
                    <a:pt x="4391" y="253"/>
                    <a:pt x="4391" y="56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" name="Freeform 5">
              <a:extLst>
                <a:ext uri="{FF2B5EF4-FFF2-40B4-BE49-F238E27FC236}">
                  <a16:creationId xmlns:a16="http://schemas.microsoft.com/office/drawing/2014/main" id="{6923762F-3AD7-9349-8BFD-33A3099D6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4721004"/>
              <a:ext cx="4719400" cy="1682114"/>
            </a:xfrm>
            <a:custGeom>
              <a:avLst/>
              <a:gdLst>
                <a:gd name="T0" fmla="*/ 4391 w 4392"/>
                <a:gd name="T1" fmla="*/ 985 h 1564"/>
                <a:gd name="T2" fmla="*/ 4391 w 4392"/>
                <a:gd name="T3" fmla="*/ 985 h 1564"/>
                <a:gd name="T4" fmla="*/ 4228 w 4392"/>
                <a:gd name="T5" fmla="*/ 1220 h 1564"/>
                <a:gd name="T6" fmla="*/ 2222 w 4392"/>
                <a:gd name="T7" fmla="*/ 1554 h 1564"/>
                <a:gd name="T8" fmla="*/ 163 w 4392"/>
                <a:gd name="T9" fmla="*/ 1220 h 1564"/>
                <a:gd name="T10" fmla="*/ 0 w 4392"/>
                <a:gd name="T11" fmla="*/ 985 h 1564"/>
                <a:gd name="T12" fmla="*/ 0 w 4392"/>
                <a:gd name="T13" fmla="*/ 0 h 1564"/>
                <a:gd name="T14" fmla="*/ 4391 w 4392"/>
                <a:gd name="T15" fmla="*/ 0 h 1564"/>
                <a:gd name="T16" fmla="*/ 4391 w 4392"/>
                <a:gd name="T17" fmla="*/ 985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92" h="1564">
                  <a:moveTo>
                    <a:pt x="4391" y="985"/>
                  </a:moveTo>
                  <a:lnTo>
                    <a:pt x="4391" y="985"/>
                  </a:lnTo>
                  <a:cubicBezTo>
                    <a:pt x="4391" y="1094"/>
                    <a:pt x="4327" y="1193"/>
                    <a:pt x="4228" y="1220"/>
                  </a:cubicBezTo>
                  <a:cubicBezTo>
                    <a:pt x="3749" y="1383"/>
                    <a:pt x="3062" y="1554"/>
                    <a:pt x="2222" y="1554"/>
                  </a:cubicBezTo>
                  <a:cubicBezTo>
                    <a:pt x="1356" y="1563"/>
                    <a:pt x="651" y="1383"/>
                    <a:pt x="163" y="1220"/>
                  </a:cubicBezTo>
                  <a:cubicBezTo>
                    <a:pt x="63" y="1193"/>
                    <a:pt x="0" y="1094"/>
                    <a:pt x="0" y="98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91" y="0"/>
                    <a:pt x="4391" y="0"/>
                    <a:pt x="4391" y="0"/>
                  </a:cubicBezTo>
                  <a:lnTo>
                    <a:pt x="4391" y="985"/>
                  </a:lnTo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540AFA4A-DF0E-6C48-8451-1E23C1BC2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4081325"/>
              <a:ext cx="4719400" cy="1194065"/>
            </a:xfrm>
            <a:custGeom>
              <a:avLst/>
              <a:gdLst>
                <a:gd name="T0" fmla="*/ 4391 w 4392"/>
                <a:gd name="T1" fmla="*/ 560 h 1112"/>
                <a:gd name="T2" fmla="*/ 4391 w 4392"/>
                <a:gd name="T3" fmla="*/ 560 h 1112"/>
                <a:gd name="T4" fmla="*/ 2196 w 4392"/>
                <a:gd name="T5" fmla="*/ 1111 h 1112"/>
                <a:gd name="T6" fmla="*/ 0 w 4392"/>
                <a:gd name="T7" fmla="*/ 560 h 1112"/>
                <a:gd name="T8" fmla="*/ 2196 w 4392"/>
                <a:gd name="T9" fmla="*/ 0 h 1112"/>
                <a:gd name="T10" fmla="*/ 4391 w 4392"/>
                <a:gd name="T11" fmla="*/ 56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2" h="1112">
                  <a:moveTo>
                    <a:pt x="4391" y="560"/>
                  </a:moveTo>
                  <a:lnTo>
                    <a:pt x="4391" y="560"/>
                  </a:lnTo>
                  <a:cubicBezTo>
                    <a:pt x="4391" y="868"/>
                    <a:pt x="3415" y="1111"/>
                    <a:pt x="2196" y="1111"/>
                  </a:cubicBezTo>
                  <a:cubicBezTo>
                    <a:pt x="985" y="1111"/>
                    <a:pt x="0" y="868"/>
                    <a:pt x="0" y="560"/>
                  </a:cubicBezTo>
                  <a:cubicBezTo>
                    <a:pt x="0" y="253"/>
                    <a:pt x="985" y="0"/>
                    <a:pt x="2196" y="0"/>
                  </a:cubicBezTo>
                  <a:cubicBezTo>
                    <a:pt x="3415" y="0"/>
                    <a:pt x="4391" y="253"/>
                    <a:pt x="4391" y="56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01" name="Right Arrow 100">
            <a:extLst>
              <a:ext uri="{FF2B5EF4-FFF2-40B4-BE49-F238E27FC236}">
                <a16:creationId xmlns:a16="http://schemas.microsoft.com/office/drawing/2014/main" id="{286AF252-4A25-9D4F-8D73-66E53C41F561}"/>
              </a:ext>
            </a:extLst>
          </p:cNvPr>
          <p:cNvSpPr/>
          <p:nvPr/>
        </p:nvSpPr>
        <p:spPr>
          <a:xfrm rot="1800000">
            <a:off x="5887751" y="5260493"/>
            <a:ext cx="1307835" cy="872622"/>
          </a:xfrm>
          <a:prstGeom prst="rightArrow">
            <a:avLst>
              <a:gd name="adj1" fmla="val 53221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Arrow 101">
            <a:extLst>
              <a:ext uri="{FF2B5EF4-FFF2-40B4-BE49-F238E27FC236}">
                <a16:creationId xmlns:a16="http://schemas.microsoft.com/office/drawing/2014/main" id="{C0568F9C-FFE5-F441-9679-711AF505CC84}"/>
              </a:ext>
            </a:extLst>
          </p:cNvPr>
          <p:cNvSpPr/>
          <p:nvPr/>
        </p:nvSpPr>
        <p:spPr>
          <a:xfrm>
            <a:off x="5887751" y="7047729"/>
            <a:ext cx="1307835" cy="872622"/>
          </a:xfrm>
          <a:prstGeom prst="rightArrow">
            <a:avLst>
              <a:gd name="adj1" fmla="val 53221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ight Arrow 102">
            <a:extLst>
              <a:ext uri="{FF2B5EF4-FFF2-40B4-BE49-F238E27FC236}">
                <a16:creationId xmlns:a16="http://schemas.microsoft.com/office/drawing/2014/main" id="{A6707295-D777-F042-AFA8-47C8E2A80547}"/>
              </a:ext>
            </a:extLst>
          </p:cNvPr>
          <p:cNvSpPr/>
          <p:nvPr/>
        </p:nvSpPr>
        <p:spPr>
          <a:xfrm>
            <a:off x="5887751" y="8834965"/>
            <a:ext cx="1307835" cy="872622"/>
          </a:xfrm>
          <a:prstGeom prst="rightArrow">
            <a:avLst>
              <a:gd name="adj1" fmla="val 53221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Arrow 103">
            <a:extLst>
              <a:ext uri="{FF2B5EF4-FFF2-40B4-BE49-F238E27FC236}">
                <a16:creationId xmlns:a16="http://schemas.microsoft.com/office/drawing/2014/main" id="{36E4B818-3F87-0043-A6C4-C798D1AE3895}"/>
              </a:ext>
            </a:extLst>
          </p:cNvPr>
          <p:cNvSpPr/>
          <p:nvPr/>
        </p:nvSpPr>
        <p:spPr>
          <a:xfrm rot="19800000">
            <a:off x="5887751" y="10618964"/>
            <a:ext cx="1307835" cy="872622"/>
          </a:xfrm>
          <a:prstGeom prst="rightArrow">
            <a:avLst>
              <a:gd name="adj1" fmla="val 53221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B39FE1C-8760-994B-BEC0-F84EC91188F9}"/>
              </a:ext>
            </a:extLst>
          </p:cNvPr>
          <p:cNvSpPr txBox="1"/>
          <p:nvPr/>
        </p:nvSpPr>
        <p:spPr>
          <a:xfrm flipH="1">
            <a:off x="767289" y="4991988"/>
            <a:ext cx="4660909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D7928B0-8695-624A-BB21-149BED4536C2}"/>
              </a:ext>
            </a:extLst>
          </p:cNvPr>
          <p:cNvSpPr txBox="1"/>
          <p:nvPr/>
        </p:nvSpPr>
        <p:spPr>
          <a:xfrm flipH="1">
            <a:off x="767289" y="6893961"/>
            <a:ext cx="4660909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406FE1A-6806-BE4F-A771-A2A435EF890B}"/>
              </a:ext>
            </a:extLst>
          </p:cNvPr>
          <p:cNvSpPr txBox="1"/>
          <p:nvPr/>
        </p:nvSpPr>
        <p:spPr>
          <a:xfrm flipH="1">
            <a:off x="767289" y="8722761"/>
            <a:ext cx="4660909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07217BD-269D-D74C-9B9C-0775A402A2A6}"/>
              </a:ext>
            </a:extLst>
          </p:cNvPr>
          <p:cNvSpPr txBox="1"/>
          <p:nvPr/>
        </p:nvSpPr>
        <p:spPr>
          <a:xfrm flipH="1">
            <a:off x="767289" y="10653161"/>
            <a:ext cx="4660909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</a:p>
        </p:txBody>
      </p:sp>
      <p:sp>
        <p:nvSpPr>
          <p:cNvPr id="179" name="Freeform 347">
            <a:extLst>
              <a:ext uri="{FF2B5EF4-FFF2-40B4-BE49-F238E27FC236}">
                <a16:creationId xmlns:a16="http://schemas.microsoft.com/office/drawing/2014/main" id="{2CEF98C8-8704-5040-B33D-179E8A8A1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4754" y="4689502"/>
            <a:ext cx="1319470" cy="1319474"/>
          </a:xfrm>
          <a:custGeom>
            <a:avLst/>
            <a:gdLst>
              <a:gd name="T0" fmla="*/ 696 w 823"/>
              <a:gd name="T1" fmla="*/ 578 h 823"/>
              <a:gd name="T2" fmla="*/ 696 w 823"/>
              <a:gd name="T3" fmla="*/ 578 h 823"/>
              <a:gd name="T4" fmla="*/ 633 w 823"/>
              <a:gd name="T5" fmla="*/ 596 h 823"/>
              <a:gd name="T6" fmla="*/ 290 w 823"/>
              <a:gd name="T7" fmla="*/ 406 h 823"/>
              <a:gd name="T8" fmla="*/ 642 w 823"/>
              <a:gd name="T9" fmla="*/ 235 h 823"/>
              <a:gd name="T10" fmla="*/ 696 w 823"/>
              <a:gd name="T11" fmla="*/ 244 h 823"/>
              <a:gd name="T12" fmla="*/ 822 w 823"/>
              <a:gd name="T13" fmla="*/ 127 h 823"/>
              <a:gd name="T14" fmla="*/ 696 w 823"/>
              <a:gd name="T15" fmla="*/ 0 h 823"/>
              <a:gd name="T16" fmla="*/ 579 w 823"/>
              <a:gd name="T17" fmla="*/ 127 h 823"/>
              <a:gd name="T18" fmla="*/ 597 w 823"/>
              <a:gd name="T19" fmla="*/ 190 h 823"/>
              <a:gd name="T20" fmla="*/ 235 w 823"/>
              <a:gd name="T21" fmla="*/ 371 h 823"/>
              <a:gd name="T22" fmla="*/ 127 w 823"/>
              <a:gd name="T23" fmla="*/ 290 h 823"/>
              <a:gd name="T24" fmla="*/ 0 w 823"/>
              <a:gd name="T25" fmla="*/ 406 h 823"/>
              <a:gd name="T26" fmla="*/ 127 w 823"/>
              <a:gd name="T27" fmla="*/ 533 h 823"/>
              <a:gd name="T28" fmla="*/ 235 w 823"/>
              <a:gd name="T29" fmla="*/ 442 h 823"/>
              <a:gd name="T30" fmla="*/ 597 w 823"/>
              <a:gd name="T31" fmla="*/ 632 h 823"/>
              <a:gd name="T32" fmla="*/ 579 w 823"/>
              <a:gd name="T33" fmla="*/ 695 h 823"/>
              <a:gd name="T34" fmla="*/ 696 w 823"/>
              <a:gd name="T35" fmla="*/ 822 h 823"/>
              <a:gd name="T36" fmla="*/ 822 w 823"/>
              <a:gd name="T37" fmla="*/ 695 h 823"/>
              <a:gd name="T38" fmla="*/ 696 w 823"/>
              <a:gd name="T39" fmla="*/ 578 h 823"/>
              <a:gd name="T40" fmla="*/ 696 w 823"/>
              <a:gd name="T41" fmla="*/ 55 h 823"/>
              <a:gd name="T42" fmla="*/ 696 w 823"/>
              <a:gd name="T43" fmla="*/ 55 h 823"/>
              <a:gd name="T44" fmla="*/ 768 w 823"/>
              <a:gd name="T45" fmla="*/ 127 h 823"/>
              <a:gd name="T46" fmla="*/ 696 w 823"/>
              <a:gd name="T47" fmla="*/ 190 h 823"/>
              <a:gd name="T48" fmla="*/ 633 w 823"/>
              <a:gd name="T49" fmla="*/ 127 h 823"/>
              <a:gd name="T50" fmla="*/ 696 w 823"/>
              <a:gd name="T51" fmla="*/ 55 h 823"/>
              <a:gd name="T52" fmla="*/ 127 w 823"/>
              <a:gd name="T53" fmla="*/ 478 h 823"/>
              <a:gd name="T54" fmla="*/ 127 w 823"/>
              <a:gd name="T55" fmla="*/ 478 h 823"/>
              <a:gd name="T56" fmla="*/ 54 w 823"/>
              <a:gd name="T57" fmla="*/ 406 h 823"/>
              <a:gd name="T58" fmla="*/ 127 w 823"/>
              <a:gd name="T59" fmla="*/ 344 h 823"/>
              <a:gd name="T60" fmla="*/ 190 w 823"/>
              <a:gd name="T61" fmla="*/ 406 h 823"/>
              <a:gd name="T62" fmla="*/ 127 w 823"/>
              <a:gd name="T63" fmla="*/ 478 h 823"/>
              <a:gd name="T64" fmla="*/ 696 w 823"/>
              <a:gd name="T65" fmla="*/ 767 h 823"/>
              <a:gd name="T66" fmla="*/ 696 w 823"/>
              <a:gd name="T67" fmla="*/ 767 h 823"/>
              <a:gd name="T68" fmla="*/ 633 w 823"/>
              <a:gd name="T69" fmla="*/ 695 h 823"/>
              <a:gd name="T70" fmla="*/ 696 w 823"/>
              <a:gd name="T71" fmla="*/ 632 h 823"/>
              <a:gd name="T72" fmla="*/ 768 w 823"/>
              <a:gd name="T73" fmla="*/ 695 h 823"/>
              <a:gd name="T74" fmla="*/ 696 w 823"/>
              <a:gd name="T75" fmla="*/ 767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23" h="823">
                <a:moveTo>
                  <a:pt x="696" y="578"/>
                </a:moveTo>
                <a:lnTo>
                  <a:pt x="696" y="578"/>
                </a:lnTo>
                <a:cubicBezTo>
                  <a:pt x="678" y="578"/>
                  <a:pt x="651" y="578"/>
                  <a:pt x="633" y="596"/>
                </a:cubicBezTo>
                <a:cubicBezTo>
                  <a:pt x="290" y="406"/>
                  <a:pt x="290" y="406"/>
                  <a:pt x="290" y="406"/>
                </a:cubicBezTo>
                <a:cubicBezTo>
                  <a:pt x="642" y="235"/>
                  <a:pt x="642" y="235"/>
                  <a:pt x="642" y="235"/>
                </a:cubicBezTo>
                <a:cubicBezTo>
                  <a:pt x="660" y="244"/>
                  <a:pt x="678" y="244"/>
                  <a:pt x="696" y="244"/>
                </a:cubicBezTo>
                <a:cubicBezTo>
                  <a:pt x="768" y="244"/>
                  <a:pt x="822" y="190"/>
                  <a:pt x="822" y="127"/>
                </a:cubicBezTo>
                <a:cubicBezTo>
                  <a:pt x="822" y="55"/>
                  <a:pt x="768" y="0"/>
                  <a:pt x="696" y="0"/>
                </a:cubicBezTo>
                <a:cubicBezTo>
                  <a:pt x="633" y="0"/>
                  <a:pt x="579" y="55"/>
                  <a:pt x="579" y="127"/>
                </a:cubicBezTo>
                <a:cubicBezTo>
                  <a:pt x="579" y="154"/>
                  <a:pt x="588" y="172"/>
                  <a:pt x="597" y="190"/>
                </a:cubicBezTo>
                <a:cubicBezTo>
                  <a:pt x="235" y="371"/>
                  <a:pt x="235" y="371"/>
                  <a:pt x="235" y="371"/>
                </a:cubicBezTo>
                <a:cubicBezTo>
                  <a:pt x="226" y="326"/>
                  <a:pt x="181" y="290"/>
                  <a:pt x="127" y="290"/>
                </a:cubicBezTo>
                <a:cubicBezTo>
                  <a:pt x="54" y="290"/>
                  <a:pt x="0" y="344"/>
                  <a:pt x="0" y="406"/>
                </a:cubicBezTo>
                <a:cubicBezTo>
                  <a:pt x="0" y="478"/>
                  <a:pt x="54" y="533"/>
                  <a:pt x="127" y="533"/>
                </a:cubicBezTo>
                <a:cubicBezTo>
                  <a:pt x="181" y="533"/>
                  <a:pt x="226" y="496"/>
                  <a:pt x="235" y="442"/>
                </a:cubicBezTo>
                <a:cubicBezTo>
                  <a:pt x="597" y="632"/>
                  <a:pt x="597" y="632"/>
                  <a:pt x="597" y="632"/>
                </a:cubicBezTo>
                <a:cubicBezTo>
                  <a:pt x="588" y="650"/>
                  <a:pt x="579" y="668"/>
                  <a:pt x="579" y="695"/>
                </a:cubicBezTo>
                <a:cubicBezTo>
                  <a:pt x="579" y="767"/>
                  <a:pt x="633" y="822"/>
                  <a:pt x="696" y="822"/>
                </a:cubicBezTo>
                <a:cubicBezTo>
                  <a:pt x="768" y="822"/>
                  <a:pt x="822" y="767"/>
                  <a:pt x="822" y="695"/>
                </a:cubicBezTo>
                <a:cubicBezTo>
                  <a:pt x="822" y="632"/>
                  <a:pt x="768" y="578"/>
                  <a:pt x="696" y="578"/>
                </a:cubicBezTo>
                <a:close/>
                <a:moveTo>
                  <a:pt x="696" y="55"/>
                </a:moveTo>
                <a:lnTo>
                  <a:pt x="696" y="55"/>
                </a:lnTo>
                <a:cubicBezTo>
                  <a:pt x="741" y="55"/>
                  <a:pt x="768" y="91"/>
                  <a:pt x="768" y="127"/>
                </a:cubicBezTo>
                <a:cubicBezTo>
                  <a:pt x="768" y="163"/>
                  <a:pt x="741" y="190"/>
                  <a:pt x="696" y="190"/>
                </a:cubicBezTo>
                <a:cubicBezTo>
                  <a:pt x="660" y="190"/>
                  <a:pt x="633" y="163"/>
                  <a:pt x="633" y="127"/>
                </a:cubicBezTo>
                <a:cubicBezTo>
                  <a:pt x="633" y="91"/>
                  <a:pt x="660" y="55"/>
                  <a:pt x="696" y="55"/>
                </a:cubicBezTo>
                <a:close/>
                <a:moveTo>
                  <a:pt x="127" y="478"/>
                </a:moveTo>
                <a:lnTo>
                  <a:pt x="127" y="478"/>
                </a:lnTo>
                <a:cubicBezTo>
                  <a:pt x="82" y="478"/>
                  <a:pt x="54" y="442"/>
                  <a:pt x="54" y="406"/>
                </a:cubicBezTo>
                <a:cubicBezTo>
                  <a:pt x="54" y="371"/>
                  <a:pt x="82" y="344"/>
                  <a:pt x="127" y="344"/>
                </a:cubicBezTo>
                <a:cubicBezTo>
                  <a:pt x="163" y="344"/>
                  <a:pt x="190" y="371"/>
                  <a:pt x="190" y="406"/>
                </a:cubicBezTo>
                <a:cubicBezTo>
                  <a:pt x="190" y="442"/>
                  <a:pt x="163" y="478"/>
                  <a:pt x="127" y="478"/>
                </a:cubicBezTo>
                <a:close/>
                <a:moveTo>
                  <a:pt x="696" y="767"/>
                </a:moveTo>
                <a:lnTo>
                  <a:pt x="696" y="767"/>
                </a:lnTo>
                <a:cubicBezTo>
                  <a:pt x="660" y="767"/>
                  <a:pt x="633" y="731"/>
                  <a:pt x="633" y="695"/>
                </a:cubicBezTo>
                <a:cubicBezTo>
                  <a:pt x="633" y="659"/>
                  <a:pt x="660" y="632"/>
                  <a:pt x="696" y="632"/>
                </a:cubicBezTo>
                <a:cubicBezTo>
                  <a:pt x="741" y="632"/>
                  <a:pt x="768" y="659"/>
                  <a:pt x="768" y="695"/>
                </a:cubicBezTo>
                <a:cubicBezTo>
                  <a:pt x="768" y="731"/>
                  <a:pt x="741" y="767"/>
                  <a:pt x="696" y="7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CBF9A7-99DB-F243-8260-AE4969502798}"/>
              </a:ext>
            </a:extLst>
          </p:cNvPr>
          <p:cNvGrpSpPr/>
          <p:nvPr/>
        </p:nvGrpSpPr>
        <p:grpSpPr>
          <a:xfrm>
            <a:off x="19605967" y="10813825"/>
            <a:ext cx="1517040" cy="1016064"/>
            <a:chOff x="11498771" y="20409553"/>
            <a:chExt cx="1948963" cy="1305353"/>
          </a:xfrm>
          <a:solidFill>
            <a:schemeClr val="accent3"/>
          </a:solidFill>
        </p:grpSpPr>
        <p:sp>
          <p:nvSpPr>
            <p:cNvPr id="180" name="Freeform 350">
              <a:extLst>
                <a:ext uri="{FF2B5EF4-FFF2-40B4-BE49-F238E27FC236}">
                  <a16:creationId xmlns:a16="http://schemas.microsoft.com/office/drawing/2014/main" id="{7A13E8F4-7B5B-3B40-A26F-E83406BEC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8771" y="20409553"/>
              <a:ext cx="1948963" cy="1096856"/>
            </a:xfrm>
            <a:custGeom>
              <a:avLst/>
              <a:gdLst>
                <a:gd name="T0" fmla="*/ 886 w 950"/>
                <a:gd name="T1" fmla="*/ 154 h 534"/>
                <a:gd name="T2" fmla="*/ 886 w 950"/>
                <a:gd name="T3" fmla="*/ 154 h 534"/>
                <a:gd name="T4" fmla="*/ 804 w 950"/>
                <a:gd name="T5" fmla="*/ 100 h 534"/>
                <a:gd name="T6" fmla="*/ 705 w 950"/>
                <a:gd name="T7" fmla="*/ 72 h 534"/>
                <a:gd name="T8" fmla="*/ 678 w 950"/>
                <a:gd name="T9" fmla="*/ 81 h 534"/>
                <a:gd name="T10" fmla="*/ 515 w 950"/>
                <a:gd name="T11" fmla="*/ 0 h 534"/>
                <a:gd name="T12" fmla="*/ 307 w 950"/>
                <a:gd name="T13" fmla="*/ 163 h 534"/>
                <a:gd name="T14" fmla="*/ 253 w 950"/>
                <a:gd name="T15" fmla="*/ 154 h 534"/>
                <a:gd name="T16" fmla="*/ 27 w 950"/>
                <a:gd name="T17" fmla="*/ 262 h 534"/>
                <a:gd name="T18" fmla="*/ 27 w 950"/>
                <a:gd name="T19" fmla="*/ 443 h 534"/>
                <a:gd name="T20" fmla="*/ 217 w 950"/>
                <a:gd name="T21" fmla="*/ 533 h 534"/>
                <a:gd name="T22" fmla="*/ 217 w 950"/>
                <a:gd name="T23" fmla="*/ 533 h 534"/>
                <a:gd name="T24" fmla="*/ 289 w 950"/>
                <a:gd name="T25" fmla="*/ 533 h 534"/>
                <a:gd name="T26" fmla="*/ 316 w 950"/>
                <a:gd name="T27" fmla="*/ 506 h 534"/>
                <a:gd name="T28" fmla="*/ 289 w 950"/>
                <a:gd name="T29" fmla="*/ 479 h 534"/>
                <a:gd name="T30" fmla="*/ 289 w 950"/>
                <a:gd name="T31" fmla="*/ 479 h 534"/>
                <a:gd name="T32" fmla="*/ 217 w 950"/>
                <a:gd name="T33" fmla="*/ 479 h 534"/>
                <a:gd name="T34" fmla="*/ 72 w 950"/>
                <a:gd name="T35" fmla="*/ 416 h 534"/>
                <a:gd name="T36" fmla="*/ 81 w 950"/>
                <a:gd name="T37" fmla="*/ 289 h 534"/>
                <a:gd name="T38" fmla="*/ 135 w 950"/>
                <a:gd name="T39" fmla="*/ 226 h 534"/>
                <a:gd name="T40" fmla="*/ 253 w 950"/>
                <a:gd name="T41" fmla="*/ 208 h 534"/>
                <a:gd name="T42" fmla="*/ 316 w 950"/>
                <a:gd name="T43" fmla="*/ 217 h 534"/>
                <a:gd name="T44" fmla="*/ 343 w 950"/>
                <a:gd name="T45" fmla="*/ 217 h 534"/>
                <a:gd name="T46" fmla="*/ 352 w 950"/>
                <a:gd name="T47" fmla="*/ 199 h 534"/>
                <a:gd name="T48" fmla="*/ 515 w 950"/>
                <a:gd name="T49" fmla="*/ 54 h 534"/>
                <a:gd name="T50" fmla="*/ 651 w 950"/>
                <a:gd name="T51" fmla="*/ 127 h 534"/>
                <a:gd name="T52" fmla="*/ 678 w 950"/>
                <a:gd name="T53" fmla="*/ 136 h 534"/>
                <a:gd name="T54" fmla="*/ 705 w 950"/>
                <a:gd name="T55" fmla="*/ 127 h 534"/>
                <a:gd name="T56" fmla="*/ 894 w 950"/>
                <a:gd name="T57" fmla="*/ 316 h 534"/>
                <a:gd name="T58" fmla="*/ 849 w 950"/>
                <a:gd name="T59" fmla="*/ 434 h 534"/>
                <a:gd name="T60" fmla="*/ 687 w 950"/>
                <a:gd name="T61" fmla="*/ 479 h 534"/>
                <a:gd name="T62" fmla="*/ 660 w 950"/>
                <a:gd name="T63" fmla="*/ 506 h 534"/>
                <a:gd name="T64" fmla="*/ 687 w 950"/>
                <a:gd name="T65" fmla="*/ 533 h 534"/>
                <a:gd name="T66" fmla="*/ 949 w 950"/>
                <a:gd name="T67" fmla="*/ 316 h 534"/>
                <a:gd name="T68" fmla="*/ 886 w 950"/>
                <a:gd name="T69" fmla="*/ 15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50" h="534">
                  <a:moveTo>
                    <a:pt x="886" y="154"/>
                  </a:moveTo>
                  <a:lnTo>
                    <a:pt x="886" y="154"/>
                  </a:lnTo>
                  <a:cubicBezTo>
                    <a:pt x="868" y="127"/>
                    <a:pt x="840" y="109"/>
                    <a:pt x="804" y="100"/>
                  </a:cubicBezTo>
                  <a:cubicBezTo>
                    <a:pt x="777" y="81"/>
                    <a:pt x="741" y="81"/>
                    <a:pt x="705" y="72"/>
                  </a:cubicBezTo>
                  <a:cubicBezTo>
                    <a:pt x="696" y="72"/>
                    <a:pt x="687" y="81"/>
                    <a:pt x="678" y="81"/>
                  </a:cubicBezTo>
                  <a:cubicBezTo>
                    <a:pt x="641" y="27"/>
                    <a:pt x="578" y="0"/>
                    <a:pt x="515" y="0"/>
                  </a:cubicBezTo>
                  <a:cubicBezTo>
                    <a:pt x="416" y="0"/>
                    <a:pt x="334" y="63"/>
                    <a:pt x="307" y="163"/>
                  </a:cubicBezTo>
                  <a:cubicBezTo>
                    <a:pt x="289" y="154"/>
                    <a:pt x="271" y="154"/>
                    <a:pt x="253" y="154"/>
                  </a:cubicBezTo>
                  <a:cubicBezTo>
                    <a:pt x="154" y="154"/>
                    <a:pt x="72" y="190"/>
                    <a:pt x="27" y="262"/>
                  </a:cubicBezTo>
                  <a:cubicBezTo>
                    <a:pt x="0" y="316"/>
                    <a:pt x="0" y="389"/>
                    <a:pt x="27" y="443"/>
                  </a:cubicBezTo>
                  <a:cubicBezTo>
                    <a:pt x="63" y="506"/>
                    <a:pt x="135" y="533"/>
                    <a:pt x="217" y="533"/>
                  </a:cubicBezTo>
                  <a:lnTo>
                    <a:pt x="217" y="533"/>
                  </a:lnTo>
                  <a:cubicBezTo>
                    <a:pt x="289" y="533"/>
                    <a:pt x="289" y="533"/>
                    <a:pt x="289" y="533"/>
                  </a:cubicBezTo>
                  <a:cubicBezTo>
                    <a:pt x="307" y="533"/>
                    <a:pt x="316" y="524"/>
                    <a:pt x="316" y="506"/>
                  </a:cubicBezTo>
                  <a:cubicBezTo>
                    <a:pt x="316" y="497"/>
                    <a:pt x="307" y="479"/>
                    <a:pt x="289" y="479"/>
                  </a:cubicBezTo>
                  <a:lnTo>
                    <a:pt x="289" y="479"/>
                  </a:lnTo>
                  <a:cubicBezTo>
                    <a:pt x="217" y="479"/>
                    <a:pt x="217" y="479"/>
                    <a:pt x="217" y="479"/>
                  </a:cubicBezTo>
                  <a:cubicBezTo>
                    <a:pt x="154" y="479"/>
                    <a:pt x="99" y="461"/>
                    <a:pt x="72" y="416"/>
                  </a:cubicBezTo>
                  <a:cubicBezTo>
                    <a:pt x="54" y="380"/>
                    <a:pt x="54" y="325"/>
                    <a:pt x="81" y="289"/>
                  </a:cubicBezTo>
                  <a:cubicBezTo>
                    <a:pt x="90" y="262"/>
                    <a:pt x="109" y="244"/>
                    <a:pt x="135" y="226"/>
                  </a:cubicBezTo>
                  <a:cubicBezTo>
                    <a:pt x="172" y="217"/>
                    <a:pt x="208" y="208"/>
                    <a:pt x="253" y="208"/>
                  </a:cubicBezTo>
                  <a:cubicBezTo>
                    <a:pt x="280" y="208"/>
                    <a:pt x="298" y="208"/>
                    <a:pt x="316" y="217"/>
                  </a:cubicBezTo>
                  <a:cubicBezTo>
                    <a:pt x="325" y="226"/>
                    <a:pt x="334" y="217"/>
                    <a:pt x="343" y="217"/>
                  </a:cubicBezTo>
                  <a:cubicBezTo>
                    <a:pt x="352" y="217"/>
                    <a:pt x="352" y="208"/>
                    <a:pt x="352" y="199"/>
                  </a:cubicBezTo>
                  <a:cubicBezTo>
                    <a:pt x="362" y="118"/>
                    <a:pt x="434" y="54"/>
                    <a:pt x="515" y="54"/>
                  </a:cubicBezTo>
                  <a:cubicBezTo>
                    <a:pt x="569" y="54"/>
                    <a:pt x="615" y="81"/>
                    <a:pt x="651" y="127"/>
                  </a:cubicBezTo>
                  <a:cubicBezTo>
                    <a:pt x="651" y="127"/>
                    <a:pt x="660" y="136"/>
                    <a:pt x="678" y="136"/>
                  </a:cubicBezTo>
                  <a:cubicBezTo>
                    <a:pt x="687" y="136"/>
                    <a:pt x="696" y="127"/>
                    <a:pt x="705" y="127"/>
                  </a:cubicBezTo>
                  <a:cubicBezTo>
                    <a:pt x="831" y="136"/>
                    <a:pt x="894" y="226"/>
                    <a:pt x="894" y="316"/>
                  </a:cubicBezTo>
                  <a:cubicBezTo>
                    <a:pt x="894" y="362"/>
                    <a:pt x="877" y="398"/>
                    <a:pt x="849" y="434"/>
                  </a:cubicBezTo>
                  <a:cubicBezTo>
                    <a:pt x="813" y="461"/>
                    <a:pt x="750" y="479"/>
                    <a:pt x="687" y="479"/>
                  </a:cubicBezTo>
                  <a:cubicBezTo>
                    <a:pt x="669" y="479"/>
                    <a:pt x="660" y="497"/>
                    <a:pt x="660" y="506"/>
                  </a:cubicBezTo>
                  <a:cubicBezTo>
                    <a:pt x="660" y="524"/>
                    <a:pt x="669" y="533"/>
                    <a:pt x="687" y="533"/>
                  </a:cubicBezTo>
                  <a:cubicBezTo>
                    <a:pt x="868" y="533"/>
                    <a:pt x="949" y="425"/>
                    <a:pt x="949" y="316"/>
                  </a:cubicBezTo>
                  <a:cubicBezTo>
                    <a:pt x="949" y="253"/>
                    <a:pt x="931" y="199"/>
                    <a:pt x="886" y="15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1" name="Freeform 351">
              <a:extLst>
                <a:ext uri="{FF2B5EF4-FFF2-40B4-BE49-F238E27FC236}">
                  <a16:creationId xmlns:a16="http://schemas.microsoft.com/office/drawing/2014/main" id="{CD9B5FC1-CCA9-5A46-B1F8-A73608FFC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7708" y="21007839"/>
              <a:ext cx="634547" cy="707067"/>
            </a:xfrm>
            <a:custGeom>
              <a:avLst/>
              <a:gdLst>
                <a:gd name="T0" fmla="*/ 262 w 308"/>
                <a:gd name="T1" fmla="*/ 172 h 345"/>
                <a:gd name="T2" fmla="*/ 262 w 308"/>
                <a:gd name="T3" fmla="*/ 172 h 345"/>
                <a:gd name="T4" fmla="*/ 181 w 308"/>
                <a:gd name="T5" fmla="*/ 253 h 345"/>
                <a:gd name="T6" fmla="*/ 181 w 308"/>
                <a:gd name="T7" fmla="*/ 27 h 345"/>
                <a:gd name="T8" fmla="*/ 154 w 308"/>
                <a:gd name="T9" fmla="*/ 0 h 345"/>
                <a:gd name="T10" fmla="*/ 154 w 308"/>
                <a:gd name="T11" fmla="*/ 0 h 345"/>
                <a:gd name="T12" fmla="*/ 127 w 308"/>
                <a:gd name="T13" fmla="*/ 27 h 345"/>
                <a:gd name="T14" fmla="*/ 127 w 308"/>
                <a:gd name="T15" fmla="*/ 253 h 345"/>
                <a:gd name="T16" fmla="*/ 46 w 308"/>
                <a:gd name="T17" fmla="*/ 172 h 345"/>
                <a:gd name="T18" fmla="*/ 9 w 308"/>
                <a:gd name="T19" fmla="*/ 172 h 345"/>
                <a:gd name="T20" fmla="*/ 9 w 308"/>
                <a:gd name="T21" fmla="*/ 208 h 345"/>
                <a:gd name="T22" fmla="*/ 136 w 308"/>
                <a:gd name="T23" fmla="*/ 334 h 345"/>
                <a:gd name="T24" fmla="*/ 136 w 308"/>
                <a:gd name="T25" fmla="*/ 334 h 345"/>
                <a:gd name="T26" fmla="*/ 136 w 308"/>
                <a:gd name="T27" fmla="*/ 334 h 345"/>
                <a:gd name="T28" fmla="*/ 136 w 308"/>
                <a:gd name="T29" fmla="*/ 334 h 345"/>
                <a:gd name="T30" fmla="*/ 136 w 308"/>
                <a:gd name="T31" fmla="*/ 334 h 345"/>
                <a:gd name="T32" fmla="*/ 136 w 308"/>
                <a:gd name="T33" fmla="*/ 334 h 345"/>
                <a:gd name="T34" fmla="*/ 136 w 308"/>
                <a:gd name="T35" fmla="*/ 334 h 345"/>
                <a:gd name="T36" fmla="*/ 145 w 308"/>
                <a:gd name="T37" fmla="*/ 344 h 345"/>
                <a:gd name="T38" fmla="*/ 145 w 308"/>
                <a:gd name="T39" fmla="*/ 344 h 345"/>
                <a:gd name="T40" fmla="*/ 145 w 308"/>
                <a:gd name="T41" fmla="*/ 344 h 345"/>
                <a:gd name="T42" fmla="*/ 145 w 308"/>
                <a:gd name="T43" fmla="*/ 344 h 345"/>
                <a:gd name="T44" fmla="*/ 154 w 308"/>
                <a:gd name="T45" fmla="*/ 344 h 345"/>
                <a:gd name="T46" fmla="*/ 172 w 308"/>
                <a:gd name="T47" fmla="*/ 334 h 345"/>
                <a:gd name="T48" fmla="*/ 299 w 308"/>
                <a:gd name="T49" fmla="*/ 208 h 345"/>
                <a:gd name="T50" fmla="*/ 299 w 308"/>
                <a:gd name="T51" fmla="*/ 172 h 345"/>
                <a:gd name="T52" fmla="*/ 262 w 308"/>
                <a:gd name="T53" fmla="*/ 172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345">
                  <a:moveTo>
                    <a:pt x="262" y="172"/>
                  </a:moveTo>
                  <a:lnTo>
                    <a:pt x="262" y="172"/>
                  </a:lnTo>
                  <a:cubicBezTo>
                    <a:pt x="181" y="253"/>
                    <a:pt x="181" y="253"/>
                    <a:pt x="181" y="253"/>
                  </a:cubicBezTo>
                  <a:cubicBezTo>
                    <a:pt x="181" y="27"/>
                    <a:pt x="181" y="27"/>
                    <a:pt x="181" y="27"/>
                  </a:cubicBezTo>
                  <a:cubicBezTo>
                    <a:pt x="181" y="9"/>
                    <a:pt x="163" y="0"/>
                    <a:pt x="154" y="0"/>
                  </a:cubicBezTo>
                  <a:lnTo>
                    <a:pt x="154" y="0"/>
                  </a:lnTo>
                  <a:cubicBezTo>
                    <a:pt x="136" y="0"/>
                    <a:pt x="127" y="9"/>
                    <a:pt x="127" y="27"/>
                  </a:cubicBezTo>
                  <a:cubicBezTo>
                    <a:pt x="127" y="253"/>
                    <a:pt x="127" y="253"/>
                    <a:pt x="127" y="253"/>
                  </a:cubicBezTo>
                  <a:cubicBezTo>
                    <a:pt x="46" y="172"/>
                    <a:pt x="46" y="172"/>
                    <a:pt x="46" y="172"/>
                  </a:cubicBezTo>
                  <a:cubicBezTo>
                    <a:pt x="37" y="163"/>
                    <a:pt x="18" y="163"/>
                    <a:pt x="9" y="172"/>
                  </a:cubicBezTo>
                  <a:cubicBezTo>
                    <a:pt x="0" y="181"/>
                    <a:pt x="0" y="199"/>
                    <a:pt x="9" y="208"/>
                  </a:cubicBezTo>
                  <a:cubicBezTo>
                    <a:pt x="136" y="334"/>
                    <a:pt x="136" y="334"/>
                    <a:pt x="136" y="334"/>
                  </a:cubicBezTo>
                  <a:lnTo>
                    <a:pt x="136" y="334"/>
                  </a:lnTo>
                  <a:lnTo>
                    <a:pt x="136" y="334"/>
                  </a:lnTo>
                  <a:lnTo>
                    <a:pt x="136" y="334"/>
                  </a:lnTo>
                  <a:lnTo>
                    <a:pt x="136" y="334"/>
                  </a:lnTo>
                  <a:lnTo>
                    <a:pt x="136" y="334"/>
                  </a:lnTo>
                  <a:lnTo>
                    <a:pt x="136" y="334"/>
                  </a:lnTo>
                  <a:cubicBezTo>
                    <a:pt x="145" y="344"/>
                    <a:pt x="145" y="344"/>
                    <a:pt x="145" y="344"/>
                  </a:cubicBezTo>
                  <a:lnTo>
                    <a:pt x="145" y="344"/>
                  </a:lnTo>
                  <a:lnTo>
                    <a:pt x="145" y="344"/>
                  </a:lnTo>
                  <a:lnTo>
                    <a:pt x="145" y="344"/>
                  </a:lnTo>
                  <a:lnTo>
                    <a:pt x="154" y="344"/>
                  </a:lnTo>
                  <a:cubicBezTo>
                    <a:pt x="163" y="344"/>
                    <a:pt x="163" y="344"/>
                    <a:pt x="172" y="334"/>
                  </a:cubicBezTo>
                  <a:cubicBezTo>
                    <a:pt x="299" y="208"/>
                    <a:pt x="299" y="208"/>
                    <a:pt x="299" y="208"/>
                  </a:cubicBezTo>
                  <a:cubicBezTo>
                    <a:pt x="307" y="199"/>
                    <a:pt x="307" y="181"/>
                    <a:pt x="299" y="172"/>
                  </a:cubicBezTo>
                  <a:cubicBezTo>
                    <a:pt x="290" y="163"/>
                    <a:pt x="271" y="163"/>
                    <a:pt x="262" y="17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82" name="Freeform 352">
            <a:extLst>
              <a:ext uri="{FF2B5EF4-FFF2-40B4-BE49-F238E27FC236}">
                <a16:creationId xmlns:a16="http://schemas.microsoft.com/office/drawing/2014/main" id="{E702DBA6-4FEE-B843-A5FE-37EE0B23A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5239" y="7924966"/>
            <a:ext cx="1001952" cy="1016062"/>
          </a:xfrm>
          <a:custGeom>
            <a:avLst/>
            <a:gdLst>
              <a:gd name="T0" fmla="*/ 587 w 624"/>
              <a:gd name="T1" fmla="*/ 0 h 634"/>
              <a:gd name="T2" fmla="*/ 587 w 624"/>
              <a:gd name="T3" fmla="*/ 0 h 634"/>
              <a:gd name="T4" fmla="*/ 36 w 624"/>
              <a:gd name="T5" fmla="*/ 0 h 634"/>
              <a:gd name="T6" fmla="*/ 0 w 624"/>
              <a:gd name="T7" fmla="*/ 36 h 634"/>
              <a:gd name="T8" fmla="*/ 0 w 624"/>
              <a:gd name="T9" fmla="*/ 597 h 634"/>
              <a:gd name="T10" fmla="*/ 36 w 624"/>
              <a:gd name="T11" fmla="*/ 633 h 634"/>
              <a:gd name="T12" fmla="*/ 587 w 624"/>
              <a:gd name="T13" fmla="*/ 633 h 634"/>
              <a:gd name="T14" fmla="*/ 623 w 624"/>
              <a:gd name="T15" fmla="*/ 597 h 634"/>
              <a:gd name="T16" fmla="*/ 623 w 624"/>
              <a:gd name="T17" fmla="*/ 36 h 634"/>
              <a:gd name="T18" fmla="*/ 587 w 624"/>
              <a:gd name="T19" fmla="*/ 0 h 634"/>
              <a:gd name="T20" fmla="*/ 569 w 624"/>
              <a:gd name="T21" fmla="*/ 54 h 634"/>
              <a:gd name="T22" fmla="*/ 569 w 624"/>
              <a:gd name="T23" fmla="*/ 54 h 634"/>
              <a:gd name="T24" fmla="*/ 569 w 624"/>
              <a:gd name="T25" fmla="*/ 380 h 634"/>
              <a:gd name="T26" fmla="*/ 406 w 624"/>
              <a:gd name="T27" fmla="*/ 380 h 634"/>
              <a:gd name="T28" fmla="*/ 388 w 624"/>
              <a:gd name="T29" fmla="*/ 389 h 634"/>
              <a:gd name="T30" fmla="*/ 379 w 624"/>
              <a:gd name="T31" fmla="*/ 407 h 634"/>
              <a:gd name="T32" fmla="*/ 370 w 624"/>
              <a:gd name="T33" fmla="*/ 452 h 634"/>
              <a:gd name="T34" fmla="*/ 316 w 624"/>
              <a:gd name="T35" fmla="*/ 488 h 634"/>
              <a:gd name="T36" fmla="*/ 253 w 624"/>
              <a:gd name="T37" fmla="*/ 452 h 634"/>
              <a:gd name="T38" fmla="*/ 244 w 624"/>
              <a:gd name="T39" fmla="*/ 407 h 634"/>
              <a:gd name="T40" fmla="*/ 217 w 624"/>
              <a:gd name="T41" fmla="*/ 380 h 634"/>
              <a:gd name="T42" fmla="*/ 54 w 624"/>
              <a:gd name="T43" fmla="*/ 380 h 634"/>
              <a:gd name="T44" fmla="*/ 54 w 624"/>
              <a:gd name="T45" fmla="*/ 54 h 634"/>
              <a:gd name="T46" fmla="*/ 569 w 624"/>
              <a:gd name="T47" fmla="*/ 54 h 634"/>
              <a:gd name="T48" fmla="*/ 54 w 624"/>
              <a:gd name="T49" fmla="*/ 578 h 634"/>
              <a:gd name="T50" fmla="*/ 54 w 624"/>
              <a:gd name="T51" fmla="*/ 578 h 634"/>
              <a:gd name="T52" fmla="*/ 54 w 624"/>
              <a:gd name="T53" fmla="*/ 434 h 634"/>
              <a:gd name="T54" fmla="*/ 189 w 624"/>
              <a:gd name="T55" fmla="*/ 434 h 634"/>
              <a:gd name="T56" fmla="*/ 198 w 624"/>
              <a:gd name="T57" fmla="*/ 470 h 634"/>
              <a:gd name="T58" fmla="*/ 316 w 624"/>
              <a:gd name="T59" fmla="*/ 542 h 634"/>
              <a:gd name="T60" fmla="*/ 397 w 624"/>
              <a:gd name="T61" fmla="*/ 506 h 634"/>
              <a:gd name="T62" fmla="*/ 434 w 624"/>
              <a:gd name="T63" fmla="*/ 434 h 634"/>
              <a:gd name="T64" fmla="*/ 569 w 624"/>
              <a:gd name="T65" fmla="*/ 434 h 634"/>
              <a:gd name="T66" fmla="*/ 569 w 624"/>
              <a:gd name="T67" fmla="*/ 578 h 634"/>
              <a:gd name="T68" fmla="*/ 54 w 624"/>
              <a:gd name="T69" fmla="*/ 578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24" h="634">
                <a:moveTo>
                  <a:pt x="587" y="0"/>
                </a:moveTo>
                <a:lnTo>
                  <a:pt x="587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97"/>
                  <a:pt x="0" y="597"/>
                  <a:pt x="0" y="597"/>
                </a:cubicBezTo>
                <a:cubicBezTo>
                  <a:pt x="0" y="615"/>
                  <a:pt x="18" y="633"/>
                  <a:pt x="36" y="633"/>
                </a:cubicBezTo>
                <a:cubicBezTo>
                  <a:pt x="587" y="633"/>
                  <a:pt x="587" y="633"/>
                  <a:pt x="587" y="633"/>
                </a:cubicBezTo>
                <a:cubicBezTo>
                  <a:pt x="614" y="633"/>
                  <a:pt x="623" y="615"/>
                  <a:pt x="623" y="597"/>
                </a:cubicBezTo>
                <a:cubicBezTo>
                  <a:pt x="623" y="36"/>
                  <a:pt x="623" y="36"/>
                  <a:pt x="623" y="36"/>
                </a:cubicBezTo>
                <a:cubicBezTo>
                  <a:pt x="623" y="18"/>
                  <a:pt x="614" y="0"/>
                  <a:pt x="587" y="0"/>
                </a:cubicBezTo>
                <a:close/>
                <a:moveTo>
                  <a:pt x="569" y="54"/>
                </a:moveTo>
                <a:lnTo>
                  <a:pt x="569" y="54"/>
                </a:lnTo>
                <a:cubicBezTo>
                  <a:pt x="569" y="380"/>
                  <a:pt x="569" y="380"/>
                  <a:pt x="569" y="380"/>
                </a:cubicBezTo>
                <a:cubicBezTo>
                  <a:pt x="406" y="380"/>
                  <a:pt x="406" y="380"/>
                  <a:pt x="406" y="380"/>
                </a:cubicBezTo>
                <a:cubicBezTo>
                  <a:pt x="397" y="380"/>
                  <a:pt x="397" y="389"/>
                  <a:pt x="388" y="389"/>
                </a:cubicBezTo>
                <a:cubicBezTo>
                  <a:pt x="388" y="398"/>
                  <a:pt x="379" y="407"/>
                  <a:pt x="379" y="407"/>
                </a:cubicBezTo>
                <a:cubicBezTo>
                  <a:pt x="379" y="416"/>
                  <a:pt x="379" y="434"/>
                  <a:pt x="370" y="452"/>
                </a:cubicBezTo>
                <a:cubicBezTo>
                  <a:pt x="361" y="470"/>
                  <a:pt x="343" y="488"/>
                  <a:pt x="316" y="488"/>
                </a:cubicBezTo>
                <a:cubicBezTo>
                  <a:pt x="280" y="488"/>
                  <a:pt x="262" y="470"/>
                  <a:pt x="253" y="452"/>
                </a:cubicBezTo>
                <a:cubicBezTo>
                  <a:pt x="244" y="434"/>
                  <a:pt x="244" y="407"/>
                  <a:pt x="244" y="407"/>
                </a:cubicBezTo>
                <a:cubicBezTo>
                  <a:pt x="244" y="398"/>
                  <a:pt x="226" y="380"/>
                  <a:pt x="217" y="380"/>
                </a:cubicBezTo>
                <a:cubicBezTo>
                  <a:pt x="54" y="380"/>
                  <a:pt x="54" y="380"/>
                  <a:pt x="54" y="380"/>
                </a:cubicBezTo>
                <a:cubicBezTo>
                  <a:pt x="54" y="54"/>
                  <a:pt x="54" y="54"/>
                  <a:pt x="54" y="54"/>
                </a:cubicBezTo>
                <a:lnTo>
                  <a:pt x="569" y="54"/>
                </a:lnTo>
                <a:close/>
                <a:moveTo>
                  <a:pt x="54" y="578"/>
                </a:moveTo>
                <a:lnTo>
                  <a:pt x="54" y="578"/>
                </a:lnTo>
                <a:cubicBezTo>
                  <a:pt x="54" y="434"/>
                  <a:pt x="54" y="434"/>
                  <a:pt x="54" y="434"/>
                </a:cubicBezTo>
                <a:cubicBezTo>
                  <a:pt x="189" y="434"/>
                  <a:pt x="189" y="434"/>
                  <a:pt x="189" y="434"/>
                </a:cubicBezTo>
                <a:cubicBezTo>
                  <a:pt x="189" y="443"/>
                  <a:pt x="198" y="461"/>
                  <a:pt x="198" y="470"/>
                </a:cubicBezTo>
                <a:cubicBezTo>
                  <a:pt x="226" y="515"/>
                  <a:pt x="262" y="542"/>
                  <a:pt x="316" y="542"/>
                </a:cubicBezTo>
                <a:cubicBezTo>
                  <a:pt x="352" y="542"/>
                  <a:pt x="379" y="524"/>
                  <a:pt x="397" y="506"/>
                </a:cubicBezTo>
                <a:cubicBezTo>
                  <a:pt x="415" y="488"/>
                  <a:pt x="425" y="461"/>
                  <a:pt x="434" y="434"/>
                </a:cubicBezTo>
                <a:cubicBezTo>
                  <a:pt x="569" y="434"/>
                  <a:pt x="569" y="434"/>
                  <a:pt x="569" y="434"/>
                </a:cubicBezTo>
                <a:cubicBezTo>
                  <a:pt x="569" y="578"/>
                  <a:pt x="569" y="578"/>
                  <a:pt x="569" y="578"/>
                </a:cubicBezTo>
                <a:lnTo>
                  <a:pt x="54" y="5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CuadroTexto 395">
            <a:extLst>
              <a:ext uri="{FF2B5EF4-FFF2-40B4-BE49-F238E27FC236}">
                <a16:creationId xmlns:a16="http://schemas.microsoft.com/office/drawing/2014/main" id="{6040BD0B-10A4-EC4D-B5BC-A9636060C41A}"/>
              </a:ext>
            </a:extLst>
          </p:cNvPr>
          <p:cNvSpPr txBox="1"/>
          <p:nvPr/>
        </p:nvSpPr>
        <p:spPr>
          <a:xfrm>
            <a:off x="21068314" y="4979656"/>
            <a:ext cx="2542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Develop</a:t>
            </a:r>
          </a:p>
        </p:txBody>
      </p:sp>
      <p:sp>
        <p:nvSpPr>
          <p:cNvPr id="187" name="CuadroTexto 395">
            <a:extLst>
              <a:ext uri="{FF2B5EF4-FFF2-40B4-BE49-F238E27FC236}">
                <a16:creationId xmlns:a16="http://schemas.microsoft.com/office/drawing/2014/main" id="{30D8B624-EFDF-6947-A266-A0773E52DC64}"/>
              </a:ext>
            </a:extLst>
          </p:cNvPr>
          <p:cNvSpPr txBox="1"/>
          <p:nvPr/>
        </p:nvSpPr>
        <p:spPr>
          <a:xfrm>
            <a:off x="21068314" y="8127474"/>
            <a:ext cx="2542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Analyze</a:t>
            </a:r>
          </a:p>
        </p:txBody>
      </p:sp>
      <p:sp>
        <p:nvSpPr>
          <p:cNvPr id="188" name="CuadroTexto 395">
            <a:extLst>
              <a:ext uri="{FF2B5EF4-FFF2-40B4-BE49-F238E27FC236}">
                <a16:creationId xmlns:a16="http://schemas.microsoft.com/office/drawing/2014/main" id="{9A7B9206-47AF-EB40-8FB2-37D17A94C732}"/>
              </a:ext>
            </a:extLst>
          </p:cNvPr>
          <p:cNvSpPr txBox="1"/>
          <p:nvPr/>
        </p:nvSpPr>
        <p:spPr>
          <a:xfrm>
            <a:off x="21068314" y="11038223"/>
            <a:ext cx="2542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Identify</a:t>
            </a:r>
          </a:p>
        </p:txBody>
      </p:sp>
      <p:sp>
        <p:nvSpPr>
          <p:cNvPr id="189" name="Right Arrow 188">
            <a:extLst>
              <a:ext uri="{FF2B5EF4-FFF2-40B4-BE49-F238E27FC236}">
                <a16:creationId xmlns:a16="http://schemas.microsoft.com/office/drawing/2014/main" id="{76D2A7AD-881A-CB40-AAA1-F57B92496F9D}"/>
              </a:ext>
            </a:extLst>
          </p:cNvPr>
          <p:cNvSpPr/>
          <p:nvPr/>
        </p:nvSpPr>
        <p:spPr>
          <a:xfrm>
            <a:off x="11577351" y="7928263"/>
            <a:ext cx="1307835" cy="872622"/>
          </a:xfrm>
          <a:prstGeom prst="rightArrow">
            <a:avLst>
              <a:gd name="adj1" fmla="val 53221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7101C1C2-1B5C-2546-8F7D-A37E902E54B3}"/>
              </a:ext>
            </a:extLst>
          </p:cNvPr>
          <p:cNvGrpSpPr/>
          <p:nvPr/>
        </p:nvGrpSpPr>
        <p:grpSpPr>
          <a:xfrm>
            <a:off x="13268676" y="6722187"/>
            <a:ext cx="4196011" cy="3307705"/>
            <a:chOff x="2693074" y="6310689"/>
            <a:chExt cx="7791004" cy="6141632"/>
          </a:xfrm>
        </p:grpSpPr>
        <p:sp>
          <p:nvSpPr>
            <p:cNvPr id="196" name="Freeform: Shape 3104">
              <a:extLst>
                <a:ext uri="{FF2B5EF4-FFF2-40B4-BE49-F238E27FC236}">
                  <a16:creationId xmlns:a16="http://schemas.microsoft.com/office/drawing/2014/main" id="{42EA21FC-6A4E-9846-ADB4-5EB6221E7EF3}"/>
                </a:ext>
              </a:extLst>
            </p:cNvPr>
            <p:cNvSpPr/>
            <p:nvPr/>
          </p:nvSpPr>
          <p:spPr>
            <a:xfrm>
              <a:off x="5809476" y="11383130"/>
              <a:ext cx="1566489" cy="10691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0" h="130">
                  <a:moveTo>
                    <a:pt x="185" y="114"/>
                  </a:moveTo>
                  <a:lnTo>
                    <a:pt x="160" y="114"/>
                  </a:lnTo>
                  <a:lnTo>
                    <a:pt x="150" y="0"/>
                  </a:lnTo>
                  <a:lnTo>
                    <a:pt x="39" y="0"/>
                  </a:lnTo>
                  <a:lnTo>
                    <a:pt x="29" y="114"/>
                  </a:lnTo>
                  <a:lnTo>
                    <a:pt x="5" y="114"/>
                  </a:lnTo>
                  <a:cubicBezTo>
                    <a:pt x="2" y="114"/>
                    <a:pt x="0" y="115"/>
                    <a:pt x="0" y="116"/>
                  </a:cubicBezTo>
                  <a:lnTo>
                    <a:pt x="0" y="128"/>
                  </a:lnTo>
                  <a:cubicBezTo>
                    <a:pt x="0" y="129"/>
                    <a:pt x="2" y="130"/>
                    <a:pt x="5" y="130"/>
                  </a:cubicBezTo>
                  <a:lnTo>
                    <a:pt x="185" y="130"/>
                  </a:lnTo>
                  <a:cubicBezTo>
                    <a:pt x="187" y="130"/>
                    <a:pt x="190" y="129"/>
                    <a:pt x="190" y="128"/>
                  </a:cubicBezTo>
                  <a:lnTo>
                    <a:pt x="190" y="116"/>
                  </a:lnTo>
                  <a:cubicBezTo>
                    <a:pt x="190" y="115"/>
                    <a:pt x="187" y="114"/>
                    <a:pt x="185" y="114"/>
                  </a:cubicBez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7" name="Freeform: Shape 3105">
              <a:extLst>
                <a:ext uri="{FF2B5EF4-FFF2-40B4-BE49-F238E27FC236}">
                  <a16:creationId xmlns:a16="http://schemas.microsoft.com/office/drawing/2014/main" id="{FA1494B8-D46A-A84C-8D7B-B915E1230FA1}"/>
                </a:ext>
              </a:extLst>
            </p:cNvPr>
            <p:cNvSpPr/>
            <p:nvPr/>
          </p:nvSpPr>
          <p:spPr>
            <a:xfrm>
              <a:off x="2693074" y="6310689"/>
              <a:ext cx="7791004" cy="51801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1" h="626">
                  <a:moveTo>
                    <a:pt x="916" y="626"/>
                  </a:moveTo>
                  <a:lnTo>
                    <a:pt x="26" y="626"/>
                  </a:lnTo>
                  <a:cubicBezTo>
                    <a:pt x="12" y="626"/>
                    <a:pt x="0" y="615"/>
                    <a:pt x="0" y="601"/>
                  </a:cubicBezTo>
                  <a:lnTo>
                    <a:pt x="0" y="25"/>
                  </a:lnTo>
                  <a:cubicBezTo>
                    <a:pt x="0" y="11"/>
                    <a:pt x="12" y="0"/>
                    <a:pt x="26" y="0"/>
                  </a:cubicBezTo>
                  <a:lnTo>
                    <a:pt x="916" y="0"/>
                  </a:lnTo>
                  <a:cubicBezTo>
                    <a:pt x="930" y="0"/>
                    <a:pt x="941" y="11"/>
                    <a:pt x="941" y="25"/>
                  </a:cubicBezTo>
                  <a:lnTo>
                    <a:pt x="941" y="601"/>
                  </a:lnTo>
                  <a:cubicBezTo>
                    <a:pt x="941" y="615"/>
                    <a:pt x="930" y="626"/>
                    <a:pt x="916" y="626"/>
                  </a:cubicBezTo>
                  <a:close/>
                </a:path>
              </a:pathLst>
            </a:custGeom>
            <a:solidFill>
              <a:schemeClr val="tx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8" name="Freeform: Shape 3106">
              <a:extLst>
                <a:ext uri="{FF2B5EF4-FFF2-40B4-BE49-F238E27FC236}">
                  <a16:creationId xmlns:a16="http://schemas.microsoft.com/office/drawing/2014/main" id="{732FBC00-EE10-6F45-A8CE-38A834B72035}"/>
                </a:ext>
              </a:extLst>
            </p:cNvPr>
            <p:cNvSpPr/>
            <p:nvPr/>
          </p:nvSpPr>
          <p:spPr>
            <a:xfrm>
              <a:off x="3016318" y="6675374"/>
              <a:ext cx="7144517" cy="44508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3" h="538">
                  <a:moveTo>
                    <a:pt x="863" y="538"/>
                  </a:moveTo>
                  <a:lnTo>
                    <a:pt x="0" y="538"/>
                  </a:lnTo>
                  <a:lnTo>
                    <a:pt x="0" y="0"/>
                  </a:lnTo>
                  <a:lnTo>
                    <a:pt x="863" y="0"/>
                  </a:ln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99" name="Right Arrow 198">
            <a:extLst>
              <a:ext uri="{FF2B5EF4-FFF2-40B4-BE49-F238E27FC236}">
                <a16:creationId xmlns:a16="http://schemas.microsoft.com/office/drawing/2014/main" id="{799A2A54-821E-DF43-9B99-152092D9AD80}"/>
              </a:ext>
            </a:extLst>
          </p:cNvPr>
          <p:cNvSpPr/>
          <p:nvPr/>
        </p:nvSpPr>
        <p:spPr>
          <a:xfrm rot="19800000">
            <a:off x="17876550" y="5843764"/>
            <a:ext cx="1307835" cy="872622"/>
          </a:xfrm>
          <a:prstGeom prst="rightArrow">
            <a:avLst>
              <a:gd name="adj1" fmla="val 53221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ight Arrow 199">
            <a:extLst>
              <a:ext uri="{FF2B5EF4-FFF2-40B4-BE49-F238E27FC236}">
                <a16:creationId xmlns:a16="http://schemas.microsoft.com/office/drawing/2014/main" id="{057A13EC-2F8F-1B41-A464-55B773E037AC}"/>
              </a:ext>
            </a:extLst>
          </p:cNvPr>
          <p:cNvSpPr/>
          <p:nvPr/>
        </p:nvSpPr>
        <p:spPr>
          <a:xfrm rot="1800000">
            <a:off x="17876552" y="10010479"/>
            <a:ext cx="1307835" cy="872622"/>
          </a:xfrm>
          <a:prstGeom prst="rightArrow">
            <a:avLst>
              <a:gd name="adj1" fmla="val 53221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ight Arrow 200">
            <a:extLst>
              <a:ext uri="{FF2B5EF4-FFF2-40B4-BE49-F238E27FC236}">
                <a16:creationId xmlns:a16="http://schemas.microsoft.com/office/drawing/2014/main" id="{EBEC6135-969B-F64B-8BDF-00D0F849CCB5}"/>
              </a:ext>
            </a:extLst>
          </p:cNvPr>
          <p:cNvSpPr/>
          <p:nvPr/>
        </p:nvSpPr>
        <p:spPr>
          <a:xfrm>
            <a:off x="17978151" y="7928263"/>
            <a:ext cx="1307835" cy="872622"/>
          </a:xfrm>
          <a:prstGeom prst="rightArrow">
            <a:avLst>
              <a:gd name="adj1" fmla="val 53221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5CC7E63E-26C0-F740-B4E5-333F4DA00CB5}"/>
              </a:ext>
            </a:extLst>
          </p:cNvPr>
          <p:cNvGrpSpPr/>
          <p:nvPr/>
        </p:nvGrpSpPr>
        <p:grpSpPr>
          <a:xfrm>
            <a:off x="14057495" y="7246131"/>
            <a:ext cx="2556730" cy="1480448"/>
            <a:chOff x="8238701" y="3771067"/>
            <a:chExt cx="6676708" cy="3866079"/>
          </a:xfrm>
        </p:grpSpPr>
        <p:sp>
          <p:nvSpPr>
            <p:cNvPr id="203" name="Freeform 294">
              <a:extLst>
                <a:ext uri="{FF2B5EF4-FFF2-40B4-BE49-F238E27FC236}">
                  <a16:creationId xmlns:a16="http://schemas.microsoft.com/office/drawing/2014/main" id="{0612C7FB-1EBD-4841-891A-C76CAC653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8701" y="3771067"/>
              <a:ext cx="6676708" cy="3866079"/>
            </a:xfrm>
            <a:custGeom>
              <a:avLst/>
              <a:gdLst>
                <a:gd name="T0" fmla="*/ 5199 w 7532"/>
                <a:gd name="T1" fmla="*/ 4359 h 4360"/>
                <a:gd name="T2" fmla="*/ 5199 w 7532"/>
                <a:gd name="T3" fmla="*/ 4359 h 4360"/>
                <a:gd name="T4" fmla="*/ 1796 w 7532"/>
                <a:gd name="T5" fmla="*/ 4359 h 4360"/>
                <a:gd name="T6" fmla="*/ 262 w 7532"/>
                <a:gd name="T7" fmla="*/ 3571 h 4360"/>
                <a:gd name="T8" fmla="*/ 273 w 7532"/>
                <a:gd name="T9" fmla="*/ 2090 h 4360"/>
                <a:gd name="T10" fmla="*/ 945 w 7532"/>
                <a:gd name="T11" fmla="*/ 1460 h 4360"/>
                <a:gd name="T12" fmla="*/ 2059 w 7532"/>
                <a:gd name="T13" fmla="*/ 1218 h 4360"/>
                <a:gd name="T14" fmla="*/ 2500 w 7532"/>
                <a:gd name="T15" fmla="*/ 1281 h 4360"/>
                <a:gd name="T16" fmla="*/ 4170 w 7532"/>
                <a:gd name="T17" fmla="*/ 0 h 4360"/>
                <a:gd name="T18" fmla="*/ 5504 w 7532"/>
                <a:gd name="T19" fmla="*/ 630 h 4360"/>
                <a:gd name="T20" fmla="*/ 5704 w 7532"/>
                <a:gd name="T21" fmla="*/ 620 h 4360"/>
                <a:gd name="T22" fmla="*/ 7059 w 7532"/>
                <a:gd name="T23" fmla="*/ 1176 h 4360"/>
                <a:gd name="T24" fmla="*/ 7521 w 7532"/>
                <a:gd name="T25" fmla="*/ 2395 h 4360"/>
                <a:gd name="T26" fmla="*/ 6933 w 7532"/>
                <a:gd name="T27" fmla="*/ 3750 h 4360"/>
                <a:gd name="T28" fmla="*/ 5199 w 7532"/>
                <a:gd name="T29" fmla="*/ 4359 h 4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32" h="4360">
                  <a:moveTo>
                    <a:pt x="5199" y="4359"/>
                  </a:moveTo>
                  <a:lnTo>
                    <a:pt x="5199" y="4359"/>
                  </a:lnTo>
                  <a:cubicBezTo>
                    <a:pt x="1796" y="4359"/>
                    <a:pt x="1796" y="4359"/>
                    <a:pt x="1796" y="4359"/>
                  </a:cubicBezTo>
                  <a:cubicBezTo>
                    <a:pt x="1103" y="4359"/>
                    <a:pt x="546" y="4075"/>
                    <a:pt x="262" y="3571"/>
                  </a:cubicBezTo>
                  <a:cubicBezTo>
                    <a:pt x="0" y="3119"/>
                    <a:pt x="0" y="2552"/>
                    <a:pt x="273" y="2090"/>
                  </a:cubicBezTo>
                  <a:cubicBezTo>
                    <a:pt x="431" y="1827"/>
                    <a:pt x="662" y="1607"/>
                    <a:pt x="945" y="1460"/>
                  </a:cubicBezTo>
                  <a:cubicBezTo>
                    <a:pt x="1260" y="1292"/>
                    <a:pt x="1639" y="1218"/>
                    <a:pt x="2059" y="1218"/>
                  </a:cubicBezTo>
                  <a:cubicBezTo>
                    <a:pt x="2206" y="1218"/>
                    <a:pt x="2353" y="1239"/>
                    <a:pt x="2500" y="1281"/>
                  </a:cubicBezTo>
                  <a:cubicBezTo>
                    <a:pt x="2699" y="536"/>
                    <a:pt x="3382" y="0"/>
                    <a:pt x="4170" y="0"/>
                  </a:cubicBezTo>
                  <a:cubicBezTo>
                    <a:pt x="4695" y="0"/>
                    <a:pt x="5178" y="231"/>
                    <a:pt x="5504" y="630"/>
                  </a:cubicBezTo>
                  <a:cubicBezTo>
                    <a:pt x="5578" y="620"/>
                    <a:pt x="5640" y="620"/>
                    <a:pt x="5704" y="620"/>
                  </a:cubicBezTo>
                  <a:cubicBezTo>
                    <a:pt x="6260" y="620"/>
                    <a:pt x="6722" y="819"/>
                    <a:pt x="7059" y="1176"/>
                  </a:cubicBezTo>
                  <a:cubicBezTo>
                    <a:pt x="7363" y="1502"/>
                    <a:pt x="7531" y="1933"/>
                    <a:pt x="7521" y="2395"/>
                  </a:cubicBezTo>
                  <a:cubicBezTo>
                    <a:pt x="7521" y="2909"/>
                    <a:pt x="7311" y="3393"/>
                    <a:pt x="6933" y="3750"/>
                  </a:cubicBezTo>
                  <a:cubicBezTo>
                    <a:pt x="6512" y="4149"/>
                    <a:pt x="5914" y="4359"/>
                    <a:pt x="5199" y="435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4" name="Freeform 302">
              <a:extLst>
                <a:ext uri="{FF2B5EF4-FFF2-40B4-BE49-F238E27FC236}">
                  <a16:creationId xmlns:a16="http://schemas.microsoft.com/office/drawing/2014/main" id="{ED5C10F6-D672-B14C-94A5-2ABBC604B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1784" y="5334699"/>
              <a:ext cx="1770812" cy="707542"/>
            </a:xfrm>
            <a:custGeom>
              <a:avLst/>
              <a:gdLst>
                <a:gd name="T0" fmla="*/ 1943 w 1997"/>
                <a:gd name="T1" fmla="*/ 272 h 799"/>
                <a:gd name="T2" fmla="*/ 1943 w 1997"/>
                <a:gd name="T3" fmla="*/ 272 h 799"/>
                <a:gd name="T4" fmla="*/ 1838 w 1997"/>
                <a:gd name="T5" fmla="*/ 325 h 799"/>
                <a:gd name="T6" fmla="*/ 1754 w 1997"/>
                <a:gd name="T7" fmla="*/ 504 h 799"/>
                <a:gd name="T8" fmla="*/ 924 w 1997"/>
                <a:gd name="T9" fmla="*/ 0 h 799"/>
                <a:gd name="T10" fmla="*/ 10 w 1997"/>
                <a:gd name="T11" fmla="*/ 703 h 799"/>
                <a:gd name="T12" fmla="*/ 74 w 1997"/>
                <a:gd name="T13" fmla="*/ 798 h 799"/>
                <a:gd name="T14" fmla="*/ 84 w 1997"/>
                <a:gd name="T15" fmla="*/ 798 h 799"/>
                <a:gd name="T16" fmla="*/ 168 w 1997"/>
                <a:gd name="T17" fmla="*/ 735 h 799"/>
                <a:gd name="T18" fmla="*/ 924 w 1997"/>
                <a:gd name="T19" fmla="*/ 157 h 799"/>
                <a:gd name="T20" fmla="*/ 1618 w 1997"/>
                <a:gd name="T21" fmla="*/ 577 h 799"/>
                <a:gd name="T22" fmla="*/ 1418 w 1997"/>
                <a:gd name="T23" fmla="*/ 493 h 799"/>
                <a:gd name="T24" fmla="*/ 1313 w 1997"/>
                <a:gd name="T25" fmla="*/ 535 h 799"/>
                <a:gd name="T26" fmla="*/ 1355 w 1997"/>
                <a:gd name="T27" fmla="*/ 640 h 799"/>
                <a:gd name="T28" fmla="*/ 1723 w 1997"/>
                <a:gd name="T29" fmla="*/ 798 h 799"/>
                <a:gd name="T30" fmla="*/ 1754 w 1997"/>
                <a:gd name="T31" fmla="*/ 798 h 799"/>
                <a:gd name="T32" fmla="*/ 1828 w 1997"/>
                <a:gd name="T33" fmla="*/ 756 h 799"/>
                <a:gd name="T34" fmla="*/ 1985 w 1997"/>
                <a:gd name="T35" fmla="*/ 378 h 799"/>
                <a:gd name="T36" fmla="*/ 1943 w 1997"/>
                <a:gd name="T37" fmla="*/ 272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97" h="799">
                  <a:moveTo>
                    <a:pt x="1943" y="272"/>
                  </a:moveTo>
                  <a:lnTo>
                    <a:pt x="1943" y="272"/>
                  </a:lnTo>
                  <a:cubicBezTo>
                    <a:pt x="1901" y="262"/>
                    <a:pt x="1849" y="283"/>
                    <a:pt x="1838" y="325"/>
                  </a:cubicBezTo>
                  <a:cubicBezTo>
                    <a:pt x="1754" y="504"/>
                    <a:pt x="1754" y="504"/>
                    <a:pt x="1754" y="504"/>
                  </a:cubicBezTo>
                  <a:cubicBezTo>
                    <a:pt x="1597" y="199"/>
                    <a:pt x="1282" y="0"/>
                    <a:pt x="924" y="0"/>
                  </a:cubicBezTo>
                  <a:cubicBezTo>
                    <a:pt x="494" y="0"/>
                    <a:pt x="116" y="283"/>
                    <a:pt x="10" y="703"/>
                  </a:cubicBezTo>
                  <a:cubicBezTo>
                    <a:pt x="0" y="745"/>
                    <a:pt x="21" y="787"/>
                    <a:pt x="74" y="798"/>
                  </a:cubicBezTo>
                  <a:lnTo>
                    <a:pt x="84" y="798"/>
                  </a:lnTo>
                  <a:cubicBezTo>
                    <a:pt x="126" y="798"/>
                    <a:pt x="158" y="777"/>
                    <a:pt x="168" y="735"/>
                  </a:cubicBezTo>
                  <a:cubicBezTo>
                    <a:pt x="252" y="398"/>
                    <a:pt x="567" y="157"/>
                    <a:pt x="924" y="157"/>
                  </a:cubicBezTo>
                  <a:cubicBezTo>
                    <a:pt x="1218" y="157"/>
                    <a:pt x="1481" y="325"/>
                    <a:pt x="1618" y="577"/>
                  </a:cubicBezTo>
                  <a:cubicBezTo>
                    <a:pt x="1418" y="493"/>
                    <a:pt x="1418" y="493"/>
                    <a:pt x="1418" y="493"/>
                  </a:cubicBezTo>
                  <a:cubicBezTo>
                    <a:pt x="1376" y="472"/>
                    <a:pt x="1334" y="493"/>
                    <a:pt x="1313" y="535"/>
                  </a:cubicBezTo>
                  <a:cubicBezTo>
                    <a:pt x="1292" y="577"/>
                    <a:pt x="1313" y="619"/>
                    <a:pt x="1355" y="640"/>
                  </a:cubicBezTo>
                  <a:cubicBezTo>
                    <a:pt x="1723" y="798"/>
                    <a:pt x="1723" y="798"/>
                    <a:pt x="1723" y="798"/>
                  </a:cubicBezTo>
                  <a:cubicBezTo>
                    <a:pt x="1733" y="798"/>
                    <a:pt x="1744" y="798"/>
                    <a:pt x="1754" y="798"/>
                  </a:cubicBezTo>
                  <a:cubicBezTo>
                    <a:pt x="1786" y="798"/>
                    <a:pt x="1817" y="777"/>
                    <a:pt x="1828" y="756"/>
                  </a:cubicBezTo>
                  <a:cubicBezTo>
                    <a:pt x="1985" y="378"/>
                    <a:pt x="1985" y="378"/>
                    <a:pt x="1985" y="378"/>
                  </a:cubicBezTo>
                  <a:cubicBezTo>
                    <a:pt x="1996" y="336"/>
                    <a:pt x="1985" y="294"/>
                    <a:pt x="1943" y="27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5" name="Freeform 303">
              <a:extLst>
                <a:ext uri="{FF2B5EF4-FFF2-40B4-BE49-F238E27FC236}">
                  <a16:creationId xmlns:a16="http://schemas.microsoft.com/office/drawing/2014/main" id="{710A05DC-E4DD-0E40-A561-28A2F5C60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8420" y="6276786"/>
              <a:ext cx="1751268" cy="727089"/>
            </a:xfrm>
            <a:custGeom>
              <a:avLst/>
              <a:gdLst>
                <a:gd name="T0" fmla="*/ 1901 w 1976"/>
                <a:gd name="T1" fmla="*/ 11 h 821"/>
                <a:gd name="T2" fmla="*/ 1901 w 1976"/>
                <a:gd name="T3" fmla="*/ 11 h 821"/>
                <a:gd name="T4" fmla="*/ 1807 w 1976"/>
                <a:gd name="T5" fmla="*/ 74 h 821"/>
                <a:gd name="T6" fmla="*/ 1050 w 1976"/>
                <a:gd name="T7" fmla="*/ 652 h 821"/>
                <a:gd name="T8" fmla="*/ 347 w 1976"/>
                <a:gd name="T9" fmla="*/ 210 h 821"/>
                <a:gd name="T10" fmla="*/ 567 w 1976"/>
                <a:gd name="T11" fmla="*/ 284 h 821"/>
                <a:gd name="T12" fmla="*/ 599 w 1976"/>
                <a:gd name="T13" fmla="*/ 294 h 821"/>
                <a:gd name="T14" fmla="*/ 672 w 1976"/>
                <a:gd name="T15" fmla="*/ 232 h 821"/>
                <a:gd name="T16" fmla="*/ 620 w 1976"/>
                <a:gd name="T17" fmla="*/ 137 h 821"/>
                <a:gd name="T18" fmla="*/ 242 w 1976"/>
                <a:gd name="T19" fmla="*/ 11 h 821"/>
                <a:gd name="T20" fmla="*/ 242 w 1976"/>
                <a:gd name="T21" fmla="*/ 11 h 821"/>
                <a:gd name="T22" fmla="*/ 231 w 1976"/>
                <a:gd name="T23" fmla="*/ 11 h 821"/>
                <a:gd name="T24" fmla="*/ 231 w 1976"/>
                <a:gd name="T25" fmla="*/ 11 h 821"/>
                <a:gd name="T26" fmla="*/ 231 w 1976"/>
                <a:gd name="T27" fmla="*/ 11 h 821"/>
                <a:gd name="T28" fmla="*/ 220 w 1976"/>
                <a:gd name="T29" fmla="*/ 11 h 821"/>
                <a:gd name="T30" fmla="*/ 220 w 1976"/>
                <a:gd name="T31" fmla="*/ 11 h 821"/>
                <a:gd name="T32" fmla="*/ 220 w 1976"/>
                <a:gd name="T33" fmla="*/ 11 h 821"/>
                <a:gd name="T34" fmla="*/ 210 w 1976"/>
                <a:gd name="T35" fmla="*/ 11 h 821"/>
                <a:gd name="T36" fmla="*/ 210 w 1976"/>
                <a:gd name="T37" fmla="*/ 11 h 821"/>
                <a:gd name="T38" fmla="*/ 210 w 1976"/>
                <a:gd name="T39" fmla="*/ 11 h 821"/>
                <a:gd name="T40" fmla="*/ 210 w 1976"/>
                <a:gd name="T41" fmla="*/ 11 h 821"/>
                <a:gd name="T42" fmla="*/ 200 w 1976"/>
                <a:gd name="T43" fmla="*/ 11 h 821"/>
                <a:gd name="T44" fmla="*/ 200 w 1976"/>
                <a:gd name="T45" fmla="*/ 11 h 821"/>
                <a:gd name="T46" fmla="*/ 189 w 1976"/>
                <a:gd name="T47" fmla="*/ 11 h 821"/>
                <a:gd name="T48" fmla="*/ 189 w 1976"/>
                <a:gd name="T49" fmla="*/ 11 h 821"/>
                <a:gd name="T50" fmla="*/ 189 w 1976"/>
                <a:gd name="T51" fmla="*/ 11 h 821"/>
                <a:gd name="T52" fmla="*/ 136 w 1976"/>
                <a:gd name="T53" fmla="*/ 74 h 821"/>
                <a:gd name="T54" fmla="*/ 21 w 1976"/>
                <a:gd name="T55" fmla="*/ 442 h 821"/>
                <a:gd name="T56" fmla="*/ 74 w 1976"/>
                <a:gd name="T57" fmla="*/ 546 h 821"/>
                <a:gd name="T58" fmla="*/ 94 w 1976"/>
                <a:gd name="T59" fmla="*/ 546 h 821"/>
                <a:gd name="T60" fmla="*/ 168 w 1976"/>
                <a:gd name="T61" fmla="*/ 494 h 821"/>
                <a:gd name="T62" fmla="*/ 220 w 1976"/>
                <a:gd name="T63" fmla="*/ 326 h 821"/>
                <a:gd name="T64" fmla="*/ 462 w 1976"/>
                <a:gd name="T65" fmla="*/ 610 h 821"/>
                <a:gd name="T66" fmla="*/ 1050 w 1976"/>
                <a:gd name="T67" fmla="*/ 820 h 821"/>
                <a:gd name="T68" fmla="*/ 1964 w 1976"/>
                <a:gd name="T69" fmla="*/ 105 h 821"/>
                <a:gd name="T70" fmla="*/ 1901 w 1976"/>
                <a:gd name="T71" fmla="*/ 11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76" h="821">
                  <a:moveTo>
                    <a:pt x="1901" y="11"/>
                  </a:moveTo>
                  <a:lnTo>
                    <a:pt x="1901" y="11"/>
                  </a:lnTo>
                  <a:cubicBezTo>
                    <a:pt x="1859" y="0"/>
                    <a:pt x="1817" y="32"/>
                    <a:pt x="1807" y="74"/>
                  </a:cubicBezTo>
                  <a:cubicBezTo>
                    <a:pt x="1712" y="420"/>
                    <a:pt x="1408" y="652"/>
                    <a:pt x="1050" y="652"/>
                  </a:cubicBezTo>
                  <a:cubicBezTo>
                    <a:pt x="746" y="652"/>
                    <a:pt x="473" y="484"/>
                    <a:pt x="347" y="210"/>
                  </a:cubicBezTo>
                  <a:cubicBezTo>
                    <a:pt x="567" y="284"/>
                    <a:pt x="567" y="284"/>
                    <a:pt x="567" y="284"/>
                  </a:cubicBezTo>
                  <a:cubicBezTo>
                    <a:pt x="578" y="284"/>
                    <a:pt x="588" y="294"/>
                    <a:pt x="599" y="294"/>
                  </a:cubicBezTo>
                  <a:cubicBezTo>
                    <a:pt x="630" y="294"/>
                    <a:pt x="662" y="263"/>
                    <a:pt x="672" y="232"/>
                  </a:cubicBezTo>
                  <a:cubicBezTo>
                    <a:pt x="683" y="190"/>
                    <a:pt x="662" y="148"/>
                    <a:pt x="620" y="137"/>
                  </a:cubicBezTo>
                  <a:cubicBezTo>
                    <a:pt x="242" y="11"/>
                    <a:pt x="242" y="11"/>
                    <a:pt x="242" y="11"/>
                  </a:cubicBezTo>
                  <a:lnTo>
                    <a:pt x="242" y="11"/>
                  </a:lnTo>
                  <a:lnTo>
                    <a:pt x="231" y="11"/>
                  </a:lnTo>
                  <a:lnTo>
                    <a:pt x="231" y="11"/>
                  </a:lnTo>
                  <a:lnTo>
                    <a:pt x="231" y="11"/>
                  </a:lnTo>
                  <a:lnTo>
                    <a:pt x="220" y="11"/>
                  </a:lnTo>
                  <a:lnTo>
                    <a:pt x="220" y="11"/>
                  </a:lnTo>
                  <a:lnTo>
                    <a:pt x="220" y="11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1"/>
                  </a:lnTo>
                  <a:cubicBezTo>
                    <a:pt x="200" y="11"/>
                    <a:pt x="200" y="11"/>
                    <a:pt x="200" y="11"/>
                  </a:cubicBezTo>
                  <a:lnTo>
                    <a:pt x="200" y="11"/>
                  </a:lnTo>
                  <a:cubicBezTo>
                    <a:pt x="200" y="11"/>
                    <a:pt x="200" y="11"/>
                    <a:pt x="189" y="11"/>
                  </a:cubicBezTo>
                  <a:lnTo>
                    <a:pt x="189" y="11"/>
                  </a:lnTo>
                  <a:lnTo>
                    <a:pt x="189" y="11"/>
                  </a:lnTo>
                  <a:cubicBezTo>
                    <a:pt x="168" y="21"/>
                    <a:pt x="147" y="42"/>
                    <a:pt x="136" y="74"/>
                  </a:cubicBezTo>
                  <a:cubicBezTo>
                    <a:pt x="21" y="442"/>
                    <a:pt x="21" y="442"/>
                    <a:pt x="21" y="442"/>
                  </a:cubicBezTo>
                  <a:cubicBezTo>
                    <a:pt x="0" y="484"/>
                    <a:pt x="32" y="536"/>
                    <a:pt x="74" y="546"/>
                  </a:cubicBezTo>
                  <a:cubicBezTo>
                    <a:pt x="74" y="546"/>
                    <a:pt x="84" y="546"/>
                    <a:pt x="94" y="546"/>
                  </a:cubicBezTo>
                  <a:cubicBezTo>
                    <a:pt x="126" y="546"/>
                    <a:pt x="158" y="526"/>
                    <a:pt x="168" y="494"/>
                  </a:cubicBezTo>
                  <a:cubicBezTo>
                    <a:pt x="220" y="326"/>
                    <a:pt x="220" y="326"/>
                    <a:pt x="220" y="326"/>
                  </a:cubicBezTo>
                  <a:cubicBezTo>
                    <a:pt x="284" y="442"/>
                    <a:pt x="368" y="536"/>
                    <a:pt x="462" y="610"/>
                  </a:cubicBezTo>
                  <a:cubicBezTo>
                    <a:pt x="630" y="746"/>
                    <a:pt x="830" y="820"/>
                    <a:pt x="1050" y="820"/>
                  </a:cubicBezTo>
                  <a:cubicBezTo>
                    <a:pt x="1481" y="820"/>
                    <a:pt x="1849" y="526"/>
                    <a:pt x="1964" y="105"/>
                  </a:cubicBezTo>
                  <a:cubicBezTo>
                    <a:pt x="1975" y="63"/>
                    <a:pt x="1943" y="21"/>
                    <a:pt x="1901" y="1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1" name="Grupo 349">
            <a:extLst>
              <a:ext uri="{FF2B5EF4-FFF2-40B4-BE49-F238E27FC236}">
                <a16:creationId xmlns:a16="http://schemas.microsoft.com/office/drawing/2014/main" id="{2663FE45-9378-F340-9948-57954915BDC9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2" name="CuadroTexto 350">
              <a:extLst>
                <a:ext uri="{FF2B5EF4-FFF2-40B4-BE49-F238E27FC236}">
                  <a16:creationId xmlns:a16="http://schemas.microsoft.com/office/drawing/2014/main" id="{BCBD5A16-6782-E344-B185-4A646B37AC00}"/>
                </a:ext>
              </a:extLst>
            </p:cNvPr>
            <p:cNvSpPr txBox="1"/>
            <p:nvPr/>
          </p:nvSpPr>
          <p:spPr>
            <a:xfrm>
              <a:off x="5124263" y="861425"/>
              <a:ext cx="1412918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Computer / Database Diagram</a:t>
              </a:r>
            </a:p>
          </p:txBody>
        </p:sp>
        <p:sp>
          <p:nvSpPr>
            <p:cNvPr id="43" name="CuadroTexto 351">
              <a:extLst>
                <a:ext uri="{FF2B5EF4-FFF2-40B4-BE49-F238E27FC236}">
                  <a16:creationId xmlns:a16="http://schemas.microsoft.com/office/drawing/2014/main" id="{7E669685-DB1B-D947-B6AC-ABE4D9C4BD4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171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">
            <a:extLst>
              <a:ext uri="{FF2B5EF4-FFF2-40B4-BE49-F238E27FC236}">
                <a16:creationId xmlns:a16="http://schemas.microsoft.com/office/drawing/2014/main" id="{58BAB625-6C0B-534B-820B-00BF3C626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1617" y="4098121"/>
            <a:ext cx="6218036" cy="1344688"/>
          </a:xfrm>
          <a:custGeom>
            <a:avLst/>
            <a:gdLst>
              <a:gd name="T0" fmla="*/ 7984 w 8952"/>
              <a:gd name="T1" fmla="*/ 1933 h 1934"/>
              <a:gd name="T2" fmla="*/ 7984 w 8952"/>
              <a:gd name="T3" fmla="*/ 1933 h 1934"/>
              <a:gd name="T4" fmla="*/ 967 w 8952"/>
              <a:gd name="T5" fmla="*/ 1933 h 1934"/>
              <a:gd name="T6" fmla="*/ 0 w 8952"/>
              <a:gd name="T7" fmla="*/ 966 h 1934"/>
              <a:gd name="T8" fmla="*/ 0 w 8952"/>
              <a:gd name="T9" fmla="*/ 966 h 1934"/>
              <a:gd name="T10" fmla="*/ 967 w 8952"/>
              <a:gd name="T11" fmla="*/ 0 h 1934"/>
              <a:gd name="T12" fmla="*/ 7984 w 8952"/>
              <a:gd name="T13" fmla="*/ 0 h 1934"/>
              <a:gd name="T14" fmla="*/ 8951 w 8952"/>
              <a:gd name="T15" fmla="*/ 966 h 1934"/>
              <a:gd name="T16" fmla="*/ 8951 w 8952"/>
              <a:gd name="T17" fmla="*/ 966 h 1934"/>
              <a:gd name="T18" fmla="*/ 7984 w 8952"/>
              <a:gd name="T19" fmla="*/ 1933 h 1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952" h="1934">
                <a:moveTo>
                  <a:pt x="7984" y="1933"/>
                </a:moveTo>
                <a:lnTo>
                  <a:pt x="7984" y="1933"/>
                </a:lnTo>
                <a:cubicBezTo>
                  <a:pt x="967" y="1933"/>
                  <a:pt x="967" y="1933"/>
                  <a:pt x="967" y="1933"/>
                </a:cubicBezTo>
                <a:cubicBezTo>
                  <a:pt x="435" y="1933"/>
                  <a:pt x="0" y="1498"/>
                  <a:pt x="0" y="966"/>
                </a:cubicBezTo>
                <a:lnTo>
                  <a:pt x="0" y="966"/>
                </a:lnTo>
                <a:cubicBezTo>
                  <a:pt x="0" y="435"/>
                  <a:pt x="435" y="0"/>
                  <a:pt x="967" y="0"/>
                </a:cubicBezTo>
                <a:cubicBezTo>
                  <a:pt x="7984" y="0"/>
                  <a:pt x="7984" y="0"/>
                  <a:pt x="7984" y="0"/>
                </a:cubicBezTo>
                <a:cubicBezTo>
                  <a:pt x="8516" y="0"/>
                  <a:pt x="8951" y="435"/>
                  <a:pt x="8951" y="966"/>
                </a:cubicBezTo>
                <a:lnTo>
                  <a:pt x="8951" y="966"/>
                </a:lnTo>
                <a:cubicBezTo>
                  <a:pt x="8951" y="1498"/>
                  <a:pt x="8516" y="1933"/>
                  <a:pt x="7984" y="1933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2">
            <a:extLst>
              <a:ext uri="{FF2B5EF4-FFF2-40B4-BE49-F238E27FC236}">
                <a16:creationId xmlns:a16="http://schemas.microsoft.com/office/drawing/2014/main" id="{F02D9E55-1BB3-F44A-A557-F6BA04BBF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1617" y="4098121"/>
            <a:ext cx="1344688" cy="1344688"/>
          </a:xfrm>
          <a:custGeom>
            <a:avLst/>
            <a:gdLst>
              <a:gd name="T0" fmla="*/ 1936 w 1937"/>
              <a:gd name="T1" fmla="*/ 966 h 1937"/>
              <a:gd name="T2" fmla="*/ 1936 w 1937"/>
              <a:gd name="T3" fmla="*/ 966 h 1937"/>
              <a:gd name="T4" fmla="*/ 969 w 1937"/>
              <a:gd name="T5" fmla="*/ 1936 h 1937"/>
              <a:gd name="T6" fmla="*/ 0 w 1937"/>
              <a:gd name="T7" fmla="*/ 966 h 1937"/>
              <a:gd name="T8" fmla="*/ 969 w 1937"/>
              <a:gd name="T9" fmla="*/ 0 h 1937"/>
              <a:gd name="T10" fmla="*/ 1936 w 1937"/>
              <a:gd name="T11" fmla="*/ 966 h 1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7" h="1937">
                <a:moveTo>
                  <a:pt x="1936" y="966"/>
                </a:moveTo>
                <a:lnTo>
                  <a:pt x="1936" y="966"/>
                </a:lnTo>
                <a:cubicBezTo>
                  <a:pt x="1936" y="1501"/>
                  <a:pt x="1504" y="1936"/>
                  <a:pt x="969" y="1936"/>
                </a:cubicBezTo>
                <a:cubicBezTo>
                  <a:pt x="435" y="1936"/>
                  <a:pt x="0" y="1501"/>
                  <a:pt x="0" y="966"/>
                </a:cubicBezTo>
                <a:cubicBezTo>
                  <a:pt x="0" y="432"/>
                  <a:pt x="435" y="0"/>
                  <a:pt x="969" y="0"/>
                </a:cubicBezTo>
                <a:cubicBezTo>
                  <a:pt x="1504" y="0"/>
                  <a:pt x="1936" y="432"/>
                  <a:pt x="1936" y="96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3">
            <a:extLst>
              <a:ext uri="{FF2B5EF4-FFF2-40B4-BE49-F238E27FC236}">
                <a16:creationId xmlns:a16="http://schemas.microsoft.com/office/drawing/2014/main" id="{C1101948-2C24-684F-8B01-B16F1AE46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7113" y="4070555"/>
            <a:ext cx="1393697" cy="1393696"/>
          </a:xfrm>
          <a:custGeom>
            <a:avLst/>
            <a:gdLst>
              <a:gd name="T0" fmla="*/ 1003 w 2008"/>
              <a:gd name="T1" fmla="*/ 2007 h 2008"/>
              <a:gd name="T2" fmla="*/ 1003 w 2008"/>
              <a:gd name="T3" fmla="*/ 2007 h 2008"/>
              <a:gd name="T4" fmla="*/ 293 w 2008"/>
              <a:gd name="T5" fmla="*/ 1714 h 2008"/>
              <a:gd name="T6" fmla="*/ 0 w 2008"/>
              <a:gd name="T7" fmla="*/ 1003 h 2008"/>
              <a:gd name="T8" fmla="*/ 293 w 2008"/>
              <a:gd name="T9" fmla="*/ 296 h 2008"/>
              <a:gd name="T10" fmla="*/ 1003 w 2008"/>
              <a:gd name="T11" fmla="*/ 0 h 2008"/>
              <a:gd name="T12" fmla="*/ 1711 w 2008"/>
              <a:gd name="T13" fmla="*/ 296 h 2008"/>
              <a:gd name="T14" fmla="*/ 2007 w 2008"/>
              <a:gd name="T15" fmla="*/ 1003 h 2008"/>
              <a:gd name="T16" fmla="*/ 1711 w 2008"/>
              <a:gd name="T17" fmla="*/ 1714 h 2008"/>
              <a:gd name="T18" fmla="*/ 1003 w 2008"/>
              <a:gd name="T19" fmla="*/ 2007 h 2008"/>
              <a:gd name="T20" fmla="*/ 1003 w 2008"/>
              <a:gd name="T21" fmla="*/ 71 h 2008"/>
              <a:gd name="T22" fmla="*/ 1003 w 2008"/>
              <a:gd name="T23" fmla="*/ 71 h 2008"/>
              <a:gd name="T24" fmla="*/ 68 w 2008"/>
              <a:gd name="T25" fmla="*/ 1003 h 2008"/>
              <a:gd name="T26" fmla="*/ 1003 w 2008"/>
              <a:gd name="T27" fmla="*/ 1936 h 2008"/>
              <a:gd name="T28" fmla="*/ 1936 w 2008"/>
              <a:gd name="T29" fmla="*/ 1003 h 2008"/>
              <a:gd name="T30" fmla="*/ 1003 w 2008"/>
              <a:gd name="T31" fmla="*/ 71 h 2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08" h="2008">
                <a:moveTo>
                  <a:pt x="1003" y="2007"/>
                </a:moveTo>
                <a:lnTo>
                  <a:pt x="1003" y="2007"/>
                </a:lnTo>
                <a:cubicBezTo>
                  <a:pt x="733" y="2007"/>
                  <a:pt x="483" y="1904"/>
                  <a:pt x="293" y="1714"/>
                </a:cubicBezTo>
                <a:cubicBezTo>
                  <a:pt x="102" y="1523"/>
                  <a:pt x="0" y="1273"/>
                  <a:pt x="0" y="1003"/>
                </a:cubicBezTo>
                <a:cubicBezTo>
                  <a:pt x="0" y="736"/>
                  <a:pt x="102" y="483"/>
                  <a:pt x="293" y="296"/>
                </a:cubicBezTo>
                <a:cubicBezTo>
                  <a:pt x="483" y="105"/>
                  <a:pt x="733" y="0"/>
                  <a:pt x="1003" y="0"/>
                </a:cubicBezTo>
                <a:cubicBezTo>
                  <a:pt x="1271" y="0"/>
                  <a:pt x="1524" y="105"/>
                  <a:pt x="1711" y="296"/>
                </a:cubicBezTo>
                <a:cubicBezTo>
                  <a:pt x="1902" y="483"/>
                  <a:pt x="2007" y="736"/>
                  <a:pt x="2007" y="1003"/>
                </a:cubicBezTo>
                <a:cubicBezTo>
                  <a:pt x="2007" y="1273"/>
                  <a:pt x="1902" y="1523"/>
                  <a:pt x="1711" y="1714"/>
                </a:cubicBezTo>
                <a:cubicBezTo>
                  <a:pt x="1524" y="1904"/>
                  <a:pt x="1271" y="2007"/>
                  <a:pt x="1003" y="2007"/>
                </a:cubicBezTo>
                <a:close/>
                <a:moveTo>
                  <a:pt x="1003" y="71"/>
                </a:moveTo>
                <a:lnTo>
                  <a:pt x="1003" y="71"/>
                </a:lnTo>
                <a:cubicBezTo>
                  <a:pt x="489" y="71"/>
                  <a:pt x="68" y="489"/>
                  <a:pt x="68" y="1003"/>
                </a:cubicBezTo>
                <a:cubicBezTo>
                  <a:pt x="68" y="1518"/>
                  <a:pt x="489" y="1936"/>
                  <a:pt x="1003" y="1936"/>
                </a:cubicBezTo>
                <a:cubicBezTo>
                  <a:pt x="1518" y="1936"/>
                  <a:pt x="1936" y="1518"/>
                  <a:pt x="1936" y="1003"/>
                </a:cubicBezTo>
                <a:cubicBezTo>
                  <a:pt x="1936" y="489"/>
                  <a:pt x="1518" y="71"/>
                  <a:pt x="1003" y="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4">
            <a:extLst>
              <a:ext uri="{FF2B5EF4-FFF2-40B4-BE49-F238E27FC236}">
                <a16:creationId xmlns:a16="http://schemas.microsoft.com/office/drawing/2014/main" id="{9BE97F36-3CBE-B44F-AFA5-83EB68E26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1617" y="5804253"/>
            <a:ext cx="6218036" cy="1341625"/>
          </a:xfrm>
          <a:custGeom>
            <a:avLst/>
            <a:gdLst>
              <a:gd name="T0" fmla="*/ 7984 w 8952"/>
              <a:gd name="T1" fmla="*/ 1932 h 1933"/>
              <a:gd name="T2" fmla="*/ 7984 w 8952"/>
              <a:gd name="T3" fmla="*/ 1932 h 1933"/>
              <a:gd name="T4" fmla="*/ 967 w 8952"/>
              <a:gd name="T5" fmla="*/ 1932 h 1933"/>
              <a:gd name="T6" fmla="*/ 0 w 8952"/>
              <a:gd name="T7" fmla="*/ 966 h 1933"/>
              <a:gd name="T8" fmla="*/ 0 w 8952"/>
              <a:gd name="T9" fmla="*/ 966 h 1933"/>
              <a:gd name="T10" fmla="*/ 967 w 8952"/>
              <a:gd name="T11" fmla="*/ 0 h 1933"/>
              <a:gd name="T12" fmla="*/ 7984 w 8952"/>
              <a:gd name="T13" fmla="*/ 0 h 1933"/>
              <a:gd name="T14" fmla="*/ 8951 w 8952"/>
              <a:gd name="T15" fmla="*/ 966 h 1933"/>
              <a:gd name="T16" fmla="*/ 8951 w 8952"/>
              <a:gd name="T17" fmla="*/ 966 h 1933"/>
              <a:gd name="T18" fmla="*/ 7984 w 8952"/>
              <a:gd name="T19" fmla="*/ 1932 h 1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952" h="1933">
                <a:moveTo>
                  <a:pt x="7984" y="1932"/>
                </a:moveTo>
                <a:lnTo>
                  <a:pt x="7984" y="1932"/>
                </a:lnTo>
                <a:cubicBezTo>
                  <a:pt x="967" y="1932"/>
                  <a:pt x="967" y="1932"/>
                  <a:pt x="967" y="1932"/>
                </a:cubicBezTo>
                <a:cubicBezTo>
                  <a:pt x="435" y="1932"/>
                  <a:pt x="0" y="1498"/>
                  <a:pt x="0" y="966"/>
                </a:cubicBezTo>
                <a:lnTo>
                  <a:pt x="0" y="966"/>
                </a:lnTo>
                <a:cubicBezTo>
                  <a:pt x="0" y="435"/>
                  <a:pt x="435" y="0"/>
                  <a:pt x="967" y="0"/>
                </a:cubicBezTo>
                <a:cubicBezTo>
                  <a:pt x="7984" y="0"/>
                  <a:pt x="7984" y="0"/>
                  <a:pt x="7984" y="0"/>
                </a:cubicBezTo>
                <a:cubicBezTo>
                  <a:pt x="8516" y="0"/>
                  <a:pt x="8951" y="435"/>
                  <a:pt x="8951" y="966"/>
                </a:cubicBezTo>
                <a:lnTo>
                  <a:pt x="8951" y="966"/>
                </a:lnTo>
                <a:cubicBezTo>
                  <a:pt x="8951" y="1498"/>
                  <a:pt x="8516" y="1932"/>
                  <a:pt x="7984" y="1932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404179CC-49E4-864E-8355-6DEE481DE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1617" y="5801188"/>
            <a:ext cx="1344688" cy="1344688"/>
          </a:xfrm>
          <a:custGeom>
            <a:avLst/>
            <a:gdLst>
              <a:gd name="T0" fmla="*/ 1936 w 1937"/>
              <a:gd name="T1" fmla="*/ 969 h 1936"/>
              <a:gd name="T2" fmla="*/ 1936 w 1937"/>
              <a:gd name="T3" fmla="*/ 969 h 1936"/>
              <a:gd name="T4" fmla="*/ 969 w 1937"/>
              <a:gd name="T5" fmla="*/ 1935 h 1936"/>
              <a:gd name="T6" fmla="*/ 0 w 1937"/>
              <a:gd name="T7" fmla="*/ 969 h 1936"/>
              <a:gd name="T8" fmla="*/ 969 w 1937"/>
              <a:gd name="T9" fmla="*/ 0 h 1936"/>
              <a:gd name="T10" fmla="*/ 1936 w 1937"/>
              <a:gd name="T11" fmla="*/ 969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7" h="1936">
                <a:moveTo>
                  <a:pt x="1936" y="969"/>
                </a:moveTo>
                <a:lnTo>
                  <a:pt x="1936" y="969"/>
                </a:lnTo>
                <a:cubicBezTo>
                  <a:pt x="1936" y="1503"/>
                  <a:pt x="1504" y="1935"/>
                  <a:pt x="969" y="1935"/>
                </a:cubicBezTo>
                <a:cubicBezTo>
                  <a:pt x="435" y="1935"/>
                  <a:pt x="0" y="1503"/>
                  <a:pt x="0" y="969"/>
                </a:cubicBezTo>
                <a:cubicBezTo>
                  <a:pt x="0" y="435"/>
                  <a:pt x="435" y="0"/>
                  <a:pt x="969" y="0"/>
                </a:cubicBezTo>
                <a:cubicBezTo>
                  <a:pt x="1504" y="0"/>
                  <a:pt x="1936" y="435"/>
                  <a:pt x="1936" y="96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6">
            <a:extLst>
              <a:ext uri="{FF2B5EF4-FFF2-40B4-BE49-F238E27FC236}">
                <a16:creationId xmlns:a16="http://schemas.microsoft.com/office/drawing/2014/main" id="{BF0AEC86-4BBC-4149-ACE9-17D81AB06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7113" y="5776684"/>
            <a:ext cx="1393697" cy="1393698"/>
          </a:xfrm>
          <a:custGeom>
            <a:avLst/>
            <a:gdLst>
              <a:gd name="T0" fmla="*/ 1003 w 2008"/>
              <a:gd name="T1" fmla="*/ 2006 h 2007"/>
              <a:gd name="T2" fmla="*/ 1003 w 2008"/>
              <a:gd name="T3" fmla="*/ 2006 h 2007"/>
              <a:gd name="T4" fmla="*/ 293 w 2008"/>
              <a:gd name="T5" fmla="*/ 1711 h 2007"/>
              <a:gd name="T6" fmla="*/ 0 w 2008"/>
              <a:gd name="T7" fmla="*/ 1003 h 2007"/>
              <a:gd name="T8" fmla="*/ 293 w 2008"/>
              <a:gd name="T9" fmla="*/ 292 h 2007"/>
              <a:gd name="T10" fmla="*/ 1003 w 2008"/>
              <a:gd name="T11" fmla="*/ 0 h 2007"/>
              <a:gd name="T12" fmla="*/ 1711 w 2008"/>
              <a:gd name="T13" fmla="*/ 292 h 2007"/>
              <a:gd name="T14" fmla="*/ 2007 w 2008"/>
              <a:gd name="T15" fmla="*/ 1003 h 2007"/>
              <a:gd name="T16" fmla="*/ 1711 w 2008"/>
              <a:gd name="T17" fmla="*/ 1711 h 2007"/>
              <a:gd name="T18" fmla="*/ 1003 w 2008"/>
              <a:gd name="T19" fmla="*/ 2006 h 2007"/>
              <a:gd name="T20" fmla="*/ 1003 w 2008"/>
              <a:gd name="T21" fmla="*/ 71 h 2007"/>
              <a:gd name="T22" fmla="*/ 1003 w 2008"/>
              <a:gd name="T23" fmla="*/ 71 h 2007"/>
              <a:gd name="T24" fmla="*/ 68 w 2008"/>
              <a:gd name="T25" fmla="*/ 1003 h 2007"/>
              <a:gd name="T26" fmla="*/ 1003 w 2008"/>
              <a:gd name="T27" fmla="*/ 1935 h 2007"/>
              <a:gd name="T28" fmla="*/ 1936 w 2008"/>
              <a:gd name="T29" fmla="*/ 1003 h 2007"/>
              <a:gd name="T30" fmla="*/ 1003 w 2008"/>
              <a:gd name="T31" fmla="*/ 71 h 2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08" h="2007">
                <a:moveTo>
                  <a:pt x="1003" y="2006"/>
                </a:moveTo>
                <a:lnTo>
                  <a:pt x="1003" y="2006"/>
                </a:lnTo>
                <a:cubicBezTo>
                  <a:pt x="733" y="2006"/>
                  <a:pt x="483" y="1901"/>
                  <a:pt x="293" y="1711"/>
                </a:cubicBezTo>
                <a:cubicBezTo>
                  <a:pt x="102" y="1523"/>
                  <a:pt x="0" y="1270"/>
                  <a:pt x="0" y="1003"/>
                </a:cubicBezTo>
                <a:cubicBezTo>
                  <a:pt x="0" y="736"/>
                  <a:pt x="102" y="483"/>
                  <a:pt x="293" y="292"/>
                </a:cubicBezTo>
                <a:cubicBezTo>
                  <a:pt x="483" y="105"/>
                  <a:pt x="733" y="0"/>
                  <a:pt x="1003" y="0"/>
                </a:cubicBezTo>
                <a:cubicBezTo>
                  <a:pt x="1271" y="0"/>
                  <a:pt x="1524" y="105"/>
                  <a:pt x="1711" y="292"/>
                </a:cubicBezTo>
                <a:cubicBezTo>
                  <a:pt x="1902" y="483"/>
                  <a:pt x="2007" y="736"/>
                  <a:pt x="2007" y="1003"/>
                </a:cubicBezTo>
                <a:cubicBezTo>
                  <a:pt x="2007" y="1270"/>
                  <a:pt x="1902" y="1523"/>
                  <a:pt x="1711" y="1711"/>
                </a:cubicBezTo>
                <a:cubicBezTo>
                  <a:pt x="1524" y="1901"/>
                  <a:pt x="1271" y="2006"/>
                  <a:pt x="1003" y="2006"/>
                </a:cubicBezTo>
                <a:close/>
                <a:moveTo>
                  <a:pt x="1003" y="71"/>
                </a:moveTo>
                <a:lnTo>
                  <a:pt x="1003" y="71"/>
                </a:lnTo>
                <a:cubicBezTo>
                  <a:pt x="489" y="71"/>
                  <a:pt x="68" y="489"/>
                  <a:pt x="68" y="1003"/>
                </a:cubicBezTo>
                <a:cubicBezTo>
                  <a:pt x="68" y="1517"/>
                  <a:pt x="489" y="1935"/>
                  <a:pt x="1003" y="1935"/>
                </a:cubicBezTo>
                <a:cubicBezTo>
                  <a:pt x="1518" y="1935"/>
                  <a:pt x="1936" y="1517"/>
                  <a:pt x="1936" y="1003"/>
                </a:cubicBezTo>
                <a:cubicBezTo>
                  <a:pt x="1936" y="489"/>
                  <a:pt x="1518" y="71"/>
                  <a:pt x="1003" y="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7">
            <a:extLst>
              <a:ext uri="{FF2B5EF4-FFF2-40B4-BE49-F238E27FC236}">
                <a16:creationId xmlns:a16="http://schemas.microsoft.com/office/drawing/2014/main" id="{2E122E3D-D86F-784C-9577-BFA4FE5B1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1617" y="7507320"/>
            <a:ext cx="6218036" cy="1344686"/>
          </a:xfrm>
          <a:custGeom>
            <a:avLst/>
            <a:gdLst>
              <a:gd name="T0" fmla="*/ 7984 w 8952"/>
              <a:gd name="T1" fmla="*/ 1934 h 1935"/>
              <a:gd name="T2" fmla="*/ 7984 w 8952"/>
              <a:gd name="T3" fmla="*/ 1934 h 1935"/>
              <a:gd name="T4" fmla="*/ 967 w 8952"/>
              <a:gd name="T5" fmla="*/ 1934 h 1935"/>
              <a:gd name="T6" fmla="*/ 0 w 8952"/>
              <a:gd name="T7" fmla="*/ 966 h 1935"/>
              <a:gd name="T8" fmla="*/ 0 w 8952"/>
              <a:gd name="T9" fmla="*/ 966 h 1935"/>
              <a:gd name="T10" fmla="*/ 967 w 8952"/>
              <a:gd name="T11" fmla="*/ 0 h 1935"/>
              <a:gd name="T12" fmla="*/ 7984 w 8952"/>
              <a:gd name="T13" fmla="*/ 0 h 1935"/>
              <a:gd name="T14" fmla="*/ 8951 w 8952"/>
              <a:gd name="T15" fmla="*/ 966 h 1935"/>
              <a:gd name="T16" fmla="*/ 8951 w 8952"/>
              <a:gd name="T17" fmla="*/ 966 h 1935"/>
              <a:gd name="T18" fmla="*/ 7984 w 8952"/>
              <a:gd name="T19" fmla="*/ 1934 h 1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952" h="1935">
                <a:moveTo>
                  <a:pt x="7984" y="1934"/>
                </a:moveTo>
                <a:lnTo>
                  <a:pt x="7984" y="1934"/>
                </a:lnTo>
                <a:cubicBezTo>
                  <a:pt x="967" y="1934"/>
                  <a:pt x="967" y="1934"/>
                  <a:pt x="967" y="1934"/>
                </a:cubicBezTo>
                <a:cubicBezTo>
                  <a:pt x="435" y="1934"/>
                  <a:pt x="0" y="1496"/>
                  <a:pt x="0" y="966"/>
                </a:cubicBezTo>
                <a:lnTo>
                  <a:pt x="0" y="966"/>
                </a:lnTo>
                <a:cubicBezTo>
                  <a:pt x="0" y="434"/>
                  <a:pt x="435" y="0"/>
                  <a:pt x="967" y="0"/>
                </a:cubicBezTo>
                <a:cubicBezTo>
                  <a:pt x="7984" y="0"/>
                  <a:pt x="7984" y="0"/>
                  <a:pt x="7984" y="0"/>
                </a:cubicBezTo>
                <a:cubicBezTo>
                  <a:pt x="8516" y="0"/>
                  <a:pt x="8951" y="434"/>
                  <a:pt x="8951" y="966"/>
                </a:cubicBezTo>
                <a:lnTo>
                  <a:pt x="8951" y="966"/>
                </a:lnTo>
                <a:cubicBezTo>
                  <a:pt x="8951" y="1496"/>
                  <a:pt x="8516" y="1934"/>
                  <a:pt x="7984" y="1934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8">
            <a:extLst>
              <a:ext uri="{FF2B5EF4-FFF2-40B4-BE49-F238E27FC236}">
                <a16:creationId xmlns:a16="http://schemas.microsoft.com/office/drawing/2014/main" id="{AE06DCF1-684E-BA47-9E3C-5EC2B1C7E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1617" y="7507320"/>
            <a:ext cx="1344688" cy="1344686"/>
          </a:xfrm>
          <a:custGeom>
            <a:avLst/>
            <a:gdLst>
              <a:gd name="T0" fmla="*/ 1936 w 1937"/>
              <a:gd name="T1" fmla="*/ 966 h 1935"/>
              <a:gd name="T2" fmla="*/ 1936 w 1937"/>
              <a:gd name="T3" fmla="*/ 966 h 1935"/>
              <a:gd name="T4" fmla="*/ 969 w 1937"/>
              <a:gd name="T5" fmla="*/ 1934 h 1935"/>
              <a:gd name="T6" fmla="*/ 0 w 1937"/>
              <a:gd name="T7" fmla="*/ 966 h 1935"/>
              <a:gd name="T8" fmla="*/ 969 w 1937"/>
              <a:gd name="T9" fmla="*/ 0 h 1935"/>
              <a:gd name="T10" fmla="*/ 1936 w 1937"/>
              <a:gd name="T11" fmla="*/ 966 h 1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7" h="1935">
                <a:moveTo>
                  <a:pt x="1936" y="966"/>
                </a:moveTo>
                <a:lnTo>
                  <a:pt x="1936" y="966"/>
                </a:lnTo>
                <a:cubicBezTo>
                  <a:pt x="1936" y="1499"/>
                  <a:pt x="1504" y="1934"/>
                  <a:pt x="969" y="1934"/>
                </a:cubicBezTo>
                <a:cubicBezTo>
                  <a:pt x="435" y="1934"/>
                  <a:pt x="0" y="1499"/>
                  <a:pt x="0" y="966"/>
                </a:cubicBezTo>
                <a:cubicBezTo>
                  <a:pt x="0" y="432"/>
                  <a:pt x="435" y="0"/>
                  <a:pt x="969" y="0"/>
                </a:cubicBezTo>
                <a:cubicBezTo>
                  <a:pt x="1504" y="0"/>
                  <a:pt x="1936" y="432"/>
                  <a:pt x="1936" y="96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9">
            <a:extLst>
              <a:ext uri="{FF2B5EF4-FFF2-40B4-BE49-F238E27FC236}">
                <a16:creationId xmlns:a16="http://schemas.microsoft.com/office/drawing/2014/main" id="{18292FBB-7F9B-8248-9EEF-3E60A1FCA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7113" y="7482815"/>
            <a:ext cx="1393697" cy="1393696"/>
          </a:xfrm>
          <a:custGeom>
            <a:avLst/>
            <a:gdLst>
              <a:gd name="T0" fmla="*/ 1003 w 2008"/>
              <a:gd name="T1" fmla="*/ 2005 h 2006"/>
              <a:gd name="T2" fmla="*/ 1003 w 2008"/>
              <a:gd name="T3" fmla="*/ 2005 h 2006"/>
              <a:gd name="T4" fmla="*/ 293 w 2008"/>
              <a:gd name="T5" fmla="*/ 1712 h 2006"/>
              <a:gd name="T6" fmla="*/ 0 w 2008"/>
              <a:gd name="T7" fmla="*/ 1003 h 2006"/>
              <a:gd name="T8" fmla="*/ 293 w 2008"/>
              <a:gd name="T9" fmla="*/ 295 h 2006"/>
              <a:gd name="T10" fmla="*/ 1003 w 2008"/>
              <a:gd name="T11" fmla="*/ 0 h 2006"/>
              <a:gd name="T12" fmla="*/ 1711 w 2008"/>
              <a:gd name="T13" fmla="*/ 295 h 2006"/>
              <a:gd name="T14" fmla="*/ 2007 w 2008"/>
              <a:gd name="T15" fmla="*/ 1003 h 2006"/>
              <a:gd name="T16" fmla="*/ 1711 w 2008"/>
              <a:gd name="T17" fmla="*/ 1712 h 2006"/>
              <a:gd name="T18" fmla="*/ 1003 w 2008"/>
              <a:gd name="T19" fmla="*/ 2005 h 2006"/>
              <a:gd name="T20" fmla="*/ 1003 w 2008"/>
              <a:gd name="T21" fmla="*/ 71 h 2006"/>
              <a:gd name="T22" fmla="*/ 1003 w 2008"/>
              <a:gd name="T23" fmla="*/ 71 h 2006"/>
              <a:gd name="T24" fmla="*/ 68 w 2008"/>
              <a:gd name="T25" fmla="*/ 1003 h 2006"/>
              <a:gd name="T26" fmla="*/ 1003 w 2008"/>
              <a:gd name="T27" fmla="*/ 1937 h 2006"/>
              <a:gd name="T28" fmla="*/ 1936 w 2008"/>
              <a:gd name="T29" fmla="*/ 1003 h 2006"/>
              <a:gd name="T30" fmla="*/ 1003 w 2008"/>
              <a:gd name="T31" fmla="*/ 71 h 2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08" h="2006">
                <a:moveTo>
                  <a:pt x="1003" y="2005"/>
                </a:moveTo>
                <a:lnTo>
                  <a:pt x="1003" y="2005"/>
                </a:lnTo>
                <a:cubicBezTo>
                  <a:pt x="733" y="2005"/>
                  <a:pt x="483" y="1903"/>
                  <a:pt x="293" y="1712"/>
                </a:cubicBezTo>
                <a:cubicBezTo>
                  <a:pt x="102" y="1522"/>
                  <a:pt x="0" y="1272"/>
                  <a:pt x="0" y="1003"/>
                </a:cubicBezTo>
                <a:cubicBezTo>
                  <a:pt x="0" y="736"/>
                  <a:pt x="102" y="483"/>
                  <a:pt x="293" y="295"/>
                </a:cubicBezTo>
                <a:cubicBezTo>
                  <a:pt x="483" y="105"/>
                  <a:pt x="733" y="0"/>
                  <a:pt x="1003" y="0"/>
                </a:cubicBezTo>
                <a:cubicBezTo>
                  <a:pt x="1271" y="0"/>
                  <a:pt x="1524" y="105"/>
                  <a:pt x="1711" y="295"/>
                </a:cubicBezTo>
                <a:cubicBezTo>
                  <a:pt x="1902" y="483"/>
                  <a:pt x="2007" y="736"/>
                  <a:pt x="2007" y="1003"/>
                </a:cubicBezTo>
                <a:cubicBezTo>
                  <a:pt x="2007" y="1272"/>
                  <a:pt x="1902" y="1522"/>
                  <a:pt x="1711" y="1712"/>
                </a:cubicBezTo>
                <a:cubicBezTo>
                  <a:pt x="1524" y="1903"/>
                  <a:pt x="1271" y="2005"/>
                  <a:pt x="1003" y="2005"/>
                </a:cubicBezTo>
                <a:close/>
                <a:moveTo>
                  <a:pt x="1003" y="71"/>
                </a:moveTo>
                <a:lnTo>
                  <a:pt x="1003" y="71"/>
                </a:lnTo>
                <a:cubicBezTo>
                  <a:pt x="489" y="71"/>
                  <a:pt x="68" y="488"/>
                  <a:pt x="68" y="1003"/>
                </a:cubicBezTo>
                <a:cubicBezTo>
                  <a:pt x="68" y="1516"/>
                  <a:pt x="489" y="1937"/>
                  <a:pt x="1003" y="1937"/>
                </a:cubicBezTo>
                <a:cubicBezTo>
                  <a:pt x="1518" y="1937"/>
                  <a:pt x="1936" y="1516"/>
                  <a:pt x="1936" y="1003"/>
                </a:cubicBezTo>
                <a:cubicBezTo>
                  <a:pt x="1936" y="488"/>
                  <a:pt x="1518" y="71"/>
                  <a:pt x="1003" y="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10">
            <a:extLst>
              <a:ext uri="{FF2B5EF4-FFF2-40B4-BE49-F238E27FC236}">
                <a16:creationId xmlns:a16="http://schemas.microsoft.com/office/drawing/2014/main" id="{BE951FB0-535F-B742-90FA-195BEA11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1617" y="9210386"/>
            <a:ext cx="6218036" cy="1344686"/>
          </a:xfrm>
          <a:custGeom>
            <a:avLst/>
            <a:gdLst>
              <a:gd name="T0" fmla="*/ 7984 w 8952"/>
              <a:gd name="T1" fmla="*/ 1933 h 1934"/>
              <a:gd name="T2" fmla="*/ 7984 w 8952"/>
              <a:gd name="T3" fmla="*/ 1933 h 1934"/>
              <a:gd name="T4" fmla="*/ 967 w 8952"/>
              <a:gd name="T5" fmla="*/ 1933 h 1934"/>
              <a:gd name="T6" fmla="*/ 0 w 8952"/>
              <a:gd name="T7" fmla="*/ 967 h 1934"/>
              <a:gd name="T8" fmla="*/ 0 w 8952"/>
              <a:gd name="T9" fmla="*/ 967 h 1934"/>
              <a:gd name="T10" fmla="*/ 967 w 8952"/>
              <a:gd name="T11" fmla="*/ 0 h 1934"/>
              <a:gd name="T12" fmla="*/ 7984 w 8952"/>
              <a:gd name="T13" fmla="*/ 0 h 1934"/>
              <a:gd name="T14" fmla="*/ 8951 w 8952"/>
              <a:gd name="T15" fmla="*/ 967 h 1934"/>
              <a:gd name="T16" fmla="*/ 8951 w 8952"/>
              <a:gd name="T17" fmla="*/ 967 h 1934"/>
              <a:gd name="T18" fmla="*/ 7984 w 8952"/>
              <a:gd name="T19" fmla="*/ 1933 h 1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952" h="1934">
                <a:moveTo>
                  <a:pt x="7984" y="1933"/>
                </a:moveTo>
                <a:lnTo>
                  <a:pt x="7984" y="1933"/>
                </a:lnTo>
                <a:cubicBezTo>
                  <a:pt x="967" y="1933"/>
                  <a:pt x="967" y="1933"/>
                  <a:pt x="967" y="1933"/>
                </a:cubicBezTo>
                <a:cubicBezTo>
                  <a:pt x="435" y="1933"/>
                  <a:pt x="0" y="1498"/>
                  <a:pt x="0" y="967"/>
                </a:cubicBezTo>
                <a:lnTo>
                  <a:pt x="0" y="967"/>
                </a:lnTo>
                <a:cubicBezTo>
                  <a:pt x="0" y="435"/>
                  <a:pt x="435" y="0"/>
                  <a:pt x="967" y="0"/>
                </a:cubicBezTo>
                <a:cubicBezTo>
                  <a:pt x="7984" y="0"/>
                  <a:pt x="7984" y="0"/>
                  <a:pt x="7984" y="0"/>
                </a:cubicBezTo>
                <a:cubicBezTo>
                  <a:pt x="8516" y="0"/>
                  <a:pt x="8951" y="435"/>
                  <a:pt x="8951" y="967"/>
                </a:cubicBezTo>
                <a:lnTo>
                  <a:pt x="8951" y="967"/>
                </a:lnTo>
                <a:cubicBezTo>
                  <a:pt x="8951" y="1498"/>
                  <a:pt x="8516" y="1933"/>
                  <a:pt x="7984" y="1933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11">
            <a:extLst>
              <a:ext uri="{FF2B5EF4-FFF2-40B4-BE49-F238E27FC236}">
                <a16:creationId xmlns:a16="http://schemas.microsoft.com/office/drawing/2014/main" id="{BC9F12AF-C6F8-9945-8963-EDFB5E3CA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1617" y="9210386"/>
            <a:ext cx="1344688" cy="1347751"/>
          </a:xfrm>
          <a:custGeom>
            <a:avLst/>
            <a:gdLst>
              <a:gd name="T0" fmla="*/ 1936 w 1937"/>
              <a:gd name="T1" fmla="*/ 970 h 1940"/>
              <a:gd name="T2" fmla="*/ 1936 w 1937"/>
              <a:gd name="T3" fmla="*/ 970 h 1940"/>
              <a:gd name="T4" fmla="*/ 969 w 1937"/>
              <a:gd name="T5" fmla="*/ 1939 h 1940"/>
              <a:gd name="T6" fmla="*/ 0 w 1937"/>
              <a:gd name="T7" fmla="*/ 970 h 1940"/>
              <a:gd name="T8" fmla="*/ 969 w 1937"/>
              <a:gd name="T9" fmla="*/ 0 h 1940"/>
              <a:gd name="T10" fmla="*/ 1936 w 1937"/>
              <a:gd name="T11" fmla="*/ 970 h 1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7" h="1940">
                <a:moveTo>
                  <a:pt x="1936" y="970"/>
                </a:moveTo>
                <a:lnTo>
                  <a:pt x="1936" y="970"/>
                </a:lnTo>
                <a:cubicBezTo>
                  <a:pt x="1936" y="1504"/>
                  <a:pt x="1504" y="1939"/>
                  <a:pt x="969" y="1939"/>
                </a:cubicBezTo>
                <a:cubicBezTo>
                  <a:pt x="435" y="1939"/>
                  <a:pt x="0" y="1504"/>
                  <a:pt x="0" y="970"/>
                </a:cubicBezTo>
                <a:cubicBezTo>
                  <a:pt x="0" y="435"/>
                  <a:pt x="435" y="0"/>
                  <a:pt x="969" y="0"/>
                </a:cubicBezTo>
                <a:cubicBezTo>
                  <a:pt x="1504" y="0"/>
                  <a:pt x="1936" y="435"/>
                  <a:pt x="1936" y="97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12">
            <a:extLst>
              <a:ext uri="{FF2B5EF4-FFF2-40B4-BE49-F238E27FC236}">
                <a16:creationId xmlns:a16="http://schemas.microsoft.com/office/drawing/2014/main" id="{C0330590-61B5-044A-A04D-6B7B92DED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7113" y="9185882"/>
            <a:ext cx="1393697" cy="1393696"/>
          </a:xfrm>
          <a:custGeom>
            <a:avLst/>
            <a:gdLst>
              <a:gd name="T0" fmla="*/ 1003 w 2008"/>
              <a:gd name="T1" fmla="*/ 2007 h 2008"/>
              <a:gd name="T2" fmla="*/ 1003 w 2008"/>
              <a:gd name="T3" fmla="*/ 2007 h 2008"/>
              <a:gd name="T4" fmla="*/ 293 w 2008"/>
              <a:gd name="T5" fmla="*/ 1714 h 2008"/>
              <a:gd name="T6" fmla="*/ 0 w 2008"/>
              <a:gd name="T7" fmla="*/ 1004 h 2008"/>
              <a:gd name="T8" fmla="*/ 293 w 2008"/>
              <a:gd name="T9" fmla="*/ 293 h 2008"/>
              <a:gd name="T10" fmla="*/ 1003 w 2008"/>
              <a:gd name="T11" fmla="*/ 0 h 2008"/>
              <a:gd name="T12" fmla="*/ 1711 w 2008"/>
              <a:gd name="T13" fmla="*/ 293 h 2008"/>
              <a:gd name="T14" fmla="*/ 2007 w 2008"/>
              <a:gd name="T15" fmla="*/ 1004 h 2008"/>
              <a:gd name="T16" fmla="*/ 1711 w 2008"/>
              <a:gd name="T17" fmla="*/ 1714 h 2008"/>
              <a:gd name="T18" fmla="*/ 1003 w 2008"/>
              <a:gd name="T19" fmla="*/ 2007 h 2008"/>
              <a:gd name="T20" fmla="*/ 1003 w 2008"/>
              <a:gd name="T21" fmla="*/ 71 h 2008"/>
              <a:gd name="T22" fmla="*/ 1003 w 2008"/>
              <a:gd name="T23" fmla="*/ 71 h 2008"/>
              <a:gd name="T24" fmla="*/ 68 w 2008"/>
              <a:gd name="T25" fmla="*/ 1004 h 2008"/>
              <a:gd name="T26" fmla="*/ 1003 w 2008"/>
              <a:gd name="T27" fmla="*/ 1936 h 2008"/>
              <a:gd name="T28" fmla="*/ 1936 w 2008"/>
              <a:gd name="T29" fmla="*/ 1004 h 2008"/>
              <a:gd name="T30" fmla="*/ 1003 w 2008"/>
              <a:gd name="T31" fmla="*/ 71 h 2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08" h="2008">
                <a:moveTo>
                  <a:pt x="1003" y="2007"/>
                </a:moveTo>
                <a:lnTo>
                  <a:pt x="1003" y="2007"/>
                </a:lnTo>
                <a:cubicBezTo>
                  <a:pt x="733" y="2007"/>
                  <a:pt x="483" y="1902"/>
                  <a:pt x="293" y="1714"/>
                </a:cubicBezTo>
                <a:cubicBezTo>
                  <a:pt x="102" y="1524"/>
                  <a:pt x="0" y="1271"/>
                  <a:pt x="0" y="1004"/>
                </a:cubicBezTo>
                <a:cubicBezTo>
                  <a:pt x="0" y="736"/>
                  <a:pt x="102" y="484"/>
                  <a:pt x="293" y="293"/>
                </a:cubicBezTo>
                <a:cubicBezTo>
                  <a:pt x="483" y="106"/>
                  <a:pt x="733" y="0"/>
                  <a:pt x="1003" y="0"/>
                </a:cubicBezTo>
                <a:cubicBezTo>
                  <a:pt x="1271" y="0"/>
                  <a:pt x="1524" y="106"/>
                  <a:pt x="1711" y="293"/>
                </a:cubicBezTo>
                <a:cubicBezTo>
                  <a:pt x="1902" y="484"/>
                  <a:pt x="2007" y="736"/>
                  <a:pt x="2007" y="1004"/>
                </a:cubicBezTo>
                <a:cubicBezTo>
                  <a:pt x="2007" y="1271"/>
                  <a:pt x="1902" y="1524"/>
                  <a:pt x="1711" y="1714"/>
                </a:cubicBezTo>
                <a:cubicBezTo>
                  <a:pt x="1524" y="1902"/>
                  <a:pt x="1271" y="2007"/>
                  <a:pt x="1003" y="2007"/>
                </a:cubicBezTo>
                <a:close/>
                <a:moveTo>
                  <a:pt x="1003" y="71"/>
                </a:moveTo>
                <a:lnTo>
                  <a:pt x="1003" y="71"/>
                </a:lnTo>
                <a:cubicBezTo>
                  <a:pt x="489" y="71"/>
                  <a:pt x="68" y="489"/>
                  <a:pt x="68" y="1004"/>
                </a:cubicBezTo>
                <a:cubicBezTo>
                  <a:pt x="68" y="1518"/>
                  <a:pt x="489" y="1936"/>
                  <a:pt x="1003" y="1936"/>
                </a:cubicBezTo>
                <a:cubicBezTo>
                  <a:pt x="1518" y="1936"/>
                  <a:pt x="1936" y="1518"/>
                  <a:pt x="1936" y="1004"/>
                </a:cubicBezTo>
                <a:cubicBezTo>
                  <a:pt x="1936" y="489"/>
                  <a:pt x="1518" y="71"/>
                  <a:pt x="1003" y="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13">
            <a:extLst>
              <a:ext uri="{FF2B5EF4-FFF2-40B4-BE49-F238E27FC236}">
                <a16:creationId xmlns:a16="http://schemas.microsoft.com/office/drawing/2014/main" id="{60C0E56C-7BFC-AD4C-A54D-B36D33D0C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1617" y="10916516"/>
            <a:ext cx="6218036" cy="1344688"/>
          </a:xfrm>
          <a:custGeom>
            <a:avLst/>
            <a:gdLst>
              <a:gd name="T0" fmla="*/ 7984 w 8952"/>
              <a:gd name="T1" fmla="*/ 1936 h 1937"/>
              <a:gd name="T2" fmla="*/ 7984 w 8952"/>
              <a:gd name="T3" fmla="*/ 1936 h 1937"/>
              <a:gd name="T4" fmla="*/ 967 w 8952"/>
              <a:gd name="T5" fmla="*/ 1936 h 1937"/>
              <a:gd name="T6" fmla="*/ 0 w 8952"/>
              <a:gd name="T7" fmla="*/ 967 h 1937"/>
              <a:gd name="T8" fmla="*/ 0 w 8952"/>
              <a:gd name="T9" fmla="*/ 967 h 1937"/>
              <a:gd name="T10" fmla="*/ 967 w 8952"/>
              <a:gd name="T11" fmla="*/ 0 h 1937"/>
              <a:gd name="T12" fmla="*/ 7984 w 8952"/>
              <a:gd name="T13" fmla="*/ 0 h 1937"/>
              <a:gd name="T14" fmla="*/ 8951 w 8952"/>
              <a:gd name="T15" fmla="*/ 967 h 1937"/>
              <a:gd name="T16" fmla="*/ 8951 w 8952"/>
              <a:gd name="T17" fmla="*/ 967 h 1937"/>
              <a:gd name="T18" fmla="*/ 7984 w 8952"/>
              <a:gd name="T19" fmla="*/ 1936 h 1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952" h="1937">
                <a:moveTo>
                  <a:pt x="7984" y="1936"/>
                </a:moveTo>
                <a:lnTo>
                  <a:pt x="7984" y="1936"/>
                </a:lnTo>
                <a:cubicBezTo>
                  <a:pt x="967" y="1936"/>
                  <a:pt x="967" y="1936"/>
                  <a:pt x="967" y="1936"/>
                </a:cubicBezTo>
                <a:cubicBezTo>
                  <a:pt x="435" y="1936"/>
                  <a:pt x="0" y="1501"/>
                  <a:pt x="0" y="967"/>
                </a:cubicBezTo>
                <a:lnTo>
                  <a:pt x="0" y="967"/>
                </a:lnTo>
                <a:cubicBezTo>
                  <a:pt x="0" y="435"/>
                  <a:pt x="435" y="0"/>
                  <a:pt x="967" y="0"/>
                </a:cubicBezTo>
                <a:cubicBezTo>
                  <a:pt x="7984" y="0"/>
                  <a:pt x="7984" y="0"/>
                  <a:pt x="7984" y="0"/>
                </a:cubicBezTo>
                <a:cubicBezTo>
                  <a:pt x="8516" y="0"/>
                  <a:pt x="8951" y="435"/>
                  <a:pt x="8951" y="967"/>
                </a:cubicBezTo>
                <a:lnTo>
                  <a:pt x="8951" y="967"/>
                </a:lnTo>
                <a:cubicBezTo>
                  <a:pt x="8951" y="1501"/>
                  <a:pt x="8516" y="1936"/>
                  <a:pt x="7984" y="1936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14">
            <a:extLst>
              <a:ext uri="{FF2B5EF4-FFF2-40B4-BE49-F238E27FC236}">
                <a16:creationId xmlns:a16="http://schemas.microsoft.com/office/drawing/2014/main" id="{2C95B16E-6EF7-FC47-8341-3D98DA36C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1617" y="10916516"/>
            <a:ext cx="1344688" cy="1344688"/>
          </a:xfrm>
          <a:custGeom>
            <a:avLst/>
            <a:gdLst>
              <a:gd name="T0" fmla="*/ 1936 w 1937"/>
              <a:gd name="T1" fmla="*/ 967 h 1937"/>
              <a:gd name="T2" fmla="*/ 1936 w 1937"/>
              <a:gd name="T3" fmla="*/ 967 h 1937"/>
              <a:gd name="T4" fmla="*/ 969 w 1937"/>
              <a:gd name="T5" fmla="*/ 1936 h 1937"/>
              <a:gd name="T6" fmla="*/ 0 w 1937"/>
              <a:gd name="T7" fmla="*/ 967 h 1937"/>
              <a:gd name="T8" fmla="*/ 969 w 1937"/>
              <a:gd name="T9" fmla="*/ 0 h 1937"/>
              <a:gd name="T10" fmla="*/ 1936 w 1937"/>
              <a:gd name="T11" fmla="*/ 967 h 1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7" h="1937">
                <a:moveTo>
                  <a:pt x="1936" y="967"/>
                </a:moveTo>
                <a:lnTo>
                  <a:pt x="1936" y="967"/>
                </a:lnTo>
                <a:cubicBezTo>
                  <a:pt x="1936" y="1504"/>
                  <a:pt x="1504" y="1936"/>
                  <a:pt x="969" y="1936"/>
                </a:cubicBezTo>
                <a:cubicBezTo>
                  <a:pt x="435" y="1936"/>
                  <a:pt x="0" y="1504"/>
                  <a:pt x="0" y="967"/>
                </a:cubicBezTo>
                <a:cubicBezTo>
                  <a:pt x="0" y="432"/>
                  <a:pt x="435" y="0"/>
                  <a:pt x="969" y="0"/>
                </a:cubicBezTo>
                <a:cubicBezTo>
                  <a:pt x="1504" y="0"/>
                  <a:pt x="1936" y="432"/>
                  <a:pt x="1936" y="96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15">
            <a:extLst>
              <a:ext uri="{FF2B5EF4-FFF2-40B4-BE49-F238E27FC236}">
                <a16:creationId xmlns:a16="http://schemas.microsoft.com/office/drawing/2014/main" id="{FCA89A9E-E371-5E45-8C3F-73668997F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7113" y="10892011"/>
            <a:ext cx="1393697" cy="1393698"/>
          </a:xfrm>
          <a:custGeom>
            <a:avLst/>
            <a:gdLst>
              <a:gd name="T0" fmla="*/ 1003 w 2008"/>
              <a:gd name="T1" fmla="*/ 2004 h 2005"/>
              <a:gd name="T2" fmla="*/ 1003 w 2008"/>
              <a:gd name="T3" fmla="*/ 2004 h 2005"/>
              <a:gd name="T4" fmla="*/ 293 w 2008"/>
              <a:gd name="T5" fmla="*/ 1711 h 2005"/>
              <a:gd name="T6" fmla="*/ 0 w 2008"/>
              <a:gd name="T7" fmla="*/ 1001 h 2005"/>
              <a:gd name="T8" fmla="*/ 293 w 2008"/>
              <a:gd name="T9" fmla="*/ 293 h 2005"/>
              <a:gd name="T10" fmla="*/ 1003 w 2008"/>
              <a:gd name="T11" fmla="*/ 0 h 2005"/>
              <a:gd name="T12" fmla="*/ 1711 w 2008"/>
              <a:gd name="T13" fmla="*/ 293 h 2005"/>
              <a:gd name="T14" fmla="*/ 2007 w 2008"/>
              <a:gd name="T15" fmla="*/ 1001 h 2005"/>
              <a:gd name="T16" fmla="*/ 1711 w 2008"/>
              <a:gd name="T17" fmla="*/ 1711 h 2005"/>
              <a:gd name="T18" fmla="*/ 1003 w 2008"/>
              <a:gd name="T19" fmla="*/ 2004 h 2005"/>
              <a:gd name="T20" fmla="*/ 1003 w 2008"/>
              <a:gd name="T21" fmla="*/ 68 h 2005"/>
              <a:gd name="T22" fmla="*/ 1003 w 2008"/>
              <a:gd name="T23" fmla="*/ 68 h 2005"/>
              <a:gd name="T24" fmla="*/ 68 w 2008"/>
              <a:gd name="T25" fmla="*/ 1001 h 2005"/>
              <a:gd name="T26" fmla="*/ 1003 w 2008"/>
              <a:gd name="T27" fmla="*/ 1936 h 2005"/>
              <a:gd name="T28" fmla="*/ 1936 w 2008"/>
              <a:gd name="T29" fmla="*/ 1001 h 2005"/>
              <a:gd name="T30" fmla="*/ 1003 w 2008"/>
              <a:gd name="T31" fmla="*/ 68 h 2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08" h="2005">
                <a:moveTo>
                  <a:pt x="1003" y="2004"/>
                </a:moveTo>
                <a:lnTo>
                  <a:pt x="1003" y="2004"/>
                </a:lnTo>
                <a:cubicBezTo>
                  <a:pt x="733" y="2004"/>
                  <a:pt x="483" y="1902"/>
                  <a:pt x="293" y="1711"/>
                </a:cubicBezTo>
                <a:cubicBezTo>
                  <a:pt x="102" y="1521"/>
                  <a:pt x="0" y="1271"/>
                  <a:pt x="0" y="1001"/>
                </a:cubicBezTo>
                <a:cubicBezTo>
                  <a:pt x="0" y="733"/>
                  <a:pt x="102" y="483"/>
                  <a:pt x="293" y="293"/>
                </a:cubicBezTo>
                <a:cubicBezTo>
                  <a:pt x="483" y="102"/>
                  <a:pt x="733" y="0"/>
                  <a:pt x="1003" y="0"/>
                </a:cubicBezTo>
                <a:cubicBezTo>
                  <a:pt x="1271" y="0"/>
                  <a:pt x="1524" y="102"/>
                  <a:pt x="1711" y="293"/>
                </a:cubicBezTo>
                <a:cubicBezTo>
                  <a:pt x="1902" y="483"/>
                  <a:pt x="2007" y="733"/>
                  <a:pt x="2007" y="1001"/>
                </a:cubicBezTo>
                <a:cubicBezTo>
                  <a:pt x="2007" y="1271"/>
                  <a:pt x="1902" y="1521"/>
                  <a:pt x="1711" y="1711"/>
                </a:cubicBezTo>
                <a:cubicBezTo>
                  <a:pt x="1524" y="1902"/>
                  <a:pt x="1271" y="2004"/>
                  <a:pt x="1003" y="2004"/>
                </a:cubicBezTo>
                <a:close/>
                <a:moveTo>
                  <a:pt x="1003" y="68"/>
                </a:moveTo>
                <a:lnTo>
                  <a:pt x="1003" y="68"/>
                </a:lnTo>
                <a:cubicBezTo>
                  <a:pt x="489" y="68"/>
                  <a:pt x="68" y="489"/>
                  <a:pt x="68" y="1001"/>
                </a:cubicBezTo>
                <a:cubicBezTo>
                  <a:pt x="68" y="1515"/>
                  <a:pt x="489" y="1936"/>
                  <a:pt x="1003" y="1936"/>
                </a:cubicBezTo>
                <a:cubicBezTo>
                  <a:pt x="1518" y="1936"/>
                  <a:pt x="1936" y="1515"/>
                  <a:pt x="1936" y="1001"/>
                </a:cubicBezTo>
                <a:cubicBezTo>
                  <a:pt x="1936" y="489"/>
                  <a:pt x="1518" y="68"/>
                  <a:pt x="1003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AA42CEE-2814-CC43-93A9-2B5CE675BC62}"/>
              </a:ext>
            </a:extLst>
          </p:cNvPr>
          <p:cNvGrpSpPr/>
          <p:nvPr/>
        </p:nvGrpSpPr>
        <p:grpSpPr>
          <a:xfrm>
            <a:off x="14109357" y="5219205"/>
            <a:ext cx="2177845" cy="5920915"/>
            <a:chOff x="13444718" y="5120574"/>
            <a:chExt cx="2250729" cy="6119066"/>
          </a:xfrm>
          <a:solidFill>
            <a:schemeClr val="bg1">
              <a:lumMod val="85000"/>
            </a:schemeClr>
          </a:solidFill>
        </p:grpSpPr>
        <p:sp>
          <p:nvSpPr>
            <p:cNvPr id="64" name="Freeform 16">
              <a:extLst>
                <a:ext uri="{FF2B5EF4-FFF2-40B4-BE49-F238E27FC236}">
                  <a16:creationId xmlns:a16="http://schemas.microsoft.com/office/drawing/2014/main" id="{C702C08F-A123-644A-81C4-A5694CAA1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4718" y="6912292"/>
              <a:ext cx="297565" cy="297564"/>
            </a:xfrm>
            <a:custGeom>
              <a:avLst/>
              <a:gdLst>
                <a:gd name="T0" fmla="*/ 412 w 413"/>
                <a:gd name="T1" fmla="*/ 207 h 416"/>
                <a:gd name="T2" fmla="*/ 412 w 413"/>
                <a:gd name="T3" fmla="*/ 207 h 416"/>
                <a:gd name="T4" fmla="*/ 207 w 413"/>
                <a:gd name="T5" fmla="*/ 415 h 416"/>
                <a:gd name="T6" fmla="*/ 0 w 413"/>
                <a:gd name="T7" fmla="*/ 207 h 416"/>
                <a:gd name="T8" fmla="*/ 207 w 413"/>
                <a:gd name="T9" fmla="*/ 0 h 416"/>
                <a:gd name="T10" fmla="*/ 412 w 413"/>
                <a:gd name="T11" fmla="*/ 207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3" h="416">
                  <a:moveTo>
                    <a:pt x="412" y="207"/>
                  </a:moveTo>
                  <a:lnTo>
                    <a:pt x="412" y="207"/>
                  </a:lnTo>
                  <a:cubicBezTo>
                    <a:pt x="412" y="321"/>
                    <a:pt x="321" y="415"/>
                    <a:pt x="207" y="415"/>
                  </a:cubicBezTo>
                  <a:cubicBezTo>
                    <a:pt x="91" y="415"/>
                    <a:pt x="0" y="321"/>
                    <a:pt x="0" y="207"/>
                  </a:cubicBezTo>
                  <a:cubicBezTo>
                    <a:pt x="0" y="94"/>
                    <a:pt x="91" y="0"/>
                    <a:pt x="207" y="0"/>
                  </a:cubicBezTo>
                  <a:cubicBezTo>
                    <a:pt x="321" y="0"/>
                    <a:pt x="412" y="94"/>
                    <a:pt x="412" y="2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17">
              <a:extLst>
                <a:ext uri="{FF2B5EF4-FFF2-40B4-BE49-F238E27FC236}">
                  <a16:creationId xmlns:a16="http://schemas.microsoft.com/office/drawing/2014/main" id="{5B3E1B56-3D56-1F4A-937E-E52F4A479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4718" y="7472601"/>
              <a:ext cx="297565" cy="297564"/>
            </a:xfrm>
            <a:custGeom>
              <a:avLst/>
              <a:gdLst>
                <a:gd name="T0" fmla="*/ 412 w 413"/>
                <a:gd name="T1" fmla="*/ 208 h 414"/>
                <a:gd name="T2" fmla="*/ 412 w 413"/>
                <a:gd name="T3" fmla="*/ 208 h 414"/>
                <a:gd name="T4" fmla="*/ 207 w 413"/>
                <a:gd name="T5" fmla="*/ 413 h 414"/>
                <a:gd name="T6" fmla="*/ 0 w 413"/>
                <a:gd name="T7" fmla="*/ 208 h 414"/>
                <a:gd name="T8" fmla="*/ 207 w 413"/>
                <a:gd name="T9" fmla="*/ 0 h 414"/>
                <a:gd name="T10" fmla="*/ 412 w 413"/>
                <a:gd name="T11" fmla="*/ 20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3" h="414">
                  <a:moveTo>
                    <a:pt x="412" y="208"/>
                  </a:moveTo>
                  <a:lnTo>
                    <a:pt x="412" y="208"/>
                  </a:lnTo>
                  <a:cubicBezTo>
                    <a:pt x="412" y="322"/>
                    <a:pt x="321" y="413"/>
                    <a:pt x="207" y="413"/>
                  </a:cubicBezTo>
                  <a:cubicBezTo>
                    <a:pt x="91" y="413"/>
                    <a:pt x="0" y="322"/>
                    <a:pt x="0" y="208"/>
                  </a:cubicBezTo>
                  <a:cubicBezTo>
                    <a:pt x="0" y="91"/>
                    <a:pt x="91" y="0"/>
                    <a:pt x="207" y="0"/>
                  </a:cubicBezTo>
                  <a:cubicBezTo>
                    <a:pt x="321" y="0"/>
                    <a:pt x="412" y="91"/>
                    <a:pt x="412" y="20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18">
              <a:extLst>
                <a:ext uri="{FF2B5EF4-FFF2-40B4-BE49-F238E27FC236}">
                  <a16:creationId xmlns:a16="http://schemas.microsoft.com/office/drawing/2014/main" id="{1D138AFD-7DBA-524B-B739-3DEA35B94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4718" y="8032907"/>
              <a:ext cx="297565" cy="294400"/>
            </a:xfrm>
            <a:custGeom>
              <a:avLst/>
              <a:gdLst>
                <a:gd name="T0" fmla="*/ 412 w 413"/>
                <a:gd name="T1" fmla="*/ 205 h 412"/>
                <a:gd name="T2" fmla="*/ 412 w 413"/>
                <a:gd name="T3" fmla="*/ 205 h 412"/>
                <a:gd name="T4" fmla="*/ 207 w 413"/>
                <a:gd name="T5" fmla="*/ 411 h 412"/>
                <a:gd name="T6" fmla="*/ 0 w 413"/>
                <a:gd name="T7" fmla="*/ 205 h 412"/>
                <a:gd name="T8" fmla="*/ 207 w 413"/>
                <a:gd name="T9" fmla="*/ 0 h 412"/>
                <a:gd name="T10" fmla="*/ 412 w 413"/>
                <a:gd name="T11" fmla="*/ 205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3" h="412">
                  <a:moveTo>
                    <a:pt x="412" y="205"/>
                  </a:moveTo>
                  <a:lnTo>
                    <a:pt x="412" y="205"/>
                  </a:lnTo>
                  <a:cubicBezTo>
                    <a:pt x="412" y="320"/>
                    <a:pt x="321" y="411"/>
                    <a:pt x="207" y="411"/>
                  </a:cubicBezTo>
                  <a:cubicBezTo>
                    <a:pt x="91" y="411"/>
                    <a:pt x="0" y="320"/>
                    <a:pt x="0" y="205"/>
                  </a:cubicBezTo>
                  <a:cubicBezTo>
                    <a:pt x="0" y="91"/>
                    <a:pt x="91" y="0"/>
                    <a:pt x="207" y="0"/>
                  </a:cubicBezTo>
                  <a:cubicBezTo>
                    <a:pt x="321" y="0"/>
                    <a:pt x="412" y="91"/>
                    <a:pt x="412" y="20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19">
              <a:extLst>
                <a:ext uri="{FF2B5EF4-FFF2-40B4-BE49-F238E27FC236}">
                  <a16:creationId xmlns:a16="http://schemas.microsoft.com/office/drawing/2014/main" id="{4AC221CE-57DC-5C4D-9A2C-B59BAA6A7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4718" y="8586885"/>
              <a:ext cx="297565" cy="297564"/>
            </a:xfrm>
            <a:custGeom>
              <a:avLst/>
              <a:gdLst>
                <a:gd name="T0" fmla="*/ 412 w 413"/>
                <a:gd name="T1" fmla="*/ 208 h 416"/>
                <a:gd name="T2" fmla="*/ 412 w 413"/>
                <a:gd name="T3" fmla="*/ 208 h 416"/>
                <a:gd name="T4" fmla="*/ 207 w 413"/>
                <a:gd name="T5" fmla="*/ 415 h 416"/>
                <a:gd name="T6" fmla="*/ 0 w 413"/>
                <a:gd name="T7" fmla="*/ 208 h 416"/>
                <a:gd name="T8" fmla="*/ 207 w 413"/>
                <a:gd name="T9" fmla="*/ 0 h 416"/>
                <a:gd name="T10" fmla="*/ 412 w 413"/>
                <a:gd name="T11" fmla="*/ 208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3" h="416">
                  <a:moveTo>
                    <a:pt x="412" y="208"/>
                  </a:moveTo>
                  <a:lnTo>
                    <a:pt x="412" y="208"/>
                  </a:lnTo>
                  <a:cubicBezTo>
                    <a:pt x="412" y="321"/>
                    <a:pt x="321" y="415"/>
                    <a:pt x="207" y="415"/>
                  </a:cubicBezTo>
                  <a:cubicBezTo>
                    <a:pt x="91" y="415"/>
                    <a:pt x="0" y="321"/>
                    <a:pt x="0" y="208"/>
                  </a:cubicBezTo>
                  <a:cubicBezTo>
                    <a:pt x="0" y="94"/>
                    <a:pt x="91" y="0"/>
                    <a:pt x="207" y="0"/>
                  </a:cubicBezTo>
                  <a:cubicBezTo>
                    <a:pt x="321" y="0"/>
                    <a:pt x="412" y="94"/>
                    <a:pt x="412" y="20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20">
              <a:extLst>
                <a:ext uri="{FF2B5EF4-FFF2-40B4-BE49-F238E27FC236}">
                  <a16:creationId xmlns:a16="http://schemas.microsoft.com/office/drawing/2014/main" id="{EB251BBA-8E34-024A-AB28-92CAE3CB3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4718" y="9147191"/>
              <a:ext cx="297565" cy="297564"/>
            </a:xfrm>
            <a:custGeom>
              <a:avLst/>
              <a:gdLst>
                <a:gd name="T0" fmla="*/ 412 w 413"/>
                <a:gd name="T1" fmla="*/ 208 h 416"/>
                <a:gd name="T2" fmla="*/ 412 w 413"/>
                <a:gd name="T3" fmla="*/ 208 h 416"/>
                <a:gd name="T4" fmla="*/ 207 w 413"/>
                <a:gd name="T5" fmla="*/ 415 h 416"/>
                <a:gd name="T6" fmla="*/ 0 w 413"/>
                <a:gd name="T7" fmla="*/ 208 h 416"/>
                <a:gd name="T8" fmla="*/ 207 w 413"/>
                <a:gd name="T9" fmla="*/ 0 h 416"/>
                <a:gd name="T10" fmla="*/ 412 w 413"/>
                <a:gd name="T11" fmla="*/ 208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3" h="416">
                  <a:moveTo>
                    <a:pt x="412" y="208"/>
                  </a:moveTo>
                  <a:lnTo>
                    <a:pt x="412" y="208"/>
                  </a:lnTo>
                  <a:cubicBezTo>
                    <a:pt x="412" y="321"/>
                    <a:pt x="321" y="415"/>
                    <a:pt x="207" y="415"/>
                  </a:cubicBezTo>
                  <a:cubicBezTo>
                    <a:pt x="91" y="415"/>
                    <a:pt x="0" y="321"/>
                    <a:pt x="0" y="208"/>
                  </a:cubicBezTo>
                  <a:cubicBezTo>
                    <a:pt x="0" y="94"/>
                    <a:pt x="91" y="0"/>
                    <a:pt x="207" y="0"/>
                  </a:cubicBezTo>
                  <a:cubicBezTo>
                    <a:pt x="321" y="0"/>
                    <a:pt x="412" y="94"/>
                    <a:pt x="412" y="20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21">
              <a:extLst>
                <a:ext uri="{FF2B5EF4-FFF2-40B4-BE49-F238E27FC236}">
                  <a16:creationId xmlns:a16="http://schemas.microsoft.com/office/drawing/2014/main" id="{734CC60F-C3B1-9F42-84C1-6599E9E28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3501" y="5120574"/>
              <a:ext cx="2101946" cy="1956328"/>
            </a:xfrm>
            <a:custGeom>
              <a:avLst/>
              <a:gdLst>
                <a:gd name="T0" fmla="*/ 1075 w 2928"/>
                <a:gd name="T1" fmla="*/ 2726 h 2727"/>
                <a:gd name="T2" fmla="*/ 0 w 2928"/>
                <a:gd name="T3" fmla="*/ 2726 h 2727"/>
                <a:gd name="T4" fmla="*/ 0 w 2928"/>
                <a:gd name="T5" fmla="*/ 2686 h 2727"/>
                <a:gd name="T6" fmla="*/ 1063 w 2928"/>
                <a:gd name="T7" fmla="*/ 2686 h 2727"/>
                <a:gd name="T8" fmla="*/ 2904 w 2928"/>
                <a:gd name="T9" fmla="*/ 0 h 2727"/>
                <a:gd name="T10" fmla="*/ 2927 w 2928"/>
                <a:gd name="T11" fmla="*/ 29 h 2727"/>
                <a:gd name="T12" fmla="*/ 1075 w 2928"/>
                <a:gd name="T13" fmla="*/ 2726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28" h="2727">
                  <a:moveTo>
                    <a:pt x="1075" y="2726"/>
                  </a:moveTo>
                  <a:lnTo>
                    <a:pt x="0" y="2726"/>
                  </a:lnTo>
                  <a:lnTo>
                    <a:pt x="0" y="2686"/>
                  </a:lnTo>
                  <a:lnTo>
                    <a:pt x="1063" y="2686"/>
                  </a:lnTo>
                  <a:lnTo>
                    <a:pt x="2904" y="0"/>
                  </a:lnTo>
                  <a:lnTo>
                    <a:pt x="2927" y="29"/>
                  </a:lnTo>
                  <a:lnTo>
                    <a:pt x="1075" y="27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22">
              <a:extLst>
                <a:ext uri="{FF2B5EF4-FFF2-40B4-BE49-F238E27FC236}">
                  <a16:creationId xmlns:a16="http://schemas.microsoft.com/office/drawing/2014/main" id="{576692D8-5F24-AE4A-AA51-13B6A7C0C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3501" y="6519760"/>
              <a:ext cx="2098779" cy="1114284"/>
            </a:xfrm>
            <a:custGeom>
              <a:avLst/>
              <a:gdLst>
                <a:gd name="T0" fmla="*/ 1106 w 2925"/>
                <a:gd name="T1" fmla="*/ 1552 h 1553"/>
                <a:gd name="T2" fmla="*/ 0 w 2925"/>
                <a:gd name="T3" fmla="*/ 1552 h 1553"/>
                <a:gd name="T4" fmla="*/ 0 w 2925"/>
                <a:gd name="T5" fmla="*/ 1515 h 1553"/>
                <a:gd name="T6" fmla="*/ 1100 w 2925"/>
                <a:gd name="T7" fmla="*/ 1515 h 1553"/>
                <a:gd name="T8" fmla="*/ 2907 w 2925"/>
                <a:gd name="T9" fmla="*/ 0 h 1553"/>
                <a:gd name="T10" fmla="*/ 2924 w 2925"/>
                <a:gd name="T11" fmla="*/ 37 h 1553"/>
                <a:gd name="T12" fmla="*/ 1106 w 2925"/>
                <a:gd name="T13" fmla="*/ 1552 h 1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25" h="1553">
                  <a:moveTo>
                    <a:pt x="1106" y="1552"/>
                  </a:moveTo>
                  <a:lnTo>
                    <a:pt x="0" y="1552"/>
                  </a:lnTo>
                  <a:lnTo>
                    <a:pt x="0" y="1515"/>
                  </a:lnTo>
                  <a:lnTo>
                    <a:pt x="1100" y="1515"/>
                  </a:lnTo>
                  <a:lnTo>
                    <a:pt x="2907" y="0"/>
                  </a:lnTo>
                  <a:lnTo>
                    <a:pt x="2924" y="37"/>
                  </a:lnTo>
                  <a:lnTo>
                    <a:pt x="1106" y="15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23">
              <a:extLst>
                <a:ext uri="{FF2B5EF4-FFF2-40B4-BE49-F238E27FC236}">
                  <a16:creationId xmlns:a16="http://schemas.microsoft.com/office/drawing/2014/main" id="{4AD5F2A2-6AF8-BE48-A364-D57A7BF2A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3501" y="9283312"/>
              <a:ext cx="2101946" cy="1956328"/>
            </a:xfrm>
            <a:custGeom>
              <a:avLst/>
              <a:gdLst>
                <a:gd name="T0" fmla="*/ 2904 w 2928"/>
                <a:gd name="T1" fmla="*/ 2725 h 2726"/>
                <a:gd name="T2" fmla="*/ 1063 w 2928"/>
                <a:gd name="T3" fmla="*/ 39 h 2726"/>
                <a:gd name="T4" fmla="*/ 0 w 2928"/>
                <a:gd name="T5" fmla="*/ 39 h 2726"/>
                <a:gd name="T6" fmla="*/ 0 w 2928"/>
                <a:gd name="T7" fmla="*/ 0 h 2726"/>
                <a:gd name="T8" fmla="*/ 1075 w 2928"/>
                <a:gd name="T9" fmla="*/ 0 h 2726"/>
                <a:gd name="T10" fmla="*/ 1081 w 2928"/>
                <a:gd name="T11" fmla="*/ 5 h 2726"/>
                <a:gd name="T12" fmla="*/ 2927 w 2928"/>
                <a:gd name="T13" fmla="*/ 2694 h 2726"/>
                <a:gd name="T14" fmla="*/ 2904 w 2928"/>
                <a:gd name="T15" fmla="*/ 2725 h 2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28" h="2726">
                  <a:moveTo>
                    <a:pt x="2904" y="2725"/>
                  </a:moveTo>
                  <a:lnTo>
                    <a:pt x="1063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075" y="0"/>
                  </a:lnTo>
                  <a:lnTo>
                    <a:pt x="1081" y="5"/>
                  </a:lnTo>
                  <a:lnTo>
                    <a:pt x="2927" y="2694"/>
                  </a:lnTo>
                  <a:lnTo>
                    <a:pt x="2904" y="272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24">
              <a:extLst>
                <a:ext uri="{FF2B5EF4-FFF2-40B4-BE49-F238E27FC236}">
                  <a16:creationId xmlns:a16="http://schemas.microsoft.com/office/drawing/2014/main" id="{A38EE20B-D776-C64E-8DF7-B47873AF1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3501" y="8723004"/>
              <a:ext cx="2098779" cy="1114284"/>
            </a:xfrm>
            <a:custGeom>
              <a:avLst/>
              <a:gdLst>
                <a:gd name="T0" fmla="*/ 2907 w 2925"/>
                <a:gd name="T1" fmla="*/ 1552 h 1553"/>
                <a:gd name="T2" fmla="*/ 1100 w 2925"/>
                <a:gd name="T3" fmla="*/ 40 h 1553"/>
                <a:gd name="T4" fmla="*/ 0 w 2925"/>
                <a:gd name="T5" fmla="*/ 40 h 1553"/>
                <a:gd name="T6" fmla="*/ 0 w 2925"/>
                <a:gd name="T7" fmla="*/ 0 h 1553"/>
                <a:gd name="T8" fmla="*/ 1106 w 2925"/>
                <a:gd name="T9" fmla="*/ 0 h 1553"/>
                <a:gd name="T10" fmla="*/ 1112 w 2925"/>
                <a:gd name="T11" fmla="*/ 3 h 1553"/>
                <a:gd name="T12" fmla="*/ 2924 w 2925"/>
                <a:gd name="T13" fmla="*/ 1518 h 1553"/>
                <a:gd name="T14" fmla="*/ 2907 w 2925"/>
                <a:gd name="T15" fmla="*/ 1552 h 1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25" h="1553">
                  <a:moveTo>
                    <a:pt x="2907" y="1552"/>
                  </a:moveTo>
                  <a:lnTo>
                    <a:pt x="1100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1106" y="0"/>
                  </a:lnTo>
                  <a:lnTo>
                    <a:pt x="1112" y="3"/>
                  </a:lnTo>
                  <a:lnTo>
                    <a:pt x="2924" y="1518"/>
                  </a:lnTo>
                  <a:lnTo>
                    <a:pt x="2907" y="15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id="{7297D812-8FC7-0E4F-B377-215F58DF9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3501" y="8165862"/>
              <a:ext cx="2092448" cy="25325"/>
            </a:xfrm>
            <a:custGeom>
              <a:avLst/>
              <a:gdLst>
                <a:gd name="T0" fmla="*/ 2916 w 2917"/>
                <a:gd name="T1" fmla="*/ 36 h 37"/>
                <a:gd name="T2" fmla="*/ 0 w 2917"/>
                <a:gd name="T3" fmla="*/ 36 h 37"/>
                <a:gd name="T4" fmla="*/ 0 w 2917"/>
                <a:gd name="T5" fmla="*/ 0 h 37"/>
                <a:gd name="T6" fmla="*/ 2916 w 2917"/>
                <a:gd name="T7" fmla="*/ 0 h 37"/>
                <a:gd name="T8" fmla="*/ 2916 w 2917"/>
                <a:gd name="T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7" h="37">
                  <a:moveTo>
                    <a:pt x="2916" y="3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2916" y="0"/>
                  </a:lnTo>
                  <a:lnTo>
                    <a:pt x="2916" y="3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33EF847-86D5-524A-B00F-97479B53D6BD}"/>
              </a:ext>
            </a:extLst>
          </p:cNvPr>
          <p:cNvGrpSpPr/>
          <p:nvPr/>
        </p:nvGrpSpPr>
        <p:grpSpPr>
          <a:xfrm>
            <a:off x="10388462" y="4098123"/>
            <a:ext cx="2769893" cy="8218002"/>
            <a:chOff x="12319170" y="4967782"/>
            <a:chExt cx="2073855" cy="6152927"/>
          </a:xfrm>
        </p:grpSpPr>
        <p:sp>
          <p:nvSpPr>
            <p:cNvPr id="74" name="Freeform 26">
              <a:extLst>
                <a:ext uri="{FF2B5EF4-FFF2-40B4-BE49-F238E27FC236}">
                  <a16:creationId xmlns:a16="http://schemas.microsoft.com/office/drawing/2014/main" id="{C090F8A8-481E-324F-B763-C3930AAAF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2882" y="10938689"/>
              <a:ext cx="298396" cy="182020"/>
            </a:xfrm>
            <a:custGeom>
              <a:avLst/>
              <a:gdLst>
                <a:gd name="T0" fmla="*/ 415 w 441"/>
                <a:gd name="T1" fmla="*/ 270 h 271"/>
                <a:gd name="T2" fmla="*/ 22 w 441"/>
                <a:gd name="T3" fmla="*/ 270 h 271"/>
                <a:gd name="T4" fmla="*/ 0 w 441"/>
                <a:gd name="T5" fmla="*/ 0 h 271"/>
                <a:gd name="T6" fmla="*/ 440 w 441"/>
                <a:gd name="T7" fmla="*/ 0 h 271"/>
                <a:gd name="T8" fmla="*/ 415 w 441"/>
                <a:gd name="T9" fmla="*/ 27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271">
                  <a:moveTo>
                    <a:pt x="415" y="270"/>
                  </a:moveTo>
                  <a:lnTo>
                    <a:pt x="22" y="270"/>
                  </a:lnTo>
                  <a:lnTo>
                    <a:pt x="0" y="0"/>
                  </a:lnTo>
                  <a:lnTo>
                    <a:pt x="440" y="0"/>
                  </a:lnTo>
                  <a:lnTo>
                    <a:pt x="415" y="270"/>
                  </a:lnTo>
                </a:path>
              </a:pathLst>
            </a:custGeom>
            <a:solidFill>
              <a:srgbClr val="2D2E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7DE11522-28C2-214D-9455-596C321AC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1964" y="10938689"/>
              <a:ext cx="298396" cy="182020"/>
            </a:xfrm>
            <a:custGeom>
              <a:avLst/>
              <a:gdLst>
                <a:gd name="T0" fmla="*/ 415 w 441"/>
                <a:gd name="T1" fmla="*/ 270 h 271"/>
                <a:gd name="T2" fmla="*/ 22 w 441"/>
                <a:gd name="T3" fmla="*/ 270 h 271"/>
                <a:gd name="T4" fmla="*/ 0 w 441"/>
                <a:gd name="T5" fmla="*/ 0 h 271"/>
                <a:gd name="T6" fmla="*/ 440 w 441"/>
                <a:gd name="T7" fmla="*/ 0 h 271"/>
                <a:gd name="T8" fmla="*/ 415 w 441"/>
                <a:gd name="T9" fmla="*/ 27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271">
                  <a:moveTo>
                    <a:pt x="415" y="270"/>
                  </a:moveTo>
                  <a:lnTo>
                    <a:pt x="22" y="270"/>
                  </a:lnTo>
                  <a:lnTo>
                    <a:pt x="0" y="0"/>
                  </a:lnTo>
                  <a:lnTo>
                    <a:pt x="440" y="0"/>
                  </a:lnTo>
                  <a:lnTo>
                    <a:pt x="415" y="270"/>
                  </a:lnTo>
                </a:path>
              </a:pathLst>
            </a:custGeom>
            <a:solidFill>
              <a:srgbClr val="2D2E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id="{DFBCFB61-3389-3E4D-A30A-F55008E18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9170" y="4967782"/>
              <a:ext cx="2073855" cy="5991794"/>
            </a:xfrm>
            <a:custGeom>
              <a:avLst/>
              <a:gdLst>
                <a:gd name="T0" fmla="*/ 3064 w 3065"/>
                <a:gd name="T1" fmla="*/ 8853 h 8854"/>
                <a:gd name="T2" fmla="*/ 0 w 3065"/>
                <a:gd name="T3" fmla="*/ 8853 h 8854"/>
                <a:gd name="T4" fmla="*/ 0 w 3065"/>
                <a:gd name="T5" fmla="*/ 0 h 8854"/>
                <a:gd name="T6" fmla="*/ 3064 w 3065"/>
                <a:gd name="T7" fmla="*/ 0 h 8854"/>
                <a:gd name="T8" fmla="*/ 3064 w 3065"/>
                <a:gd name="T9" fmla="*/ 8853 h 8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5" h="8854">
                  <a:moveTo>
                    <a:pt x="3064" y="8853"/>
                  </a:moveTo>
                  <a:lnTo>
                    <a:pt x="0" y="8853"/>
                  </a:lnTo>
                  <a:lnTo>
                    <a:pt x="0" y="0"/>
                  </a:lnTo>
                  <a:lnTo>
                    <a:pt x="3064" y="0"/>
                  </a:lnTo>
                  <a:lnTo>
                    <a:pt x="3064" y="885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3DE750D5-7F2A-8E47-A397-0466ED942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5706" y="5230371"/>
              <a:ext cx="1897800" cy="5729205"/>
            </a:xfrm>
            <a:custGeom>
              <a:avLst/>
              <a:gdLst>
                <a:gd name="T0" fmla="*/ 2802 w 2803"/>
                <a:gd name="T1" fmla="*/ 8466 h 8467"/>
                <a:gd name="T2" fmla="*/ 2802 w 2803"/>
                <a:gd name="T3" fmla="*/ 8466 h 8467"/>
                <a:gd name="T4" fmla="*/ 0 w 2803"/>
                <a:gd name="T5" fmla="*/ 8466 h 8467"/>
                <a:gd name="T6" fmla="*/ 0 w 2803"/>
                <a:gd name="T7" fmla="*/ 96 h 8467"/>
                <a:gd name="T8" fmla="*/ 96 w 2803"/>
                <a:gd name="T9" fmla="*/ 0 h 8467"/>
                <a:gd name="T10" fmla="*/ 2706 w 2803"/>
                <a:gd name="T11" fmla="*/ 0 h 8467"/>
                <a:gd name="T12" fmla="*/ 2802 w 2803"/>
                <a:gd name="T13" fmla="*/ 96 h 8467"/>
                <a:gd name="T14" fmla="*/ 2802 w 2803"/>
                <a:gd name="T15" fmla="*/ 8466 h 8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03" h="8467">
                  <a:moveTo>
                    <a:pt x="2802" y="8466"/>
                  </a:moveTo>
                  <a:lnTo>
                    <a:pt x="2802" y="8466"/>
                  </a:lnTo>
                  <a:cubicBezTo>
                    <a:pt x="0" y="8466"/>
                    <a:pt x="0" y="8466"/>
                    <a:pt x="0" y="846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2"/>
                    <a:pt x="42" y="0"/>
                    <a:pt x="96" y="0"/>
                  </a:cubicBezTo>
                  <a:cubicBezTo>
                    <a:pt x="2706" y="0"/>
                    <a:pt x="2706" y="0"/>
                    <a:pt x="2706" y="0"/>
                  </a:cubicBezTo>
                  <a:cubicBezTo>
                    <a:pt x="2760" y="0"/>
                    <a:pt x="2802" y="42"/>
                    <a:pt x="2802" y="96"/>
                  </a:cubicBezTo>
                  <a:lnTo>
                    <a:pt x="2802" y="8466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B22DB0E5-D2DC-0844-91FE-C9C498734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5386" y="5293035"/>
              <a:ext cx="1784410" cy="375979"/>
            </a:xfrm>
            <a:custGeom>
              <a:avLst/>
              <a:gdLst>
                <a:gd name="T0" fmla="*/ 2558 w 2636"/>
                <a:gd name="T1" fmla="*/ 554 h 555"/>
                <a:gd name="T2" fmla="*/ 2558 w 2636"/>
                <a:gd name="T3" fmla="*/ 554 h 555"/>
                <a:gd name="T4" fmla="*/ 74 w 2636"/>
                <a:gd name="T5" fmla="*/ 554 h 555"/>
                <a:gd name="T6" fmla="*/ 0 w 2636"/>
                <a:gd name="T7" fmla="*/ 477 h 555"/>
                <a:gd name="T8" fmla="*/ 0 w 2636"/>
                <a:gd name="T9" fmla="*/ 76 h 555"/>
                <a:gd name="T10" fmla="*/ 74 w 2636"/>
                <a:gd name="T11" fmla="*/ 0 h 555"/>
                <a:gd name="T12" fmla="*/ 2558 w 2636"/>
                <a:gd name="T13" fmla="*/ 0 h 555"/>
                <a:gd name="T14" fmla="*/ 2635 w 2636"/>
                <a:gd name="T15" fmla="*/ 76 h 555"/>
                <a:gd name="T16" fmla="*/ 2635 w 2636"/>
                <a:gd name="T17" fmla="*/ 477 h 555"/>
                <a:gd name="T18" fmla="*/ 2558 w 2636"/>
                <a:gd name="T19" fmla="*/ 554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6" h="555">
                  <a:moveTo>
                    <a:pt x="2558" y="554"/>
                  </a:moveTo>
                  <a:lnTo>
                    <a:pt x="2558" y="554"/>
                  </a:lnTo>
                  <a:cubicBezTo>
                    <a:pt x="74" y="554"/>
                    <a:pt x="74" y="554"/>
                    <a:pt x="74" y="554"/>
                  </a:cubicBezTo>
                  <a:cubicBezTo>
                    <a:pt x="34" y="554"/>
                    <a:pt x="0" y="520"/>
                    <a:pt x="0" y="477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34"/>
                    <a:pt x="34" y="0"/>
                    <a:pt x="74" y="0"/>
                  </a:cubicBezTo>
                  <a:cubicBezTo>
                    <a:pt x="2558" y="0"/>
                    <a:pt x="2558" y="0"/>
                    <a:pt x="2558" y="0"/>
                  </a:cubicBezTo>
                  <a:cubicBezTo>
                    <a:pt x="2601" y="0"/>
                    <a:pt x="2635" y="34"/>
                    <a:pt x="2635" y="76"/>
                  </a:cubicBezTo>
                  <a:cubicBezTo>
                    <a:pt x="2635" y="477"/>
                    <a:pt x="2635" y="477"/>
                    <a:pt x="2635" y="477"/>
                  </a:cubicBezTo>
                  <a:cubicBezTo>
                    <a:pt x="2635" y="520"/>
                    <a:pt x="2601" y="554"/>
                    <a:pt x="2558" y="55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3672D81A-9ECE-5944-A987-D8AC66258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5382553"/>
              <a:ext cx="599778" cy="23872"/>
            </a:xfrm>
            <a:custGeom>
              <a:avLst/>
              <a:gdLst>
                <a:gd name="T0" fmla="*/ 887 w 888"/>
                <a:gd name="T1" fmla="*/ 34 h 35"/>
                <a:gd name="T2" fmla="*/ 0 w 888"/>
                <a:gd name="T3" fmla="*/ 34 h 35"/>
                <a:gd name="T4" fmla="*/ 0 w 888"/>
                <a:gd name="T5" fmla="*/ 0 h 35"/>
                <a:gd name="T6" fmla="*/ 887 w 888"/>
                <a:gd name="T7" fmla="*/ 0 h 35"/>
                <a:gd name="T8" fmla="*/ 887 w 888"/>
                <a:gd name="T9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5">
                  <a:moveTo>
                    <a:pt x="887" y="34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4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D8C066D8-3FB5-4046-8766-99D0A4D45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5466104"/>
              <a:ext cx="599778" cy="26855"/>
            </a:xfrm>
            <a:custGeom>
              <a:avLst/>
              <a:gdLst>
                <a:gd name="T0" fmla="*/ 887 w 888"/>
                <a:gd name="T1" fmla="*/ 37 h 38"/>
                <a:gd name="T2" fmla="*/ 0 w 888"/>
                <a:gd name="T3" fmla="*/ 37 h 38"/>
                <a:gd name="T4" fmla="*/ 0 w 888"/>
                <a:gd name="T5" fmla="*/ 0 h 38"/>
                <a:gd name="T6" fmla="*/ 887 w 888"/>
                <a:gd name="T7" fmla="*/ 0 h 38"/>
                <a:gd name="T8" fmla="*/ 887 w 888"/>
                <a:gd name="T9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8">
                  <a:moveTo>
                    <a:pt x="887" y="37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7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33">
              <a:extLst>
                <a:ext uri="{FF2B5EF4-FFF2-40B4-BE49-F238E27FC236}">
                  <a16:creationId xmlns:a16="http://schemas.microsoft.com/office/drawing/2014/main" id="{A77E6C48-FBB6-3B45-8603-1E3C8882D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5549656"/>
              <a:ext cx="599778" cy="23872"/>
            </a:xfrm>
            <a:custGeom>
              <a:avLst/>
              <a:gdLst>
                <a:gd name="T0" fmla="*/ 887 w 888"/>
                <a:gd name="T1" fmla="*/ 36 h 37"/>
                <a:gd name="T2" fmla="*/ 0 w 888"/>
                <a:gd name="T3" fmla="*/ 36 h 37"/>
                <a:gd name="T4" fmla="*/ 0 w 888"/>
                <a:gd name="T5" fmla="*/ 0 h 37"/>
                <a:gd name="T6" fmla="*/ 887 w 888"/>
                <a:gd name="T7" fmla="*/ 0 h 37"/>
                <a:gd name="T8" fmla="*/ 887 w 888"/>
                <a:gd name="T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7">
                  <a:moveTo>
                    <a:pt x="887" y="3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5FB40C6B-1AA7-A040-A28C-B0CB16C3C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9857" y="5442233"/>
              <a:ext cx="80568" cy="80566"/>
            </a:xfrm>
            <a:custGeom>
              <a:avLst/>
              <a:gdLst>
                <a:gd name="T0" fmla="*/ 120 w 121"/>
                <a:gd name="T1" fmla="*/ 60 h 121"/>
                <a:gd name="T2" fmla="*/ 120 w 121"/>
                <a:gd name="T3" fmla="*/ 60 h 121"/>
                <a:gd name="T4" fmla="*/ 60 w 121"/>
                <a:gd name="T5" fmla="*/ 120 h 121"/>
                <a:gd name="T6" fmla="*/ 0 w 121"/>
                <a:gd name="T7" fmla="*/ 60 h 121"/>
                <a:gd name="T8" fmla="*/ 60 w 121"/>
                <a:gd name="T9" fmla="*/ 0 h 121"/>
                <a:gd name="T10" fmla="*/ 120 w 121"/>
                <a:gd name="T11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21">
                  <a:moveTo>
                    <a:pt x="120" y="60"/>
                  </a:moveTo>
                  <a:lnTo>
                    <a:pt x="120" y="60"/>
                  </a:lnTo>
                  <a:cubicBezTo>
                    <a:pt x="120" y="94"/>
                    <a:pt x="91" y="120"/>
                    <a:pt x="60" y="120"/>
                  </a:cubicBezTo>
                  <a:cubicBezTo>
                    <a:pt x="26" y="120"/>
                    <a:pt x="0" y="94"/>
                    <a:pt x="0" y="60"/>
                  </a:cubicBezTo>
                  <a:cubicBezTo>
                    <a:pt x="0" y="29"/>
                    <a:pt x="26" y="0"/>
                    <a:pt x="60" y="0"/>
                  </a:cubicBezTo>
                  <a:cubicBezTo>
                    <a:pt x="91" y="0"/>
                    <a:pt x="120" y="29"/>
                    <a:pt x="120" y="60"/>
                  </a:cubicBezTo>
                </a:path>
              </a:pathLst>
            </a:custGeom>
            <a:solidFill>
              <a:srgbClr val="4BBD9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35">
              <a:extLst>
                <a:ext uri="{FF2B5EF4-FFF2-40B4-BE49-F238E27FC236}">
                  <a16:creationId xmlns:a16="http://schemas.microsoft.com/office/drawing/2014/main" id="{49F45CA8-6333-724A-96DA-E63B74A42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5912" y="5442233"/>
              <a:ext cx="80566" cy="80566"/>
            </a:xfrm>
            <a:custGeom>
              <a:avLst/>
              <a:gdLst>
                <a:gd name="T0" fmla="*/ 119 w 120"/>
                <a:gd name="T1" fmla="*/ 60 h 121"/>
                <a:gd name="T2" fmla="*/ 119 w 120"/>
                <a:gd name="T3" fmla="*/ 60 h 121"/>
                <a:gd name="T4" fmla="*/ 60 w 120"/>
                <a:gd name="T5" fmla="*/ 120 h 121"/>
                <a:gd name="T6" fmla="*/ 0 w 120"/>
                <a:gd name="T7" fmla="*/ 60 h 121"/>
                <a:gd name="T8" fmla="*/ 60 w 120"/>
                <a:gd name="T9" fmla="*/ 0 h 121"/>
                <a:gd name="T10" fmla="*/ 119 w 120"/>
                <a:gd name="T11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21">
                  <a:moveTo>
                    <a:pt x="119" y="60"/>
                  </a:moveTo>
                  <a:lnTo>
                    <a:pt x="119" y="60"/>
                  </a:lnTo>
                  <a:cubicBezTo>
                    <a:pt x="119" y="94"/>
                    <a:pt x="94" y="120"/>
                    <a:pt x="60" y="120"/>
                  </a:cubicBezTo>
                  <a:cubicBezTo>
                    <a:pt x="28" y="120"/>
                    <a:pt x="0" y="94"/>
                    <a:pt x="0" y="60"/>
                  </a:cubicBezTo>
                  <a:cubicBezTo>
                    <a:pt x="0" y="29"/>
                    <a:pt x="28" y="0"/>
                    <a:pt x="60" y="0"/>
                  </a:cubicBezTo>
                  <a:cubicBezTo>
                    <a:pt x="94" y="0"/>
                    <a:pt x="119" y="29"/>
                    <a:pt x="119" y="60"/>
                  </a:cubicBezTo>
                </a:path>
              </a:pathLst>
            </a:custGeom>
            <a:solidFill>
              <a:srgbClr val="E64C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36">
              <a:extLst>
                <a:ext uri="{FF2B5EF4-FFF2-40B4-BE49-F238E27FC236}">
                  <a16:creationId xmlns:a16="http://schemas.microsoft.com/office/drawing/2014/main" id="{722A043C-0190-964B-85AB-C56B6BD44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1964" y="5442233"/>
              <a:ext cx="80568" cy="80566"/>
            </a:xfrm>
            <a:custGeom>
              <a:avLst/>
              <a:gdLst>
                <a:gd name="T0" fmla="*/ 116 w 117"/>
                <a:gd name="T1" fmla="*/ 60 h 121"/>
                <a:gd name="T2" fmla="*/ 116 w 117"/>
                <a:gd name="T3" fmla="*/ 60 h 121"/>
                <a:gd name="T4" fmla="*/ 56 w 117"/>
                <a:gd name="T5" fmla="*/ 120 h 121"/>
                <a:gd name="T6" fmla="*/ 0 w 117"/>
                <a:gd name="T7" fmla="*/ 60 h 121"/>
                <a:gd name="T8" fmla="*/ 56 w 117"/>
                <a:gd name="T9" fmla="*/ 0 h 121"/>
                <a:gd name="T10" fmla="*/ 116 w 117"/>
                <a:gd name="T11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21">
                  <a:moveTo>
                    <a:pt x="116" y="60"/>
                  </a:moveTo>
                  <a:lnTo>
                    <a:pt x="116" y="60"/>
                  </a:lnTo>
                  <a:cubicBezTo>
                    <a:pt x="116" y="94"/>
                    <a:pt x="90" y="120"/>
                    <a:pt x="56" y="120"/>
                  </a:cubicBezTo>
                  <a:cubicBezTo>
                    <a:pt x="25" y="120"/>
                    <a:pt x="0" y="94"/>
                    <a:pt x="0" y="60"/>
                  </a:cubicBezTo>
                  <a:cubicBezTo>
                    <a:pt x="0" y="29"/>
                    <a:pt x="25" y="0"/>
                    <a:pt x="56" y="0"/>
                  </a:cubicBezTo>
                  <a:cubicBezTo>
                    <a:pt x="90" y="0"/>
                    <a:pt x="116" y="29"/>
                    <a:pt x="116" y="60"/>
                  </a:cubicBezTo>
                </a:path>
              </a:pathLst>
            </a:custGeom>
            <a:solidFill>
              <a:srgbClr val="62C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37">
              <a:extLst>
                <a:ext uri="{FF2B5EF4-FFF2-40B4-BE49-F238E27FC236}">
                  <a16:creationId xmlns:a16="http://schemas.microsoft.com/office/drawing/2014/main" id="{240AD84B-AD38-4048-BAD3-229E9440D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5386" y="5731676"/>
              <a:ext cx="1784410" cy="372996"/>
            </a:xfrm>
            <a:custGeom>
              <a:avLst/>
              <a:gdLst>
                <a:gd name="T0" fmla="*/ 2558 w 2636"/>
                <a:gd name="T1" fmla="*/ 551 h 552"/>
                <a:gd name="T2" fmla="*/ 2558 w 2636"/>
                <a:gd name="T3" fmla="*/ 551 h 552"/>
                <a:gd name="T4" fmla="*/ 74 w 2636"/>
                <a:gd name="T5" fmla="*/ 551 h 552"/>
                <a:gd name="T6" fmla="*/ 0 w 2636"/>
                <a:gd name="T7" fmla="*/ 474 h 552"/>
                <a:gd name="T8" fmla="*/ 0 w 2636"/>
                <a:gd name="T9" fmla="*/ 74 h 552"/>
                <a:gd name="T10" fmla="*/ 74 w 2636"/>
                <a:gd name="T11" fmla="*/ 0 h 552"/>
                <a:gd name="T12" fmla="*/ 2558 w 2636"/>
                <a:gd name="T13" fmla="*/ 0 h 552"/>
                <a:gd name="T14" fmla="*/ 2635 w 2636"/>
                <a:gd name="T15" fmla="*/ 74 h 552"/>
                <a:gd name="T16" fmla="*/ 2635 w 2636"/>
                <a:gd name="T17" fmla="*/ 474 h 552"/>
                <a:gd name="T18" fmla="*/ 2558 w 2636"/>
                <a:gd name="T19" fmla="*/ 551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6" h="552">
                  <a:moveTo>
                    <a:pt x="2558" y="551"/>
                  </a:moveTo>
                  <a:lnTo>
                    <a:pt x="2558" y="551"/>
                  </a:lnTo>
                  <a:cubicBezTo>
                    <a:pt x="74" y="551"/>
                    <a:pt x="74" y="551"/>
                    <a:pt x="74" y="551"/>
                  </a:cubicBezTo>
                  <a:cubicBezTo>
                    <a:pt x="34" y="551"/>
                    <a:pt x="0" y="517"/>
                    <a:pt x="0" y="4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34"/>
                    <a:pt x="34" y="0"/>
                    <a:pt x="74" y="0"/>
                  </a:cubicBezTo>
                  <a:cubicBezTo>
                    <a:pt x="2558" y="0"/>
                    <a:pt x="2558" y="0"/>
                    <a:pt x="2558" y="0"/>
                  </a:cubicBezTo>
                  <a:cubicBezTo>
                    <a:pt x="2601" y="0"/>
                    <a:pt x="2635" y="34"/>
                    <a:pt x="2635" y="74"/>
                  </a:cubicBezTo>
                  <a:cubicBezTo>
                    <a:pt x="2635" y="474"/>
                    <a:pt x="2635" y="474"/>
                    <a:pt x="2635" y="474"/>
                  </a:cubicBezTo>
                  <a:cubicBezTo>
                    <a:pt x="2635" y="517"/>
                    <a:pt x="2601" y="551"/>
                    <a:pt x="2558" y="55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38">
              <a:extLst>
                <a:ext uri="{FF2B5EF4-FFF2-40B4-BE49-F238E27FC236}">
                  <a16:creationId xmlns:a16="http://schemas.microsoft.com/office/drawing/2014/main" id="{3228DA17-5A97-584F-89F4-E0AB114CF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5821194"/>
              <a:ext cx="599778" cy="26856"/>
            </a:xfrm>
            <a:custGeom>
              <a:avLst/>
              <a:gdLst>
                <a:gd name="T0" fmla="*/ 887 w 888"/>
                <a:gd name="T1" fmla="*/ 37 h 38"/>
                <a:gd name="T2" fmla="*/ 0 w 888"/>
                <a:gd name="T3" fmla="*/ 37 h 38"/>
                <a:gd name="T4" fmla="*/ 0 w 888"/>
                <a:gd name="T5" fmla="*/ 0 h 38"/>
                <a:gd name="T6" fmla="*/ 887 w 888"/>
                <a:gd name="T7" fmla="*/ 0 h 38"/>
                <a:gd name="T8" fmla="*/ 887 w 888"/>
                <a:gd name="T9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8">
                  <a:moveTo>
                    <a:pt x="887" y="37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7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39">
              <a:extLst>
                <a:ext uri="{FF2B5EF4-FFF2-40B4-BE49-F238E27FC236}">
                  <a16:creationId xmlns:a16="http://schemas.microsoft.com/office/drawing/2014/main" id="{A2393673-C98A-9D41-AFE4-8CAE226B4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5904745"/>
              <a:ext cx="599778" cy="23872"/>
            </a:xfrm>
            <a:custGeom>
              <a:avLst/>
              <a:gdLst>
                <a:gd name="T0" fmla="*/ 887 w 888"/>
                <a:gd name="T1" fmla="*/ 34 h 35"/>
                <a:gd name="T2" fmla="*/ 0 w 888"/>
                <a:gd name="T3" fmla="*/ 34 h 35"/>
                <a:gd name="T4" fmla="*/ 0 w 888"/>
                <a:gd name="T5" fmla="*/ 0 h 35"/>
                <a:gd name="T6" fmla="*/ 887 w 888"/>
                <a:gd name="T7" fmla="*/ 0 h 35"/>
                <a:gd name="T8" fmla="*/ 887 w 888"/>
                <a:gd name="T9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5">
                  <a:moveTo>
                    <a:pt x="887" y="34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4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40">
              <a:extLst>
                <a:ext uri="{FF2B5EF4-FFF2-40B4-BE49-F238E27FC236}">
                  <a16:creationId xmlns:a16="http://schemas.microsoft.com/office/drawing/2014/main" id="{3A26E5E5-EECE-3646-8208-AC7D2A873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5988297"/>
              <a:ext cx="599778" cy="23872"/>
            </a:xfrm>
            <a:custGeom>
              <a:avLst/>
              <a:gdLst>
                <a:gd name="T0" fmla="*/ 887 w 888"/>
                <a:gd name="T1" fmla="*/ 36 h 37"/>
                <a:gd name="T2" fmla="*/ 0 w 888"/>
                <a:gd name="T3" fmla="*/ 36 h 37"/>
                <a:gd name="T4" fmla="*/ 0 w 888"/>
                <a:gd name="T5" fmla="*/ 0 h 37"/>
                <a:gd name="T6" fmla="*/ 887 w 888"/>
                <a:gd name="T7" fmla="*/ 0 h 37"/>
                <a:gd name="T8" fmla="*/ 887 w 888"/>
                <a:gd name="T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7">
                  <a:moveTo>
                    <a:pt x="887" y="3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1">
              <a:extLst>
                <a:ext uri="{FF2B5EF4-FFF2-40B4-BE49-F238E27FC236}">
                  <a16:creationId xmlns:a16="http://schemas.microsoft.com/office/drawing/2014/main" id="{87335DBB-8F70-6A46-8E90-027558E0B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9857" y="5880874"/>
              <a:ext cx="80568" cy="80568"/>
            </a:xfrm>
            <a:custGeom>
              <a:avLst/>
              <a:gdLst>
                <a:gd name="T0" fmla="*/ 120 w 121"/>
                <a:gd name="T1" fmla="*/ 60 h 118"/>
                <a:gd name="T2" fmla="*/ 120 w 121"/>
                <a:gd name="T3" fmla="*/ 60 h 118"/>
                <a:gd name="T4" fmla="*/ 60 w 121"/>
                <a:gd name="T5" fmla="*/ 117 h 118"/>
                <a:gd name="T6" fmla="*/ 0 w 121"/>
                <a:gd name="T7" fmla="*/ 60 h 118"/>
                <a:gd name="T8" fmla="*/ 60 w 121"/>
                <a:gd name="T9" fmla="*/ 0 h 118"/>
                <a:gd name="T10" fmla="*/ 120 w 121"/>
                <a:gd name="T11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18">
                  <a:moveTo>
                    <a:pt x="120" y="60"/>
                  </a:moveTo>
                  <a:lnTo>
                    <a:pt x="120" y="60"/>
                  </a:lnTo>
                  <a:cubicBezTo>
                    <a:pt x="120" y="91"/>
                    <a:pt x="91" y="117"/>
                    <a:pt x="60" y="117"/>
                  </a:cubicBezTo>
                  <a:cubicBezTo>
                    <a:pt x="26" y="117"/>
                    <a:pt x="0" y="91"/>
                    <a:pt x="0" y="60"/>
                  </a:cubicBezTo>
                  <a:cubicBezTo>
                    <a:pt x="0" y="26"/>
                    <a:pt x="26" y="0"/>
                    <a:pt x="60" y="0"/>
                  </a:cubicBezTo>
                  <a:cubicBezTo>
                    <a:pt x="91" y="0"/>
                    <a:pt x="120" y="26"/>
                    <a:pt x="120" y="60"/>
                  </a:cubicBezTo>
                </a:path>
              </a:pathLst>
            </a:custGeom>
            <a:solidFill>
              <a:srgbClr val="4BBD9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42">
              <a:extLst>
                <a:ext uri="{FF2B5EF4-FFF2-40B4-BE49-F238E27FC236}">
                  <a16:creationId xmlns:a16="http://schemas.microsoft.com/office/drawing/2014/main" id="{FD5CC495-7548-CA4C-948F-ACA9B602B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5912" y="5880874"/>
              <a:ext cx="80566" cy="80568"/>
            </a:xfrm>
            <a:custGeom>
              <a:avLst/>
              <a:gdLst>
                <a:gd name="T0" fmla="*/ 119 w 120"/>
                <a:gd name="T1" fmla="*/ 60 h 118"/>
                <a:gd name="T2" fmla="*/ 119 w 120"/>
                <a:gd name="T3" fmla="*/ 60 h 118"/>
                <a:gd name="T4" fmla="*/ 60 w 120"/>
                <a:gd name="T5" fmla="*/ 117 h 118"/>
                <a:gd name="T6" fmla="*/ 0 w 120"/>
                <a:gd name="T7" fmla="*/ 60 h 118"/>
                <a:gd name="T8" fmla="*/ 60 w 120"/>
                <a:gd name="T9" fmla="*/ 0 h 118"/>
                <a:gd name="T10" fmla="*/ 119 w 120"/>
                <a:gd name="T11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18">
                  <a:moveTo>
                    <a:pt x="119" y="60"/>
                  </a:moveTo>
                  <a:lnTo>
                    <a:pt x="119" y="60"/>
                  </a:lnTo>
                  <a:cubicBezTo>
                    <a:pt x="119" y="91"/>
                    <a:pt x="94" y="117"/>
                    <a:pt x="60" y="117"/>
                  </a:cubicBezTo>
                  <a:cubicBezTo>
                    <a:pt x="28" y="117"/>
                    <a:pt x="0" y="91"/>
                    <a:pt x="0" y="60"/>
                  </a:cubicBezTo>
                  <a:cubicBezTo>
                    <a:pt x="0" y="26"/>
                    <a:pt x="28" y="0"/>
                    <a:pt x="60" y="0"/>
                  </a:cubicBezTo>
                  <a:cubicBezTo>
                    <a:pt x="94" y="0"/>
                    <a:pt x="119" y="26"/>
                    <a:pt x="119" y="60"/>
                  </a:cubicBezTo>
                </a:path>
              </a:pathLst>
            </a:custGeom>
            <a:solidFill>
              <a:srgbClr val="E64C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43">
              <a:extLst>
                <a:ext uri="{FF2B5EF4-FFF2-40B4-BE49-F238E27FC236}">
                  <a16:creationId xmlns:a16="http://schemas.microsoft.com/office/drawing/2014/main" id="{D3DD1777-FEC6-1642-83D7-3D587C759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1964" y="5880874"/>
              <a:ext cx="80568" cy="80568"/>
            </a:xfrm>
            <a:custGeom>
              <a:avLst/>
              <a:gdLst>
                <a:gd name="T0" fmla="*/ 116 w 117"/>
                <a:gd name="T1" fmla="*/ 60 h 118"/>
                <a:gd name="T2" fmla="*/ 116 w 117"/>
                <a:gd name="T3" fmla="*/ 60 h 118"/>
                <a:gd name="T4" fmla="*/ 56 w 117"/>
                <a:gd name="T5" fmla="*/ 117 h 118"/>
                <a:gd name="T6" fmla="*/ 0 w 117"/>
                <a:gd name="T7" fmla="*/ 60 h 118"/>
                <a:gd name="T8" fmla="*/ 56 w 117"/>
                <a:gd name="T9" fmla="*/ 0 h 118"/>
                <a:gd name="T10" fmla="*/ 116 w 117"/>
                <a:gd name="T11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18">
                  <a:moveTo>
                    <a:pt x="116" y="60"/>
                  </a:moveTo>
                  <a:lnTo>
                    <a:pt x="116" y="60"/>
                  </a:lnTo>
                  <a:cubicBezTo>
                    <a:pt x="116" y="91"/>
                    <a:pt x="90" y="117"/>
                    <a:pt x="56" y="117"/>
                  </a:cubicBezTo>
                  <a:cubicBezTo>
                    <a:pt x="25" y="117"/>
                    <a:pt x="0" y="91"/>
                    <a:pt x="0" y="60"/>
                  </a:cubicBezTo>
                  <a:cubicBezTo>
                    <a:pt x="0" y="26"/>
                    <a:pt x="25" y="0"/>
                    <a:pt x="56" y="0"/>
                  </a:cubicBezTo>
                  <a:cubicBezTo>
                    <a:pt x="90" y="0"/>
                    <a:pt x="116" y="26"/>
                    <a:pt x="116" y="60"/>
                  </a:cubicBezTo>
                </a:path>
              </a:pathLst>
            </a:custGeom>
            <a:solidFill>
              <a:srgbClr val="62C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44">
              <a:extLst>
                <a:ext uri="{FF2B5EF4-FFF2-40B4-BE49-F238E27FC236}">
                  <a16:creationId xmlns:a16="http://schemas.microsoft.com/office/drawing/2014/main" id="{8CEFCE36-6B54-AD49-8F5D-ADD4F896F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5386" y="6167334"/>
              <a:ext cx="1784410" cy="375979"/>
            </a:xfrm>
            <a:custGeom>
              <a:avLst/>
              <a:gdLst>
                <a:gd name="T0" fmla="*/ 2558 w 2636"/>
                <a:gd name="T1" fmla="*/ 554 h 555"/>
                <a:gd name="T2" fmla="*/ 2558 w 2636"/>
                <a:gd name="T3" fmla="*/ 554 h 555"/>
                <a:gd name="T4" fmla="*/ 74 w 2636"/>
                <a:gd name="T5" fmla="*/ 554 h 555"/>
                <a:gd name="T6" fmla="*/ 0 w 2636"/>
                <a:gd name="T7" fmla="*/ 477 h 555"/>
                <a:gd name="T8" fmla="*/ 0 w 2636"/>
                <a:gd name="T9" fmla="*/ 77 h 555"/>
                <a:gd name="T10" fmla="*/ 74 w 2636"/>
                <a:gd name="T11" fmla="*/ 0 h 555"/>
                <a:gd name="T12" fmla="*/ 2558 w 2636"/>
                <a:gd name="T13" fmla="*/ 0 h 555"/>
                <a:gd name="T14" fmla="*/ 2635 w 2636"/>
                <a:gd name="T15" fmla="*/ 77 h 555"/>
                <a:gd name="T16" fmla="*/ 2635 w 2636"/>
                <a:gd name="T17" fmla="*/ 477 h 555"/>
                <a:gd name="T18" fmla="*/ 2558 w 2636"/>
                <a:gd name="T19" fmla="*/ 554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6" h="555">
                  <a:moveTo>
                    <a:pt x="2558" y="554"/>
                  </a:moveTo>
                  <a:lnTo>
                    <a:pt x="2558" y="554"/>
                  </a:lnTo>
                  <a:cubicBezTo>
                    <a:pt x="74" y="554"/>
                    <a:pt x="74" y="554"/>
                    <a:pt x="74" y="554"/>
                  </a:cubicBezTo>
                  <a:cubicBezTo>
                    <a:pt x="34" y="554"/>
                    <a:pt x="0" y="520"/>
                    <a:pt x="0" y="4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34" y="0"/>
                    <a:pt x="74" y="0"/>
                  </a:cubicBezTo>
                  <a:cubicBezTo>
                    <a:pt x="2558" y="0"/>
                    <a:pt x="2558" y="0"/>
                    <a:pt x="2558" y="0"/>
                  </a:cubicBezTo>
                  <a:cubicBezTo>
                    <a:pt x="2601" y="0"/>
                    <a:pt x="2635" y="34"/>
                    <a:pt x="2635" y="77"/>
                  </a:cubicBezTo>
                  <a:cubicBezTo>
                    <a:pt x="2635" y="477"/>
                    <a:pt x="2635" y="477"/>
                    <a:pt x="2635" y="477"/>
                  </a:cubicBezTo>
                  <a:cubicBezTo>
                    <a:pt x="2635" y="520"/>
                    <a:pt x="2601" y="554"/>
                    <a:pt x="2558" y="55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45">
              <a:extLst>
                <a:ext uri="{FF2B5EF4-FFF2-40B4-BE49-F238E27FC236}">
                  <a16:creationId xmlns:a16="http://schemas.microsoft.com/office/drawing/2014/main" id="{28EE48E6-6C98-6D41-B66D-3EE05946F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6259838"/>
              <a:ext cx="599778" cy="23872"/>
            </a:xfrm>
            <a:custGeom>
              <a:avLst/>
              <a:gdLst>
                <a:gd name="T0" fmla="*/ 887 w 888"/>
                <a:gd name="T1" fmla="*/ 34 h 35"/>
                <a:gd name="T2" fmla="*/ 0 w 888"/>
                <a:gd name="T3" fmla="*/ 34 h 35"/>
                <a:gd name="T4" fmla="*/ 0 w 888"/>
                <a:gd name="T5" fmla="*/ 0 h 35"/>
                <a:gd name="T6" fmla="*/ 887 w 888"/>
                <a:gd name="T7" fmla="*/ 0 h 35"/>
                <a:gd name="T8" fmla="*/ 887 w 888"/>
                <a:gd name="T9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5">
                  <a:moveTo>
                    <a:pt x="887" y="34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4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46">
              <a:extLst>
                <a:ext uri="{FF2B5EF4-FFF2-40B4-BE49-F238E27FC236}">
                  <a16:creationId xmlns:a16="http://schemas.microsoft.com/office/drawing/2014/main" id="{34A51E27-3775-994C-A124-631616512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6343389"/>
              <a:ext cx="599778" cy="23872"/>
            </a:xfrm>
            <a:custGeom>
              <a:avLst/>
              <a:gdLst>
                <a:gd name="T0" fmla="*/ 887 w 888"/>
                <a:gd name="T1" fmla="*/ 36 h 37"/>
                <a:gd name="T2" fmla="*/ 0 w 888"/>
                <a:gd name="T3" fmla="*/ 36 h 37"/>
                <a:gd name="T4" fmla="*/ 0 w 888"/>
                <a:gd name="T5" fmla="*/ 0 h 37"/>
                <a:gd name="T6" fmla="*/ 887 w 888"/>
                <a:gd name="T7" fmla="*/ 0 h 37"/>
                <a:gd name="T8" fmla="*/ 887 w 888"/>
                <a:gd name="T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7">
                  <a:moveTo>
                    <a:pt x="887" y="3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47">
              <a:extLst>
                <a:ext uri="{FF2B5EF4-FFF2-40B4-BE49-F238E27FC236}">
                  <a16:creationId xmlns:a16="http://schemas.microsoft.com/office/drawing/2014/main" id="{6D83227A-BD49-DB44-8530-7A7C43508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6426940"/>
              <a:ext cx="599778" cy="23872"/>
            </a:xfrm>
            <a:custGeom>
              <a:avLst/>
              <a:gdLst>
                <a:gd name="T0" fmla="*/ 887 w 888"/>
                <a:gd name="T1" fmla="*/ 34 h 35"/>
                <a:gd name="T2" fmla="*/ 0 w 888"/>
                <a:gd name="T3" fmla="*/ 34 h 35"/>
                <a:gd name="T4" fmla="*/ 0 w 888"/>
                <a:gd name="T5" fmla="*/ 0 h 35"/>
                <a:gd name="T6" fmla="*/ 887 w 888"/>
                <a:gd name="T7" fmla="*/ 0 h 35"/>
                <a:gd name="T8" fmla="*/ 887 w 888"/>
                <a:gd name="T9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5">
                  <a:moveTo>
                    <a:pt x="887" y="34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4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48">
              <a:extLst>
                <a:ext uri="{FF2B5EF4-FFF2-40B4-BE49-F238E27FC236}">
                  <a16:creationId xmlns:a16="http://schemas.microsoft.com/office/drawing/2014/main" id="{9615F049-EA2E-6B4C-9742-FE5CE6258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9857" y="6316532"/>
              <a:ext cx="80568" cy="80568"/>
            </a:xfrm>
            <a:custGeom>
              <a:avLst/>
              <a:gdLst>
                <a:gd name="T0" fmla="*/ 120 w 121"/>
                <a:gd name="T1" fmla="*/ 59 h 120"/>
                <a:gd name="T2" fmla="*/ 120 w 121"/>
                <a:gd name="T3" fmla="*/ 59 h 120"/>
                <a:gd name="T4" fmla="*/ 60 w 121"/>
                <a:gd name="T5" fmla="*/ 119 h 120"/>
                <a:gd name="T6" fmla="*/ 0 w 121"/>
                <a:gd name="T7" fmla="*/ 59 h 120"/>
                <a:gd name="T8" fmla="*/ 60 w 121"/>
                <a:gd name="T9" fmla="*/ 0 h 120"/>
                <a:gd name="T10" fmla="*/ 120 w 121"/>
                <a:gd name="T11" fmla="*/ 5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20">
                  <a:moveTo>
                    <a:pt x="120" y="59"/>
                  </a:moveTo>
                  <a:lnTo>
                    <a:pt x="120" y="59"/>
                  </a:lnTo>
                  <a:cubicBezTo>
                    <a:pt x="120" y="93"/>
                    <a:pt x="91" y="119"/>
                    <a:pt x="60" y="119"/>
                  </a:cubicBezTo>
                  <a:cubicBezTo>
                    <a:pt x="26" y="119"/>
                    <a:pt x="0" y="93"/>
                    <a:pt x="0" y="59"/>
                  </a:cubicBezTo>
                  <a:cubicBezTo>
                    <a:pt x="0" y="28"/>
                    <a:pt x="26" y="0"/>
                    <a:pt x="60" y="0"/>
                  </a:cubicBezTo>
                  <a:cubicBezTo>
                    <a:pt x="91" y="0"/>
                    <a:pt x="120" y="28"/>
                    <a:pt x="120" y="59"/>
                  </a:cubicBezTo>
                </a:path>
              </a:pathLst>
            </a:custGeom>
            <a:solidFill>
              <a:srgbClr val="4BBD9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49">
              <a:extLst>
                <a:ext uri="{FF2B5EF4-FFF2-40B4-BE49-F238E27FC236}">
                  <a16:creationId xmlns:a16="http://schemas.microsoft.com/office/drawing/2014/main" id="{03D07EA4-45DD-534F-BC61-476376C93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5912" y="6316532"/>
              <a:ext cx="80566" cy="80568"/>
            </a:xfrm>
            <a:custGeom>
              <a:avLst/>
              <a:gdLst>
                <a:gd name="T0" fmla="*/ 119 w 120"/>
                <a:gd name="T1" fmla="*/ 59 h 120"/>
                <a:gd name="T2" fmla="*/ 119 w 120"/>
                <a:gd name="T3" fmla="*/ 59 h 120"/>
                <a:gd name="T4" fmla="*/ 60 w 120"/>
                <a:gd name="T5" fmla="*/ 119 h 120"/>
                <a:gd name="T6" fmla="*/ 0 w 120"/>
                <a:gd name="T7" fmla="*/ 59 h 120"/>
                <a:gd name="T8" fmla="*/ 60 w 120"/>
                <a:gd name="T9" fmla="*/ 0 h 120"/>
                <a:gd name="T10" fmla="*/ 119 w 120"/>
                <a:gd name="T11" fmla="*/ 5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20">
                  <a:moveTo>
                    <a:pt x="119" y="59"/>
                  </a:moveTo>
                  <a:lnTo>
                    <a:pt x="119" y="59"/>
                  </a:lnTo>
                  <a:cubicBezTo>
                    <a:pt x="119" y="93"/>
                    <a:pt x="94" y="119"/>
                    <a:pt x="60" y="119"/>
                  </a:cubicBezTo>
                  <a:cubicBezTo>
                    <a:pt x="28" y="119"/>
                    <a:pt x="0" y="93"/>
                    <a:pt x="0" y="59"/>
                  </a:cubicBezTo>
                  <a:cubicBezTo>
                    <a:pt x="0" y="28"/>
                    <a:pt x="28" y="0"/>
                    <a:pt x="60" y="0"/>
                  </a:cubicBezTo>
                  <a:cubicBezTo>
                    <a:pt x="94" y="0"/>
                    <a:pt x="119" y="28"/>
                    <a:pt x="119" y="59"/>
                  </a:cubicBezTo>
                </a:path>
              </a:pathLst>
            </a:custGeom>
            <a:solidFill>
              <a:srgbClr val="E64C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D5CA2A30-9194-E941-B6BB-72FB5D8D6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1964" y="6316532"/>
              <a:ext cx="80568" cy="80568"/>
            </a:xfrm>
            <a:custGeom>
              <a:avLst/>
              <a:gdLst>
                <a:gd name="T0" fmla="*/ 116 w 117"/>
                <a:gd name="T1" fmla="*/ 59 h 120"/>
                <a:gd name="T2" fmla="*/ 116 w 117"/>
                <a:gd name="T3" fmla="*/ 59 h 120"/>
                <a:gd name="T4" fmla="*/ 56 w 117"/>
                <a:gd name="T5" fmla="*/ 119 h 120"/>
                <a:gd name="T6" fmla="*/ 0 w 117"/>
                <a:gd name="T7" fmla="*/ 59 h 120"/>
                <a:gd name="T8" fmla="*/ 56 w 117"/>
                <a:gd name="T9" fmla="*/ 0 h 120"/>
                <a:gd name="T10" fmla="*/ 116 w 117"/>
                <a:gd name="T11" fmla="*/ 5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20">
                  <a:moveTo>
                    <a:pt x="116" y="59"/>
                  </a:moveTo>
                  <a:lnTo>
                    <a:pt x="116" y="59"/>
                  </a:lnTo>
                  <a:cubicBezTo>
                    <a:pt x="116" y="93"/>
                    <a:pt x="90" y="119"/>
                    <a:pt x="56" y="119"/>
                  </a:cubicBezTo>
                  <a:cubicBezTo>
                    <a:pt x="25" y="119"/>
                    <a:pt x="0" y="93"/>
                    <a:pt x="0" y="59"/>
                  </a:cubicBezTo>
                  <a:cubicBezTo>
                    <a:pt x="0" y="28"/>
                    <a:pt x="25" y="0"/>
                    <a:pt x="56" y="0"/>
                  </a:cubicBezTo>
                  <a:cubicBezTo>
                    <a:pt x="90" y="0"/>
                    <a:pt x="116" y="28"/>
                    <a:pt x="116" y="59"/>
                  </a:cubicBezTo>
                </a:path>
              </a:pathLst>
            </a:custGeom>
            <a:solidFill>
              <a:srgbClr val="62C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F1517286-7536-7E42-8252-0D14EAED1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5386" y="6605978"/>
              <a:ext cx="1784410" cy="372994"/>
            </a:xfrm>
            <a:custGeom>
              <a:avLst/>
              <a:gdLst>
                <a:gd name="T0" fmla="*/ 2558 w 2636"/>
                <a:gd name="T1" fmla="*/ 551 h 552"/>
                <a:gd name="T2" fmla="*/ 2558 w 2636"/>
                <a:gd name="T3" fmla="*/ 551 h 552"/>
                <a:gd name="T4" fmla="*/ 74 w 2636"/>
                <a:gd name="T5" fmla="*/ 551 h 552"/>
                <a:gd name="T6" fmla="*/ 0 w 2636"/>
                <a:gd name="T7" fmla="*/ 477 h 552"/>
                <a:gd name="T8" fmla="*/ 0 w 2636"/>
                <a:gd name="T9" fmla="*/ 77 h 552"/>
                <a:gd name="T10" fmla="*/ 74 w 2636"/>
                <a:gd name="T11" fmla="*/ 0 h 552"/>
                <a:gd name="T12" fmla="*/ 2558 w 2636"/>
                <a:gd name="T13" fmla="*/ 0 h 552"/>
                <a:gd name="T14" fmla="*/ 2635 w 2636"/>
                <a:gd name="T15" fmla="*/ 77 h 552"/>
                <a:gd name="T16" fmla="*/ 2635 w 2636"/>
                <a:gd name="T17" fmla="*/ 477 h 552"/>
                <a:gd name="T18" fmla="*/ 2558 w 2636"/>
                <a:gd name="T19" fmla="*/ 551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6" h="552">
                  <a:moveTo>
                    <a:pt x="2558" y="551"/>
                  </a:moveTo>
                  <a:lnTo>
                    <a:pt x="2558" y="551"/>
                  </a:lnTo>
                  <a:cubicBezTo>
                    <a:pt x="74" y="551"/>
                    <a:pt x="74" y="551"/>
                    <a:pt x="74" y="551"/>
                  </a:cubicBezTo>
                  <a:cubicBezTo>
                    <a:pt x="34" y="551"/>
                    <a:pt x="0" y="517"/>
                    <a:pt x="0" y="4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34" y="0"/>
                    <a:pt x="74" y="0"/>
                  </a:cubicBezTo>
                  <a:cubicBezTo>
                    <a:pt x="2558" y="0"/>
                    <a:pt x="2558" y="0"/>
                    <a:pt x="2558" y="0"/>
                  </a:cubicBezTo>
                  <a:cubicBezTo>
                    <a:pt x="2601" y="0"/>
                    <a:pt x="2635" y="34"/>
                    <a:pt x="2635" y="77"/>
                  </a:cubicBezTo>
                  <a:cubicBezTo>
                    <a:pt x="2635" y="477"/>
                    <a:pt x="2635" y="477"/>
                    <a:pt x="2635" y="477"/>
                  </a:cubicBezTo>
                  <a:cubicBezTo>
                    <a:pt x="2635" y="517"/>
                    <a:pt x="2601" y="551"/>
                    <a:pt x="2558" y="55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CCF4471E-05BE-FD42-B877-5E418A136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6695496"/>
              <a:ext cx="599778" cy="23872"/>
            </a:xfrm>
            <a:custGeom>
              <a:avLst/>
              <a:gdLst>
                <a:gd name="T0" fmla="*/ 887 w 888"/>
                <a:gd name="T1" fmla="*/ 36 h 37"/>
                <a:gd name="T2" fmla="*/ 0 w 888"/>
                <a:gd name="T3" fmla="*/ 36 h 37"/>
                <a:gd name="T4" fmla="*/ 0 w 888"/>
                <a:gd name="T5" fmla="*/ 0 h 37"/>
                <a:gd name="T6" fmla="*/ 887 w 888"/>
                <a:gd name="T7" fmla="*/ 0 h 37"/>
                <a:gd name="T8" fmla="*/ 887 w 888"/>
                <a:gd name="T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7">
                  <a:moveTo>
                    <a:pt x="887" y="3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C5FA36D5-FA94-7449-AE76-B48B41CD7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6782030"/>
              <a:ext cx="599778" cy="23872"/>
            </a:xfrm>
            <a:custGeom>
              <a:avLst/>
              <a:gdLst>
                <a:gd name="T0" fmla="*/ 887 w 888"/>
                <a:gd name="T1" fmla="*/ 34 h 35"/>
                <a:gd name="T2" fmla="*/ 0 w 888"/>
                <a:gd name="T3" fmla="*/ 34 h 35"/>
                <a:gd name="T4" fmla="*/ 0 w 888"/>
                <a:gd name="T5" fmla="*/ 0 h 35"/>
                <a:gd name="T6" fmla="*/ 887 w 888"/>
                <a:gd name="T7" fmla="*/ 0 h 35"/>
                <a:gd name="T8" fmla="*/ 887 w 888"/>
                <a:gd name="T9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5">
                  <a:moveTo>
                    <a:pt x="887" y="34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4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5A78D08F-46AF-914C-9F2B-9EC000D33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6862598"/>
              <a:ext cx="599778" cy="26855"/>
            </a:xfrm>
            <a:custGeom>
              <a:avLst/>
              <a:gdLst>
                <a:gd name="T0" fmla="*/ 887 w 888"/>
                <a:gd name="T1" fmla="*/ 37 h 38"/>
                <a:gd name="T2" fmla="*/ 0 w 888"/>
                <a:gd name="T3" fmla="*/ 37 h 38"/>
                <a:gd name="T4" fmla="*/ 0 w 888"/>
                <a:gd name="T5" fmla="*/ 0 h 38"/>
                <a:gd name="T6" fmla="*/ 887 w 888"/>
                <a:gd name="T7" fmla="*/ 0 h 38"/>
                <a:gd name="T8" fmla="*/ 887 w 888"/>
                <a:gd name="T9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8">
                  <a:moveTo>
                    <a:pt x="887" y="37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7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4CD2812C-018C-A548-9F5F-63A896F33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9857" y="6755176"/>
              <a:ext cx="80568" cy="80566"/>
            </a:xfrm>
            <a:custGeom>
              <a:avLst/>
              <a:gdLst>
                <a:gd name="T0" fmla="*/ 120 w 121"/>
                <a:gd name="T1" fmla="*/ 59 h 120"/>
                <a:gd name="T2" fmla="*/ 120 w 121"/>
                <a:gd name="T3" fmla="*/ 59 h 120"/>
                <a:gd name="T4" fmla="*/ 60 w 121"/>
                <a:gd name="T5" fmla="*/ 119 h 120"/>
                <a:gd name="T6" fmla="*/ 0 w 121"/>
                <a:gd name="T7" fmla="*/ 59 h 120"/>
                <a:gd name="T8" fmla="*/ 60 w 121"/>
                <a:gd name="T9" fmla="*/ 0 h 120"/>
                <a:gd name="T10" fmla="*/ 120 w 121"/>
                <a:gd name="T11" fmla="*/ 5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20">
                  <a:moveTo>
                    <a:pt x="120" y="59"/>
                  </a:moveTo>
                  <a:lnTo>
                    <a:pt x="120" y="59"/>
                  </a:lnTo>
                  <a:cubicBezTo>
                    <a:pt x="120" y="91"/>
                    <a:pt x="91" y="119"/>
                    <a:pt x="60" y="119"/>
                  </a:cubicBezTo>
                  <a:cubicBezTo>
                    <a:pt x="26" y="119"/>
                    <a:pt x="0" y="91"/>
                    <a:pt x="0" y="59"/>
                  </a:cubicBezTo>
                  <a:cubicBezTo>
                    <a:pt x="0" y="25"/>
                    <a:pt x="26" y="0"/>
                    <a:pt x="60" y="0"/>
                  </a:cubicBezTo>
                  <a:cubicBezTo>
                    <a:pt x="91" y="0"/>
                    <a:pt x="120" y="25"/>
                    <a:pt x="120" y="59"/>
                  </a:cubicBezTo>
                </a:path>
              </a:pathLst>
            </a:custGeom>
            <a:solidFill>
              <a:srgbClr val="4BBD9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BA65FA0D-409B-344C-A195-E599F28FA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5912" y="6755176"/>
              <a:ext cx="80566" cy="80566"/>
            </a:xfrm>
            <a:custGeom>
              <a:avLst/>
              <a:gdLst>
                <a:gd name="T0" fmla="*/ 119 w 120"/>
                <a:gd name="T1" fmla="*/ 59 h 120"/>
                <a:gd name="T2" fmla="*/ 119 w 120"/>
                <a:gd name="T3" fmla="*/ 59 h 120"/>
                <a:gd name="T4" fmla="*/ 60 w 120"/>
                <a:gd name="T5" fmla="*/ 119 h 120"/>
                <a:gd name="T6" fmla="*/ 0 w 120"/>
                <a:gd name="T7" fmla="*/ 59 h 120"/>
                <a:gd name="T8" fmla="*/ 60 w 120"/>
                <a:gd name="T9" fmla="*/ 0 h 120"/>
                <a:gd name="T10" fmla="*/ 119 w 120"/>
                <a:gd name="T11" fmla="*/ 5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20">
                  <a:moveTo>
                    <a:pt x="119" y="59"/>
                  </a:moveTo>
                  <a:lnTo>
                    <a:pt x="119" y="59"/>
                  </a:lnTo>
                  <a:cubicBezTo>
                    <a:pt x="119" y="91"/>
                    <a:pt x="94" y="119"/>
                    <a:pt x="60" y="119"/>
                  </a:cubicBezTo>
                  <a:cubicBezTo>
                    <a:pt x="28" y="119"/>
                    <a:pt x="0" y="91"/>
                    <a:pt x="0" y="59"/>
                  </a:cubicBezTo>
                  <a:cubicBezTo>
                    <a:pt x="0" y="25"/>
                    <a:pt x="28" y="0"/>
                    <a:pt x="60" y="0"/>
                  </a:cubicBezTo>
                  <a:cubicBezTo>
                    <a:pt x="94" y="0"/>
                    <a:pt x="119" y="25"/>
                    <a:pt x="119" y="59"/>
                  </a:cubicBezTo>
                </a:path>
              </a:pathLst>
            </a:custGeom>
            <a:solidFill>
              <a:srgbClr val="E64C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33BAE73E-4985-3E4D-B980-BDD6902C8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1964" y="6755176"/>
              <a:ext cx="80568" cy="80566"/>
            </a:xfrm>
            <a:custGeom>
              <a:avLst/>
              <a:gdLst>
                <a:gd name="T0" fmla="*/ 116 w 117"/>
                <a:gd name="T1" fmla="*/ 59 h 120"/>
                <a:gd name="T2" fmla="*/ 116 w 117"/>
                <a:gd name="T3" fmla="*/ 59 h 120"/>
                <a:gd name="T4" fmla="*/ 56 w 117"/>
                <a:gd name="T5" fmla="*/ 119 h 120"/>
                <a:gd name="T6" fmla="*/ 0 w 117"/>
                <a:gd name="T7" fmla="*/ 59 h 120"/>
                <a:gd name="T8" fmla="*/ 56 w 117"/>
                <a:gd name="T9" fmla="*/ 0 h 120"/>
                <a:gd name="T10" fmla="*/ 116 w 117"/>
                <a:gd name="T11" fmla="*/ 5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20">
                  <a:moveTo>
                    <a:pt x="116" y="59"/>
                  </a:moveTo>
                  <a:lnTo>
                    <a:pt x="116" y="59"/>
                  </a:lnTo>
                  <a:cubicBezTo>
                    <a:pt x="116" y="91"/>
                    <a:pt x="90" y="119"/>
                    <a:pt x="56" y="119"/>
                  </a:cubicBezTo>
                  <a:cubicBezTo>
                    <a:pt x="25" y="119"/>
                    <a:pt x="0" y="91"/>
                    <a:pt x="0" y="59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90" y="0"/>
                    <a:pt x="116" y="25"/>
                    <a:pt x="116" y="59"/>
                  </a:cubicBezTo>
                </a:path>
              </a:pathLst>
            </a:custGeom>
            <a:solidFill>
              <a:srgbClr val="62C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4DC8086E-0E04-F849-A44A-002982F12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5386" y="7041636"/>
              <a:ext cx="1784410" cy="375979"/>
            </a:xfrm>
            <a:custGeom>
              <a:avLst/>
              <a:gdLst>
                <a:gd name="T0" fmla="*/ 2558 w 2636"/>
                <a:gd name="T1" fmla="*/ 554 h 555"/>
                <a:gd name="T2" fmla="*/ 2558 w 2636"/>
                <a:gd name="T3" fmla="*/ 554 h 555"/>
                <a:gd name="T4" fmla="*/ 74 w 2636"/>
                <a:gd name="T5" fmla="*/ 554 h 555"/>
                <a:gd name="T6" fmla="*/ 0 w 2636"/>
                <a:gd name="T7" fmla="*/ 478 h 555"/>
                <a:gd name="T8" fmla="*/ 0 w 2636"/>
                <a:gd name="T9" fmla="*/ 77 h 555"/>
                <a:gd name="T10" fmla="*/ 74 w 2636"/>
                <a:gd name="T11" fmla="*/ 0 h 555"/>
                <a:gd name="T12" fmla="*/ 2558 w 2636"/>
                <a:gd name="T13" fmla="*/ 0 h 555"/>
                <a:gd name="T14" fmla="*/ 2635 w 2636"/>
                <a:gd name="T15" fmla="*/ 77 h 555"/>
                <a:gd name="T16" fmla="*/ 2635 w 2636"/>
                <a:gd name="T17" fmla="*/ 478 h 555"/>
                <a:gd name="T18" fmla="*/ 2558 w 2636"/>
                <a:gd name="T19" fmla="*/ 554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6" h="555">
                  <a:moveTo>
                    <a:pt x="2558" y="554"/>
                  </a:moveTo>
                  <a:lnTo>
                    <a:pt x="2558" y="554"/>
                  </a:lnTo>
                  <a:cubicBezTo>
                    <a:pt x="74" y="554"/>
                    <a:pt x="74" y="554"/>
                    <a:pt x="74" y="554"/>
                  </a:cubicBezTo>
                  <a:cubicBezTo>
                    <a:pt x="34" y="554"/>
                    <a:pt x="0" y="520"/>
                    <a:pt x="0" y="478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34" y="0"/>
                    <a:pt x="74" y="0"/>
                  </a:cubicBezTo>
                  <a:cubicBezTo>
                    <a:pt x="2558" y="0"/>
                    <a:pt x="2558" y="0"/>
                    <a:pt x="2558" y="0"/>
                  </a:cubicBezTo>
                  <a:cubicBezTo>
                    <a:pt x="2601" y="0"/>
                    <a:pt x="2635" y="34"/>
                    <a:pt x="2635" y="77"/>
                  </a:cubicBezTo>
                  <a:cubicBezTo>
                    <a:pt x="2635" y="478"/>
                    <a:pt x="2635" y="478"/>
                    <a:pt x="2635" y="478"/>
                  </a:cubicBezTo>
                  <a:cubicBezTo>
                    <a:pt x="2635" y="520"/>
                    <a:pt x="2601" y="554"/>
                    <a:pt x="2558" y="55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Freeform 59">
              <a:extLst>
                <a:ext uri="{FF2B5EF4-FFF2-40B4-BE49-F238E27FC236}">
                  <a16:creationId xmlns:a16="http://schemas.microsoft.com/office/drawing/2014/main" id="{76EBEA72-6E9A-8C4D-994C-4FAB13624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7134137"/>
              <a:ext cx="599778" cy="23872"/>
            </a:xfrm>
            <a:custGeom>
              <a:avLst/>
              <a:gdLst>
                <a:gd name="T0" fmla="*/ 887 w 888"/>
                <a:gd name="T1" fmla="*/ 36 h 37"/>
                <a:gd name="T2" fmla="*/ 0 w 888"/>
                <a:gd name="T3" fmla="*/ 36 h 37"/>
                <a:gd name="T4" fmla="*/ 0 w 888"/>
                <a:gd name="T5" fmla="*/ 0 h 37"/>
                <a:gd name="T6" fmla="*/ 887 w 888"/>
                <a:gd name="T7" fmla="*/ 0 h 37"/>
                <a:gd name="T8" fmla="*/ 887 w 888"/>
                <a:gd name="T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7">
                  <a:moveTo>
                    <a:pt x="887" y="3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60">
              <a:extLst>
                <a:ext uri="{FF2B5EF4-FFF2-40B4-BE49-F238E27FC236}">
                  <a16:creationId xmlns:a16="http://schemas.microsoft.com/office/drawing/2014/main" id="{A59E4021-C1AB-0B46-A92B-23C33036F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7217688"/>
              <a:ext cx="599778" cy="26856"/>
            </a:xfrm>
            <a:custGeom>
              <a:avLst/>
              <a:gdLst>
                <a:gd name="T0" fmla="*/ 887 w 888"/>
                <a:gd name="T1" fmla="*/ 37 h 38"/>
                <a:gd name="T2" fmla="*/ 0 w 888"/>
                <a:gd name="T3" fmla="*/ 37 h 38"/>
                <a:gd name="T4" fmla="*/ 0 w 888"/>
                <a:gd name="T5" fmla="*/ 0 h 38"/>
                <a:gd name="T6" fmla="*/ 887 w 888"/>
                <a:gd name="T7" fmla="*/ 0 h 38"/>
                <a:gd name="T8" fmla="*/ 887 w 888"/>
                <a:gd name="T9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8">
                  <a:moveTo>
                    <a:pt x="887" y="37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7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61">
              <a:extLst>
                <a:ext uri="{FF2B5EF4-FFF2-40B4-BE49-F238E27FC236}">
                  <a16:creationId xmlns:a16="http://schemas.microsoft.com/office/drawing/2014/main" id="{EF67BC0D-9718-0D49-8B7E-B1DF11290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7301240"/>
              <a:ext cx="599778" cy="23872"/>
            </a:xfrm>
            <a:custGeom>
              <a:avLst/>
              <a:gdLst>
                <a:gd name="T0" fmla="*/ 887 w 888"/>
                <a:gd name="T1" fmla="*/ 34 h 35"/>
                <a:gd name="T2" fmla="*/ 0 w 888"/>
                <a:gd name="T3" fmla="*/ 34 h 35"/>
                <a:gd name="T4" fmla="*/ 0 w 888"/>
                <a:gd name="T5" fmla="*/ 0 h 35"/>
                <a:gd name="T6" fmla="*/ 887 w 888"/>
                <a:gd name="T7" fmla="*/ 0 h 35"/>
                <a:gd name="T8" fmla="*/ 887 w 888"/>
                <a:gd name="T9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5">
                  <a:moveTo>
                    <a:pt x="887" y="34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4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62">
              <a:extLst>
                <a:ext uri="{FF2B5EF4-FFF2-40B4-BE49-F238E27FC236}">
                  <a16:creationId xmlns:a16="http://schemas.microsoft.com/office/drawing/2014/main" id="{CD4CAFB2-C5C9-FA42-8F3C-37C6D1B34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9857" y="7193817"/>
              <a:ext cx="80568" cy="80568"/>
            </a:xfrm>
            <a:custGeom>
              <a:avLst/>
              <a:gdLst>
                <a:gd name="T0" fmla="*/ 120 w 121"/>
                <a:gd name="T1" fmla="*/ 57 h 117"/>
                <a:gd name="T2" fmla="*/ 120 w 121"/>
                <a:gd name="T3" fmla="*/ 57 h 117"/>
                <a:gd name="T4" fmla="*/ 60 w 121"/>
                <a:gd name="T5" fmla="*/ 116 h 117"/>
                <a:gd name="T6" fmla="*/ 0 w 121"/>
                <a:gd name="T7" fmla="*/ 57 h 117"/>
                <a:gd name="T8" fmla="*/ 60 w 121"/>
                <a:gd name="T9" fmla="*/ 0 h 117"/>
                <a:gd name="T10" fmla="*/ 120 w 121"/>
                <a:gd name="T11" fmla="*/ 5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17">
                  <a:moveTo>
                    <a:pt x="120" y="57"/>
                  </a:moveTo>
                  <a:lnTo>
                    <a:pt x="120" y="57"/>
                  </a:lnTo>
                  <a:cubicBezTo>
                    <a:pt x="120" y="91"/>
                    <a:pt x="91" y="116"/>
                    <a:pt x="60" y="116"/>
                  </a:cubicBezTo>
                  <a:cubicBezTo>
                    <a:pt x="26" y="116"/>
                    <a:pt x="0" y="91"/>
                    <a:pt x="0" y="57"/>
                  </a:cubicBezTo>
                  <a:cubicBezTo>
                    <a:pt x="0" y="25"/>
                    <a:pt x="26" y="0"/>
                    <a:pt x="60" y="0"/>
                  </a:cubicBezTo>
                  <a:cubicBezTo>
                    <a:pt x="91" y="0"/>
                    <a:pt x="120" y="25"/>
                    <a:pt x="120" y="57"/>
                  </a:cubicBezTo>
                </a:path>
              </a:pathLst>
            </a:custGeom>
            <a:solidFill>
              <a:srgbClr val="4BBD9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63">
              <a:extLst>
                <a:ext uri="{FF2B5EF4-FFF2-40B4-BE49-F238E27FC236}">
                  <a16:creationId xmlns:a16="http://schemas.microsoft.com/office/drawing/2014/main" id="{F4065CB3-725E-064A-9EBF-4CCE3C095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5912" y="7193817"/>
              <a:ext cx="80566" cy="80568"/>
            </a:xfrm>
            <a:custGeom>
              <a:avLst/>
              <a:gdLst>
                <a:gd name="T0" fmla="*/ 119 w 120"/>
                <a:gd name="T1" fmla="*/ 57 h 117"/>
                <a:gd name="T2" fmla="*/ 119 w 120"/>
                <a:gd name="T3" fmla="*/ 57 h 117"/>
                <a:gd name="T4" fmla="*/ 60 w 120"/>
                <a:gd name="T5" fmla="*/ 116 h 117"/>
                <a:gd name="T6" fmla="*/ 0 w 120"/>
                <a:gd name="T7" fmla="*/ 57 h 117"/>
                <a:gd name="T8" fmla="*/ 60 w 120"/>
                <a:gd name="T9" fmla="*/ 0 h 117"/>
                <a:gd name="T10" fmla="*/ 119 w 120"/>
                <a:gd name="T11" fmla="*/ 5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17">
                  <a:moveTo>
                    <a:pt x="119" y="57"/>
                  </a:moveTo>
                  <a:lnTo>
                    <a:pt x="119" y="57"/>
                  </a:lnTo>
                  <a:cubicBezTo>
                    <a:pt x="119" y="91"/>
                    <a:pt x="94" y="116"/>
                    <a:pt x="60" y="116"/>
                  </a:cubicBezTo>
                  <a:cubicBezTo>
                    <a:pt x="28" y="116"/>
                    <a:pt x="0" y="91"/>
                    <a:pt x="0" y="57"/>
                  </a:cubicBezTo>
                  <a:cubicBezTo>
                    <a:pt x="0" y="25"/>
                    <a:pt x="28" y="0"/>
                    <a:pt x="60" y="0"/>
                  </a:cubicBezTo>
                  <a:cubicBezTo>
                    <a:pt x="94" y="0"/>
                    <a:pt x="119" y="25"/>
                    <a:pt x="119" y="57"/>
                  </a:cubicBezTo>
                </a:path>
              </a:pathLst>
            </a:custGeom>
            <a:solidFill>
              <a:srgbClr val="E64C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64">
              <a:extLst>
                <a:ext uri="{FF2B5EF4-FFF2-40B4-BE49-F238E27FC236}">
                  <a16:creationId xmlns:a16="http://schemas.microsoft.com/office/drawing/2014/main" id="{94E50BB9-12BF-D440-A924-7E5660DEB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1964" y="7193817"/>
              <a:ext cx="80568" cy="80568"/>
            </a:xfrm>
            <a:custGeom>
              <a:avLst/>
              <a:gdLst>
                <a:gd name="T0" fmla="*/ 116 w 117"/>
                <a:gd name="T1" fmla="*/ 57 h 117"/>
                <a:gd name="T2" fmla="*/ 116 w 117"/>
                <a:gd name="T3" fmla="*/ 57 h 117"/>
                <a:gd name="T4" fmla="*/ 56 w 117"/>
                <a:gd name="T5" fmla="*/ 116 h 117"/>
                <a:gd name="T6" fmla="*/ 0 w 117"/>
                <a:gd name="T7" fmla="*/ 57 h 117"/>
                <a:gd name="T8" fmla="*/ 56 w 117"/>
                <a:gd name="T9" fmla="*/ 0 h 117"/>
                <a:gd name="T10" fmla="*/ 116 w 117"/>
                <a:gd name="T11" fmla="*/ 5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17">
                  <a:moveTo>
                    <a:pt x="116" y="57"/>
                  </a:moveTo>
                  <a:lnTo>
                    <a:pt x="116" y="57"/>
                  </a:lnTo>
                  <a:cubicBezTo>
                    <a:pt x="116" y="91"/>
                    <a:pt x="90" y="116"/>
                    <a:pt x="56" y="116"/>
                  </a:cubicBezTo>
                  <a:cubicBezTo>
                    <a:pt x="25" y="116"/>
                    <a:pt x="0" y="91"/>
                    <a:pt x="0" y="57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90" y="0"/>
                    <a:pt x="116" y="25"/>
                    <a:pt x="116" y="57"/>
                  </a:cubicBezTo>
                </a:path>
              </a:pathLst>
            </a:custGeom>
            <a:solidFill>
              <a:srgbClr val="62C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65">
              <a:extLst>
                <a:ext uri="{FF2B5EF4-FFF2-40B4-BE49-F238E27FC236}">
                  <a16:creationId xmlns:a16="http://schemas.microsoft.com/office/drawing/2014/main" id="{19980EE9-22CB-9F41-844C-FDB26D4C4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5386" y="7480277"/>
              <a:ext cx="1784410" cy="375979"/>
            </a:xfrm>
            <a:custGeom>
              <a:avLst/>
              <a:gdLst>
                <a:gd name="T0" fmla="*/ 2558 w 2636"/>
                <a:gd name="T1" fmla="*/ 554 h 555"/>
                <a:gd name="T2" fmla="*/ 2558 w 2636"/>
                <a:gd name="T3" fmla="*/ 554 h 555"/>
                <a:gd name="T4" fmla="*/ 74 w 2636"/>
                <a:gd name="T5" fmla="*/ 554 h 555"/>
                <a:gd name="T6" fmla="*/ 0 w 2636"/>
                <a:gd name="T7" fmla="*/ 478 h 555"/>
                <a:gd name="T8" fmla="*/ 0 w 2636"/>
                <a:gd name="T9" fmla="*/ 77 h 555"/>
                <a:gd name="T10" fmla="*/ 74 w 2636"/>
                <a:gd name="T11" fmla="*/ 0 h 555"/>
                <a:gd name="T12" fmla="*/ 2558 w 2636"/>
                <a:gd name="T13" fmla="*/ 0 h 555"/>
                <a:gd name="T14" fmla="*/ 2635 w 2636"/>
                <a:gd name="T15" fmla="*/ 77 h 555"/>
                <a:gd name="T16" fmla="*/ 2635 w 2636"/>
                <a:gd name="T17" fmla="*/ 478 h 555"/>
                <a:gd name="T18" fmla="*/ 2558 w 2636"/>
                <a:gd name="T19" fmla="*/ 554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6" h="555">
                  <a:moveTo>
                    <a:pt x="2558" y="554"/>
                  </a:moveTo>
                  <a:lnTo>
                    <a:pt x="2558" y="554"/>
                  </a:lnTo>
                  <a:cubicBezTo>
                    <a:pt x="74" y="554"/>
                    <a:pt x="74" y="554"/>
                    <a:pt x="74" y="554"/>
                  </a:cubicBezTo>
                  <a:cubicBezTo>
                    <a:pt x="34" y="554"/>
                    <a:pt x="0" y="517"/>
                    <a:pt x="0" y="478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34" y="0"/>
                    <a:pt x="74" y="0"/>
                  </a:cubicBezTo>
                  <a:cubicBezTo>
                    <a:pt x="2558" y="0"/>
                    <a:pt x="2558" y="0"/>
                    <a:pt x="2558" y="0"/>
                  </a:cubicBezTo>
                  <a:cubicBezTo>
                    <a:pt x="2601" y="0"/>
                    <a:pt x="2635" y="34"/>
                    <a:pt x="2635" y="77"/>
                  </a:cubicBezTo>
                  <a:cubicBezTo>
                    <a:pt x="2635" y="478"/>
                    <a:pt x="2635" y="478"/>
                    <a:pt x="2635" y="478"/>
                  </a:cubicBezTo>
                  <a:cubicBezTo>
                    <a:pt x="2635" y="517"/>
                    <a:pt x="2601" y="554"/>
                    <a:pt x="2558" y="55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66">
              <a:extLst>
                <a:ext uri="{FF2B5EF4-FFF2-40B4-BE49-F238E27FC236}">
                  <a16:creationId xmlns:a16="http://schemas.microsoft.com/office/drawing/2014/main" id="{6A1CCD69-27E1-AB40-9BE1-50A2D4050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7572781"/>
              <a:ext cx="599778" cy="23872"/>
            </a:xfrm>
            <a:custGeom>
              <a:avLst/>
              <a:gdLst>
                <a:gd name="T0" fmla="*/ 887 w 888"/>
                <a:gd name="T1" fmla="*/ 34 h 35"/>
                <a:gd name="T2" fmla="*/ 0 w 888"/>
                <a:gd name="T3" fmla="*/ 34 h 35"/>
                <a:gd name="T4" fmla="*/ 0 w 888"/>
                <a:gd name="T5" fmla="*/ 0 h 35"/>
                <a:gd name="T6" fmla="*/ 887 w 888"/>
                <a:gd name="T7" fmla="*/ 0 h 35"/>
                <a:gd name="T8" fmla="*/ 887 w 888"/>
                <a:gd name="T9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5">
                  <a:moveTo>
                    <a:pt x="887" y="34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4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67">
              <a:extLst>
                <a:ext uri="{FF2B5EF4-FFF2-40B4-BE49-F238E27FC236}">
                  <a16:creationId xmlns:a16="http://schemas.microsoft.com/office/drawing/2014/main" id="{1D6BADEB-A895-654A-B05D-70A1CB9D4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7656332"/>
              <a:ext cx="599778" cy="26855"/>
            </a:xfrm>
            <a:custGeom>
              <a:avLst/>
              <a:gdLst>
                <a:gd name="T0" fmla="*/ 887 w 888"/>
                <a:gd name="T1" fmla="*/ 37 h 38"/>
                <a:gd name="T2" fmla="*/ 0 w 888"/>
                <a:gd name="T3" fmla="*/ 37 h 38"/>
                <a:gd name="T4" fmla="*/ 0 w 888"/>
                <a:gd name="T5" fmla="*/ 0 h 38"/>
                <a:gd name="T6" fmla="*/ 887 w 888"/>
                <a:gd name="T7" fmla="*/ 0 h 38"/>
                <a:gd name="T8" fmla="*/ 887 w 888"/>
                <a:gd name="T9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8">
                  <a:moveTo>
                    <a:pt x="887" y="37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7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68">
              <a:extLst>
                <a:ext uri="{FF2B5EF4-FFF2-40B4-BE49-F238E27FC236}">
                  <a16:creationId xmlns:a16="http://schemas.microsoft.com/office/drawing/2014/main" id="{07DF33A3-5716-1349-9E21-3915AF6BB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7736898"/>
              <a:ext cx="599778" cy="26856"/>
            </a:xfrm>
            <a:custGeom>
              <a:avLst/>
              <a:gdLst>
                <a:gd name="T0" fmla="*/ 887 w 888"/>
                <a:gd name="T1" fmla="*/ 37 h 38"/>
                <a:gd name="T2" fmla="*/ 0 w 888"/>
                <a:gd name="T3" fmla="*/ 37 h 38"/>
                <a:gd name="T4" fmla="*/ 0 w 888"/>
                <a:gd name="T5" fmla="*/ 0 h 38"/>
                <a:gd name="T6" fmla="*/ 887 w 888"/>
                <a:gd name="T7" fmla="*/ 0 h 38"/>
                <a:gd name="T8" fmla="*/ 887 w 888"/>
                <a:gd name="T9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8">
                  <a:moveTo>
                    <a:pt x="887" y="37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7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69">
              <a:extLst>
                <a:ext uri="{FF2B5EF4-FFF2-40B4-BE49-F238E27FC236}">
                  <a16:creationId xmlns:a16="http://schemas.microsoft.com/office/drawing/2014/main" id="{1AFF6646-5773-8D42-AE94-D2AE1412B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9857" y="7629475"/>
              <a:ext cx="80568" cy="80568"/>
            </a:xfrm>
            <a:custGeom>
              <a:avLst/>
              <a:gdLst>
                <a:gd name="T0" fmla="*/ 120 w 121"/>
                <a:gd name="T1" fmla="*/ 60 h 120"/>
                <a:gd name="T2" fmla="*/ 120 w 121"/>
                <a:gd name="T3" fmla="*/ 60 h 120"/>
                <a:gd name="T4" fmla="*/ 60 w 121"/>
                <a:gd name="T5" fmla="*/ 119 h 120"/>
                <a:gd name="T6" fmla="*/ 0 w 121"/>
                <a:gd name="T7" fmla="*/ 60 h 120"/>
                <a:gd name="T8" fmla="*/ 60 w 121"/>
                <a:gd name="T9" fmla="*/ 0 h 120"/>
                <a:gd name="T10" fmla="*/ 120 w 121"/>
                <a:gd name="T11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20">
                  <a:moveTo>
                    <a:pt x="120" y="60"/>
                  </a:moveTo>
                  <a:lnTo>
                    <a:pt x="120" y="60"/>
                  </a:lnTo>
                  <a:cubicBezTo>
                    <a:pt x="120" y="91"/>
                    <a:pt x="91" y="119"/>
                    <a:pt x="60" y="119"/>
                  </a:cubicBezTo>
                  <a:cubicBezTo>
                    <a:pt x="26" y="119"/>
                    <a:pt x="0" y="91"/>
                    <a:pt x="0" y="60"/>
                  </a:cubicBezTo>
                  <a:cubicBezTo>
                    <a:pt x="0" y="25"/>
                    <a:pt x="26" y="0"/>
                    <a:pt x="60" y="0"/>
                  </a:cubicBezTo>
                  <a:cubicBezTo>
                    <a:pt x="91" y="0"/>
                    <a:pt x="120" y="25"/>
                    <a:pt x="120" y="60"/>
                  </a:cubicBezTo>
                </a:path>
              </a:pathLst>
            </a:custGeom>
            <a:solidFill>
              <a:srgbClr val="4BBD9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70">
              <a:extLst>
                <a:ext uri="{FF2B5EF4-FFF2-40B4-BE49-F238E27FC236}">
                  <a16:creationId xmlns:a16="http://schemas.microsoft.com/office/drawing/2014/main" id="{5600A0E8-AA18-7942-97F5-07FE2CF87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5912" y="7629475"/>
              <a:ext cx="80566" cy="80568"/>
            </a:xfrm>
            <a:custGeom>
              <a:avLst/>
              <a:gdLst>
                <a:gd name="T0" fmla="*/ 119 w 120"/>
                <a:gd name="T1" fmla="*/ 60 h 120"/>
                <a:gd name="T2" fmla="*/ 119 w 120"/>
                <a:gd name="T3" fmla="*/ 60 h 120"/>
                <a:gd name="T4" fmla="*/ 60 w 120"/>
                <a:gd name="T5" fmla="*/ 119 h 120"/>
                <a:gd name="T6" fmla="*/ 0 w 120"/>
                <a:gd name="T7" fmla="*/ 60 h 120"/>
                <a:gd name="T8" fmla="*/ 60 w 120"/>
                <a:gd name="T9" fmla="*/ 0 h 120"/>
                <a:gd name="T10" fmla="*/ 119 w 120"/>
                <a:gd name="T11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20">
                  <a:moveTo>
                    <a:pt x="119" y="60"/>
                  </a:moveTo>
                  <a:lnTo>
                    <a:pt x="119" y="60"/>
                  </a:lnTo>
                  <a:cubicBezTo>
                    <a:pt x="119" y="91"/>
                    <a:pt x="94" y="119"/>
                    <a:pt x="60" y="119"/>
                  </a:cubicBezTo>
                  <a:cubicBezTo>
                    <a:pt x="28" y="119"/>
                    <a:pt x="0" y="91"/>
                    <a:pt x="0" y="60"/>
                  </a:cubicBezTo>
                  <a:cubicBezTo>
                    <a:pt x="0" y="25"/>
                    <a:pt x="28" y="0"/>
                    <a:pt x="60" y="0"/>
                  </a:cubicBezTo>
                  <a:cubicBezTo>
                    <a:pt x="94" y="0"/>
                    <a:pt x="119" y="25"/>
                    <a:pt x="119" y="60"/>
                  </a:cubicBezTo>
                </a:path>
              </a:pathLst>
            </a:custGeom>
            <a:solidFill>
              <a:srgbClr val="E64C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71">
              <a:extLst>
                <a:ext uri="{FF2B5EF4-FFF2-40B4-BE49-F238E27FC236}">
                  <a16:creationId xmlns:a16="http://schemas.microsoft.com/office/drawing/2014/main" id="{B717C1C3-092C-954F-A964-BA7489DDD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1964" y="7629475"/>
              <a:ext cx="80568" cy="80568"/>
            </a:xfrm>
            <a:custGeom>
              <a:avLst/>
              <a:gdLst>
                <a:gd name="T0" fmla="*/ 116 w 117"/>
                <a:gd name="T1" fmla="*/ 60 h 120"/>
                <a:gd name="T2" fmla="*/ 116 w 117"/>
                <a:gd name="T3" fmla="*/ 60 h 120"/>
                <a:gd name="T4" fmla="*/ 56 w 117"/>
                <a:gd name="T5" fmla="*/ 119 h 120"/>
                <a:gd name="T6" fmla="*/ 0 w 117"/>
                <a:gd name="T7" fmla="*/ 60 h 120"/>
                <a:gd name="T8" fmla="*/ 56 w 117"/>
                <a:gd name="T9" fmla="*/ 0 h 120"/>
                <a:gd name="T10" fmla="*/ 116 w 117"/>
                <a:gd name="T11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20">
                  <a:moveTo>
                    <a:pt x="116" y="60"/>
                  </a:moveTo>
                  <a:lnTo>
                    <a:pt x="116" y="60"/>
                  </a:lnTo>
                  <a:cubicBezTo>
                    <a:pt x="116" y="91"/>
                    <a:pt x="90" y="119"/>
                    <a:pt x="56" y="119"/>
                  </a:cubicBezTo>
                  <a:cubicBezTo>
                    <a:pt x="25" y="119"/>
                    <a:pt x="0" y="91"/>
                    <a:pt x="0" y="60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90" y="0"/>
                    <a:pt x="116" y="25"/>
                    <a:pt x="116" y="60"/>
                  </a:cubicBezTo>
                </a:path>
              </a:pathLst>
            </a:custGeom>
            <a:solidFill>
              <a:srgbClr val="62C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72">
              <a:extLst>
                <a:ext uri="{FF2B5EF4-FFF2-40B4-BE49-F238E27FC236}">
                  <a16:creationId xmlns:a16="http://schemas.microsoft.com/office/drawing/2014/main" id="{47DB16E2-A353-2E46-BE65-FA78758DA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5386" y="7918921"/>
              <a:ext cx="1784410" cy="372994"/>
            </a:xfrm>
            <a:custGeom>
              <a:avLst/>
              <a:gdLst>
                <a:gd name="T0" fmla="*/ 2558 w 2636"/>
                <a:gd name="T1" fmla="*/ 551 h 552"/>
                <a:gd name="T2" fmla="*/ 2558 w 2636"/>
                <a:gd name="T3" fmla="*/ 551 h 552"/>
                <a:gd name="T4" fmla="*/ 74 w 2636"/>
                <a:gd name="T5" fmla="*/ 551 h 552"/>
                <a:gd name="T6" fmla="*/ 0 w 2636"/>
                <a:gd name="T7" fmla="*/ 474 h 552"/>
                <a:gd name="T8" fmla="*/ 0 w 2636"/>
                <a:gd name="T9" fmla="*/ 74 h 552"/>
                <a:gd name="T10" fmla="*/ 74 w 2636"/>
                <a:gd name="T11" fmla="*/ 0 h 552"/>
                <a:gd name="T12" fmla="*/ 2558 w 2636"/>
                <a:gd name="T13" fmla="*/ 0 h 552"/>
                <a:gd name="T14" fmla="*/ 2635 w 2636"/>
                <a:gd name="T15" fmla="*/ 74 h 552"/>
                <a:gd name="T16" fmla="*/ 2635 w 2636"/>
                <a:gd name="T17" fmla="*/ 474 h 552"/>
                <a:gd name="T18" fmla="*/ 2558 w 2636"/>
                <a:gd name="T19" fmla="*/ 551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6" h="552">
                  <a:moveTo>
                    <a:pt x="2558" y="551"/>
                  </a:moveTo>
                  <a:lnTo>
                    <a:pt x="2558" y="551"/>
                  </a:lnTo>
                  <a:cubicBezTo>
                    <a:pt x="74" y="551"/>
                    <a:pt x="74" y="551"/>
                    <a:pt x="74" y="551"/>
                  </a:cubicBezTo>
                  <a:cubicBezTo>
                    <a:pt x="34" y="551"/>
                    <a:pt x="0" y="516"/>
                    <a:pt x="0" y="4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34"/>
                    <a:pt x="34" y="0"/>
                    <a:pt x="74" y="0"/>
                  </a:cubicBezTo>
                  <a:cubicBezTo>
                    <a:pt x="2558" y="0"/>
                    <a:pt x="2558" y="0"/>
                    <a:pt x="2558" y="0"/>
                  </a:cubicBezTo>
                  <a:cubicBezTo>
                    <a:pt x="2601" y="0"/>
                    <a:pt x="2635" y="34"/>
                    <a:pt x="2635" y="74"/>
                  </a:cubicBezTo>
                  <a:cubicBezTo>
                    <a:pt x="2635" y="474"/>
                    <a:pt x="2635" y="474"/>
                    <a:pt x="2635" y="474"/>
                  </a:cubicBezTo>
                  <a:cubicBezTo>
                    <a:pt x="2635" y="516"/>
                    <a:pt x="2601" y="551"/>
                    <a:pt x="2558" y="55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73">
              <a:extLst>
                <a:ext uri="{FF2B5EF4-FFF2-40B4-BE49-F238E27FC236}">
                  <a16:creationId xmlns:a16="http://schemas.microsoft.com/office/drawing/2014/main" id="{3AF8452D-B9AA-4C4B-8BDF-96BED9E91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8008439"/>
              <a:ext cx="599778" cy="26855"/>
            </a:xfrm>
            <a:custGeom>
              <a:avLst/>
              <a:gdLst>
                <a:gd name="T0" fmla="*/ 887 w 888"/>
                <a:gd name="T1" fmla="*/ 37 h 38"/>
                <a:gd name="T2" fmla="*/ 0 w 888"/>
                <a:gd name="T3" fmla="*/ 37 h 38"/>
                <a:gd name="T4" fmla="*/ 0 w 888"/>
                <a:gd name="T5" fmla="*/ 0 h 38"/>
                <a:gd name="T6" fmla="*/ 887 w 888"/>
                <a:gd name="T7" fmla="*/ 0 h 38"/>
                <a:gd name="T8" fmla="*/ 887 w 888"/>
                <a:gd name="T9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8">
                  <a:moveTo>
                    <a:pt x="887" y="37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7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74">
              <a:extLst>
                <a:ext uri="{FF2B5EF4-FFF2-40B4-BE49-F238E27FC236}">
                  <a16:creationId xmlns:a16="http://schemas.microsoft.com/office/drawing/2014/main" id="{F3047C73-F68D-AF4D-B7BE-0814BF42C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8094973"/>
              <a:ext cx="599778" cy="23872"/>
            </a:xfrm>
            <a:custGeom>
              <a:avLst/>
              <a:gdLst>
                <a:gd name="T0" fmla="*/ 887 w 888"/>
                <a:gd name="T1" fmla="*/ 34 h 35"/>
                <a:gd name="T2" fmla="*/ 0 w 888"/>
                <a:gd name="T3" fmla="*/ 34 h 35"/>
                <a:gd name="T4" fmla="*/ 0 w 888"/>
                <a:gd name="T5" fmla="*/ 0 h 35"/>
                <a:gd name="T6" fmla="*/ 887 w 888"/>
                <a:gd name="T7" fmla="*/ 0 h 35"/>
                <a:gd name="T8" fmla="*/ 887 w 888"/>
                <a:gd name="T9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5">
                  <a:moveTo>
                    <a:pt x="887" y="34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4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75">
              <a:extLst>
                <a:ext uri="{FF2B5EF4-FFF2-40B4-BE49-F238E27FC236}">
                  <a16:creationId xmlns:a16="http://schemas.microsoft.com/office/drawing/2014/main" id="{2D6941E8-550F-7A42-AA80-915FBFCC3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8175541"/>
              <a:ext cx="599778" cy="23872"/>
            </a:xfrm>
            <a:custGeom>
              <a:avLst/>
              <a:gdLst>
                <a:gd name="T0" fmla="*/ 887 w 888"/>
                <a:gd name="T1" fmla="*/ 36 h 37"/>
                <a:gd name="T2" fmla="*/ 0 w 888"/>
                <a:gd name="T3" fmla="*/ 36 h 37"/>
                <a:gd name="T4" fmla="*/ 0 w 888"/>
                <a:gd name="T5" fmla="*/ 0 h 37"/>
                <a:gd name="T6" fmla="*/ 887 w 888"/>
                <a:gd name="T7" fmla="*/ 0 h 37"/>
                <a:gd name="T8" fmla="*/ 887 w 888"/>
                <a:gd name="T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7">
                  <a:moveTo>
                    <a:pt x="887" y="3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76">
              <a:extLst>
                <a:ext uri="{FF2B5EF4-FFF2-40B4-BE49-F238E27FC236}">
                  <a16:creationId xmlns:a16="http://schemas.microsoft.com/office/drawing/2014/main" id="{8D5B0C8B-F49F-D54F-A65F-F43E7056E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9857" y="8068119"/>
              <a:ext cx="80568" cy="80566"/>
            </a:xfrm>
            <a:custGeom>
              <a:avLst/>
              <a:gdLst>
                <a:gd name="T0" fmla="*/ 120 w 121"/>
                <a:gd name="T1" fmla="*/ 60 h 117"/>
                <a:gd name="T2" fmla="*/ 120 w 121"/>
                <a:gd name="T3" fmla="*/ 60 h 117"/>
                <a:gd name="T4" fmla="*/ 60 w 121"/>
                <a:gd name="T5" fmla="*/ 116 h 117"/>
                <a:gd name="T6" fmla="*/ 0 w 121"/>
                <a:gd name="T7" fmla="*/ 60 h 117"/>
                <a:gd name="T8" fmla="*/ 60 w 121"/>
                <a:gd name="T9" fmla="*/ 0 h 117"/>
                <a:gd name="T10" fmla="*/ 120 w 121"/>
                <a:gd name="T11" fmla="*/ 6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17">
                  <a:moveTo>
                    <a:pt x="120" y="60"/>
                  </a:moveTo>
                  <a:lnTo>
                    <a:pt x="120" y="60"/>
                  </a:lnTo>
                  <a:cubicBezTo>
                    <a:pt x="120" y="91"/>
                    <a:pt x="91" y="116"/>
                    <a:pt x="60" y="116"/>
                  </a:cubicBezTo>
                  <a:cubicBezTo>
                    <a:pt x="26" y="116"/>
                    <a:pt x="0" y="91"/>
                    <a:pt x="0" y="60"/>
                  </a:cubicBezTo>
                  <a:cubicBezTo>
                    <a:pt x="0" y="26"/>
                    <a:pt x="26" y="0"/>
                    <a:pt x="60" y="0"/>
                  </a:cubicBezTo>
                  <a:cubicBezTo>
                    <a:pt x="91" y="0"/>
                    <a:pt x="120" y="26"/>
                    <a:pt x="120" y="60"/>
                  </a:cubicBezTo>
                </a:path>
              </a:pathLst>
            </a:custGeom>
            <a:solidFill>
              <a:srgbClr val="4BBD9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77">
              <a:extLst>
                <a:ext uri="{FF2B5EF4-FFF2-40B4-BE49-F238E27FC236}">
                  <a16:creationId xmlns:a16="http://schemas.microsoft.com/office/drawing/2014/main" id="{B67AEF6D-B814-AD40-81FD-BF2CAD243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5912" y="8068119"/>
              <a:ext cx="80566" cy="80566"/>
            </a:xfrm>
            <a:custGeom>
              <a:avLst/>
              <a:gdLst>
                <a:gd name="T0" fmla="*/ 119 w 120"/>
                <a:gd name="T1" fmla="*/ 60 h 117"/>
                <a:gd name="T2" fmla="*/ 119 w 120"/>
                <a:gd name="T3" fmla="*/ 60 h 117"/>
                <a:gd name="T4" fmla="*/ 60 w 120"/>
                <a:gd name="T5" fmla="*/ 116 h 117"/>
                <a:gd name="T6" fmla="*/ 0 w 120"/>
                <a:gd name="T7" fmla="*/ 60 h 117"/>
                <a:gd name="T8" fmla="*/ 60 w 120"/>
                <a:gd name="T9" fmla="*/ 0 h 117"/>
                <a:gd name="T10" fmla="*/ 119 w 120"/>
                <a:gd name="T11" fmla="*/ 6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17">
                  <a:moveTo>
                    <a:pt x="119" y="60"/>
                  </a:moveTo>
                  <a:lnTo>
                    <a:pt x="119" y="60"/>
                  </a:lnTo>
                  <a:cubicBezTo>
                    <a:pt x="119" y="91"/>
                    <a:pt x="94" y="116"/>
                    <a:pt x="60" y="116"/>
                  </a:cubicBezTo>
                  <a:cubicBezTo>
                    <a:pt x="28" y="116"/>
                    <a:pt x="0" y="91"/>
                    <a:pt x="0" y="60"/>
                  </a:cubicBezTo>
                  <a:cubicBezTo>
                    <a:pt x="0" y="26"/>
                    <a:pt x="28" y="0"/>
                    <a:pt x="60" y="0"/>
                  </a:cubicBezTo>
                  <a:cubicBezTo>
                    <a:pt x="94" y="0"/>
                    <a:pt x="119" y="26"/>
                    <a:pt x="119" y="60"/>
                  </a:cubicBezTo>
                </a:path>
              </a:pathLst>
            </a:custGeom>
            <a:solidFill>
              <a:srgbClr val="E64C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78">
              <a:extLst>
                <a:ext uri="{FF2B5EF4-FFF2-40B4-BE49-F238E27FC236}">
                  <a16:creationId xmlns:a16="http://schemas.microsoft.com/office/drawing/2014/main" id="{66713569-42B4-0C45-B7BC-176F5E3B2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1964" y="8068119"/>
              <a:ext cx="80568" cy="80566"/>
            </a:xfrm>
            <a:custGeom>
              <a:avLst/>
              <a:gdLst>
                <a:gd name="T0" fmla="*/ 116 w 117"/>
                <a:gd name="T1" fmla="*/ 60 h 117"/>
                <a:gd name="T2" fmla="*/ 116 w 117"/>
                <a:gd name="T3" fmla="*/ 60 h 117"/>
                <a:gd name="T4" fmla="*/ 56 w 117"/>
                <a:gd name="T5" fmla="*/ 116 h 117"/>
                <a:gd name="T6" fmla="*/ 0 w 117"/>
                <a:gd name="T7" fmla="*/ 60 h 117"/>
                <a:gd name="T8" fmla="*/ 56 w 117"/>
                <a:gd name="T9" fmla="*/ 0 h 117"/>
                <a:gd name="T10" fmla="*/ 116 w 117"/>
                <a:gd name="T11" fmla="*/ 6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17">
                  <a:moveTo>
                    <a:pt x="116" y="60"/>
                  </a:moveTo>
                  <a:lnTo>
                    <a:pt x="116" y="60"/>
                  </a:lnTo>
                  <a:cubicBezTo>
                    <a:pt x="116" y="91"/>
                    <a:pt x="90" y="116"/>
                    <a:pt x="56" y="116"/>
                  </a:cubicBezTo>
                  <a:cubicBezTo>
                    <a:pt x="25" y="116"/>
                    <a:pt x="0" y="91"/>
                    <a:pt x="0" y="60"/>
                  </a:cubicBezTo>
                  <a:cubicBezTo>
                    <a:pt x="0" y="26"/>
                    <a:pt x="25" y="0"/>
                    <a:pt x="56" y="0"/>
                  </a:cubicBezTo>
                  <a:cubicBezTo>
                    <a:pt x="90" y="0"/>
                    <a:pt x="116" y="26"/>
                    <a:pt x="116" y="60"/>
                  </a:cubicBezTo>
                </a:path>
              </a:pathLst>
            </a:custGeom>
            <a:solidFill>
              <a:srgbClr val="62C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79">
              <a:extLst>
                <a:ext uri="{FF2B5EF4-FFF2-40B4-BE49-F238E27FC236}">
                  <a16:creationId xmlns:a16="http://schemas.microsoft.com/office/drawing/2014/main" id="{BA608793-75C5-7948-B151-A513818AA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5386" y="8354579"/>
              <a:ext cx="1784410" cy="375979"/>
            </a:xfrm>
            <a:custGeom>
              <a:avLst/>
              <a:gdLst>
                <a:gd name="T0" fmla="*/ 2558 w 2636"/>
                <a:gd name="T1" fmla="*/ 555 h 556"/>
                <a:gd name="T2" fmla="*/ 2558 w 2636"/>
                <a:gd name="T3" fmla="*/ 555 h 556"/>
                <a:gd name="T4" fmla="*/ 74 w 2636"/>
                <a:gd name="T5" fmla="*/ 555 h 556"/>
                <a:gd name="T6" fmla="*/ 0 w 2636"/>
                <a:gd name="T7" fmla="*/ 478 h 556"/>
                <a:gd name="T8" fmla="*/ 0 w 2636"/>
                <a:gd name="T9" fmla="*/ 77 h 556"/>
                <a:gd name="T10" fmla="*/ 74 w 2636"/>
                <a:gd name="T11" fmla="*/ 0 h 556"/>
                <a:gd name="T12" fmla="*/ 2558 w 2636"/>
                <a:gd name="T13" fmla="*/ 0 h 556"/>
                <a:gd name="T14" fmla="*/ 2635 w 2636"/>
                <a:gd name="T15" fmla="*/ 77 h 556"/>
                <a:gd name="T16" fmla="*/ 2635 w 2636"/>
                <a:gd name="T17" fmla="*/ 478 h 556"/>
                <a:gd name="T18" fmla="*/ 2558 w 2636"/>
                <a:gd name="T19" fmla="*/ 555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6" h="556">
                  <a:moveTo>
                    <a:pt x="2558" y="555"/>
                  </a:moveTo>
                  <a:lnTo>
                    <a:pt x="2558" y="555"/>
                  </a:lnTo>
                  <a:cubicBezTo>
                    <a:pt x="74" y="555"/>
                    <a:pt x="74" y="555"/>
                    <a:pt x="74" y="555"/>
                  </a:cubicBezTo>
                  <a:cubicBezTo>
                    <a:pt x="34" y="555"/>
                    <a:pt x="0" y="521"/>
                    <a:pt x="0" y="478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4" y="0"/>
                    <a:pt x="74" y="0"/>
                  </a:cubicBezTo>
                  <a:cubicBezTo>
                    <a:pt x="2558" y="0"/>
                    <a:pt x="2558" y="0"/>
                    <a:pt x="2558" y="0"/>
                  </a:cubicBezTo>
                  <a:cubicBezTo>
                    <a:pt x="2601" y="0"/>
                    <a:pt x="2635" y="35"/>
                    <a:pt x="2635" y="77"/>
                  </a:cubicBezTo>
                  <a:cubicBezTo>
                    <a:pt x="2635" y="478"/>
                    <a:pt x="2635" y="478"/>
                    <a:pt x="2635" y="478"/>
                  </a:cubicBezTo>
                  <a:cubicBezTo>
                    <a:pt x="2635" y="521"/>
                    <a:pt x="2601" y="555"/>
                    <a:pt x="2558" y="5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80">
              <a:extLst>
                <a:ext uri="{FF2B5EF4-FFF2-40B4-BE49-F238E27FC236}">
                  <a16:creationId xmlns:a16="http://schemas.microsoft.com/office/drawing/2014/main" id="{22254914-6CD9-3043-86BE-C8ED24D07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8447080"/>
              <a:ext cx="599778" cy="23872"/>
            </a:xfrm>
            <a:custGeom>
              <a:avLst/>
              <a:gdLst>
                <a:gd name="T0" fmla="*/ 887 w 888"/>
                <a:gd name="T1" fmla="*/ 34 h 35"/>
                <a:gd name="T2" fmla="*/ 0 w 888"/>
                <a:gd name="T3" fmla="*/ 34 h 35"/>
                <a:gd name="T4" fmla="*/ 0 w 888"/>
                <a:gd name="T5" fmla="*/ 0 h 35"/>
                <a:gd name="T6" fmla="*/ 887 w 888"/>
                <a:gd name="T7" fmla="*/ 0 h 35"/>
                <a:gd name="T8" fmla="*/ 887 w 888"/>
                <a:gd name="T9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5">
                  <a:moveTo>
                    <a:pt x="887" y="34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4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81">
              <a:extLst>
                <a:ext uri="{FF2B5EF4-FFF2-40B4-BE49-F238E27FC236}">
                  <a16:creationId xmlns:a16="http://schemas.microsoft.com/office/drawing/2014/main" id="{1AF45C1C-750E-1345-9283-E8DF5E155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8530631"/>
              <a:ext cx="599778" cy="26856"/>
            </a:xfrm>
            <a:custGeom>
              <a:avLst/>
              <a:gdLst>
                <a:gd name="T0" fmla="*/ 887 w 888"/>
                <a:gd name="T1" fmla="*/ 37 h 38"/>
                <a:gd name="T2" fmla="*/ 0 w 888"/>
                <a:gd name="T3" fmla="*/ 37 h 38"/>
                <a:gd name="T4" fmla="*/ 0 w 888"/>
                <a:gd name="T5" fmla="*/ 0 h 38"/>
                <a:gd name="T6" fmla="*/ 887 w 888"/>
                <a:gd name="T7" fmla="*/ 0 h 38"/>
                <a:gd name="T8" fmla="*/ 887 w 888"/>
                <a:gd name="T9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8">
                  <a:moveTo>
                    <a:pt x="887" y="37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7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82">
              <a:extLst>
                <a:ext uri="{FF2B5EF4-FFF2-40B4-BE49-F238E27FC236}">
                  <a16:creationId xmlns:a16="http://schemas.microsoft.com/office/drawing/2014/main" id="{320B76B4-A3AB-064F-9621-B2E17CF20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8614183"/>
              <a:ext cx="599778" cy="23872"/>
            </a:xfrm>
            <a:custGeom>
              <a:avLst/>
              <a:gdLst>
                <a:gd name="T0" fmla="*/ 887 w 888"/>
                <a:gd name="T1" fmla="*/ 34 h 35"/>
                <a:gd name="T2" fmla="*/ 0 w 888"/>
                <a:gd name="T3" fmla="*/ 34 h 35"/>
                <a:gd name="T4" fmla="*/ 0 w 888"/>
                <a:gd name="T5" fmla="*/ 0 h 35"/>
                <a:gd name="T6" fmla="*/ 887 w 888"/>
                <a:gd name="T7" fmla="*/ 0 h 35"/>
                <a:gd name="T8" fmla="*/ 887 w 888"/>
                <a:gd name="T9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5">
                  <a:moveTo>
                    <a:pt x="887" y="34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4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83">
              <a:extLst>
                <a:ext uri="{FF2B5EF4-FFF2-40B4-BE49-F238E27FC236}">
                  <a16:creationId xmlns:a16="http://schemas.microsoft.com/office/drawing/2014/main" id="{22FC6C9B-2CE9-6E41-B77C-C0F9123EA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9857" y="8503777"/>
              <a:ext cx="80568" cy="80566"/>
            </a:xfrm>
            <a:custGeom>
              <a:avLst/>
              <a:gdLst>
                <a:gd name="T0" fmla="*/ 120 w 121"/>
                <a:gd name="T1" fmla="*/ 60 h 121"/>
                <a:gd name="T2" fmla="*/ 120 w 121"/>
                <a:gd name="T3" fmla="*/ 60 h 121"/>
                <a:gd name="T4" fmla="*/ 60 w 121"/>
                <a:gd name="T5" fmla="*/ 120 h 121"/>
                <a:gd name="T6" fmla="*/ 0 w 121"/>
                <a:gd name="T7" fmla="*/ 60 h 121"/>
                <a:gd name="T8" fmla="*/ 60 w 121"/>
                <a:gd name="T9" fmla="*/ 0 h 121"/>
                <a:gd name="T10" fmla="*/ 120 w 121"/>
                <a:gd name="T11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21">
                  <a:moveTo>
                    <a:pt x="120" y="60"/>
                  </a:moveTo>
                  <a:lnTo>
                    <a:pt x="120" y="60"/>
                  </a:lnTo>
                  <a:cubicBezTo>
                    <a:pt x="120" y="94"/>
                    <a:pt x="91" y="120"/>
                    <a:pt x="60" y="120"/>
                  </a:cubicBezTo>
                  <a:cubicBezTo>
                    <a:pt x="26" y="120"/>
                    <a:pt x="0" y="94"/>
                    <a:pt x="0" y="60"/>
                  </a:cubicBezTo>
                  <a:cubicBezTo>
                    <a:pt x="0" y="29"/>
                    <a:pt x="26" y="0"/>
                    <a:pt x="60" y="0"/>
                  </a:cubicBezTo>
                  <a:cubicBezTo>
                    <a:pt x="91" y="0"/>
                    <a:pt x="120" y="29"/>
                    <a:pt x="120" y="60"/>
                  </a:cubicBezTo>
                </a:path>
              </a:pathLst>
            </a:custGeom>
            <a:solidFill>
              <a:srgbClr val="4BBD9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84">
              <a:extLst>
                <a:ext uri="{FF2B5EF4-FFF2-40B4-BE49-F238E27FC236}">
                  <a16:creationId xmlns:a16="http://schemas.microsoft.com/office/drawing/2014/main" id="{C4A629B0-0032-654E-B3C9-3812C77B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5912" y="8503777"/>
              <a:ext cx="80566" cy="80566"/>
            </a:xfrm>
            <a:custGeom>
              <a:avLst/>
              <a:gdLst>
                <a:gd name="T0" fmla="*/ 119 w 120"/>
                <a:gd name="T1" fmla="*/ 60 h 121"/>
                <a:gd name="T2" fmla="*/ 119 w 120"/>
                <a:gd name="T3" fmla="*/ 60 h 121"/>
                <a:gd name="T4" fmla="*/ 60 w 120"/>
                <a:gd name="T5" fmla="*/ 120 h 121"/>
                <a:gd name="T6" fmla="*/ 0 w 120"/>
                <a:gd name="T7" fmla="*/ 60 h 121"/>
                <a:gd name="T8" fmla="*/ 60 w 120"/>
                <a:gd name="T9" fmla="*/ 0 h 121"/>
                <a:gd name="T10" fmla="*/ 119 w 120"/>
                <a:gd name="T11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21">
                  <a:moveTo>
                    <a:pt x="119" y="60"/>
                  </a:moveTo>
                  <a:lnTo>
                    <a:pt x="119" y="60"/>
                  </a:lnTo>
                  <a:cubicBezTo>
                    <a:pt x="119" y="94"/>
                    <a:pt x="94" y="120"/>
                    <a:pt x="60" y="120"/>
                  </a:cubicBezTo>
                  <a:cubicBezTo>
                    <a:pt x="28" y="120"/>
                    <a:pt x="0" y="94"/>
                    <a:pt x="0" y="60"/>
                  </a:cubicBezTo>
                  <a:cubicBezTo>
                    <a:pt x="0" y="29"/>
                    <a:pt x="28" y="0"/>
                    <a:pt x="60" y="0"/>
                  </a:cubicBezTo>
                  <a:cubicBezTo>
                    <a:pt x="94" y="0"/>
                    <a:pt x="119" y="29"/>
                    <a:pt x="119" y="60"/>
                  </a:cubicBezTo>
                </a:path>
              </a:pathLst>
            </a:custGeom>
            <a:solidFill>
              <a:srgbClr val="E64C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85">
              <a:extLst>
                <a:ext uri="{FF2B5EF4-FFF2-40B4-BE49-F238E27FC236}">
                  <a16:creationId xmlns:a16="http://schemas.microsoft.com/office/drawing/2014/main" id="{37204814-A04D-314A-ACD3-7F4854892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1964" y="8503777"/>
              <a:ext cx="80568" cy="80566"/>
            </a:xfrm>
            <a:custGeom>
              <a:avLst/>
              <a:gdLst>
                <a:gd name="T0" fmla="*/ 116 w 117"/>
                <a:gd name="T1" fmla="*/ 60 h 121"/>
                <a:gd name="T2" fmla="*/ 116 w 117"/>
                <a:gd name="T3" fmla="*/ 60 h 121"/>
                <a:gd name="T4" fmla="*/ 56 w 117"/>
                <a:gd name="T5" fmla="*/ 120 h 121"/>
                <a:gd name="T6" fmla="*/ 0 w 117"/>
                <a:gd name="T7" fmla="*/ 60 h 121"/>
                <a:gd name="T8" fmla="*/ 56 w 117"/>
                <a:gd name="T9" fmla="*/ 0 h 121"/>
                <a:gd name="T10" fmla="*/ 116 w 117"/>
                <a:gd name="T11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21">
                  <a:moveTo>
                    <a:pt x="116" y="60"/>
                  </a:moveTo>
                  <a:lnTo>
                    <a:pt x="116" y="60"/>
                  </a:lnTo>
                  <a:cubicBezTo>
                    <a:pt x="116" y="94"/>
                    <a:pt x="90" y="120"/>
                    <a:pt x="56" y="120"/>
                  </a:cubicBezTo>
                  <a:cubicBezTo>
                    <a:pt x="25" y="120"/>
                    <a:pt x="0" y="94"/>
                    <a:pt x="0" y="60"/>
                  </a:cubicBezTo>
                  <a:cubicBezTo>
                    <a:pt x="0" y="29"/>
                    <a:pt x="25" y="0"/>
                    <a:pt x="56" y="0"/>
                  </a:cubicBezTo>
                  <a:cubicBezTo>
                    <a:pt x="90" y="0"/>
                    <a:pt x="116" y="29"/>
                    <a:pt x="116" y="60"/>
                  </a:cubicBezTo>
                </a:path>
              </a:pathLst>
            </a:custGeom>
            <a:solidFill>
              <a:srgbClr val="62C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86">
              <a:extLst>
                <a:ext uri="{FF2B5EF4-FFF2-40B4-BE49-F238E27FC236}">
                  <a16:creationId xmlns:a16="http://schemas.microsoft.com/office/drawing/2014/main" id="{D967A295-75A1-8144-ABDD-296B003CB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5386" y="8793220"/>
              <a:ext cx="1784410" cy="372996"/>
            </a:xfrm>
            <a:custGeom>
              <a:avLst/>
              <a:gdLst>
                <a:gd name="T0" fmla="*/ 2558 w 2636"/>
                <a:gd name="T1" fmla="*/ 552 h 553"/>
                <a:gd name="T2" fmla="*/ 2558 w 2636"/>
                <a:gd name="T3" fmla="*/ 552 h 553"/>
                <a:gd name="T4" fmla="*/ 74 w 2636"/>
                <a:gd name="T5" fmla="*/ 552 h 553"/>
                <a:gd name="T6" fmla="*/ 0 w 2636"/>
                <a:gd name="T7" fmla="*/ 478 h 553"/>
                <a:gd name="T8" fmla="*/ 0 w 2636"/>
                <a:gd name="T9" fmla="*/ 77 h 553"/>
                <a:gd name="T10" fmla="*/ 74 w 2636"/>
                <a:gd name="T11" fmla="*/ 0 h 553"/>
                <a:gd name="T12" fmla="*/ 2558 w 2636"/>
                <a:gd name="T13" fmla="*/ 0 h 553"/>
                <a:gd name="T14" fmla="*/ 2635 w 2636"/>
                <a:gd name="T15" fmla="*/ 77 h 553"/>
                <a:gd name="T16" fmla="*/ 2635 w 2636"/>
                <a:gd name="T17" fmla="*/ 478 h 553"/>
                <a:gd name="T18" fmla="*/ 2558 w 2636"/>
                <a:gd name="T19" fmla="*/ 552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6" h="553">
                  <a:moveTo>
                    <a:pt x="2558" y="552"/>
                  </a:moveTo>
                  <a:lnTo>
                    <a:pt x="2558" y="552"/>
                  </a:lnTo>
                  <a:cubicBezTo>
                    <a:pt x="74" y="552"/>
                    <a:pt x="74" y="552"/>
                    <a:pt x="74" y="552"/>
                  </a:cubicBezTo>
                  <a:cubicBezTo>
                    <a:pt x="34" y="552"/>
                    <a:pt x="0" y="518"/>
                    <a:pt x="0" y="478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4" y="0"/>
                    <a:pt x="74" y="0"/>
                  </a:cubicBezTo>
                  <a:cubicBezTo>
                    <a:pt x="2558" y="0"/>
                    <a:pt x="2558" y="0"/>
                    <a:pt x="2558" y="0"/>
                  </a:cubicBezTo>
                  <a:cubicBezTo>
                    <a:pt x="2601" y="0"/>
                    <a:pt x="2635" y="35"/>
                    <a:pt x="2635" y="77"/>
                  </a:cubicBezTo>
                  <a:cubicBezTo>
                    <a:pt x="2635" y="478"/>
                    <a:pt x="2635" y="478"/>
                    <a:pt x="2635" y="478"/>
                  </a:cubicBezTo>
                  <a:cubicBezTo>
                    <a:pt x="2635" y="518"/>
                    <a:pt x="2601" y="552"/>
                    <a:pt x="2558" y="552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87">
              <a:extLst>
                <a:ext uri="{FF2B5EF4-FFF2-40B4-BE49-F238E27FC236}">
                  <a16:creationId xmlns:a16="http://schemas.microsoft.com/office/drawing/2014/main" id="{A9CFD53E-ED3C-FE4C-8AD3-9FE4E98C2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8882739"/>
              <a:ext cx="599778" cy="26856"/>
            </a:xfrm>
            <a:custGeom>
              <a:avLst/>
              <a:gdLst>
                <a:gd name="T0" fmla="*/ 887 w 888"/>
                <a:gd name="T1" fmla="*/ 37 h 38"/>
                <a:gd name="T2" fmla="*/ 0 w 888"/>
                <a:gd name="T3" fmla="*/ 37 h 38"/>
                <a:gd name="T4" fmla="*/ 0 w 888"/>
                <a:gd name="T5" fmla="*/ 0 h 38"/>
                <a:gd name="T6" fmla="*/ 887 w 888"/>
                <a:gd name="T7" fmla="*/ 0 h 38"/>
                <a:gd name="T8" fmla="*/ 887 w 888"/>
                <a:gd name="T9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8">
                  <a:moveTo>
                    <a:pt x="887" y="37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7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88">
              <a:extLst>
                <a:ext uri="{FF2B5EF4-FFF2-40B4-BE49-F238E27FC236}">
                  <a16:creationId xmlns:a16="http://schemas.microsoft.com/office/drawing/2014/main" id="{62C5CA45-9D4A-5E4E-BA3A-55CB32329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8969275"/>
              <a:ext cx="599778" cy="23872"/>
            </a:xfrm>
            <a:custGeom>
              <a:avLst/>
              <a:gdLst>
                <a:gd name="T0" fmla="*/ 887 w 888"/>
                <a:gd name="T1" fmla="*/ 34 h 35"/>
                <a:gd name="T2" fmla="*/ 0 w 888"/>
                <a:gd name="T3" fmla="*/ 34 h 35"/>
                <a:gd name="T4" fmla="*/ 0 w 888"/>
                <a:gd name="T5" fmla="*/ 0 h 35"/>
                <a:gd name="T6" fmla="*/ 887 w 888"/>
                <a:gd name="T7" fmla="*/ 0 h 35"/>
                <a:gd name="T8" fmla="*/ 887 w 888"/>
                <a:gd name="T9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5">
                  <a:moveTo>
                    <a:pt x="887" y="34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4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Freeform 89">
              <a:extLst>
                <a:ext uri="{FF2B5EF4-FFF2-40B4-BE49-F238E27FC236}">
                  <a16:creationId xmlns:a16="http://schemas.microsoft.com/office/drawing/2014/main" id="{3E33A307-4D65-D74D-A27F-D4FE32A68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9049841"/>
              <a:ext cx="599778" cy="26856"/>
            </a:xfrm>
            <a:custGeom>
              <a:avLst/>
              <a:gdLst>
                <a:gd name="T0" fmla="*/ 887 w 888"/>
                <a:gd name="T1" fmla="*/ 37 h 38"/>
                <a:gd name="T2" fmla="*/ 0 w 888"/>
                <a:gd name="T3" fmla="*/ 37 h 38"/>
                <a:gd name="T4" fmla="*/ 0 w 888"/>
                <a:gd name="T5" fmla="*/ 0 h 38"/>
                <a:gd name="T6" fmla="*/ 887 w 888"/>
                <a:gd name="T7" fmla="*/ 0 h 38"/>
                <a:gd name="T8" fmla="*/ 887 w 888"/>
                <a:gd name="T9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8">
                  <a:moveTo>
                    <a:pt x="887" y="37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7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90">
              <a:extLst>
                <a:ext uri="{FF2B5EF4-FFF2-40B4-BE49-F238E27FC236}">
                  <a16:creationId xmlns:a16="http://schemas.microsoft.com/office/drawing/2014/main" id="{E3DB9216-66D1-BE4E-8CD5-19D7484E8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9857" y="8942418"/>
              <a:ext cx="80568" cy="80568"/>
            </a:xfrm>
            <a:custGeom>
              <a:avLst/>
              <a:gdLst>
                <a:gd name="T0" fmla="*/ 120 w 121"/>
                <a:gd name="T1" fmla="*/ 60 h 121"/>
                <a:gd name="T2" fmla="*/ 120 w 121"/>
                <a:gd name="T3" fmla="*/ 60 h 121"/>
                <a:gd name="T4" fmla="*/ 60 w 121"/>
                <a:gd name="T5" fmla="*/ 120 h 121"/>
                <a:gd name="T6" fmla="*/ 0 w 121"/>
                <a:gd name="T7" fmla="*/ 60 h 121"/>
                <a:gd name="T8" fmla="*/ 60 w 121"/>
                <a:gd name="T9" fmla="*/ 0 h 121"/>
                <a:gd name="T10" fmla="*/ 120 w 121"/>
                <a:gd name="T11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21">
                  <a:moveTo>
                    <a:pt x="120" y="60"/>
                  </a:moveTo>
                  <a:lnTo>
                    <a:pt x="120" y="60"/>
                  </a:lnTo>
                  <a:cubicBezTo>
                    <a:pt x="120" y="91"/>
                    <a:pt x="91" y="120"/>
                    <a:pt x="60" y="120"/>
                  </a:cubicBezTo>
                  <a:cubicBezTo>
                    <a:pt x="26" y="120"/>
                    <a:pt x="0" y="91"/>
                    <a:pt x="0" y="60"/>
                  </a:cubicBezTo>
                  <a:cubicBezTo>
                    <a:pt x="0" y="26"/>
                    <a:pt x="26" y="0"/>
                    <a:pt x="60" y="0"/>
                  </a:cubicBezTo>
                  <a:cubicBezTo>
                    <a:pt x="91" y="0"/>
                    <a:pt x="120" y="26"/>
                    <a:pt x="120" y="60"/>
                  </a:cubicBezTo>
                </a:path>
              </a:pathLst>
            </a:custGeom>
            <a:solidFill>
              <a:srgbClr val="4BBD9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Freeform 91">
              <a:extLst>
                <a:ext uri="{FF2B5EF4-FFF2-40B4-BE49-F238E27FC236}">
                  <a16:creationId xmlns:a16="http://schemas.microsoft.com/office/drawing/2014/main" id="{79EDA13A-2A77-394F-8B1D-200761C3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5912" y="8942418"/>
              <a:ext cx="80566" cy="80568"/>
            </a:xfrm>
            <a:custGeom>
              <a:avLst/>
              <a:gdLst>
                <a:gd name="T0" fmla="*/ 119 w 120"/>
                <a:gd name="T1" fmla="*/ 60 h 121"/>
                <a:gd name="T2" fmla="*/ 119 w 120"/>
                <a:gd name="T3" fmla="*/ 60 h 121"/>
                <a:gd name="T4" fmla="*/ 60 w 120"/>
                <a:gd name="T5" fmla="*/ 120 h 121"/>
                <a:gd name="T6" fmla="*/ 0 w 120"/>
                <a:gd name="T7" fmla="*/ 60 h 121"/>
                <a:gd name="T8" fmla="*/ 60 w 120"/>
                <a:gd name="T9" fmla="*/ 0 h 121"/>
                <a:gd name="T10" fmla="*/ 119 w 120"/>
                <a:gd name="T11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21">
                  <a:moveTo>
                    <a:pt x="119" y="60"/>
                  </a:moveTo>
                  <a:lnTo>
                    <a:pt x="119" y="60"/>
                  </a:lnTo>
                  <a:cubicBezTo>
                    <a:pt x="119" y="91"/>
                    <a:pt x="94" y="120"/>
                    <a:pt x="60" y="120"/>
                  </a:cubicBezTo>
                  <a:cubicBezTo>
                    <a:pt x="28" y="120"/>
                    <a:pt x="0" y="91"/>
                    <a:pt x="0" y="60"/>
                  </a:cubicBezTo>
                  <a:cubicBezTo>
                    <a:pt x="0" y="26"/>
                    <a:pt x="28" y="0"/>
                    <a:pt x="60" y="0"/>
                  </a:cubicBezTo>
                  <a:cubicBezTo>
                    <a:pt x="94" y="0"/>
                    <a:pt x="119" y="26"/>
                    <a:pt x="119" y="60"/>
                  </a:cubicBezTo>
                </a:path>
              </a:pathLst>
            </a:custGeom>
            <a:solidFill>
              <a:srgbClr val="E64C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92">
              <a:extLst>
                <a:ext uri="{FF2B5EF4-FFF2-40B4-BE49-F238E27FC236}">
                  <a16:creationId xmlns:a16="http://schemas.microsoft.com/office/drawing/2014/main" id="{48F193C5-8AB6-4A4D-9DA1-9A3A62476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1964" y="8942418"/>
              <a:ext cx="80568" cy="80568"/>
            </a:xfrm>
            <a:custGeom>
              <a:avLst/>
              <a:gdLst>
                <a:gd name="T0" fmla="*/ 116 w 117"/>
                <a:gd name="T1" fmla="*/ 60 h 121"/>
                <a:gd name="T2" fmla="*/ 116 w 117"/>
                <a:gd name="T3" fmla="*/ 60 h 121"/>
                <a:gd name="T4" fmla="*/ 56 w 117"/>
                <a:gd name="T5" fmla="*/ 120 h 121"/>
                <a:gd name="T6" fmla="*/ 0 w 117"/>
                <a:gd name="T7" fmla="*/ 60 h 121"/>
                <a:gd name="T8" fmla="*/ 56 w 117"/>
                <a:gd name="T9" fmla="*/ 0 h 121"/>
                <a:gd name="T10" fmla="*/ 116 w 117"/>
                <a:gd name="T11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21">
                  <a:moveTo>
                    <a:pt x="116" y="60"/>
                  </a:moveTo>
                  <a:lnTo>
                    <a:pt x="116" y="60"/>
                  </a:lnTo>
                  <a:cubicBezTo>
                    <a:pt x="116" y="91"/>
                    <a:pt x="90" y="120"/>
                    <a:pt x="56" y="120"/>
                  </a:cubicBezTo>
                  <a:cubicBezTo>
                    <a:pt x="25" y="120"/>
                    <a:pt x="0" y="91"/>
                    <a:pt x="0" y="60"/>
                  </a:cubicBezTo>
                  <a:cubicBezTo>
                    <a:pt x="0" y="26"/>
                    <a:pt x="25" y="0"/>
                    <a:pt x="56" y="0"/>
                  </a:cubicBezTo>
                  <a:cubicBezTo>
                    <a:pt x="90" y="0"/>
                    <a:pt x="116" y="26"/>
                    <a:pt x="116" y="60"/>
                  </a:cubicBezTo>
                </a:path>
              </a:pathLst>
            </a:custGeom>
            <a:solidFill>
              <a:srgbClr val="62C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93">
              <a:extLst>
                <a:ext uri="{FF2B5EF4-FFF2-40B4-BE49-F238E27FC236}">
                  <a16:creationId xmlns:a16="http://schemas.microsoft.com/office/drawing/2014/main" id="{16687020-D9B7-4249-94EF-AF8E45437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5386" y="9228878"/>
              <a:ext cx="1784410" cy="375979"/>
            </a:xfrm>
            <a:custGeom>
              <a:avLst/>
              <a:gdLst>
                <a:gd name="T0" fmla="*/ 2558 w 2636"/>
                <a:gd name="T1" fmla="*/ 554 h 555"/>
                <a:gd name="T2" fmla="*/ 2558 w 2636"/>
                <a:gd name="T3" fmla="*/ 554 h 555"/>
                <a:gd name="T4" fmla="*/ 74 w 2636"/>
                <a:gd name="T5" fmla="*/ 554 h 555"/>
                <a:gd name="T6" fmla="*/ 0 w 2636"/>
                <a:gd name="T7" fmla="*/ 477 h 555"/>
                <a:gd name="T8" fmla="*/ 0 w 2636"/>
                <a:gd name="T9" fmla="*/ 76 h 555"/>
                <a:gd name="T10" fmla="*/ 74 w 2636"/>
                <a:gd name="T11" fmla="*/ 0 h 555"/>
                <a:gd name="T12" fmla="*/ 2558 w 2636"/>
                <a:gd name="T13" fmla="*/ 0 h 555"/>
                <a:gd name="T14" fmla="*/ 2635 w 2636"/>
                <a:gd name="T15" fmla="*/ 76 h 555"/>
                <a:gd name="T16" fmla="*/ 2635 w 2636"/>
                <a:gd name="T17" fmla="*/ 477 h 555"/>
                <a:gd name="T18" fmla="*/ 2558 w 2636"/>
                <a:gd name="T19" fmla="*/ 554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6" h="555">
                  <a:moveTo>
                    <a:pt x="2558" y="554"/>
                  </a:moveTo>
                  <a:lnTo>
                    <a:pt x="2558" y="554"/>
                  </a:lnTo>
                  <a:cubicBezTo>
                    <a:pt x="74" y="554"/>
                    <a:pt x="74" y="554"/>
                    <a:pt x="74" y="554"/>
                  </a:cubicBezTo>
                  <a:cubicBezTo>
                    <a:pt x="34" y="554"/>
                    <a:pt x="0" y="520"/>
                    <a:pt x="0" y="477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34"/>
                    <a:pt x="34" y="0"/>
                    <a:pt x="74" y="0"/>
                  </a:cubicBezTo>
                  <a:cubicBezTo>
                    <a:pt x="2558" y="0"/>
                    <a:pt x="2558" y="0"/>
                    <a:pt x="2558" y="0"/>
                  </a:cubicBezTo>
                  <a:cubicBezTo>
                    <a:pt x="2601" y="0"/>
                    <a:pt x="2635" y="34"/>
                    <a:pt x="2635" y="76"/>
                  </a:cubicBezTo>
                  <a:cubicBezTo>
                    <a:pt x="2635" y="477"/>
                    <a:pt x="2635" y="477"/>
                    <a:pt x="2635" y="477"/>
                  </a:cubicBezTo>
                  <a:cubicBezTo>
                    <a:pt x="2635" y="520"/>
                    <a:pt x="2601" y="554"/>
                    <a:pt x="2558" y="55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94">
              <a:extLst>
                <a:ext uri="{FF2B5EF4-FFF2-40B4-BE49-F238E27FC236}">
                  <a16:creationId xmlns:a16="http://schemas.microsoft.com/office/drawing/2014/main" id="{84F30741-93D6-4146-8757-39F14338B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9321382"/>
              <a:ext cx="599778" cy="23872"/>
            </a:xfrm>
            <a:custGeom>
              <a:avLst/>
              <a:gdLst>
                <a:gd name="T0" fmla="*/ 887 w 888"/>
                <a:gd name="T1" fmla="*/ 34 h 35"/>
                <a:gd name="T2" fmla="*/ 0 w 888"/>
                <a:gd name="T3" fmla="*/ 34 h 35"/>
                <a:gd name="T4" fmla="*/ 0 w 888"/>
                <a:gd name="T5" fmla="*/ 0 h 35"/>
                <a:gd name="T6" fmla="*/ 887 w 888"/>
                <a:gd name="T7" fmla="*/ 0 h 35"/>
                <a:gd name="T8" fmla="*/ 887 w 888"/>
                <a:gd name="T9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5">
                  <a:moveTo>
                    <a:pt x="887" y="34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4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95">
              <a:extLst>
                <a:ext uri="{FF2B5EF4-FFF2-40B4-BE49-F238E27FC236}">
                  <a16:creationId xmlns:a16="http://schemas.microsoft.com/office/drawing/2014/main" id="{B8204B1D-B7C8-F443-BCEE-219A78D20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9404933"/>
              <a:ext cx="599778" cy="26855"/>
            </a:xfrm>
            <a:custGeom>
              <a:avLst/>
              <a:gdLst>
                <a:gd name="T0" fmla="*/ 887 w 888"/>
                <a:gd name="T1" fmla="*/ 37 h 38"/>
                <a:gd name="T2" fmla="*/ 0 w 888"/>
                <a:gd name="T3" fmla="*/ 37 h 38"/>
                <a:gd name="T4" fmla="*/ 0 w 888"/>
                <a:gd name="T5" fmla="*/ 0 h 38"/>
                <a:gd name="T6" fmla="*/ 887 w 888"/>
                <a:gd name="T7" fmla="*/ 0 h 38"/>
                <a:gd name="T8" fmla="*/ 887 w 888"/>
                <a:gd name="T9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8">
                  <a:moveTo>
                    <a:pt x="887" y="37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7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96">
              <a:extLst>
                <a:ext uri="{FF2B5EF4-FFF2-40B4-BE49-F238E27FC236}">
                  <a16:creationId xmlns:a16="http://schemas.microsoft.com/office/drawing/2014/main" id="{61D3E1CD-4525-FB4C-AF6F-0383885C3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9488484"/>
              <a:ext cx="599778" cy="23872"/>
            </a:xfrm>
            <a:custGeom>
              <a:avLst/>
              <a:gdLst>
                <a:gd name="T0" fmla="*/ 887 w 888"/>
                <a:gd name="T1" fmla="*/ 34 h 35"/>
                <a:gd name="T2" fmla="*/ 0 w 888"/>
                <a:gd name="T3" fmla="*/ 34 h 35"/>
                <a:gd name="T4" fmla="*/ 0 w 888"/>
                <a:gd name="T5" fmla="*/ 0 h 35"/>
                <a:gd name="T6" fmla="*/ 887 w 888"/>
                <a:gd name="T7" fmla="*/ 0 h 35"/>
                <a:gd name="T8" fmla="*/ 887 w 888"/>
                <a:gd name="T9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5">
                  <a:moveTo>
                    <a:pt x="887" y="34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4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97">
              <a:extLst>
                <a:ext uri="{FF2B5EF4-FFF2-40B4-BE49-F238E27FC236}">
                  <a16:creationId xmlns:a16="http://schemas.microsoft.com/office/drawing/2014/main" id="{E8233347-166B-604A-81C8-517254F93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9857" y="9381062"/>
              <a:ext cx="80568" cy="80566"/>
            </a:xfrm>
            <a:custGeom>
              <a:avLst/>
              <a:gdLst>
                <a:gd name="T0" fmla="*/ 120 w 121"/>
                <a:gd name="T1" fmla="*/ 60 h 121"/>
                <a:gd name="T2" fmla="*/ 120 w 121"/>
                <a:gd name="T3" fmla="*/ 60 h 121"/>
                <a:gd name="T4" fmla="*/ 60 w 121"/>
                <a:gd name="T5" fmla="*/ 120 h 121"/>
                <a:gd name="T6" fmla="*/ 0 w 121"/>
                <a:gd name="T7" fmla="*/ 60 h 121"/>
                <a:gd name="T8" fmla="*/ 60 w 121"/>
                <a:gd name="T9" fmla="*/ 0 h 121"/>
                <a:gd name="T10" fmla="*/ 120 w 121"/>
                <a:gd name="T11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21">
                  <a:moveTo>
                    <a:pt x="120" y="60"/>
                  </a:moveTo>
                  <a:lnTo>
                    <a:pt x="120" y="60"/>
                  </a:lnTo>
                  <a:cubicBezTo>
                    <a:pt x="120" y="94"/>
                    <a:pt x="91" y="120"/>
                    <a:pt x="60" y="120"/>
                  </a:cubicBezTo>
                  <a:cubicBezTo>
                    <a:pt x="26" y="120"/>
                    <a:pt x="0" y="94"/>
                    <a:pt x="0" y="60"/>
                  </a:cubicBezTo>
                  <a:cubicBezTo>
                    <a:pt x="0" y="29"/>
                    <a:pt x="26" y="0"/>
                    <a:pt x="60" y="0"/>
                  </a:cubicBezTo>
                  <a:cubicBezTo>
                    <a:pt x="91" y="0"/>
                    <a:pt x="120" y="29"/>
                    <a:pt x="120" y="60"/>
                  </a:cubicBezTo>
                </a:path>
              </a:pathLst>
            </a:custGeom>
            <a:solidFill>
              <a:srgbClr val="4BBD9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98">
              <a:extLst>
                <a:ext uri="{FF2B5EF4-FFF2-40B4-BE49-F238E27FC236}">
                  <a16:creationId xmlns:a16="http://schemas.microsoft.com/office/drawing/2014/main" id="{D08E70F8-A878-D74B-AB66-2F4B170CF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5912" y="9381062"/>
              <a:ext cx="80566" cy="80566"/>
            </a:xfrm>
            <a:custGeom>
              <a:avLst/>
              <a:gdLst>
                <a:gd name="T0" fmla="*/ 119 w 120"/>
                <a:gd name="T1" fmla="*/ 60 h 121"/>
                <a:gd name="T2" fmla="*/ 119 w 120"/>
                <a:gd name="T3" fmla="*/ 60 h 121"/>
                <a:gd name="T4" fmla="*/ 60 w 120"/>
                <a:gd name="T5" fmla="*/ 120 h 121"/>
                <a:gd name="T6" fmla="*/ 0 w 120"/>
                <a:gd name="T7" fmla="*/ 60 h 121"/>
                <a:gd name="T8" fmla="*/ 60 w 120"/>
                <a:gd name="T9" fmla="*/ 0 h 121"/>
                <a:gd name="T10" fmla="*/ 119 w 120"/>
                <a:gd name="T11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21">
                  <a:moveTo>
                    <a:pt x="119" y="60"/>
                  </a:moveTo>
                  <a:lnTo>
                    <a:pt x="119" y="60"/>
                  </a:lnTo>
                  <a:cubicBezTo>
                    <a:pt x="119" y="94"/>
                    <a:pt x="94" y="120"/>
                    <a:pt x="60" y="120"/>
                  </a:cubicBezTo>
                  <a:cubicBezTo>
                    <a:pt x="28" y="120"/>
                    <a:pt x="0" y="94"/>
                    <a:pt x="0" y="60"/>
                  </a:cubicBezTo>
                  <a:cubicBezTo>
                    <a:pt x="0" y="29"/>
                    <a:pt x="28" y="0"/>
                    <a:pt x="60" y="0"/>
                  </a:cubicBezTo>
                  <a:cubicBezTo>
                    <a:pt x="94" y="0"/>
                    <a:pt x="119" y="29"/>
                    <a:pt x="119" y="60"/>
                  </a:cubicBezTo>
                </a:path>
              </a:pathLst>
            </a:custGeom>
            <a:solidFill>
              <a:srgbClr val="E64C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99">
              <a:extLst>
                <a:ext uri="{FF2B5EF4-FFF2-40B4-BE49-F238E27FC236}">
                  <a16:creationId xmlns:a16="http://schemas.microsoft.com/office/drawing/2014/main" id="{1E2AFF6B-F1D5-8A49-A3C7-78B7A77F9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1964" y="9381062"/>
              <a:ext cx="80568" cy="80566"/>
            </a:xfrm>
            <a:custGeom>
              <a:avLst/>
              <a:gdLst>
                <a:gd name="T0" fmla="*/ 116 w 117"/>
                <a:gd name="T1" fmla="*/ 60 h 121"/>
                <a:gd name="T2" fmla="*/ 116 w 117"/>
                <a:gd name="T3" fmla="*/ 60 h 121"/>
                <a:gd name="T4" fmla="*/ 56 w 117"/>
                <a:gd name="T5" fmla="*/ 120 h 121"/>
                <a:gd name="T6" fmla="*/ 0 w 117"/>
                <a:gd name="T7" fmla="*/ 60 h 121"/>
                <a:gd name="T8" fmla="*/ 56 w 117"/>
                <a:gd name="T9" fmla="*/ 0 h 121"/>
                <a:gd name="T10" fmla="*/ 116 w 117"/>
                <a:gd name="T11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21">
                  <a:moveTo>
                    <a:pt x="116" y="60"/>
                  </a:moveTo>
                  <a:lnTo>
                    <a:pt x="116" y="60"/>
                  </a:lnTo>
                  <a:cubicBezTo>
                    <a:pt x="116" y="94"/>
                    <a:pt x="90" y="120"/>
                    <a:pt x="56" y="120"/>
                  </a:cubicBezTo>
                  <a:cubicBezTo>
                    <a:pt x="25" y="120"/>
                    <a:pt x="0" y="94"/>
                    <a:pt x="0" y="60"/>
                  </a:cubicBezTo>
                  <a:cubicBezTo>
                    <a:pt x="0" y="29"/>
                    <a:pt x="25" y="0"/>
                    <a:pt x="56" y="0"/>
                  </a:cubicBezTo>
                  <a:cubicBezTo>
                    <a:pt x="90" y="0"/>
                    <a:pt x="116" y="29"/>
                    <a:pt x="116" y="60"/>
                  </a:cubicBezTo>
                </a:path>
              </a:pathLst>
            </a:custGeom>
            <a:solidFill>
              <a:srgbClr val="62C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100">
              <a:extLst>
                <a:ext uri="{FF2B5EF4-FFF2-40B4-BE49-F238E27FC236}">
                  <a16:creationId xmlns:a16="http://schemas.microsoft.com/office/drawing/2014/main" id="{B730CAEB-20F9-6B44-B065-7EEB1E325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5386" y="9667522"/>
              <a:ext cx="1784410" cy="372994"/>
            </a:xfrm>
            <a:custGeom>
              <a:avLst/>
              <a:gdLst>
                <a:gd name="T0" fmla="*/ 2558 w 2636"/>
                <a:gd name="T1" fmla="*/ 551 h 552"/>
                <a:gd name="T2" fmla="*/ 2558 w 2636"/>
                <a:gd name="T3" fmla="*/ 551 h 552"/>
                <a:gd name="T4" fmla="*/ 74 w 2636"/>
                <a:gd name="T5" fmla="*/ 551 h 552"/>
                <a:gd name="T6" fmla="*/ 0 w 2636"/>
                <a:gd name="T7" fmla="*/ 477 h 552"/>
                <a:gd name="T8" fmla="*/ 0 w 2636"/>
                <a:gd name="T9" fmla="*/ 76 h 552"/>
                <a:gd name="T10" fmla="*/ 74 w 2636"/>
                <a:gd name="T11" fmla="*/ 0 h 552"/>
                <a:gd name="T12" fmla="*/ 2558 w 2636"/>
                <a:gd name="T13" fmla="*/ 0 h 552"/>
                <a:gd name="T14" fmla="*/ 2635 w 2636"/>
                <a:gd name="T15" fmla="*/ 76 h 552"/>
                <a:gd name="T16" fmla="*/ 2635 w 2636"/>
                <a:gd name="T17" fmla="*/ 477 h 552"/>
                <a:gd name="T18" fmla="*/ 2558 w 2636"/>
                <a:gd name="T19" fmla="*/ 551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6" h="552">
                  <a:moveTo>
                    <a:pt x="2558" y="551"/>
                  </a:moveTo>
                  <a:lnTo>
                    <a:pt x="2558" y="551"/>
                  </a:lnTo>
                  <a:cubicBezTo>
                    <a:pt x="74" y="551"/>
                    <a:pt x="74" y="551"/>
                    <a:pt x="74" y="551"/>
                  </a:cubicBezTo>
                  <a:cubicBezTo>
                    <a:pt x="34" y="551"/>
                    <a:pt x="0" y="517"/>
                    <a:pt x="0" y="477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34"/>
                    <a:pt x="34" y="0"/>
                    <a:pt x="74" y="0"/>
                  </a:cubicBezTo>
                  <a:cubicBezTo>
                    <a:pt x="2558" y="0"/>
                    <a:pt x="2558" y="0"/>
                    <a:pt x="2558" y="0"/>
                  </a:cubicBezTo>
                  <a:cubicBezTo>
                    <a:pt x="2601" y="0"/>
                    <a:pt x="2635" y="34"/>
                    <a:pt x="2635" y="76"/>
                  </a:cubicBezTo>
                  <a:cubicBezTo>
                    <a:pt x="2635" y="477"/>
                    <a:pt x="2635" y="477"/>
                    <a:pt x="2635" y="477"/>
                  </a:cubicBezTo>
                  <a:cubicBezTo>
                    <a:pt x="2635" y="517"/>
                    <a:pt x="2601" y="551"/>
                    <a:pt x="2558" y="55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101">
              <a:extLst>
                <a:ext uri="{FF2B5EF4-FFF2-40B4-BE49-F238E27FC236}">
                  <a16:creationId xmlns:a16="http://schemas.microsoft.com/office/drawing/2014/main" id="{4F801B7C-EF87-6644-B7D2-A7DC26BE6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9760023"/>
              <a:ext cx="599778" cy="26856"/>
            </a:xfrm>
            <a:custGeom>
              <a:avLst/>
              <a:gdLst>
                <a:gd name="T0" fmla="*/ 887 w 888"/>
                <a:gd name="T1" fmla="*/ 37 h 38"/>
                <a:gd name="T2" fmla="*/ 0 w 888"/>
                <a:gd name="T3" fmla="*/ 37 h 38"/>
                <a:gd name="T4" fmla="*/ 0 w 888"/>
                <a:gd name="T5" fmla="*/ 0 h 38"/>
                <a:gd name="T6" fmla="*/ 887 w 888"/>
                <a:gd name="T7" fmla="*/ 0 h 38"/>
                <a:gd name="T8" fmla="*/ 887 w 888"/>
                <a:gd name="T9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8">
                  <a:moveTo>
                    <a:pt x="887" y="37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7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102">
              <a:extLst>
                <a:ext uri="{FF2B5EF4-FFF2-40B4-BE49-F238E27FC236}">
                  <a16:creationId xmlns:a16="http://schemas.microsoft.com/office/drawing/2014/main" id="{38FD7AE2-0759-0641-BB5D-F5EBD37FE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9843574"/>
              <a:ext cx="599778" cy="23872"/>
            </a:xfrm>
            <a:custGeom>
              <a:avLst/>
              <a:gdLst>
                <a:gd name="T0" fmla="*/ 887 w 888"/>
                <a:gd name="T1" fmla="*/ 34 h 35"/>
                <a:gd name="T2" fmla="*/ 0 w 888"/>
                <a:gd name="T3" fmla="*/ 34 h 35"/>
                <a:gd name="T4" fmla="*/ 0 w 888"/>
                <a:gd name="T5" fmla="*/ 0 h 35"/>
                <a:gd name="T6" fmla="*/ 887 w 888"/>
                <a:gd name="T7" fmla="*/ 0 h 35"/>
                <a:gd name="T8" fmla="*/ 887 w 888"/>
                <a:gd name="T9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5">
                  <a:moveTo>
                    <a:pt x="887" y="34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4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103">
              <a:extLst>
                <a:ext uri="{FF2B5EF4-FFF2-40B4-BE49-F238E27FC236}">
                  <a16:creationId xmlns:a16="http://schemas.microsoft.com/office/drawing/2014/main" id="{B681A12A-FCC2-F84F-93E6-845844F37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9927126"/>
              <a:ext cx="599778" cy="23872"/>
            </a:xfrm>
            <a:custGeom>
              <a:avLst/>
              <a:gdLst>
                <a:gd name="T0" fmla="*/ 887 w 888"/>
                <a:gd name="T1" fmla="*/ 36 h 37"/>
                <a:gd name="T2" fmla="*/ 0 w 888"/>
                <a:gd name="T3" fmla="*/ 36 h 37"/>
                <a:gd name="T4" fmla="*/ 0 w 888"/>
                <a:gd name="T5" fmla="*/ 0 h 37"/>
                <a:gd name="T6" fmla="*/ 887 w 888"/>
                <a:gd name="T7" fmla="*/ 0 h 37"/>
                <a:gd name="T8" fmla="*/ 887 w 888"/>
                <a:gd name="T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7">
                  <a:moveTo>
                    <a:pt x="887" y="3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104">
              <a:extLst>
                <a:ext uri="{FF2B5EF4-FFF2-40B4-BE49-F238E27FC236}">
                  <a16:creationId xmlns:a16="http://schemas.microsoft.com/office/drawing/2014/main" id="{B6E76DDB-2DA0-3448-B99D-ADC6EFEBF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9857" y="9816720"/>
              <a:ext cx="80568" cy="80566"/>
            </a:xfrm>
            <a:custGeom>
              <a:avLst/>
              <a:gdLst>
                <a:gd name="T0" fmla="*/ 120 w 121"/>
                <a:gd name="T1" fmla="*/ 60 h 121"/>
                <a:gd name="T2" fmla="*/ 120 w 121"/>
                <a:gd name="T3" fmla="*/ 60 h 121"/>
                <a:gd name="T4" fmla="*/ 60 w 121"/>
                <a:gd name="T5" fmla="*/ 120 h 121"/>
                <a:gd name="T6" fmla="*/ 0 w 121"/>
                <a:gd name="T7" fmla="*/ 60 h 121"/>
                <a:gd name="T8" fmla="*/ 60 w 121"/>
                <a:gd name="T9" fmla="*/ 0 h 121"/>
                <a:gd name="T10" fmla="*/ 120 w 121"/>
                <a:gd name="T11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21">
                  <a:moveTo>
                    <a:pt x="120" y="60"/>
                  </a:moveTo>
                  <a:lnTo>
                    <a:pt x="120" y="60"/>
                  </a:lnTo>
                  <a:cubicBezTo>
                    <a:pt x="120" y="91"/>
                    <a:pt x="91" y="120"/>
                    <a:pt x="60" y="120"/>
                  </a:cubicBezTo>
                  <a:cubicBezTo>
                    <a:pt x="26" y="120"/>
                    <a:pt x="0" y="91"/>
                    <a:pt x="0" y="60"/>
                  </a:cubicBezTo>
                  <a:cubicBezTo>
                    <a:pt x="0" y="26"/>
                    <a:pt x="26" y="0"/>
                    <a:pt x="60" y="0"/>
                  </a:cubicBezTo>
                  <a:cubicBezTo>
                    <a:pt x="91" y="0"/>
                    <a:pt x="120" y="26"/>
                    <a:pt x="120" y="60"/>
                  </a:cubicBezTo>
                </a:path>
              </a:pathLst>
            </a:custGeom>
            <a:solidFill>
              <a:srgbClr val="4BBD9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105">
              <a:extLst>
                <a:ext uri="{FF2B5EF4-FFF2-40B4-BE49-F238E27FC236}">
                  <a16:creationId xmlns:a16="http://schemas.microsoft.com/office/drawing/2014/main" id="{79EF21E0-5807-154C-9C03-26FAEBC12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5912" y="9816720"/>
              <a:ext cx="80566" cy="80566"/>
            </a:xfrm>
            <a:custGeom>
              <a:avLst/>
              <a:gdLst>
                <a:gd name="T0" fmla="*/ 119 w 120"/>
                <a:gd name="T1" fmla="*/ 60 h 121"/>
                <a:gd name="T2" fmla="*/ 119 w 120"/>
                <a:gd name="T3" fmla="*/ 60 h 121"/>
                <a:gd name="T4" fmla="*/ 60 w 120"/>
                <a:gd name="T5" fmla="*/ 120 h 121"/>
                <a:gd name="T6" fmla="*/ 0 w 120"/>
                <a:gd name="T7" fmla="*/ 60 h 121"/>
                <a:gd name="T8" fmla="*/ 60 w 120"/>
                <a:gd name="T9" fmla="*/ 0 h 121"/>
                <a:gd name="T10" fmla="*/ 119 w 120"/>
                <a:gd name="T11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21">
                  <a:moveTo>
                    <a:pt x="119" y="60"/>
                  </a:moveTo>
                  <a:lnTo>
                    <a:pt x="119" y="60"/>
                  </a:lnTo>
                  <a:cubicBezTo>
                    <a:pt x="119" y="91"/>
                    <a:pt x="94" y="120"/>
                    <a:pt x="60" y="120"/>
                  </a:cubicBezTo>
                  <a:cubicBezTo>
                    <a:pt x="28" y="120"/>
                    <a:pt x="0" y="91"/>
                    <a:pt x="0" y="60"/>
                  </a:cubicBezTo>
                  <a:cubicBezTo>
                    <a:pt x="0" y="26"/>
                    <a:pt x="28" y="0"/>
                    <a:pt x="60" y="0"/>
                  </a:cubicBezTo>
                  <a:cubicBezTo>
                    <a:pt x="94" y="0"/>
                    <a:pt x="119" y="26"/>
                    <a:pt x="119" y="60"/>
                  </a:cubicBezTo>
                </a:path>
              </a:pathLst>
            </a:custGeom>
            <a:solidFill>
              <a:srgbClr val="E64C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106">
              <a:extLst>
                <a:ext uri="{FF2B5EF4-FFF2-40B4-BE49-F238E27FC236}">
                  <a16:creationId xmlns:a16="http://schemas.microsoft.com/office/drawing/2014/main" id="{14BACC16-7818-4C4C-AD7D-A6898D9CF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1964" y="9816720"/>
              <a:ext cx="80568" cy="80566"/>
            </a:xfrm>
            <a:custGeom>
              <a:avLst/>
              <a:gdLst>
                <a:gd name="T0" fmla="*/ 116 w 117"/>
                <a:gd name="T1" fmla="*/ 60 h 121"/>
                <a:gd name="T2" fmla="*/ 116 w 117"/>
                <a:gd name="T3" fmla="*/ 60 h 121"/>
                <a:gd name="T4" fmla="*/ 56 w 117"/>
                <a:gd name="T5" fmla="*/ 120 h 121"/>
                <a:gd name="T6" fmla="*/ 0 w 117"/>
                <a:gd name="T7" fmla="*/ 60 h 121"/>
                <a:gd name="T8" fmla="*/ 56 w 117"/>
                <a:gd name="T9" fmla="*/ 0 h 121"/>
                <a:gd name="T10" fmla="*/ 116 w 117"/>
                <a:gd name="T11" fmla="*/ 6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21">
                  <a:moveTo>
                    <a:pt x="116" y="60"/>
                  </a:moveTo>
                  <a:lnTo>
                    <a:pt x="116" y="60"/>
                  </a:lnTo>
                  <a:cubicBezTo>
                    <a:pt x="116" y="91"/>
                    <a:pt x="90" y="120"/>
                    <a:pt x="56" y="120"/>
                  </a:cubicBezTo>
                  <a:cubicBezTo>
                    <a:pt x="25" y="120"/>
                    <a:pt x="0" y="91"/>
                    <a:pt x="0" y="60"/>
                  </a:cubicBezTo>
                  <a:cubicBezTo>
                    <a:pt x="0" y="26"/>
                    <a:pt x="25" y="0"/>
                    <a:pt x="56" y="0"/>
                  </a:cubicBezTo>
                  <a:cubicBezTo>
                    <a:pt x="90" y="0"/>
                    <a:pt x="116" y="26"/>
                    <a:pt x="116" y="60"/>
                  </a:cubicBezTo>
                </a:path>
              </a:pathLst>
            </a:custGeom>
            <a:solidFill>
              <a:srgbClr val="62C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107">
              <a:extLst>
                <a:ext uri="{FF2B5EF4-FFF2-40B4-BE49-F238E27FC236}">
                  <a16:creationId xmlns:a16="http://schemas.microsoft.com/office/drawing/2014/main" id="{1B0E396D-9386-6943-B332-F3A2BE0C7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5386" y="10106163"/>
              <a:ext cx="1784410" cy="375979"/>
            </a:xfrm>
            <a:custGeom>
              <a:avLst/>
              <a:gdLst>
                <a:gd name="T0" fmla="*/ 2558 w 2636"/>
                <a:gd name="T1" fmla="*/ 554 h 555"/>
                <a:gd name="T2" fmla="*/ 2558 w 2636"/>
                <a:gd name="T3" fmla="*/ 554 h 555"/>
                <a:gd name="T4" fmla="*/ 74 w 2636"/>
                <a:gd name="T5" fmla="*/ 554 h 555"/>
                <a:gd name="T6" fmla="*/ 0 w 2636"/>
                <a:gd name="T7" fmla="*/ 477 h 555"/>
                <a:gd name="T8" fmla="*/ 0 w 2636"/>
                <a:gd name="T9" fmla="*/ 77 h 555"/>
                <a:gd name="T10" fmla="*/ 74 w 2636"/>
                <a:gd name="T11" fmla="*/ 0 h 555"/>
                <a:gd name="T12" fmla="*/ 2558 w 2636"/>
                <a:gd name="T13" fmla="*/ 0 h 555"/>
                <a:gd name="T14" fmla="*/ 2635 w 2636"/>
                <a:gd name="T15" fmla="*/ 77 h 555"/>
                <a:gd name="T16" fmla="*/ 2635 w 2636"/>
                <a:gd name="T17" fmla="*/ 477 h 555"/>
                <a:gd name="T18" fmla="*/ 2558 w 2636"/>
                <a:gd name="T19" fmla="*/ 554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6" h="555">
                  <a:moveTo>
                    <a:pt x="2558" y="554"/>
                  </a:moveTo>
                  <a:lnTo>
                    <a:pt x="2558" y="554"/>
                  </a:lnTo>
                  <a:cubicBezTo>
                    <a:pt x="74" y="554"/>
                    <a:pt x="74" y="554"/>
                    <a:pt x="74" y="554"/>
                  </a:cubicBezTo>
                  <a:cubicBezTo>
                    <a:pt x="34" y="554"/>
                    <a:pt x="0" y="520"/>
                    <a:pt x="0" y="4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7"/>
                    <a:pt x="34" y="0"/>
                    <a:pt x="74" y="0"/>
                  </a:cubicBezTo>
                  <a:cubicBezTo>
                    <a:pt x="2558" y="0"/>
                    <a:pt x="2558" y="0"/>
                    <a:pt x="2558" y="0"/>
                  </a:cubicBezTo>
                  <a:cubicBezTo>
                    <a:pt x="2601" y="0"/>
                    <a:pt x="2635" y="37"/>
                    <a:pt x="2635" y="77"/>
                  </a:cubicBezTo>
                  <a:cubicBezTo>
                    <a:pt x="2635" y="477"/>
                    <a:pt x="2635" y="477"/>
                    <a:pt x="2635" y="477"/>
                  </a:cubicBezTo>
                  <a:cubicBezTo>
                    <a:pt x="2635" y="520"/>
                    <a:pt x="2601" y="554"/>
                    <a:pt x="2558" y="55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108">
              <a:extLst>
                <a:ext uri="{FF2B5EF4-FFF2-40B4-BE49-F238E27FC236}">
                  <a16:creationId xmlns:a16="http://schemas.microsoft.com/office/drawing/2014/main" id="{EEEBF885-032F-3E40-B4C6-0A3720892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10195682"/>
              <a:ext cx="599778" cy="26856"/>
            </a:xfrm>
            <a:custGeom>
              <a:avLst/>
              <a:gdLst>
                <a:gd name="T0" fmla="*/ 887 w 888"/>
                <a:gd name="T1" fmla="*/ 37 h 38"/>
                <a:gd name="T2" fmla="*/ 0 w 888"/>
                <a:gd name="T3" fmla="*/ 37 h 38"/>
                <a:gd name="T4" fmla="*/ 0 w 888"/>
                <a:gd name="T5" fmla="*/ 0 h 38"/>
                <a:gd name="T6" fmla="*/ 887 w 888"/>
                <a:gd name="T7" fmla="*/ 0 h 38"/>
                <a:gd name="T8" fmla="*/ 887 w 888"/>
                <a:gd name="T9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8">
                  <a:moveTo>
                    <a:pt x="887" y="37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7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109">
              <a:extLst>
                <a:ext uri="{FF2B5EF4-FFF2-40B4-BE49-F238E27FC236}">
                  <a16:creationId xmlns:a16="http://schemas.microsoft.com/office/drawing/2014/main" id="{5B411C49-70BA-F249-8353-377B2B823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10279233"/>
              <a:ext cx="599778" cy="23872"/>
            </a:xfrm>
            <a:custGeom>
              <a:avLst/>
              <a:gdLst>
                <a:gd name="T0" fmla="*/ 887 w 888"/>
                <a:gd name="T1" fmla="*/ 36 h 37"/>
                <a:gd name="T2" fmla="*/ 0 w 888"/>
                <a:gd name="T3" fmla="*/ 36 h 37"/>
                <a:gd name="T4" fmla="*/ 0 w 888"/>
                <a:gd name="T5" fmla="*/ 0 h 37"/>
                <a:gd name="T6" fmla="*/ 887 w 888"/>
                <a:gd name="T7" fmla="*/ 0 h 37"/>
                <a:gd name="T8" fmla="*/ 887 w 888"/>
                <a:gd name="T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7">
                  <a:moveTo>
                    <a:pt x="887" y="3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110">
              <a:extLst>
                <a:ext uri="{FF2B5EF4-FFF2-40B4-BE49-F238E27FC236}">
                  <a16:creationId xmlns:a16="http://schemas.microsoft.com/office/drawing/2014/main" id="{BD47FC94-C739-374B-B89E-47029D4DC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1919" y="10365769"/>
              <a:ext cx="599778" cy="23872"/>
            </a:xfrm>
            <a:custGeom>
              <a:avLst/>
              <a:gdLst>
                <a:gd name="T0" fmla="*/ 887 w 888"/>
                <a:gd name="T1" fmla="*/ 34 h 35"/>
                <a:gd name="T2" fmla="*/ 0 w 888"/>
                <a:gd name="T3" fmla="*/ 34 h 35"/>
                <a:gd name="T4" fmla="*/ 0 w 888"/>
                <a:gd name="T5" fmla="*/ 0 h 35"/>
                <a:gd name="T6" fmla="*/ 887 w 888"/>
                <a:gd name="T7" fmla="*/ 0 h 35"/>
                <a:gd name="T8" fmla="*/ 887 w 888"/>
                <a:gd name="T9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5">
                  <a:moveTo>
                    <a:pt x="887" y="34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887" y="0"/>
                  </a:lnTo>
                  <a:lnTo>
                    <a:pt x="887" y="34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111">
              <a:extLst>
                <a:ext uri="{FF2B5EF4-FFF2-40B4-BE49-F238E27FC236}">
                  <a16:creationId xmlns:a16="http://schemas.microsoft.com/office/drawing/2014/main" id="{59A76134-762F-4645-814E-23775E8D8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9857" y="10255361"/>
              <a:ext cx="80568" cy="80568"/>
            </a:xfrm>
            <a:custGeom>
              <a:avLst/>
              <a:gdLst>
                <a:gd name="T0" fmla="*/ 120 w 121"/>
                <a:gd name="T1" fmla="*/ 57 h 118"/>
                <a:gd name="T2" fmla="*/ 120 w 121"/>
                <a:gd name="T3" fmla="*/ 57 h 118"/>
                <a:gd name="T4" fmla="*/ 60 w 121"/>
                <a:gd name="T5" fmla="*/ 117 h 118"/>
                <a:gd name="T6" fmla="*/ 0 w 121"/>
                <a:gd name="T7" fmla="*/ 57 h 118"/>
                <a:gd name="T8" fmla="*/ 60 w 121"/>
                <a:gd name="T9" fmla="*/ 0 h 118"/>
                <a:gd name="T10" fmla="*/ 120 w 121"/>
                <a:gd name="T11" fmla="*/ 5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18">
                  <a:moveTo>
                    <a:pt x="120" y="57"/>
                  </a:moveTo>
                  <a:lnTo>
                    <a:pt x="120" y="57"/>
                  </a:lnTo>
                  <a:cubicBezTo>
                    <a:pt x="120" y="91"/>
                    <a:pt x="91" y="117"/>
                    <a:pt x="60" y="117"/>
                  </a:cubicBezTo>
                  <a:cubicBezTo>
                    <a:pt x="26" y="117"/>
                    <a:pt x="0" y="91"/>
                    <a:pt x="0" y="57"/>
                  </a:cubicBezTo>
                  <a:cubicBezTo>
                    <a:pt x="0" y="26"/>
                    <a:pt x="26" y="0"/>
                    <a:pt x="60" y="0"/>
                  </a:cubicBezTo>
                  <a:cubicBezTo>
                    <a:pt x="91" y="0"/>
                    <a:pt x="120" y="26"/>
                    <a:pt x="120" y="57"/>
                  </a:cubicBezTo>
                </a:path>
              </a:pathLst>
            </a:custGeom>
            <a:solidFill>
              <a:srgbClr val="4BBD9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Freeform 112">
              <a:extLst>
                <a:ext uri="{FF2B5EF4-FFF2-40B4-BE49-F238E27FC236}">
                  <a16:creationId xmlns:a16="http://schemas.microsoft.com/office/drawing/2014/main" id="{A04FD6B8-AFA7-7A48-8BC8-9250A4103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5912" y="10255361"/>
              <a:ext cx="80566" cy="80568"/>
            </a:xfrm>
            <a:custGeom>
              <a:avLst/>
              <a:gdLst>
                <a:gd name="T0" fmla="*/ 119 w 120"/>
                <a:gd name="T1" fmla="*/ 57 h 118"/>
                <a:gd name="T2" fmla="*/ 119 w 120"/>
                <a:gd name="T3" fmla="*/ 57 h 118"/>
                <a:gd name="T4" fmla="*/ 60 w 120"/>
                <a:gd name="T5" fmla="*/ 117 h 118"/>
                <a:gd name="T6" fmla="*/ 0 w 120"/>
                <a:gd name="T7" fmla="*/ 57 h 118"/>
                <a:gd name="T8" fmla="*/ 60 w 120"/>
                <a:gd name="T9" fmla="*/ 0 h 118"/>
                <a:gd name="T10" fmla="*/ 119 w 120"/>
                <a:gd name="T11" fmla="*/ 5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18">
                  <a:moveTo>
                    <a:pt x="119" y="57"/>
                  </a:moveTo>
                  <a:lnTo>
                    <a:pt x="119" y="57"/>
                  </a:lnTo>
                  <a:cubicBezTo>
                    <a:pt x="119" y="91"/>
                    <a:pt x="94" y="117"/>
                    <a:pt x="60" y="117"/>
                  </a:cubicBezTo>
                  <a:cubicBezTo>
                    <a:pt x="28" y="117"/>
                    <a:pt x="0" y="91"/>
                    <a:pt x="0" y="57"/>
                  </a:cubicBezTo>
                  <a:cubicBezTo>
                    <a:pt x="0" y="26"/>
                    <a:pt x="28" y="0"/>
                    <a:pt x="60" y="0"/>
                  </a:cubicBezTo>
                  <a:cubicBezTo>
                    <a:pt x="94" y="0"/>
                    <a:pt x="119" y="26"/>
                    <a:pt x="119" y="57"/>
                  </a:cubicBezTo>
                </a:path>
              </a:pathLst>
            </a:custGeom>
            <a:solidFill>
              <a:srgbClr val="E64C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Freeform 113">
              <a:extLst>
                <a:ext uri="{FF2B5EF4-FFF2-40B4-BE49-F238E27FC236}">
                  <a16:creationId xmlns:a16="http://schemas.microsoft.com/office/drawing/2014/main" id="{F9515BE9-564E-4342-B216-4DA715E89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1964" y="10255361"/>
              <a:ext cx="80568" cy="80568"/>
            </a:xfrm>
            <a:custGeom>
              <a:avLst/>
              <a:gdLst>
                <a:gd name="T0" fmla="*/ 116 w 117"/>
                <a:gd name="T1" fmla="*/ 57 h 118"/>
                <a:gd name="T2" fmla="*/ 116 w 117"/>
                <a:gd name="T3" fmla="*/ 57 h 118"/>
                <a:gd name="T4" fmla="*/ 56 w 117"/>
                <a:gd name="T5" fmla="*/ 117 h 118"/>
                <a:gd name="T6" fmla="*/ 0 w 117"/>
                <a:gd name="T7" fmla="*/ 57 h 118"/>
                <a:gd name="T8" fmla="*/ 56 w 117"/>
                <a:gd name="T9" fmla="*/ 0 h 118"/>
                <a:gd name="T10" fmla="*/ 116 w 117"/>
                <a:gd name="T11" fmla="*/ 5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18">
                  <a:moveTo>
                    <a:pt x="116" y="57"/>
                  </a:moveTo>
                  <a:lnTo>
                    <a:pt x="116" y="57"/>
                  </a:lnTo>
                  <a:cubicBezTo>
                    <a:pt x="116" y="91"/>
                    <a:pt x="90" y="117"/>
                    <a:pt x="56" y="117"/>
                  </a:cubicBezTo>
                  <a:cubicBezTo>
                    <a:pt x="25" y="117"/>
                    <a:pt x="0" y="91"/>
                    <a:pt x="0" y="57"/>
                  </a:cubicBezTo>
                  <a:cubicBezTo>
                    <a:pt x="0" y="26"/>
                    <a:pt x="25" y="0"/>
                    <a:pt x="56" y="0"/>
                  </a:cubicBezTo>
                  <a:cubicBezTo>
                    <a:pt x="90" y="0"/>
                    <a:pt x="116" y="26"/>
                    <a:pt x="116" y="57"/>
                  </a:cubicBezTo>
                </a:path>
              </a:pathLst>
            </a:custGeom>
            <a:solidFill>
              <a:srgbClr val="62C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84E5FC6-2C4E-414B-9C3E-EC7F265D2B31}"/>
              </a:ext>
            </a:extLst>
          </p:cNvPr>
          <p:cNvGrpSpPr/>
          <p:nvPr/>
        </p:nvGrpSpPr>
        <p:grpSpPr>
          <a:xfrm>
            <a:off x="1652695" y="4070556"/>
            <a:ext cx="7646394" cy="8177488"/>
            <a:chOff x="1183870" y="4041559"/>
            <a:chExt cx="7646394" cy="7235227"/>
          </a:xfrm>
        </p:grpSpPr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59B66318-A70C-114B-89EB-A1F77E8BC126}"/>
                </a:ext>
              </a:extLst>
            </p:cNvPr>
            <p:cNvSpPr/>
            <p:nvPr/>
          </p:nvSpPr>
          <p:spPr>
            <a:xfrm>
              <a:off x="1193699" y="4041559"/>
              <a:ext cx="7636565" cy="2153680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92DB8CB9-AB8D-E54F-830B-6FC66E557E20}"/>
                </a:ext>
              </a:extLst>
            </p:cNvPr>
            <p:cNvSpPr txBox="1"/>
            <p:nvPr/>
          </p:nvSpPr>
          <p:spPr>
            <a:xfrm>
              <a:off x="4308012" y="4895324"/>
              <a:ext cx="3856000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48E640EB-71A4-EC4B-B331-9DD7E8433CA5}"/>
                </a:ext>
              </a:extLst>
            </p:cNvPr>
            <p:cNvSpPr/>
            <p:nvPr/>
          </p:nvSpPr>
          <p:spPr>
            <a:xfrm>
              <a:off x="4308011" y="4393857"/>
              <a:ext cx="3856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8D8E1F9D-5B41-4B42-A451-2086AE2E6E0D}"/>
                </a:ext>
              </a:extLst>
            </p:cNvPr>
            <p:cNvSpPr txBox="1"/>
            <p:nvPr/>
          </p:nvSpPr>
          <p:spPr>
            <a:xfrm>
              <a:off x="1859949" y="4596574"/>
              <a:ext cx="2302566" cy="10140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28%</a:t>
              </a: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3A5E054-C278-6F47-A512-ADA2DA0D9B1E}"/>
                </a:ext>
              </a:extLst>
            </p:cNvPr>
            <p:cNvSpPr/>
            <p:nvPr/>
          </p:nvSpPr>
          <p:spPr>
            <a:xfrm>
              <a:off x="1183870" y="6582332"/>
              <a:ext cx="7636565" cy="2153680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EEAE41D3-7CBB-D248-96A1-3340CEC51943}"/>
                </a:ext>
              </a:extLst>
            </p:cNvPr>
            <p:cNvSpPr txBox="1"/>
            <p:nvPr/>
          </p:nvSpPr>
          <p:spPr>
            <a:xfrm>
              <a:off x="4298183" y="7436096"/>
              <a:ext cx="3856000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5ABBBF0E-096E-1142-A4D1-99A7CD9FD6FC}"/>
                </a:ext>
              </a:extLst>
            </p:cNvPr>
            <p:cNvSpPr/>
            <p:nvPr/>
          </p:nvSpPr>
          <p:spPr>
            <a:xfrm>
              <a:off x="4298182" y="6934629"/>
              <a:ext cx="3856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D4DCFC5F-9BAD-5E46-9756-7294EAB89231}"/>
                </a:ext>
              </a:extLst>
            </p:cNvPr>
            <p:cNvSpPr txBox="1"/>
            <p:nvPr/>
          </p:nvSpPr>
          <p:spPr>
            <a:xfrm>
              <a:off x="1850120" y="7137347"/>
              <a:ext cx="2302566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40%</a:t>
              </a: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C77950B2-1DA1-9941-BD97-D39AF06B5862}"/>
                </a:ext>
              </a:extLst>
            </p:cNvPr>
            <p:cNvSpPr/>
            <p:nvPr/>
          </p:nvSpPr>
          <p:spPr>
            <a:xfrm>
              <a:off x="1193699" y="9123106"/>
              <a:ext cx="7636565" cy="2153680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006AD1C5-1690-DA41-ACB7-6AB1E525F09D}"/>
                </a:ext>
              </a:extLst>
            </p:cNvPr>
            <p:cNvSpPr txBox="1"/>
            <p:nvPr/>
          </p:nvSpPr>
          <p:spPr>
            <a:xfrm>
              <a:off x="4308012" y="9976870"/>
              <a:ext cx="3856000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5FCBF8A3-8E8F-9348-8C7D-080CE047FEFB}"/>
                </a:ext>
              </a:extLst>
            </p:cNvPr>
            <p:cNvSpPr/>
            <p:nvPr/>
          </p:nvSpPr>
          <p:spPr>
            <a:xfrm>
              <a:off x="4308011" y="9475403"/>
              <a:ext cx="3856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1371C481-EA6F-3A4F-910E-B2A10298FCAB}"/>
                </a:ext>
              </a:extLst>
            </p:cNvPr>
            <p:cNvSpPr txBox="1"/>
            <p:nvPr/>
          </p:nvSpPr>
          <p:spPr>
            <a:xfrm>
              <a:off x="1859949" y="9678122"/>
              <a:ext cx="2302566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82%</a:t>
              </a:r>
            </a:p>
          </p:txBody>
        </p:sp>
      </p:grpSp>
      <p:sp>
        <p:nvSpPr>
          <p:cNvPr id="299" name="Rectangle 298">
            <a:extLst>
              <a:ext uri="{FF2B5EF4-FFF2-40B4-BE49-F238E27FC236}">
                <a16:creationId xmlns:a16="http://schemas.microsoft.com/office/drawing/2014/main" id="{095C8ACD-CCA6-4B4D-90BA-43FFE83BDD1D}"/>
              </a:ext>
            </a:extLst>
          </p:cNvPr>
          <p:cNvSpPr/>
          <p:nvPr/>
        </p:nvSpPr>
        <p:spPr>
          <a:xfrm>
            <a:off x="16755661" y="4428979"/>
            <a:ext cx="836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60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79ED6019-7D0E-9C43-8FE6-CC2717B0E030}"/>
              </a:ext>
            </a:extLst>
          </p:cNvPr>
          <p:cNvSpPr/>
          <p:nvPr/>
        </p:nvSpPr>
        <p:spPr>
          <a:xfrm>
            <a:off x="16755661" y="6138509"/>
            <a:ext cx="836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B</a:t>
            </a:r>
            <a:endParaRPr lang="en-US" sz="60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4847E39F-959C-CE4B-87CB-35799391CE0A}"/>
              </a:ext>
            </a:extLst>
          </p:cNvPr>
          <p:cNvSpPr/>
          <p:nvPr/>
        </p:nvSpPr>
        <p:spPr>
          <a:xfrm>
            <a:off x="16755661" y="7848040"/>
            <a:ext cx="836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</a:t>
            </a:r>
            <a:endParaRPr lang="en-US" sz="60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874E4EB3-A7D8-734C-97E9-1A5F769A6196}"/>
              </a:ext>
            </a:extLst>
          </p:cNvPr>
          <p:cNvSpPr/>
          <p:nvPr/>
        </p:nvSpPr>
        <p:spPr>
          <a:xfrm>
            <a:off x="16755661" y="9557570"/>
            <a:ext cx="836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</a:t>
            </a:r>
            <a:endParaRPr lang="en-US" sz="60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C279D010-E0CC-9842-BA4A-EA3A79DE62F4}"/>
              </a:ext>
            </a:extLst>
          </p:cNvPr>
          <p:cNvSpPr/>
          <p:nvPr/>
        </p:nvSpPr>
        <p:spPr>
          <a:xfrm>
            <a:off x="16755661" y="11247222"/>
            <a:ext cx="836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E</a:t>
            </a:r>
            <a:endParaRPr lang="en-US" sz="60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76105ED9-EB01-444D-A784-202B311CF85A}"/>
              </a:ext>
            </a:extLst>
          </p:cNvPr>
          <p:cNvSpPr txBox="1"/>
          <p:nvPr/>
        </p:nvSpPr>
        <p:spPr>
          <a:xfrm>
            <a:off x="18245352" y="4240338"/>
            <a:ext cx="4099759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245023FA-34B0-4C4E-89C5-38FF12461C09}"/>
              </a:ext>
            </a:extLst>
          </p:cNvPr>
          <p:cNvSpPr txBox="1"/>
          <p:nvPr/>
        </p:nvSpPr>
        <p:spPr>
          <a:xfrm>
            <a:off x="18245352" y="5936403"/>
            <a:ext cx="4099759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48806F83-F0BB-D447-AC35-ED762194537C}"/>
              </a:ext>
            </a:extLst>
          </p:cNvPr>
          <p:cNvSpPr txBox="1"/>
          <p:nvPr/>
        </p:nvSpPr>
        <p:spPr>
          <a:xfrm>
            <a:off x="18245352" y="7632467"/>
            <a:ext cx="4099759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0EE08699-AB42-2645-A895-492890EEBA84}"/>
              </a:ext>
            </a:extLst>
          </p:cNvPr>
          <p:cNvSpPr txBox="1"/>
          <p:nvPr/>
        </p:nvSpPr>
        <p:spPr>
          <a:xfrm>
            <a:off x="18245352" y="9328532"/>
            <a:ext cx="4099759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1F6E8F56-751F-0E44-A751-CAF3830C224E}"/>
              </a:ext>
            </a:extLst>
          </p:cNvPr>
          <p:cNvSpPr txBox="1"/>
          <p:nvPr/>
        </p:nvSpPr>
        <p:spPr>
          <a:xfrm>
            <a:off x="18245352" y="11009848"/>
            <a:ext cx="4099759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grpSp>
        <p:nvGrpSpPr>
          <p:cNvPr id="178" name="Grupo 349">
            <a:extLst>
              <a:ext uri="{FF2B5EF4-FFF2-40B4-BE49-F238E27FC236}">
                <a16:creationId xmlns:a16="http://schemas.microsoft.com/office/drawing/2014/main" id="{82C0220C-F6AE-904C-99E9-1F0B2A992714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79" name="CuadroTexto 350">
              <a:extLst>
                <a:ext uri="{FF2B5EF4-FFF2-40B4-BE49-F238E27FC236}">
                  <a16:creationId xmlns:a16="http://schemas.microsoft.com/office/drawing/2014/main" id="{57D73EE9-91E9-7D4D-89D8-D2F800D5164D}"/>
                </a:ext>
              </a:extLst>
            </p:cNvPr>
            <p:cNvSpPr txBox="1"/>
            <p:nvPr/>
          </p:nvSpPr>
          <p:spPr>
            <a:xfrm>
              <a:off x="5124263" y="861425"/>
              <a:ext cx="1412918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Computer / Database Diagram</a:t>
              </a:r>
            </a:p>
          </p:txBody>
        </p:sp>
        <p:sp>
          <p:nvSpPr>
            <p:cNvPr id="180" name="CuadroTexto 351">
              <a:extLst>
                <a:ext uri="{FF2B5EF4-FFF2-40B4-BE49-F238E27FC236}">
                  <a16:creationId xmlns:a16="http://schemas.microsoft.com/office/drawing/2014/main" id="{FF7A756C-88F6-2A43-B156-02DAF01A8DB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0431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41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F37B49"/>
      </a:accent1>
      <a:accent2>
        <a:srgbClr val="2B5683"/>
      </a:accent2>
      <a:accent3>
        <a:srgbClr val="456990"/>
      </a:accent3>
      <a:accent4>
        <a:srgbClr val="474CC1"/>
      </a:accent4>
      <a:accent5>
        <a:srgbClr val="114A5F"/>
      </a:accent5>
      <a:accent6>
        <a:srgbClr val="F37B49"/>
      </a:accent6>
      <a:hlink>
        <a:srgbClr val="F9F98F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1_Office Theme">
  <a:themeElements>
    <a:clrScheme name="Statistical Light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1DB587"/>
      </a:accent1>
      <a:accent2>
        <a:srgbClr val="2E54AF"/>
      </a:accent2>
      <a:accent3>
        <a:srgbClr val="E4D71C"/>
      </a:accent3>
      <a:accent4>
        <a:srgbClr val="FA7358"/>
      </a:accent4>
      <a:accent5>
        <a:srgbClr val="F0B00F"/>
      </a:accent5>
      <a:accent6>
        <a:srgbClr val="197AFF"/>
      </a:accent6>
      <a:hlink>
        <a:srgbClr val="E4D7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99196</TotalTime>
  <Words>623</Words>
  <Application>Microsoft Macintosh PowerPoint</Application>
  <PresentationFormat>Custom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Roboto Medium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17932</cp:revision>
  <dcterms:created xsi:type="dcterms:W3CDTF">2014-11-12T21:47:38Z</dcterms:created>
  <dcterms:modified xsi:type="dcterms:W3CDTF">2020-01-22T19:21:49Z</dcterms:modified>
  <cp:category/>
</cp:coreProperties>
</file>