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401" r:id="rId3"/>
    <p:sldId id="4391" r:id="rId4"/>
    <p:sldId id="4402" r:id="rId5"/>
    <p:sldId id="4403" r:id="rId6"/>
    <p:sldId id="4404" r:id="rId7"/>
    <p:sldId id="4405" r:id="rId8"/>
    <p:sldId id="4406" r:id="rId9"/>
    <p:sldId id="4408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05266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768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65">
            <a:extLst>
              <a:ext uri="{FF2B5EF4-FFF2-40B4-BE49-F238E27FC236}">
                <a16:creationId xmlns:a16="http://schemas.microsoft.com/office/drawing/2014/main" id="{7E8FACAD-85C1-9047-9B46-C1B9DF51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85" y="4923298"/>
            <a:ext cx="12564784" cy="6284875"/>
          </a:xfrm>
          <a:custGeom>
            <a:avLst/>
            <a:gdLst>
              <a:gd name="T0" fmla="*/ 0 w 11168"/>
              <a:gd name="T1" fmla="*/ 5584 h 5585"/>
              <a:gd name="T2" fmla="*/ 0 w 11168"/>
              <a:gd name="T3" fmla="*/ 5584 h 5585"/>
              <a:gd name="T4" fmla="*/ 5584 w 11168"/>
              <a:gd name="T5" fmla="*/ 0 h 5585"/>
              <a:gd name="T6" fmla="*/ 5584 w 11168"/>
              <a:gd name="T7" fmla="*/ 0 h 5585"/>
              <a:gd name="T8" fmla="*/ 11167 w 11168"/>
              <a:gd name="T9" fmla="*/ 5584 h 5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68" h="5585">
                <a:moveTo>
                  <a:pt x="0" y="5584"/>
                </a:moveTo>
                <a:lnTo>
                  <a:pt x="0" y="5584"/>
                </a:lnTo>
                <a:cubicBezTo>
                  <a:pt x="0" y="2500"/>
                  <a:pt x="2500" y="0"/>
                  <a:pt x="5584" y="0"/>
                </a:cubicBezTo>
                <a:lnTo>
                  <a:pt x="5584" y="0"/>
                </a:lnTo>
                <a:cubicBezTo>
                  <a:pt x="8667" y="0"/>
                  <a:pt x="11167" y="2500"/>
                  <a:pt x="11167" y="558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Freeform 266">
            <a:extLst>
              <a:ext uri="{FF2B5EF4-FFF2-40B4-BE49-F238E27FC236}">
                <a16:creationId xmlns:a16="http://schemas.microsoft.com/office/drawing/2014/main" id="{7E5DB2E4-40BA-FC41-BF79-EA134060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5462" y="10439303"/>
            <a:ext cx="1527814" cy="1527814"/>
          </a:xfrm>
          <a:custGeom>
            <a:avLst/>
            <a:gdLst>
              <a:gd name="T0" fmla="*/ 677 w 1356"/>
              <a:gd name="T1" fmla="*/ 1355 h 1356"/>
              <a:gd name="T2" fmla="*/ 677 w 1356"/>
              <a:gd name="T3" fmla="*/ 1355 h 1356"/>
              <a:gd name="T4" fmla="*/ 0 w 1356"/>
              <a:gd name="T5" fmla="*/ 678 h 1356"/>
              <a:gd name="T6" fmla="*/ 0 w 1356"/>
              <a:gd name="T7" fmla="*/ 678 h 1356"/>
              <a:gd name="T8" fmla="*/ 677 w 1356"/>
              <a:gd name="T9" fmla="*/ 0 h 1356"/>
              <a:gd name="T10" fmla="*/ 677 w 1356"/>
              <a:gd name="T11" fmla="*/ 0 h 1356"/>
              <a:gd name="T12" fmla="*/ 1355 w 1356"/>
              <a:gd name="T13" fmla="*/ 678 h 1356"/>
              <a:gd name="T14" fmla="*/ 1355 w 1356"/>
              <a:gd name="T15" fmla="*/ 678 h 1356"/>
              <a:gd name="T16" fmla="*/ 677 w 1356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6">
                <a:moveTo>
                  <a:pt x="677" y="1355"/>
                </a:moveTo>
                <a:lnTo>
                  <a:pt x="677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7" y="13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270">
            <a:extLst>
              <a:ext uri="{FF2B5EF4-FFF2-40B4-BE49-F238E27FC236}">
                <a16:creationId xmlns:a16="http://schemas.microsoft.com/office/drawing/2014/main" id="{16B4D7D4-161A-9D46-A6D2-A975C0EDC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6302" y="6644571"/>
            <a:ext cx="1527814" cy="1522852"/>
          </a:xfrm>
          <a:custGeom>
            <a:avLst/>
            <a:gdLst>
              <a:gd name="T0" fmla="*/ 678 w 1356"/>
              <a:gd name="T1" fmla="*/ 1354 h 1355"/>
              <a:gd name="T2" fmla="*/ 678 w 1356"/>
              <a:gd name="T3" fmla="*/ 1354 h 1355"/>
              <a:gd name="T4" fmla="*/ 0 w 1356"/>
              <a:gd name="T5" fmla="*/ 676 h 1355"/>
              <a:gd name="T6" fmla="*/ 0 w 1356"/>
              <a:gd name="T7" fmla="*/ 676 h 1355"/>
              <a:gd name="T8" fmla="*/ 678 w 1356"/>
              <a:gd name="T9" fmla="*/ 0 h 1355"/>
              <a:gd name="T10" fmla="*/ 678 w 1356"/>
              <a:gd name="T11" fmla="*/ 0 h 1355"/>
              <a:gd name="T12" fmla="*/ 1355 w 1356"/>
              <a:gd name="T13" fmla="*/ 676 h 1355"/>
              <a:gd name="T14" fmla="*/ 1355 w 1356"/>
              <a:gd name="T15" fmla="*/ 676 h 1355"/>
              <a:gd name="T16" fmla="*/ 678 w 1356"/>
              <a:gd name="T17" fmla="*/ 1354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5">
                <a:moveTo>
                  <a:pt x="678" y="1354"/>
                </a:moveTo>
                <a:lnTo>
                  <a:pt x="678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6"/>
                </a:cubicBezTo>
                <a:lnTo>
                  <a:pt x="1355" y="676"/>
                </a:lnTo>
                <a:cubicBezTo>
                  <a:pt x="1355" y="1050"/>
                  <a:pt x="1051" y="1354"/>
                  <a:pt x="678" y="13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272">
            <a:extLst>
              <a:ext uri="{FF2B5EF4-FFF2-40B4-BE49-F238E27FC236}">
                <a16:creationId xmlns:a16="http://schemas.microsoft.com/office/drawing/2014/main" id="{4C810EDD-2F0B-B54D-9634-739E3719B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875" y="6644571"/>
            <a:ext cx="1522856" cy="1522852"/>
          </a:xfrm>
          <a:custGeom>
            <a:avLst/>
            <a:gdLst>
              <a:gd name="T0" fmla="*/ 677 w 1355"/>
              <a:gd name="T1" fmla="*/ 1354 h 1355"/>
              <a:gd name="T2" fmla="*/ 677 w 1355"/>
              <a:gd name="T3" fmla="*/ 1354 h 1355"/>
              <a:gd name="T4" fmla="*/ 0 w 1355"/>
              <a:gd name="T5" fmla="*/ 676 h 1355"/>
              <a:gd name="T6" fmla="*/ 0 w 1355"/>
              <a:gd name="T7" fmla="*/ 676 h 1355"/>
              <a:gd name="T8" fmla="*/ 677 w 1355"/>
              <a:gd name="T9" fmla="*/ 0 h 1355"/>
              <a:gd name="T10" fmla="*/ 677 w 1355"/>
              <a:gd name="T11" fmla="*/ 0 h 1355"/>
              <a:gd name="T12" fmla="*/ 1354 w 1355"/>
              <a:gd name="T13" fmla="*/ 676 h 1355"/>
              <a:gd name="T14" fmla="*/ 1354 w 1355"/>
              <a:gd name="T15" fmla="*/ 676 h 1355"/>
              <a:gd name="T16" fmla="*/ 677 w 1355"/>
              <a:gd name="T17" fmla="*/ 1354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5" h="1355">
                <a:moveTo>
                  <a:pt x="677" y="1354"/>
                </a:moveTo>
                <a:lnTo>
                  <a:pt x="677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0" y="0"/>
                  <a:pt x="1354" y="304"/>
                  <a:pt x="1354" y="676"/>
                </a:cubicBezTo>
                <a:lnTo>
                  <a:pt x="1354" y="676"/>
                </a:lnTo>
                <a:cubicBezTo>
                  <a:pt x="1354" y="1050"/>
                  <a:pt x="1050" y="1354"/>
                  <a:pt x="677" y="13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274">
            <a:extLst>
              <a:ext uri="{FF2B5EF4-FFF2-40B4-BE49-F238E27FC236}">
                <a16:creationId xmlns:a16="http://schemas.microsoft.com/office/drawing/2014/main" id="{8C999DB8-5E1D-4146-A700-324D4159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678" y="10439303"/>
            <a:ext cx="1527814" cy="1527814"/>
          </a:xfrm>
          <a:custGeom>
            <a:avLst/>
            <a:gdLst>
              <a:gd name="T0" fmla="*/ 678 w 1356"/>
              <a:gd name="T1" fmla="*/ 1355 h 1356"/>
              <a:gd name="T2" fmla="*/ 678 w 1356"/>
              <a:gd name="T3" fmla="*/ 1355 h 1356"/>
              <a:gd name="T4" fmla="*/ 0 w 1356"/>
              <a:gd name="T5" fmla="*/ 678 h 1356"/>
              <a:gd name="T6" fmla="*/ 0 w 1356"/>
              <a:gd name="T7" fmla="*/ 678 h 1356"/>
              <a:gd name="T8" fmla="*/ 678 w 1356"/>
              <a:gd name="T9" fmla="*/ 0 h 1356"/>
              <a:gd name="T10" fmla="*/ 678 w 1356"/>
              <a:gd name="T11" fmla="*/ 0 h 1356"/>
              <a:gd name="T12" fmla="*/ 1355 w 1356"/>
              <a:gd name="T13" fmla="*/ 678 h 1356"/>
              <a:gd name="T14" fmla="*/ 1355 w 1356"/>
              <a:gd name="T15" fmla="*/ 678 h 1356"/>
              <a:gd name="T16" fmla="*/ 678 w 1356"/>
              <a:gd name="T17" fmla="*/ 1355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6">
                <a:moveTo>
                  <a:pt x="678" y="1355"/>
                </a:moveTo>
                <a:lnTo>
                  <a:pt x="678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8" y="13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3E3996-A244-BC41-B328-F754C4829595}"/>
              </a:ext>
            </a:extLst>
          </p:cNvPr>
          <p:cNvGrpSpPr/>
          <p:nvPr/>
        </p:nvGrpSpPr>
        <p:grpSpPr>
          <a:xfrm>
            <a:off x="11041908" y="3953698"/>
            <a:ext cx="2080534" cy="2087314"/>
            <a:chOff x="11320749" y="3873640"/>
            <a:chExt cx="1522852" cy="1527814"/>
          </a:xfrm>
        </p:grpSpPr>
        <p:sp>
          <p:nvSpPr>
            <p:cNvPr id="180" name="Freeform 268">
              <a:extLst>
                <a:ext uri="{FF2B5EF4-FFF2-40B4-BE49-F238E27FC236}">
                  <a16:creationId xmlns:a16="http://schemas.microsoft.com/office/drawing/2014/main" id="{F47797D0-8A46-F641-BA63-7C8E4F4D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0749" y="3873640"/>
              <a:ext cx="1522852" cy="1527814"/>
            </a:xfrm>
            <a:custGeom>
              <a:avLst/>
              <a:gdLst>
                <a:gd name="T0" fmla="*/ 678 w 1355"/>
                <a:gd name="T1" fmla="*/ 1355 h 1356"/>
                <a:gd name="T2" fmla="*/ 678 w 1355"/>
                <a:gd name="T3" fmla="*/ 1355 h 1356"/>
                <a:gd name="T4" fmla="*/ 0 w 1355"/>
                <a:gd name="T5" fmla="*/ 677 h 1356"/>
                <a:gd name="T6" fmla="*/ 0 w 1355"/>
                <a:gd name="T7" fmla="*/ 677 h 1356"/>
                <a:gd name="T8" fmla="*/ 678 w 1355"/>
                <a:gd name="T9" fmla="*/ 0 h 1356"/>
                <a:gd name="T10" fmla="*/ 678 w 1355"/>
                <a:gd name="T11" fmla="*/ 0 h 1356"/>
                <a:gd name="T12" fmla="*/ 1354 w 1355"/>
                <a:gd name="T13" fmla="*/ 677 h 1356"/>
                <a:gd name="T14" fmla="*/ 1354 w 1355"/>
                <a:gd name="T15" fmla="*/ 677 h 1356"/>
                <a:gd name="T16" fmla="*/ 678 w 1355"/>
                <a:gd name="T17" fmla="*/ 1355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5" h="1356">
                  <a:moveTo>
                    <a:pt x="678" y="1355"/>
                  </a:moveTo>
                  <a:lnTo>
                    <a:pt x="678" y="1355"/>
                  </a:lnTo>
                  <a:cubicBezTo>
                    <a:pt x="304" y="1355"/>
                    <a:pt x="0" y="1051"/>
                    <a:pt x="0" y="677"/>
                  </a:cubicBezTo>
                  <a:lnTo>
                    <a:pt x="0" y="677"/>
                  </a:lnTo>
                  <a:cubicBezTo>
                    <a:pt x="0" y="304"/>
                    <a:pt x="304" y="0"/>
                    <a:pt x="678" y="0"/>
                  </a:cubicBezTo>
                  <a:lnTo>
                    <a:pt x="678" y="0"/>
                  </a:lnTo>
                  <a:cubicBezTo>
                    <a:pt x="1050" y="0"/>
                    <a:pt x="1354" y="304"/>
                    <a:pt x="1354" y="677"/>
                  </a:cubicBezTo>
                  <a:lnTo>
                    <a:pt x="1354" y="677"/>
                  </a:lnTo>
                  <a:cubicBezTo>
                    <a:pt x="1354" y="1051"/>
                    <a:pt x="1050" y="1355"/>
                    <a:pt x="678" y="13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276">
              <a:extLst>
                <a:ext uri="{FF2B5EF4-FFF2-40B4-BE49-F238E27FC236}">
                  <a16:creationId xmlns:a16="http://schemas.microsoft.com/office/drawing/2014/main" id="{3B137F40-423F-D24B-8345-3D23F4745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2216" y="4275299"/>
              <a:ext cx="659918" cy="759094"/>
            </a:xfrm>
            <a:custGeom>
              <a:avLst/>
              <a:gdLst>
                <a:gd name="T0" fmla="*/ 404 w 763"/>
                <a:gd name="T1" fmla="*/ 9 h 876"/>
                <a:gd name="T2" fmla="*/ 402 w 763"/>
                <a:gd name="T3" fmla="*/ 8 h 876"/>
                <a:gd name="T4" fmla="*/ 401 w 763"/>
                <a:gd name="T5" fmla="*/ 6 h 876"/>
                <a:gd name="T6" fmla="*/ 399 w 763"/>
                <a:gd name="T7" fmla="*/ 6 h 876"/>
                <a:gd name="T8" fmla="*/ 398 w 763"/>
                <a:gd name="T9" fmla="*/ 4 h 876"/>
                <a:gd name="T10" fmla="*/ 397 w 763"/>
                <a:gd name="T11" fmla="*/ 4 h 876"/>
                <a:gd name="T12" fmla="*/ 395 w 763"/>
                <a:gd name="T13" fmla="*/ 3 h 876"/>
                <a:gd name="T14" fmla="*/ 394 w 763"/>
                <a:gd name="T15" fmla="*/ 3 h 876"/>
                <a:gd name="T16" fmla="*/ 393 w 763"/>
                <a:gd name="T17" fmla="*/ 2 h 876"/>
                <a:gd name="T18" fmla="*/ 391 w 763"/>
                <a:gd name="T19" fmla="*/ 2 h 876"/>
                <a:gd name="T20" fmla="*/ 390 w 763"/>
                <a:gd name="T21" fmla="*/ 2 h 876"/>
                <a:gd name="T22" fmla="*/ 388 w 763"/>
                <a:gd name="T23" fmla="*/ 1 h 876"/>
                <a:gd name="T24" fmla="*/ 386 w 763"/>
                <a:gd name="T25" fmla="*/ 0 h 876"/>
                <a:gd name="T26" fmla="*/ 385 w 763"/>
                <a:gd name="T27" fmla="*/ 0 h 876"/>
                <a:gd name="T28" fmla="*/ 379 w 763"/>
                <a:gd name="T29" fmla="*/ 0 h 876"/>
                <a:gd name="T30" fmla="*/ 377 w 763"/>
                <a:gd name="T31" fmla="*/ 0 h 876"/>
                <a:gd name="T32" fmla="*/ 375 w 763"/>
                <a:gd name="T33" fmla="*/ 1 h 876"/>
                <a:gd name="T34" fmla="*/ 374 w 763"/>
                <a:gd name="T35" fmla="*/ 2 h 876"/>
                <a:gd name="T36" fmla="*/ 373 w 763"/>
                <a:gd name="T37" fmla="*/ 2 h 876"/>
                <a:gd name="T38" fmla="*/ 371 w 763"/>
                <a:gd name="T39" fmla="*/ 2 h 876"/>
                <a:gd name="T40" fmla="*/ 369 w 763"/>
                <a:gd name="T41" fmla="*/ 3 h 876"/>
                <a:gd name="T42" fmla="*/ 368 w 763"/>
                <a:gd name="T43" fmla="*/ 3 h 876"/>
                <a:gd name="T44" fmla="*/ 366 w 763"/>
                <a:gd name="T45" fmla="*/ 4 h 876"/>
                <a:gd name="T46" fmla="*/ 365 w 763"/>
                <a:gd name="T47" fmla="*/ 4 h 876"/>
                <a:gd name="T48" fmla="*/ 364 w 763"/>
                <a:gd name="T49" fmla="*/ 6 h 876"/>
                <a:gd name="T50" fmla="*/ 362 w 763"/>
                <a:gd name="T51" fmla="*/ 6 h 876"/>
                <a:gd name="T52" fmla="*/ 361 w 763"/>
                <a:gd name="T53" fmla="*/ 8 h 876"/>
                <a:gd name="T54" fmla="*/ 359 w 763"/>
                <a:gd name="T55" fmla="*/ 9 h 876"/>
                <a:gd name="T56" fmla="*/ 12 w 763"/>
                <a:gd name="T57" fmla="*/ 356 h 876"/>
                <a:gd name="T58" fmla="*/ 12 w 763"/>
                <a:gd name="T59" fmla="*/ 401 h 876"/>
                <a:gd name="T60" fmla="*/ 35 w 763"/>
                <a:gd name="T61" fmla="*/ 411 h 876"/>
                <a:gd name="T62" fmla="*/ 58 w 763"/>
                <a:gd name="T63" fmla="*/ 401 h 876"/>
                <a:gd name="T64" fmla="*/ 349 w 763"/>
                <a:gd name="T65" fmla="*/ 843 h 876"/>
                <a:gd name="T66" fmla="*/ 382 w 763"/>
                <a:gd name="T67" fmla="*/ 875 h 876"/>
                <a:gd name="T68" fmla="*/ 413 w 763"/>
                <a:gd name="T69" fmla="*/ 843 h 876"/>
                <a:gd name="T70" fmla="*/ 704 w 763"/>
                <a:gd name="T71" fmla="*/ 401 h 876"/>
                <a:gd name="T72" fmla="*/ 728 w 763"/>
                <a:gd name="T73" fmla="*/ 411 h 876"/>
                <a:gd name="T74" fmla="*/ 750 w 763"/>
                <a:gd name="T75" fmla="*/ 401 h 876"/>
                <a:gd name="T76" fmla="*/ 750 w 763"/>
                <a:gd name="T77" fmla="*/ 35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3" h="876">
                  <a:moveTo>
                    <a:pt x="750" y="356"/>
                  </a:moveTo>
                  <a:lnTo>
                    <a:pt x="404" y="9"/>
                  </a:lnTo>
                  <a:lnTo>
                    <a:pt x="404" y="9"/>
                  </a:lnTo>
                  <a:cubicBezTo>
                    <a:pt x="404" y="9"/>
                    <a:pt x="403" y="8"/>
                    <a:pt x="402" y="8"/>
                  </a:cubicBezTo>
                  <a:lnTo>
                    <a:pt x="402" y="8"/>
                  </a:lnTo>
                  <a:cubicBezTo>
                    <a:pt x="402" y="7"/>
                    <a:pt x="401" y="7"/>
                    <a:pt x="401" y="6"/>
                  </a:cubicBezTo>
                  <a:lnTo>
                    <a:pt x="401" y="6"/>
                  </a:lnTo>
                  <a:cubicBezTo>
                    <a:pt x="401" y="6"/>
                    <a:pt x="400" y="6"/>
                    <a:pt x="399" y="6"/>
                  </a:cubicBezTo>
                  <a:lnTo>
                    <a:pt x="399" y="6"/>
                  </a:lnTo>
                  <a:cubicBezTo>
                    <a:pt x="399" y="5"/>
                    <a:pt x="398" y="5"/>
                    <a:pt x="398" y="4"/>
                  </a:cubicBezTo>
                  <a:lnTo>
                    <a:pt x="398" y="4"/>
                  </a:lnTo>
                  <a:lnTo>
                    <a:pt x="397" y="4"/>
                  </a:lnTo>
                  <a:lnTo>
                    <a:pt x="397" y="4"/>
                  </a:lnTo>
                  <a:cubicBezTo>
                    <a:pt x="396" y="4"/>
                    <a:pt x="396" y="3"/>
                    <a:pt x="395" y="3"/>
                  </a:cubicBezTo>
                  <a:lnTo>
                    <a:pt x="395" y="3"/>
                  </a:lnTo>
                  <a:cubicBezTo>
                    <a:pt x="395" y="3"/>
                    <a:pt x="395" y="3"/>
                    <a:pt x="394" y="3"/>
                  </a:cubicBezTo>
                  <a:lnTo>
                    <a:pt x="394" y="3"/>
                  </a:lnTo>
                  <a:cubicBezTo>
                    <a:pt x="393" y="3"/>
                    <a:pt x="393" y="2"/>
                    <a:pt x="393" y="2"/>
                  </a:cubicBezTo>
                  <a:lnTo>
                    <a:pt x="393" y="2"/>
                  </a:lnTo>
                  <a:cubicBezTo>
                    <a:pt x="392" y="2"/>
                    <a:pt x="392" y="2"/>
                    <a:pt x="391" y="2"/>
                  </a:cubicBezTo>
                  <a:lnTo>
                    <a:pt x="391" y="2"/>
                  </a:lnTo>
                  <a:cubicBezTo>
                    <a:pt x="390" y="2"/>
                    <a:pt x="390" y="2"/>
                    <a:pt x="390" y="2"/>
                  </a:cubicBezTo>
                  <a:lnTo>
                    <a:pt x="390" y="2"/>
                  </a:lnTo>
                  <a:cubicBezTo>
                    <a:pt x="389" y="1"/>
                    <a:pt x="388" y="1"/>
                    <a:pt x="388" y="1"/>
                  </a:cubicBezTo>
                  <a:lnTo>
                    <a:pt x="388" y="1"/>
                  </a:lnTo>
                  <a:cubicBezTo>
                    <a:pt x="387" y="1"/>
                    <a:pt x="387" y="1"/>
                    <a:pt x="386" y="0"/>
                  </a:cubicBezTo>
                  <a:lnTo>
                    <a:pt x="386" y="0"/>
                  </a:lnTo>
                  <a:cubicBezTo>
                    <a:pt x="385" y="0"/>
                    <a:pt x="385" y="0"/>
                    <a:pt x="385" y="0"/>
                  </a:cubicBezTo>
                  <a:lnTo>
                    <a:pt x="385" y="0"/>
                  </a:lnTo>
                  <a:cubicBezTo>
                    <a:pt x="383" y="0"/>
                    <a:pt x="380" y="0"/>
                    <a:pt x="379" y="0"/>
                  </a:cubicBezTo>
                  <a:lnTo>
                    <a:pt x="379" y="0"/>
                  </a:lnTo>
                  <a:cubicBezTo>
                    <a:pt x="378" y="0"/>
                    <a:pt x="377" y="0"/>
                    <a:pt x="377" y="0"/>
                  </a:cubicBezTo>
                  <a:lnTo>
                    <a:pt x="377" y="0"/>
                  </a:lnTo>
                  <a:cubicBezTo>
                    <a:pt x="376" y="1"/>
                    <a:pt x="376" y="1"/>
                    <a:pt x="375" y="1"/>
                  </a:cubicBezTo>
                  <a:lnTo>
                    <a:pt x="375" y="1"/>
                  </a:lnTo>
                  <a:cubicBezTo>
                    <a:pt x="375" y="1"/>
                    <a:pt x="374" y="1"/>
                    <a:pt x="374" y="2"/>
                  </a:cubicBezTo>
                  <a:lnTo>
                    <a:pt x="374" y="2"/>
                  </a:lnTo>
                  <a:cubicBezTo>
                    <a:pt x="373" y="2"/>
                    <a:pt x="373" y="2"/>
                    <a:pt x="373" y="2"/>
                  </a:cubicBezTo>
                  <a:lnTo>
                    <a:pt x="373" y="2"/>
                  </a:lnTo>
                  <a:cubicBezTo>
                    <a:pt x="372" y="2"/>
                    <a:pt x="371" y="2"/>
                    <a:pt x="371" y="2"/>
                  </a:cubicBezTo>
                  <a:lnTo>
                    <a:pt x="371" y="2"/>
                  </a:lnTo>
                  <a:cubicBezTo>
                    <a:pt x="370" y="2"/>
                    <a:pt x="369" y="3"/>
                    <a:pt x="369" y="3"/>
                  </a:cubicBezTo>
                  <a:lnTo>
                    <a:pt x="369" y="3"/>
                  </a:lnTo>
                  <a:lnTo>
                    <a:pt x="368" y="3"/>
                  </a:lnTo>
                  <a:lnTo>
                    <a:pt x="368" y="3"/>
                  </a:lnTo>
                  <a:cubicBezTo>
                    <a:pt x="368" y="3"/>
                    <a:pt x="367" y="4"/>
                    <a:pt x="366" y="4"/>
                  </a:cubicBezTo>
                  <a:lnTo>
                    <a:pt x="366" y="4"/>
                  </a:lnTo>
                  <a:cubicBezTo>
                    <a:pt x="366" y="4"/>
                    <a:pt x="366" y="4"/>
                    <a:pt x="365" y="4"/>
                  </a:cubicBezTo>
                  <a:lnTo>
                    <a:pt x="365" y="4"/>
                  </a:lnTo>
                  <a:cubicBezTo>
                    <a:pt x="364" y="5"/>
                    <a:pt x="364" y="5"/>
                    <a:pt x="364" y="6"/>
                  </a:cubicBezTo>
                  <a:lnTo>
                    <a:pt x="364" y="6"/>
                  </a:lnTo>
                  <a:cubicBezTo>
                    <a:pt x="363" y="6"/>
                    <a:pt x="363" y="6"/>
                    <a:pt x="362" y="6"/>
                  </a:cubicBezTo>
                  <a:lnTo>
                    <a:pt x="362" y="6"/>
                  </a:lnTo>
                  <a:cubicBezTo>
                    <a:pt x="362" y="7"/>
                    <a:pt x="362" y="7"/>
                    <a:pt x="361" y="8"/>
                  </a:cubicBezTo>
                  <a:lnTo>
                    <a:pt x="361" y="8"/>
                  </a:lnTo>
                  <a:cubicBezTo>
                    <a:pt x="360" y="8"/>
                    <a:pt x="360" y="9"/>
                    <a:pt x="359" y="9"/>
                  </a:cubicBezTo>
                  <a:lnTo>
                    <a:pt x="359" y="9"/>
                  </a:lnTo>
                  <a:lnTo>
                    <a:pt x="12" y="356"/>
                  </a:lnTo>
                  <a:lnTo>
                    <a:pt x="12" y="356"/>
                  </a:lnTo>
                  <a:cubicBezTo>
                    <a:pt x="0" y="369"/>
                    <a:pt x="0" y="389"/>
                    <a:pt x="12" y="401"/>
                  </a:cubicBezTo>
                  <a:lnTo>
                    <a:pt x="12" y="401"/>
                  </a:lnTo>
                  <a:cubicBezTo>
                    <a:pt x="18" y="408"/>
                    <a:pt x="27" y="411"/>
                    <a:pt x="35" y="411"/>
                  </a:cubicBezTo>
                  <a:lnTo>
                    <a:pt x="35" y="411"/>
                  </a:lnTo>
                  <a:cubicBezTo>
                    <a:pt x="43" y="411"/>
                    <a:pt x="52" y="408"/>
                    <a:pt x="58" y="401"/>
                  </a:cubicBezTo>
                  <a:lnTo>
                    <a:pt x="349" y="110"/>
                  </a:lnTo>
                  <a:lnTo>
                    <a:pt x="349" y="843"/>
                  </a:lnTo>
                  <a:lnTo>
                    <a:pt x="349" y="843"/>
                  </a:lnTo>
                  <a:cubicBezTo>
                    <a:pt x="349" y="861"/>
                    <a:pt x="364" y="875"/>
                    <a:pt x="382" y="875"/>
                  </a:cubicBezTo>
                  <a:lnTo>
                    <a:pt x="382" y="875"/>
                  </a:lnTo>
                  <a:cubicBezTo>
                    <a:pt x="399" y="875"/>
                    <a:pt x="413" y="861"/>
                    <a:pt x="413" y="843"/>
                  </a:cubicBezTo>
                  <a:lnTo>
                    <a:pt x="413" y="110"/>
                  </a:lnTo>
                  <a:lnTo>
                    <a:pt x="704" y="401"/>
                  </a:lnTo>
                  <a:lnTo>
                    <a:pt x="704" y="401"/>
                  </a:lnTo>
                  <a:cubicBezTo>
                    <a:pt x="711" y="408"/>
                    <a:pt x="719" y="411"/>
                    <a:pt x="728" y="411"/>
                  </a:cubicBezTo>
                  <a:lnTo>
                    <a:pt x="728" y="411"/>
                  </a:lnTo>
                  <a:cubicBezTo>
                    <a:pt x="735" y="411"/>
                    <a:pt x="743" y="408"/>
                    <a:pt x="750" y="401"/>
                  </a:cubicBezTo>
                  <a:lnTo>
                    <a:pt x="750" y="401"/>
                  </a:lnTo>
                  <a:cubicBezTo>
                    <a:pt x="762" y="389"/>
                    <a:pt x="762" y="369"/>
                    <a:pt x="750" y="3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" name="Freeform 277">
            <a:extLst>
              <a:ext uri="{FF2B5EF4-FFF2-40B4-BE49-F238E27FC236}">
                <a16:creationId xmlns:a16="http://schemas.microsoft.com/office/drawing/2014/main" id="{EF4CC908-F404-CA4D-857C-623D0C65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435" y="7036444"/>
            <a:ext cx="659737" cy="744065"/>
          </a:xfrm>
          <a:custGeom>
            <a:avLst/>
            <a:gdLst>
              <a:gd name="T0" fmla="*/ 484 w 588"/>
              <a:gd name="T1" fmla="*/ 616 h 660"/>
              <a:gd name="T2" fmla="*/ 484 w 588"/>
              <a:gd name="T3" fmla="*/ 383 h 660"/>
              <a:gd name="T4" fmla="*/ 125 w 588"/>
              <a:gd name="T5" fmla="*/ 357 h 660"/>
              <a:gd name="T6" fmla="*/ 94 w 588"/>
              <a:gd name="T7" fmla="*/ 383 h 660"/>
              <a:gd name="T8" fmla="*/ 42 w 588"/>
              <a:gd name="T9" fmla="*/ 616 h 660"/>
              <a:gd name="T10" fmla="*/ 154 w 588"/>
              <a:gd name="T11" fmla="*/ 43 h 660"/>
              <a:gd name="T12" fmla="*/ 154 w 588"/>
              <a:gd name="T13" fmla="*/ 180 h 660"/>
              <a:gd name="T14" fmla="*/ 376 w 588"/>
              <a:gd name="T15" fmla="*/ 204 h 660"/>
              <a:gd name="T16" fmla="*/ 403 w 588"/>
              <a:gd name="T17" fmla="*/ 180 h 660"/>
              <a:gd name="T18" fmla="*/ 543 w 588"/>
              <a:gd name="T19" fmla="*/ 183 h 660"/>
              <a:gd name="T20" fmla="*/ 543 w 588"/>
              <a:gd name="T21" fmla="*/ 185 h 660"/>
              <a:gd name="T22" fmla="*/ 137 w 588"/>
              <a:gd name="T23" fmla="*/ 399 h 660"/>
              <a:gd name="T24" fmla="*/ 441 w 588"/>
              <a:gd name="T25" fmla="*/ 616 h 660"/>
              <a:gd name="T26" fmla="*/ 137 w 588"/>
              <a:gd name="T27" fmla="*/ 399 h 660"/>
              <a:gd name="T28" fmla="*/ 197 w 588"/>
              <a:gd name="T29" fmla="*/ 161 h 660"/>
              <a:gd name="T30" fmla="*/ 360 w 588"/>
              <a:gd name="T31" fmla="*/ 44 h 660"/>
              <a:gd name="T32" fmla="*/ 586 w 588"/>
              <a:gd name="T33" fmla="*/ 179 h 660"/>
              <a:gd name="T34" fmla="*/ 579 w 588"/>
              <a:gd name="T35" fmla="*/ 158 h 660"/>
              <a:gd name="T36" fmla="*/ 420 w 588"/>
              <a:gd name="T37" fmla="*/ 5 h 660"/>
              <a:gd name="T38" fmla="*/ 420 w 588"/>
              <a:gd name="T39" fmla="*/ 5 h 660"/>
              <a:gd name="T40" fmla="*/ 419 w 588"/>
              <a:gd name="T41" fmla="*/ 4 h 660"/>
              <a:gd name="T42" fmla="*/ 418 w 588"/>
              <a:gd name="T43" fmla="*/ 3 h 660"/>
              <a:gd name="T44" fmla="*/ 417 w 588"/>
              <a:gd name="T45" fmla="*/ 3 h 660"/>
              <a:gd name="T46" fmla="*/ 416 w 588"/>
              <a:gd name="T47" fmla="*/ 2 h 660"/>
              <a:gd name="T48" fmla="*/ 415 w 588"/>
              <a:gd name="T49" fmla="*/ 2 h 660"/>
              <a:gd name="T50" fmla="*/ 414 w 588"/>
              <a:gd name="T51" fmla="*/ 2 h 660"/>
              <a:gd name="T52" fmla="*/ 413 w 588"/>
              <a:gd name="T53" fmla="*/ 1 h 660"/>
              <a:gd name="T54" fmla="*/ 412 w 588"/>
              <a:gd name="T55" fmla="*/ 1 h 660"/>
              <a:gd name="T56" fmla="*/ 411 w 588"/>
              <a:gd name="T57" fmla="*/ 1 h 660"/>
              <a:gd name="T58" fmla="*/ 410 w 588"/>
              <a:gd name="T59" fmla="*/ 1 h 660"/>
              <a:gd name="T60" fmla="*/ 409 w 588"/>
              <a:gd name="T61" fmla="*/ 0 h 660"/>
              <a:gd name="T62" fmla="*/ 408 w 588"/>
              <a:gd name="T63" fmla="*/ 0 h 660"/>
              <a:gd name="T64" fmla="*/ 407 w 588"/>
              <a:gd name="T65" fmla="*/ 0 h 660"/>
              <a:gd name="T66" fmla="*/ 406 w 588"/>
              <a:gd name="T67" fmla="*/ 0 h 660"/>
              <a:gd name="T68" fmla="*/ 36 w 588"/>
              <a:gd name="T69" fmla="*/ 0 h 660"/>
              <a:gd name="T70" fmla="*/ 0 w 588"/>
              <a:gd name="T71" fmla="*/ 40 h 660"/>
              <a:gd name="T72" fmla="*/ 0 w 588"/>
              <a:gd name="T73" fmla="*/ 637 h 660"/>
              <a:gd name="T74" fmla="*/ 125 w 588"/>
              <a:gd name="T75" fmla="*/ 659 h 660"/>
              <a:gd name="T76" fmla="*/ 565 w 588"/>
              <a:gd name="T77" fmla="*/ 659 h 660"/>
              <a:gd name="T78" fmla="*/ 586 w 588"/>
              <a:gd name="T79" fmla="*/ 637 h 660"/>
              <a:gd name="T80" fmla="*/ 586 w 588"/>
              <a:gd name="T81" fmla="*/ 185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8" h="660">
                <a:moveTo>
                  <a:pt x="543" y="616"/>
                </a:moveTo>
                <a:lnTo>
                  <a:pt x="484" y="616"/>
                </a:lnTo>
                <a:lnTo>
                  <a:pt x="484" y="383"/>
                </a:lnTo>
                <a:lnTo>
                  <a:pt x="484" y="383"/>
                </a:lnTo>
                <a:cubicBezTo>
                  <a:pt x="484" y="368"/>
                  <a:pt x="470" y="357"/>
                  <a:pt x="453" y="357"/>
                </a:cubicBezTo>
                <a:lnTo>
                  <a:pt x="125" y="357"/>
                </a:lnTo>
                <a:lnTo>
                  <a:pt x="125" y="357"/>
                </a:lnTo>
                <a:cubicBezTo>
                  <a:pt x="107" y="357"/>
                  <a:pt x="94" y="368"/>
                  <a:pt x="94" y="383"/>
                </a:cubicBezTo>
                <a:lnTo>
                  <a:pt x="94" y="616"/>
                </a:lnTo>
                <a:lnTo>
                  <a:pt x="42" y="616"/>
                </a:lnTo>
                <a:lnTo>
                  <a:pt x="42" y="43"/>
                </a:lnTo>
                <a:lnTo>
                  <a:pt x="154" y="43"/>
                </a:lnTo>
                <a:lnTo>
                  <a:pt x="154" y="180"/>
                </a:lnTo>
                <a:lnTo>
                  <a:pt x="154" y="180"/>
                </a:lnTo>
                <a:cubicBezTo>
                  <a:pt x="154" y="193"/>
                  <a:pt x="167" y="204"/>
                  <a:pt x="181" y="204"/>
                </a:cubicBezTo>
                <a:lnTo>
                  <a:pt x="376" y="204"/>
                </a:lnTo>
                <a:lnTo>
                  <a:pt x="376" y="204"/>
                </a:lnTo>
                <a:cubicBezTo>
                  <a:pt x="391" y="204"/>
                  <a:pt x="403" y="193"/>
                  <a:pt x="403" y="180"/>
                </a:cubicBezTo>
                <a:lnTo>
                  <a:pt x="403" y="49"/>
                </a:lnTo>
                <a:lnTo>
                  <a:pt x="543" y="183"/>
                </a:lnTo>
                <a:lnTo>
                  <a:pt x="543" y="183"/>
                </a:lnTo>
                <a:cubicBezTo>
                  <a:pt x="543" y="184"/>
                  <a:pt x="543" y="184"/>
                  <a:pt x="543" y="185"/>
                </a:cubicBezTo>
                <a:lnTo>
                  <a:pt x="543" y="616"/>
                </a:lnTo>
                <a:close/>
                <a:moveTo>
                  <a:pt x="137" y="399"/>
                </a:moveTo>
                <a:lnTo>
                  <a:pt x="441" y="399"/>
                </a:lnTo>
                <a:lnTo>
                  <a:pt x="441" y="616"/>
                </a:lnTo>
                <a:lnTo>
                  <a:pt x="137" y="616"/>
                </a:lnTo>
                <a:lnTo>
                  <a:pt x="137" y="399"/>
                </a:lnTo>
                <a:close/>
                <a:moveTo>
                  <a:pt x="360" y="161"/>
                </a:moveTo>
                <a:lnTo>
                  <a:pt x="197" y="161"/>
                </a:lnTo>
                <a:lnTo>
                  <a:pt x="197" y="44"/>
                </a:lnTo>
                <a:lnTo>
                  <a:pt x="360" y="44"/>
                </a:lnTo>
                <a:lnTo>
                  <a:pt x="360" y="161"/>
                </a:lnTo>
                <a:close/>
                <a:moveTo>
                  <a:pt x="586" y="179"/>
                </a:moveTo>
                <a:lnTo>
                  <a:pt x="586" y="179"/>
                </a:lnTo>
                <a:cubicBezTo>
                  <a:pt x="587" y="172"/>
                  <a:pt x="586" y="164"/>
                  <a:pt x="579" y="158"/>
                </a:cubicBez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cubicBezTo>
                  <a:pt x="419" y="5"/>
                  <a:pt x="419" y="5"/>
                  <a:pt x="419" y="4"/>
                </a:cubicBezTo>
                <a:lnTo>
                  <a:pt x="419" y="4"/>
                </a:lnTo>
                <a:cubicBezTo>
                  <a:pt x="419" y="4"/>
                  <a:pt x="418" y="4"/>
                  <a:pt x="418" y="3"/>
                </a:cubicBezTo>
                <a:lnTo>
                  <a:pt x="418" y="3"/>
                </a:lnTo>
                <a:cubicBezTo>
                  <a:pt x="417" y="3"/>
                  <a:pt x="417" y="3"/>
                  <a:pt x="417" y="3"/>
                </a:cubicBezTo>
                <a:lnTo>
                  <a:pt x="417" y="3"/>
                </a:lnTo>
                <a:cubicBezTo>
                  <a:pt x="417" y="3"/>
                  <a:pt x="416" y="3"/>
                  <a:pt x="416" y="2"/>
                </a:cubicBezTo>
                <a:lnTo>
                  <a:pt x="416" y="2"/>
                </a:lnTo>
                <a:cubicBezTo>
                  <a:pt x="416" y="2"/>
                  <a:pt x="416" y="2"/>
                  <a:pt x="415" y="2"/>
                </a:cubicBezTo>
                <a:lnTo>
                  <a:pt x="415" y="2"/>
                </a:lnTo>
                <a:lnTo>
                  <a:pt x="414" y="2"/>
                </a:lnTo>
                <a:lnTo>
                  <a:pt x="414" y="2"/>
                </a:lnTo>
                <a:cubicBezTo>
                  <a:pt x="414" y="2"/>
                  <a:pt x="414" y="1"/>
                  <a:pt x="413" y="1"/>
                </a:cubicBezTo>
                <a:lnTo>
                  <a:pt x="413" y="1"/>
                </a:lnTo>
                <a:lnTo>
                  <a:pt x="412" y="1"/>
                </a:lnTo>
                <a:lnTo>
                  <a:pt x="412" y="1"/>
                </a:lnTo>
                <a:cubicBezTo>
                  <a:pt x="412" y="1"/>
                  <a:pt x="412" y="1"/>
                  <a:pt x="411" y="1"/>
                </a:cubicBezTo>
                <a:lnTo>
                  <a:pt x="411" y="1"/>
                </a:lnTo>
                <a:cubicBezTo>
                  <a:pt x="411" y="1"/>
                  <a:pt x="411" y="1"/>
                  <a:pt x="410" y="1"/>
                </a:cubicBezTo>
                <a:lnTo>
                  <a:pt x="410" y="1"/>
                </a:lnTo>
                <a:cubicBezTo>
                  <a:pt x="410" y="0"/>
                  <a:pt x="409" y="0"/>
                  <a:pt x="409" y="0"/>
                </a:cubicBezTo>
                <a:lnTo>
                  <a:pt x="409" y="0"/>
                </a:lnTo>
                <a:lnTo>
                  <a:pt x="408" y="0"/>
                </a:lnTo>
                <a:lnTo>
                  <a:pt x="408" y="0"/>
                </a:lnTo>
                <a:cubicBezTo>
                  <a:pt x="408" y="0"/>
                  <a:pt x="408" y="0"/>
                  <a:pt x="407" y="0"/>
                </a:cubicBezTo>
                <a:lnTo>
                  <a:pt x="407" y="0"/>
                </a:lnTo>
                <a:lnTo>
                  <a:pt x="406" y="0"/>
                </a:lnTo>
                <a:lnTo>
                  <a:pt x="406" y="0"/>
                </a:lnTo>
                <a:cubicBezTo>
                  <a:pt x="406" y="0"/>
                  <a:pt x="406" y="0"/>
                  <a:pt x="405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19" y="0"/>
                  <a:pt x="0" y="18"/>
                  <a:pt x="0" y="40"/>
                </a:cubicBezTo>
                <a:lnTo>
                  <a:pt x="0" y="637"/>
                </a:lnTo>
                <a:lnTo>
                  <a:pt x="0" y="637"/>
                </a:lnTo>
                <a:cubicBezTo>
                  <a:pt x="0" y="649"/>
                  <a:pt x="9" y="659"/>
                  <a:pt x="21" y="659"/>
                </a:cubicBezTo>
                <a:lnTo>
                  <a:pt x="125" y="659"/>
                </a:lnTo>
                <a:lnTo>
                  <a:pt x="453" y="659"/>
                </a:lnTo>
                <a:lnTo>
                  <a:pt x="565" y="659"/>
                </a:lnTo>
                <a:lnTo>
                  <a:pt x="565" y="659"/>
                </a:lnTo>
                <a:cubicBezTo>
                  <a:pt x="576" y="659"/>
                  <a:pt x="586" y="649"/>
                  <a:pt x="586" y="637"/>
                </a:cubicBezTo>
                <a:lnTo>
                  <a:pt x="586" y="185"/>
                </a:lnTo>
                <a:lnTo>
                  <a:pt x="586" y="185"/>
                </a:lnTo>
                <a:cubicBezTo>
                  <a:pt x="586" y="183"/>
                  <a:pt x="586" y="181"/>
                  <a:pt x="586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278">
            <a:extLst>
              <a:ext uri="{FF2B5EF4-FFF2-40B4-BE49-F238E27FC236}">
                <a16:creationId xmlns:a16="http://schemas.microsoft.com/office/drawing/2014/main" id="{2A76C284-203A-AB44-89D3-B4FFFF8F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038" y="10875822"/>
            <a:ext cx="625015" cy="689502"/>
          </a:xfrm>
          <a:custGeom>
            <a:avLst/>
            <a:gdLst>
              <a:gd name="T0" fmla="*/ 112 w 555"/>
              <a:gd name="T1" fmla="*/ 442 h 612"/>
              <a:gd name="T2" fmla="*/ 112 w 555"/>
              <a:gd name="T3" fmla="*/ 442 h 612"/>
              <a:gd name="T4" fmla="*/ 43 w 555"/>
              <a:gd name="T5" fmla="*/ 277 h 612"/>
              <a:gd name="T6" fmla="*/ 43 w 555"/>
              <a:gd name="T7" fmla="*/ 277 h 612"/>
              <a:gd name="T8" fmla="*/ 112 w 555"/>
              <a:gd name="T9" fmla="*/ 111 h 612"/>
              <a:gd name="T10" fmla="*/ 112 w 555"/>
              <a:gd name="T11" fmla="*/ 111 h 612"/>
              <a:gd name="T12" fmla="*/ 277 w 555"/>
              <a:gd name="T13" fmla="*/ 43 h 612"/>
              <a:gd name="T14" fmla="*/ 277 w 555"/>
              <a:gd name="T15" fmla="*/ 43 h 612"/>
              <a:gd name="T16" fmla="*/ 443 w 555"/>
              <a:gd name="T17" fmla="*/ 111 h 612"/>
              <a:gd name="T18" fmla="*/ 443 w 555"/>
              <a:gd name="T19" fmla="*/ 111 h 612"/>
              <a:gd name="T20" fmla="*/ 512 w 555"/>
              <a:gd name="T21" fmla="*/ 277 h 612"/>
              <a:gd name="T22" fmla="*/ 512 w 555"/>
              <a:gd name="T23" fmla="*/ 277 h 612"/>
              <a:gd name="T24" fmla="*/ 443 w 555"/>
              <a:gd name="T25" fmla="*/ 442 h 612"/>
              <a:gd name="T26" fmla="*/ 443 w 555"/>
              <a:gd name="T27" fmla="*/ 442 h 612"/>
              <a:gd name="T28" fmla="*/ 277 w 555"/>
              <a:gd name="T29" fmla="*/ 511 h 612"/>
              <a:gd name="T30" fmla="*/ 277 w 555"/>
              <a:gd name="T31" fmla="*/ 511 h 612"/>
              <a:gd name="T32" fmla="*/ 112 w 555"/>
              <a:gd name="T33" fmla="*/ 442 h 612"/>
              <a:gd name="T34" fmla="*/ 554 w 555"/>
              <a:gd name="T35" fmla="*/ 277 h 612"/>
              <a:gd name="T36" fmla="*/ 554 w 555"/>
              <a:gd name="T37" fmla="*/ 277 h 612"/>
              <a:gd name="T38" fmla="*/ 473 w 555"/>
              <a:gd name="T39" fmla="*/ 81 h 612"/>
              <a:gd name="T40" fmla="*/ 473 w 555"/>
              <a:gd name="T41" fmla="*/ 81 h 612"/>
              <a:gd name="T42" fmla="*/ 277 w 555"/>
              <a:gd name="T43" fmla="*/ 0 h 612"/>
              <a:gd name="T44" fmla="*/ 277 w 555"/>
              <a:gd name="T45" fmla="*/ 0 h 612"/>
              <a:gd name="T46" fmla="*/ 82 w 555"/>
              <a:gd name="T47" fmla="*/ 81 h 612"/>
              <a:gd name="T48" fmla="*/ 82 w 555"/>
              <a:gd name="T49" fmla="*/ 81 h 612"/>
              <a:gd name="T50" fmla="*/ 0 w 555"/>
              <a:gd name="T51" fmla="*/ 277 h 612"/>
              <a:gd name="T52" fmla="*/ 0 w 555"/>
              <a:gd name="T53" fmla="*/ 277 h 612"/>
              <a:gd name="T54" fmla="*/ 82 w 555"/>
              <a:gd name="T55" fmla="*/ 473 h 612"/>
              <a:gd name="T56" fmla="*/ 82 w 555"/>
              <a:gd name="T57" fmla="*/ 473 h 612"/>
              <a:gd name="T58" fmla="*/ 97 w 555"/>
              <a:gd name="T59" fmla="*/ 487 h 612"/>
              <a:gd name="T60" fmla="*/ 61 w 555"/>
              <a:gd name="T61" fmla="*/ 581 h 612"/>
              <a:gd name="T62" fmla="*/ 61 w 555"/>
              <a:gd name="T63" fmla="*/ 581 h 612"/>
              <a:gd name="T64" fmla="*/ 73 w 555"/>
              <a:gd name="T65" fmla="*/ 609 h 612"/>
              <a:gd name="T66" fmla="*/ 73 w 555"/>
              <a:gd name="T67" fmla="*/ 609 h 612"/>
              <a:gd name="T68" fmla="*/ 81 w 555"/>
              <a:gd name="T69" fmla="*/ 611 h 612"/>
              <a:gd name="T70" fmla="*/ 81 w 555"/>
              <a:gd name="T71" fmla="*/ 611 h 612"/>
              <a:gd name="T72" fmla="*/ 101 w 555"/>
              <a:gd name="T73" fmla="*/ 596 h 612"/>
              <a:gd name="T74" fmla="*/ 133 w 555"/>
              <a:gd name="T75" fmla="*/ 513 h 612"/>
              <a:gd name="T76" fmla="*/ 133 w 555"/>
              <a:gd name="T77" fmla="*/ 513 h 612"/>
              <a:gd name="T78" fmla="*/ 277 w 555"/>
              <a:gd name="T79" fmla="*/ 554 h 612"/>
              <a:gd name="T80" fmla="*/ 277 w 555"/>
              <a:gd name="T81" fmla="*/ 554 h 612"/>
              <a:gd name="T82" fmla="*/ 420 w 555"/>
              <a:gd name="T83" fmla="*/ 514 h 612"/>
              <a:gd name="T84" fmla="*/ 452 w 555"/>
              <a:gd name="T85" fmla="*/ 596 h 612"/>
              <a:gd name="T86" fmla="*/ 452 w 555"/>
              <a:gd name="T87" fmla="*/ 596 h 612"/>
              <a:gd name="T88" fmla="*/ 472 w 555"/>
              <a:gd name="T89" fmla="*/ 611 h 612"/>
              <a:gd name="T90" fmla="*/ 472 w 555"/>
              <a:gd name="T91" fmla="*/ 611 h 612"/>
              <a:gd name="T92" fmla="*/ 480 w 555"/>
              <a:gd name="T93" fmla="*/ 609 h 612"/>
              <a:gd name="T94" fmla="*/ 480 w 555"/>
              <a:gd name="T95" fmla="*/ 609 h 612"/>
              <a:gd name="T96" fmla="*/ 492 w 555"/>
              <a:gd name="T97" fmla="*/ 581 h 612"/>
              <a:gd name="T98" fmla="*/ 456 w 555"/>
              <a:gd name="T99" fmla="*/ 488 h 612"/>
              <a:gd name="T100" fmla="*/ 456 w 555"/>
              <a:gd name="T101" fmla="*/ 488 h 612"/>
              <a:gd name="T102" fmla="*/ 473 w 555"/>
              <a:gd name="T103" fmla="*/ 473 h 612"/>
              <a:gd name="T104" fmla="*/ 473 w 555"/>
              <a:gd name="T105" fmla="*/ 473 h 612"/>
              <a:gd name="T106" fmla="*/ 554 w 555"/>
              <a:gd name="T107" fmla="*/ 27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" h="612">
                <a:moveTo>
                  <a:pt x="112" y="442"/>
                </a:moveTo>
                <a:lnTo>
                  <a:pt x="112" y="442"/>
                </a:lnTo>
                <a:cubicBezTo>
                  <a:pt x="67" y="398"/>
                  <a:pt x="43" y="339"/>
                  <a:pt x="43" y="277"/>
                </a:cubicBezTo>
                <a:lnTo>
                  <a:pt x="43" y="277"/>
                </a:lnTo>
                <a:cubicBezTo>
                  <a:pt x="43" y="214"/>
                  <a:pt x="67" y="155"/>
                  <a:pt x="112" y="111"/>
                </a:cubicBezTo>
                <a:lnTo>
                  <a:pt x="112" y="111"/>
                </a:lnTo>
                <a:cubicBezTo>
                  <a:pt x="156" y="67"/>
                  <a:pt x="215" y="43"/>
                  <a:pt x="277" y="43"/>
                </a:cubicBezTo>
                <a:lnTo>
                  <a:pt x="277" y="43"/>
                </a:lnTo>
                <a:cubicBezTo>
                  <a:pt x="340" y="43"/>
                  <a:pt x="399" y="67"/>
                  <a:pt x="443" y="111"/>
                </a:cubicBezTo>
                <a:lnTo>
                  <a:pt x="443" y="111"/>
                </a:lnTo>
                <a:cubicBezTo>
                  <a:pt x="487" y="155"/>
                  <a:pt x="512" y="214"/>
                  <a:pt x="512" y="277"/>
                </a:cubicBezTo>
                <a:lnTo>
                  <a:pt x="512" y="277"/>
                </a:lnTo>
                <a:cubicBezTo>
                  <a:pt x="512" y="339"/>
                  <a:pt x="487" y="398"/>
                  <a:pt x="443" y="442"/>
                </a:cubicBezTo>
                <a:lnTo>
                  <a:pt x="443" y="442"/>
                </a:lnTo>
                <a:cubicBezTo>
                  <a:pt x="399" y="486"/>
                  <a:pt x="340" y="511"/>
                  <a:pt x="277" y="511"/>
                </a:cubicBezTo>
                <a:lnTo>
                  <a:pt x="277" y="511"/>
                </a:lnTo>
                <a:cubicBezTo>
                  <a:pt x="215" y="511"/>
                  <a:pt x="156" y="486"/>
                  <a:pt x="112" y="442"/>
                </a:cubicBezTo>
                <a:close/>
                <a:moveTo>
                  <a:pt x="554" y="277"/>
                </a:moveTo>
                <a:lnTo>
                  <a:pt x="554" y="277"/>
                </a:lnTo>
                <a:cubicBezTo>
                  <a:pt x="554" y="203"/>
                  <a:pt x="526" y="133"/>
                  <a:pt x="473" y="81"/>
                </a:cubicBezTo>
                <a:lnTo>
                  <a:pt x="473" y="81"/>
                </a:lnTo>
                <a:cubicBezTo>
                  <a:pt x="421" y="28"/>
                  <a:pt x="351" y="0"/>
                  <a:pt x="277" y="0"/>
                </a:cubicBezTo>
                <a:lnTo>
                  <a:pt x="277" y="0"/>
                </a:lnTo>
                <a:cubicBezTo>
                  <a:pt x="203" y="0"/>
                  <a:pt x="134" y="28"/>
                  <a:pt x="82" y="81"/>
                </a:cubicBezTo>
                <a:lnTo>
                  <a:pt x="82" y="81"/>
                </a:lnTo>
                <a:cubicBezTo>
                  <a:pt x="29" y="133"/>
                  <a:pt x="0" y="203"/>
                  <a:pt x="0" y="277"/>
                </a:cubicBezTo>
                <a:lnTo>
                  <a:pt x="0" y="277"/>
                </a:lnTo>
                <a:cubicBezTo>
                  <a:pt x="0" y="351"/>
                  <a:pt x="29" y="421"/>
                  <a:pt x="82" y="473"/>
                </a:cubicBezTo>
                <a:lnTo>
                  <a:pt x="82" y="473"/>
                </a:lnTo>
                <a:cubicBezTo>
                  <a:pt x="86" y="477"/>
                  <a:pt x="92" y="482"/>
                  <a:pt x="97" y="487"/>
                </a:cubicBezTo>
                <a:lnTo>
                  <a:pt x="61" y="581"/>
                </a:lnTo>
                <a:lnTo>
                  <a:pt x="61" y="581"/>
                </a:lnTo>
                <a:cubicBezTo>
                  <a:pt x="56" y="592"/>
                  <a:pt x="62" y="605"/>
                  <a:pt x="73" y="609"/>
                </a:cubicBezTo>
                <a:lnTo>
                  <a:pt x="73" y="609"/>
                </a:lnTo>
                <a:cubicBezTo>
                  <a:pt x="76" y="610"/>
                  <a:pt x="79" y="611"/>
                  <a:pt x="81" y="611"/>
                </a:cubicBezTo>
                <a:lnTo>
                  <a:pt x="81" y="611"/>
                </a:lnTo>
                <a:cubicBezTo>
                  <a:pt x="90" y="611"/>
                  <a:pt x="97" y="605"/>
                  <a:pt x="101" y="596"/>
                </a:cubicBezTo>
                <a:lnTo>
                  <a:pt x="133" y="513"/>
                </a:lnTo>
                <a:lnTo>
                  <a:pt x="133" y="513"/>
                </a:lnTo>
                <a:cubicBezTo>
                  <a:pt x="176" y="540"/>
                  <a:pt x="225" y="554"/>
                  <a:pt x="277" y="554"/>
                </a:cubicBezTo>
                <a:lnTo>
                  <a:pt x="277" y="554"/>
                </a:lnTo>
                <a:cubicBezTo>
                  <a:pt x="329" y="554"/>
                  <a:pt x="378" y="540"/>
                  <a:pt x="420" y="514"/>
                </a:cubicBezTo>
                <a:lnTo>
                  <a:pt x="452" y="596"/>
                </a:lnTo>
                <a:lnTo>
                  <a:pt x="452" y="596"/>
                </a:lnTo>
                <a:cubicBezTo>
                  <a:pt x="455" y="605"/>
                  <a:pt x="463" y="611"/>
                  <a:pt x="472" y="611"/>
                </a:cubicBezTo>
                <a:lnTo>
                  <a:pt x="472" y="611"/>
                </a:lnTo>
                <a:cubicBezTo>
                  <a:pt x="474" y="611"/>
                  <a:pt x="477" y="610"/>
                  <a:pt x="480" y="609"/>
                </a:cubicBezTo>
                <a:lnTo>
                  <a:pt x="480" y="609"/>
                </a:lnTo>
                <a:cubicBezTo>
                  <a:pt x="491" y="605"/>
                  <a:pt x="496" y="592"/>
                  <a:pt x="492" y="581"/>
                </a:cubicBezTo>
                <a:lnTo>
                  <a:pt x="456" y="488"/>
                </a:lnTo>
                <a:lnTo>
                  <a:pt x="456" y="488"/>
                </a:lnTo>
                <a:cubicBezTo>
                  <a:pt x="462" y="484"/>
                  <a:pt x="468" y="478"/>
                  <a:pt x="473" y="473"/>
                </a:cubicBezTo>
                <a:lnTo>
                  <a:pt x="473" y="473"/>
                </a:lnTo>
                <a:cubicBezTo>
                  <a:pt x="526" y="421"/>
                  <a:pt x="554" y="351"/>
                  <a:pt x="554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279">
            <a:extLst>
              <a:ext uri="{FF2B5EF4-FFF2-40B4-BE49-F238E27FC236}">
                <a16:creationId xmlns:a16="http://schemas.microsoft.com/office/drawing/2014/main" id="{35A3EDF9-373D-3E48-BBC6-FF557942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693" y="10999834"/>
            <a:ext cx="322427" cy="208338"/>
          </a:xfrm>
          <a:custGeom>
            <a:avLst/>
            <a:gdLst>
              <a:gd name="T0" fmla="*/ 249 w 288"/>
              <a:gd name="T1" fmla="*/ 9 h 185"/>
              <a:gd name="T2" fmla="*/ 115 w 288"/>
              <a:gd name="T3" fmla="*/ 142 h 185"/>
              <a:gd name="T4" fmla="*/ 21 w 288"/>
              <a:gd name="T5" fmla="*/ 142 h 185"/>
              <a:gd name="T6" fmla="*/ 21 w 288"/>
              <a:gd name="T7" fmla="*/ 142 h 185"/>
              <a:gd name="T8" fmla="*/ 0 w 288"/>
              <a:gd name="T9" fmla="*/ 163 h 185"/>
              <a:gd name="T10" fmla="*/ 0 w 288"/>
              <a:gd name="T11" fmla="*/ 163 h 185"/>
              <a:gd name="T12" fmla="*/ 21 w 288"/>
              <a:gd name="T13" fmla="*/ 184 h 185"/>
              <a:gd name="T14" fmla="*/ 124 w 288"/>
              <a:gd name="T15" fmla="*/ 184 h 185"/>
              <a:gd name="T16" fmla="*/ 124 w 288"/>
              <a:gd name="T17" fmla="*/ 184 h 185"/>
              <a:gd name="T18" fmla="*/ 141 w 288"/>
              <a:gd name="T19" fmla="*/ 175 h 185"/>
              <a:gd name="T20" fmla="*/ 278 w 288"/>
              <a:gd name="T21" fmla="*/ 39 h 185"/>
              <a:gd name="T22" fmla="*/ 278 w 288"/>
              <a:gd name="T23" fmla="*/ 39 h 185"/>
              <a:gd name="T24" fmla="*/ 278 w 288"/>
              <a:gd name="T25" fmla="*/ 9 h 185"/>
              <a:gd name="T26" fmla="*/ 278 w 288"/>
              <a:gd name="T27" fmla="*/ 9 h 185"/>
              <a:gd name="T28" fmla="*/ 249 w 288"/>
              <a:gd name="T29" fmla="*/ 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" h="185">
                <a:moveTo>
                  <a:pt x="249" y="9"/>
                </a:moveTo>
                <a:lnTo>
                  <a:pt x="115" y="142"/>
                </a:lnTo>
                <a:lnTo>
                  <a:pt x="21" y="142"/>
                </a:lnTo>
                <a:lnTo>
                  <a:pt x="21" y="142"/>
                </a:lnTo>
                <a:cubicBezTo>
                  <a:pt x="9" y="142"/>
                  <a:pt x="0" y="151"/>
                  <a:pt x="0" y="163"/>
                </a:cubicBezTo>
                <a:lnTo>
                  <a:pt x="0" y="163"/>
                </a:lnTo>
                <a:cubicBezTo>
                  <a:pt x="0" y="175"/>
                  <a:pt x="9" y="184"/>
                  <a:pt x="21" y="184"/>
                </a:cubicBezTo>
                <a:lnTo>
                  <a:pt x="124" y="184"/>
                </a:lnTo>
                <a:lnTo>
                  <a:pt x="124" y="184"/>
                </a:lnTo>
                <a:cubicBezTo>
                  <a:pt x="131" y="184"/>
                  <a:pt x="138" y="181"/>
                  <a:pt x="141" y="175"/>
                </a:cubicBezTo>
                <a:lnTo>
                  <a:pt x="278" y="39"/>
                </a:lnTo>
                <a:lnTo>
                  <a:pt x="278" y="39"/>
                </a:lnTo>
                <a:cubicBezTo>
                  <a:pt x="287" y="31"/>
                  <a:pt x="287" y="17"/>
                  <a:pt x="278" y="9"/>
                </a:cubicBezTo>
                <a:lnTo>
                  <a:pt x="278" y="9"/>
                </a:lnTo>
                <a:cubicBezTo>
                  <a:pt x="270" y="1"/>
                  <a:pt x="256" y="0"/>
                  <a:pt x="249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280">
            <a:extLst>
              <a:ext uri="{FF2B5EF4-FFF2-40B4-BE49-F238E27FC236}">
                <a16:creationId xmlns:a16="http://schemas.microsoft.com/office/drawing/2014/main" id="{8287FFA1-52DC-BA41-BA0B-F8F4DBEC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882" y="10841100"/>
            <a:ext cx="133933" cy="133930"/>
          </a:xfrm>
          <a:custGeom>
            <a:avLst/>
            <a:gdLst>
              <a:gd name="T0" fmla="*/ 105 w 118"/>
              <a:gd name="T1" fmla="*/ 96 h 118"/>
              <a:gd name="T2" fmla="*/ 105 w 118"/>
              <a:gd name="T3" fmla="*/ 96 h 118"/>
              <a:gd name="T4" fmla="*/ 105 w 118"/>
              <a:gd name="T5" fmla="*/ 96 h 118"/>
              <a:gd name="T6" fmla="*/ 76 w 118"/>
              <a:gd name="T7" fmla="*/ 116 h 118"/>
              <a:gd name="T8" fmla="*/ 76 w 118"/>
              <a:gd name="T9" fmla="*/ 116 h 118"/>
              <a:gd name="T10" fmla="*/ 67 w 118"/>
              <a:gd name="T11" fmla="*/ 117 h 118"/>
              <a:gd name="T12" fmla="*/ 67 w 118"/>
              <a:gd name="T13" fmla="*/ 117 h 118"/>
              <a:gd name="T14" fmla="*/ 41 w 118"/>
              <a:gd name="T15" fmla="*/ 109 h 118"/>
              <a:gd name="T16" fmla="*/ 41 w 118"/>
              <a:gd name="T17" fmla="*/ 109 h 118"/>
              <a:gd name="T18" fmla="*/ 41 w 118"/>
              <a:gd name="T19" fmla="*/ 109 h 118"/>
              <a:gd name="T20" fmla="*/ 41 w 118"/>
              <a:gd name="T21" fmla="*/ 109 h 118"/>
              <a:gd name="T22" fmla="*/ 36 w 118"/>
              <a:gd name="T23" fmla="*/ 105 h 118"/>
              <a:gd name="T24" fmla="*/ 36 w 118"/>
              <a:gd name="T25" fmla="*/ 105 h 118"/>
              <a:gd name="T26" fmla="*/ 34 w 118"/>
              <a:gd name="T27" fmla="*/ 103 h 118"/>
              <a:gd name="T28" fmla="*/ 12 w 118"/>
              <a:gd name="T29" fmla="*/ 81 h 118"/>
              <a:gd name="T30" fmla="*/ 12 w 118"/>
              <a:gd name="T31" fmla="*/ 81 h 118"/>
              <a:gd name="T32" fmla="*/ 0 w 118"/>
              <a:gd name="T33" fmla="*/ 51 h 118"/>
              <a:gd name="T34" fmla="*/ 0 w 118"/>
              <a:gd name="T35" fmla="*/ 51 h 118"/>
              <a:gd name="T36" fmla="*/ 12 w 118"/>
              <a:gd name="T37" fmla="*/ 21 h 118"/>
              <a:gd name="T38" fmla="*/ 16 w 118"/>
              <a:gd name="T39" fmla="*/ 16 h 118"/>
              <a:gd name="T40" fmla="*/ 16 w 118"/>
              <a:gd name="T41" fmla="*/ 16 h 118"/>
              <a:gd name="T42" fmla="*/ 77 w 118"/>
              <a:gd name="T43" fmla="*/ 16 h 118"/>
              <a:gd name="T44" fmla="*/ 99 w 118"/>
              <a:gd name="T45" fmla="*/ 38 h 118"/>
              <a:gd name="T46" fmla="*/ 99 w 118"/>
              <a:gd name="T47" fmla="*/ 38 h 118"/>
              <a:gd name="T48" fmla="*/ 105 w 118"/>
              <a:gd name="T49" fmla="*/ 9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18">
                <a:moveTo>
                  <a:pt x="105" y="96"/>
                </a:moveTo>
                <a:lnTo>
                  <a:pt x="105" y="96"/>
                </a:lnTo>
                <a:lnTo>
                  <a:pt x="105" y="96"/>
                </a:lnTo>
                <a:cubicBezTo>
                  <a:pt x="98" y="106"/>
                  <a:pt x="88" y="113"/>
                  <a:pt x="76" y="116"/>
                </a:cubicBezTo>
                <a:lnTo>
                  <a:pt x="76" y="116"/>
                </a:lnTo>
                <a:cubicBezTo>
                  <a:pt x="73" y="116"/>
                  <a:pt x="69" y="117"/>
                  <a:pt x="67" y="117"/>
                </a:cubicBezTo>
                <a:lnTo>
                  <a:pt x="67" y="117"/>
                </a:lnTo>
                <a:cubicBezTo>
                  <a:pt x="57" y="117"/>
                  <a:pt x="49" y="114"/>
                  <a:pt x="41" y="109"/>
                </a:cubicBezTo>
                <a:lnTo>
                  <a:pt x="41" y="109"/>
                </a:lnTo>
                <a:lnTo>
                  <a:pt x="41" y="109"/>
                </a:lnTo>
                <a:lnTo>
                  <a:pt x="41" y="109"/>
                </a:lnTo>
                <a:cubicBezTo>
                  <a:pt x="40" y="107"/>
                  <a:pt x="38" y="106"/>
                  <a:pt x="36" y="105"/>
                </a:cubicBezTo>
                <a:lnTo>
                  <a:pt x="36" y="105"/>
                </a:lnTo>
                <a:cubicBezTo>
                  <a:pt x="35" y="105"/>
                  <a:pt x="35" y="104"/>
                  <a:pt x="34" y="103"/>
                </a:cubicBezTo>
                <a:lnTo>
                  <a:pt x="12" y="81"/>
                </a:lnTo>
                <a:lnTo>
                  <a:pt x="12" y="81"/>
                </a:lnTo>
                <a:cubicBezTo>
                  <a:pt x="4" y="73"/>
                  <a:pt x="0" y="62"/>
                  <a:pt x="0" y="51"/>
                </a:cubicBezTo>
                <a:lnTo>
                  <a:pt x="0" y="51"/>
                </a:lnTo>
                <a:cubicBezTo>
                  <a:pt x="0" y="40"/>
                  <a:pt x="4" y="29"/>
                  <a:pt x="12" y="21"/>
                </a:cubicBezTo>
                <a:lnTo>
                  <a:pt x="16" y="16"/>
                </a:lnTo>
                <a:lnTo>
                  <a:pt x="16" y="16"/>
                </a:lnTo>
                <a:cubicBezTo>
                  <a:pt x="33" y="0"/>
                  <a:pt x="61" y="0"/>
                  <a:pt x="77" y="16"/>
                </a:cubicBezTo>
                <a:lnTo>
                  <a:pt x="99" y="38"/>
                </a:lnTo>
                <a:lnTo>
                  <a:pt x="99" y="38"/>
                </a:lnTo>
                <a:cubicBezTo>
                  <a:pt x="114" y="54"/>
                  <a:pt x="117" y="78"/>
                  <a:pt x="105" y="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281">
            <a:extLst>
              <a:ext uri="{FF2B5EF4-FFF2-40B4-BE49-F238E27FC236}">
                <a16:creationId xmlns:a16="http://schemas.microsoft.com/office/drawing/2014/main" id="{B34D22C7-CFAA-944F-B1C3-51D02F20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313" y="10846059"/>
            <a:ext cx="133933" cy="128971"/>
          </a:xfrm>
          <a:custGeom>
            <a:avLst/>
            <a:gdLst>
              <a:gd name="T0" fmla="*/ 117 w 118"/>
              <a:gd name="T1" fmla="*/ 47 h 114"/>
              <a:gd name="T2" fmla="*/ 117 w 118"/>
              <a:gd name="T3" fmla="*/ 47 h 114"/>
              <a:gd name="T4" fmla="*/ 105 w 118"/>
              <a:gd name="T5" fmla="*/ 77 h 114"/>
              <a:gd name="T6" fmla="*/ 83 w 118"/>
              <a:gd name="T7" fmla="*/ 99 h 114"/>
              <a:gd name="T8" fmla="*/ 83 w 118"/>
              <a:gd name="T9" fmla="*/ 99 h 114"/>
              <a:gd name="T10" fmla="*/ 76 w 118"/>
              <a:gd name="T11" fmla="*/ 105 h 114"/>
              <a:gd name="T12" fmla="*/ 76 w 118"/>
              <a:gd name="T13" fmla="*/ 105 h 114"/>
              <a:gd name="T14" fmla="*/ 76 w 118"/>
              <a:gd name="T15" fmla="*/ 105 h 114"/>
              <a:gd name="T16" fmla="*/ 76 w 118"/>
              <a:gd name="T17" fmla="*/ 105 h 114"/>
              <a:gd name="T18" fmla="*/ 51 w 118"/>
              <a:gd name="T19" fmla="*/ 113 h 114"/>
              <a:gd name="T20" fmla="*/ 51 w 118"/>
              <a:gd name="T21" fmla="*/ 113 h 114"/>
              <a:gd name="T22" fmla="*/ 41 w 118"/>
              <a:gd name="T23" fmla="*/ 112 h 114"/>
              <a:gd name="T24" fmla="*/ 41 w 118"/>
              <a:gd name="T25" fmla="*/ 112 h 114"/>
              <a:gd name="T26" fmla="*/ 12 w 118"/>
              <a:gd name="T27" fmla="*/ 92 h 114"/>
              <a:gd name="T28" fmla="*/ 12 w 118"/>
              <a:gd name="T29" fmla="*/ 92 h 114"/>
              <a:gd name="T30" fmla="*/ 18 w 118"/>
              <a:gd name="T31" fmla="*/ 34 h 114"/>
              <a:gd name="T32" fmla="*/ 18 w 118"/>
              <a:gd name="T33" fmla="*/ 34 h 114"/>
              <a:gd name="T34" fmla="*/ 40 w 118"/>
              <a:gd name="T35" fmla="*/ 12 h 114"/>
              <a:gd name="T36" fmla="*/ 40 w 118"/>
              <a:gd name="T37" fmla="*/ 12 h 114"/>
              <a:gd name="T38" fmla="*/ 54 w 118"/>
              <a:gd name="T39" fmla="*/ 3 h 114"/>
              <a:gd name="T40" fmla="*/ 54 w 118"/>
              <a:gd name="T41" fmla="*/ 3 h 114"/>
              <a:gd name="T42" fmla="*/ 70 w 118"/>
              <a:gd name="T43" fmla="*/ 0 h 114"/>
              <a:gd name="T44" fmla="*/ 70 w 118"/>
              <a:gd name="T45" fmla="*/ 0 h 114"/>
              <a:gd name="T46" fmla="*/ 100 w 118"/>
              <a:gd name="T47" fmla="*/ 12 h 114"/>
              <a:gd name="T48" fmla="*/ 105 w 118"/>
              <a:gd name="T49" fmla="*/ 17 h 114"/>
              <a:gd name="T50" fmla="*/ 105 w 118"/>
              <a:gd name="T51" fmla="*/ 17 h 114"/>
              <a:gd name="T52" fmla="*/ 117 w 118"/>
              <a:gd name="T53" fmla="*/ 4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114">
                <a:moveTo>
                  <a:pt x="117" y="47"/>
                </a:moveTo>
                <a:lnTo>
                  <a:pt x="117" y="47"/>
                </a:lnTo>
                <a:cubicBezTo>
                  <a:pt x="117" y="58"/>
                  <a:pt x="113" y="69"/>
                  <a:pt x="105" y="77"/>
                </a:cubicBezTo>
                <a:lnTo>
                  <a:pt x="83" y="99"/>
                </a:lnTo>
                <a:lnTo>
                  <a:pt x="83" y="99"/>
                </a:lnTo>
                <a:cubicBezTo>
                  <a:pt x="81" y="101"/>
                  <a:pt x="78" y="103"/>
                  <a:pt x="76" y="105"/>
                </a:cubicBezTo>
                <a:lnTo>
                  <a:pt x="76" y="105"/>
                </a:lnTo>
                <a:lnTo>
                  <a:pt x="76" y="105"/>
                </a:lnTo>
                <a:lnTo>
                  <a:pt x="76" y="105"/>
                </a:lnTo>
                <a:cubicBezTo>
                  <a:pt x="68" y="110"/>
                  <a:pt x="59" y="113"/>
                  <a:pt x="51" y="113"/>
                </a:cubicBezTo>
                <a:lnTo>
                  <a:pt x="51" y="113"/>
                </a:lnTo>
                <a:cubicBezTo>
                  <a:pt x="48" y="113"/>
                  <a:pt x="44" y="112"/>
                  <a:pt x="41" y="112"/>
                </a:cubicBezTo>
                <a:lnTo>
                  <a:pt x="41" y="112"/>
                </a:lnTo>
                <a:cubicBezTo>
                  <a:pt x="29" y="109"/>
                  <a:pt x="19" y="102"/>
                  <a:pt x="12" y="92"/>
                </a:cubicBezTo>
                <a:lnTo>
                  <a:pt x="12" y="92"/>
                </a:lnTo>
                <a:cubicBezTo>
                  <a:pt x="0" y="74"/>
                  <a:pt x="3" y="50"/>
                  <a:pt x="18" y="34"/>
                </a:cubicBezTo>
                <a:lnTo>
                  <a:pt x="18" y="34"/>
                </a:lnTo>
                <a:lnTo>
                  <a:pt x="40" y="12"/>
                </a:lnTo>
                <a:lnTo>
                  <a:pt x="40" y="12"/>
                </a:lnTo>
                <a:cubicBezTo>
                  <a:pt x="44" y="9"/>
                  <a:pt x="49" y="5"/>
                  <a:pt x="54" y="3"/>
                </a:cubicBezTo>
                <a:lnTo>
                  <a:pt x="54" y="3"/>
                </a:lnTo>
                <a:cubicBezTo>
                  <a:pt x="59" y="1"/>
                  <a:pt x="64" y="0"/>
                  <a:pt x="70" y="0"/>
                </a:cubicBezTo>
                <a:lnTo>
                  <a:pt x="70" y="0"/>
                </a:lnTo>
                <a:cubicBezTo>
                  <a:pt x="81" y="0"/>
                  <a:pt x="92" y="5"/>
                  <a:pt x="100" y="12"/>
                </a:cubicBezTo>
                <a:lnTo>
                  <a:pt x="105" y="17"/>
                </a:lnTo>
                <a:lnTo>
                  <a:pt x="105" y="17"/>
                </a:lnTo>
                <a:cubicBezTo>
                  <a:pt x="113" y="25"/>
                  <a:pt x="117" y="36"/>
                  <a:pt x="11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282">
            <a:extLst>
              <a:ext uri="{FF2B5EF4-FFF2-40B4-BE49-F238E27FC236}">
                <a16:creationId xmlns:a16="http://schemas.microsoft.com/office/drawing/2014/main" id="{908CB61F-B5BC-4646-BB2C-3B58E49D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178" y="7110852"/>
            <a:ext cx="744065" cy="590290"/>
          </a:xfrm>
          <a:custGeom>
            <a:avLst/>
            <a:gdLst>
              <a:gd name="T0" fmla="*/ 43 w 661"/>
              <a:gd name="T1" fmla="*/ 480 h 524"/>
              <a:gd name="T2" fmla="*/ 43 w 661"/>
              <a:gd name="T3" fmla="*/ 349 h 524"/>
              <a:gd name="T4" fmla="*/ 43 w 661"/>
              <a:gd name="T5" fmla="*/ 349 h 524"/>
              <a:gd name="T6" fmla="*/ 83 w 661"/>
              <a:gd name="T7" fmla="*/ 359 h 524"/>
              <a:gd name="T8" fmla="*/ 577 w 661"/>
              <a:gd name="T9" fmla="*/ 359 h 524"/>
              <a:gd name="T10" fmla="*/ 577 w 661"/>
              <a:gd name="T11" fmla="*/ 359 h 524"/>
              <a:gd name="T12" fmla="*/ 617 w 661"/>
              <a:gd name="T13" fmla="*/ 349 h 524"/>
              <a:gd name="T14" fmla="*/ 617 w 661"/>
              <a:gd name="T15" fmla="*/ 480 h 524"/>
              <a:gd name="T16" fmla="*/ 43 w 661"/>
              <a:gd name="T17" fmla="*/ 480 h 524"/>
              <a:gd name="T18" fmla="*/ 43 w 661"/>
              <a:gd name="T19" fmla="*/ 138 h 524"/>
              <a:gd name="T20" fmla="*/ 155 w 661"/>
              <a:gd name="T21" fmla="*/ 138 h 524"/>
              <a:gd name="T22" fmla="*/ 155 w 661"/>
              <a:gd name="T23" fmla="*/ 138 h 524"/>
              <a:gd name="T24" fmla="*/ 505 w 661"/>
              <a:gd name="T25" fmla="*/ 138 h 524"/>
              <a:gd name="T26" fmla="*/ 505 w 661"/>
              <a:gd name="T27" fmla="*/ 138 h 524"/>
              <a:gd name="T28" fmla="*/ 617 w 661"/>
              <a:gd name="T29" fmla="*/ 138 h 524"/>
              <a:gd name="T30" fmla="*/ 617 w 661"/>
              <a:gd name="T31" fmla="*/ 178 h 524"/>
              <a:gd name="T32" fmla="*/ 617 w 661"/>
              <a:gd name="T33" fmla="*/ 276 h 524"/>
              <a:gd name="T34" fmla="*/ 617 w 661"/>
              <a:gd name="T35" fmla="*/ 276 h 524"/>
              <a:gd name="T36" fmla="*/ 577 w 661"/>
              <a:gd name="T37" fmla="*/ 316 h 524"/>
              <a:gd name="T38" fmla="*/ 83 w 661"/>
              <a:gd name="T39" fmla="*/ 316 h 524"/>
              <a:gd name="T40" fmla="*/ 83 w 661"/>
              <a:gd name="T41" fmla="*/ 316 h 524"/>
              <a:gd name="T42" fmla="*/ 43 w 661"/>
              <a:gd name="T43" fmla="*/ 276 h 524"/>
              <a:gd name="T44" fmla="*/ 43 w 661"/>
              <a:gd name="T45" fmla="*/ 178 h 524"/>
              <a:gd name="T46" fmla="*/ 43 w 661"/>
              <a:gd name="T47" fmla="*/ 138 h 524"/>
              <a:gd name="T48" fmla="*/ 254 w 661"/>
              <a:gd name="T49" fmla="*/ 66 h 524"/>
              <a:gd name="T50" fmla="*/ 254 w 661"/>
              <a:gd name="T51" fmla="*/ 66 h 524"/>
              <a:gd name="T52" fmla="*/ 330 w 661"/>
              <a:gd name="T53" fmla="*/ 43 h 524"/>
              <a:gd name="T54" fmla="*/ 330 w 661"/>
              <a:gd name="T55" fmla="*/ 43 h 524"/>
              <a:gd name="T56" fmla="*/ 406 w 661"/>
              <a:gd name="T57" fmla="*/ 66 h 524"/>
              <a:gd name="T58" fmla="*/ 406 w 661"/>
              <a:gd name="T59" fmla="*/ 66 h 524"/>
              <a:gd name="T60" fmla="*/ 436 w 661"/>
              <a:gd name="T61" fmla="*/ 95 h 524"/>
              <a:gd name="T62" fmla="*/ 330 w 661"/>
              <a:gd name="T63" fmla="*/ 95 h 524"/>
              <a:gd name="T64" fmla="*/ 224 w 661"/>
              <a:gd name="T65" fmla="*/ 95 h 524"/>
              <a:gd name="T66" fmla="*/ 224 w 661"/>
              <a:gd name="T67" fmla="*/ 95 h 524"/>
              <a:gd name="T68" fmla="*/ 254 w 661"/>
              <a:gd name="T69" fmla="*/ 66 h 524"/>
              <a:gd name="T70" fmla="*/ 627 w 661"/>
              <a:gd name="T71" fmla="*/ 95 h 524"/>
              <a:gd name="T72" fmla="*/ 487 w 661"/>
              <a:gd name="T73" fmla="*/ 95 h 524"/>
              <a:gd name="T74" fmla="*/ 487 w 661"/>
              <a:gd name="T75" fmla="*/ 95 h 524"/>
              <a:gd name="T76" fmla="*/ 430 w 661"/>
              <a:gd name="T77" fmla="*/ 31 h 524"/>
              <a:gd name="T78" fmla="*/ 430 w 661"/>
              <a:gd name="T79" fmla="*/ 31 h 524"/>
              <a:gd name="T80" fmla="*/ 330 w 661"/>
              <a:gd name="T81" fmla="*/ 0 h 524"/>
              <a:gd name="T82" fmla="*/ 330 w 661"/>
              <a:gd name="T83" fmla="*/ 0 h 524"/>
              <a:gd name="T84" fmla="*/ 230 w 661"/>
              <a:gd name="T85" fmla="*/ 31 h 524"/>
              <a:gd name="T86" fmla="*/ 230 w 661"/>
              <a:gd name="T87" fmla="*/ 31 h 524"/>
              <a:gd name="T88" fmla="*/ 173 w 661"/>
              <a:gd name="T89" fmla="*/ 95 h 524"/>
              <a:gd name="T90" fmla="*/ 35 w 661"/>
              <a:gd name="T91" fmla="*/ 95 h 524"/>
              <a:gd name="T92" fmla="*/ 35 w 661"/>
              <a:gd name="T93" fmla="*/ 95 h 524"/>
              <a:gd name="T94" fmla="*/ 0 w 661"/>
              <a:gd name="T95" fmla="*/ 130 h 524"/>
              <a:gd name="T96" fmla="*/ 0 w 661"/>
              <a:gd name="T97" fmla="*/ 178 h 524"/>
              <a:gd name="T98" fmla="*/ 0 w 661"/>
              <a:gd name="T99" fmla="*/ 276 h 524"/>
              <a:gd name="T100" fmla="*/ 0 w 661"/>
              <a:gd name="T101" fmla="*/ 490 h 524"/>
              <a:gd name="T102" fmla="*/ 0 w 661"/>
              <a:gd name="T103" fmla="*/ 490 h 524"/>
              <a:gd name="T104" fmla="*/ 33 w 661"/>
              <a:gd name="T105" fmla="*/ 523 h 524"/>
              <a:gd name="T106" fmla="*/ 627 w 661"/>
              <a:gd name="T107" fmla="*/ 523 h 524"/>
              <a:gd name="T108" fmla="*/ 627 w 661"/>
              <a:gd name="T109" fmla="*/ 523 h 524"/>
              <a:gd name="T110" fmla="*/ 660 w 661"/>
              <a:gd name="T111" fmla="*/ 490 h 524"/>
              <a:gd name="T112" fmla="*/ 660 w 661"/>
              <a:gd name="T113" fmla="*/ 276 h 524"/>
              <a:gd name="T114" fmla="*/ 660 w 661"/>
              <a:gd name="T115" fmla="*/ 178 h 524"/>
              <a:gd name="T116" fmla="*/ 660 w 661"/>
              <a:gd name="T117" fmla="*/ 127 h 524"/>
              <a:gd name="T118" fmla="*/ 660 w 661"/>
              <a:gd name="T119" fmla="*/ 127 h 524"/>
              <a:gd name="T120" fmla="*/ 627 w 661"/>
              <a:gd name="T121" fmla="*/ 95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1" h="524">
                <a:moveTo>
                  <a:pt x="43" y="480"/>
                </a:moveTo>
                <a:lnTo>
                  <a:pt x="43" y="349"/>
                </a:lnTo>
                <a:lnTo>
                  <a:pt x="43" y="349"/>
                </a:lnTo>
                <a:cubicBezTo>
                  <a:pt x="55" y="355"/>
                  <a:pt x="68" y="359"/>
                  <a:pt x="83" y="359"/>
                </a:cubicBezTo>
                <a:lnTo>
                  <a:pt x="577" y="359"/>
                </a:lnTo>
                <a:lnTo>
                  <a:pt x="577" y="359"/>
                </a:lnTo>
                <a:cubicBezTo>
                  <a:pt x="592" y="359"/>
                  <a:pt x="605" y="355"/>
                  <a:pt x="617" y="349"/>
                </a:cubicBezTo>
                <a:lnTo>
                  <a:pt x="617" y="480"/>
                </a:lnTo>
                <a:lnTo>
                  <a:pt x="43" y="480"/>
                </a:lnTo>
                <a:close/>
                <a:moveTo>
                  <a:pt x="43" y="138"/>
                </a:moveTo>
                <a:lnTo>
                  <a:pt x="155" y="138"/>
                </a:lnTo>
                <a:lnTo>
                  <a:pt x="155" y="138"/>
                </a:lnTo>
                <a:lnTo>
                  <a:pt x="505" y="138"/>
                </a:lnTo>
                <a:lnTo>
                  <a:pt x="505" y="138"/>
                </a:lnTo>
                <a:lnTo>
                  <a:pt x="617" y="138"/>
                </a:lnTo>
                <a:lnTo>
                  <a:pt x="617" y="178"/>
                </a:lnTo>
                <a:lnTo>
                  <a:pt x="617" y="276"/>
                </a:lnTo>
                <a:lnTo>
                  <a:pt x="617" y="276"/>
                </a:lnTo>
                <a:cubicBezTo>
                  <a:pt x="617" y="298"/>
                  <a:pt x="599" y="316"/>
                  <a:pt x="577" y="316"/>
                </a:cubicBezTo>
                <a:lnTo>
                  <a:pt x="83" y="316"/>
                </a:lnTo>
                <a:lnTo>
                  <a:pt x="83" y="316"/>
                </a:lnTo>
                <a:cubicBezTo>
                  <a:pt x="61" y="316"/>
                  <a:pt x="43" y="298"/>
                  <a:pt x="43" y="276"/>
                </a:cubicBezTo>
                <a:lnTo>
                  <a:pt x="43" y="178"/>
                </a:lnTo>
                <a:lnTo>
                  <a:pt x="43" y="138"/>
                </a:lnTo>
                <a:close/>
                <a:moveTo>
                  <a:pt x="254" y="66"/>
                </a:moveTo>
                <a:lnTo>
                  <a:pt x="254" y="66"/>
                </a:lnTo>
                <a:cubicBezTo>
                  <a:pt x="277" y="51"/>
                  <a:pt x="302" y="43"/>
                  <a:pt x="330" y="43"/>
                </a:cubicBezTo>
                <a:lnTo>
                  <a:pt x="330" y="43"/>
                </a:lnTo>
                <a:cubicBezTo>
                  <a:pt x="357" y="43"/>
                  <a:pt x="384" y="51"/>
                  <a:pt x="406" y="66"/>
                </a:cubicBezTo>
                <a:lnTo>
                  <a:pt x="406" y="66"/>
                </a:lnTo>
                <a:cubicBezTo>
                  <a:pt x="417" y="74"/>
                  <a:pt x="428" y="84"/>
                  <a:pt x="436" y="95"/>
                </a:cubicBezTo>
                <a:lnTo>
                  <a:pt x="330" y="95"/>
                </a:lnTo>
                <a:lnTo>
                  <a:pt x="224" y="95"/>
                </a:lnTo>
                <a:lnTo>
                  <a:pt x="224" y="95"/>
                </a:lnTo>
                <a:cubicBezTo>
                  <a:pt x="232" y="84"/>
                  <a:pt x="242" y="74"/>
                  <a:pt x="254" y="66"/>
                </a:cubicBezTo>
                <a:close/>
                <a:moveTo>
                  <a:pt x="627" y="95"/>
                </a:moveTo>
                <a:lnTo>
                  <a:pt x="487" y="95"/>
                </a:lnTo>
                <a:lnTo>
                  <a:pt x="487" y="95"/>
                </a:lnTo>
                <a:cubicBezTo>
                  <a:pt x="473" y="69"/>
                  <a:pt x="454" y="47"/>
                  <a:pt x="430" y="31"/>
                </a:cubicBezTo>
                <a:lnTo>
                  <a:pt x="430" y="31"/>
                </a:lnTo>
                <a:cubicBezTo>
                  <a:pt x="400" y="11"/>
                  <a:pt x="366" y="0"/>
                  <a:pt x="330" y="0"/>
                </a:cubicBezTo>
                <a:lnTo>
                  <a:pt x="330" y="0"/>
                </a:lnTo>
                <a:cubicBezTo>
                  <a:pt x="294" y="0"/>
                  <a:pt x="260" y="11"/>
                  <a:pt x="230" y="31"/>
                </a:cubicBezTo>
                <a:lnTo>
                  <a:pt x="230" y="31"/>
                </a:lnTo>
                <a:cubicBezTo>
                  <a:pt x="206" y="47"/>
                  <a:pt x="186" y="69"/>
                  <a:pt x="173" y="95"/>
                </a:cubicBezTo>
                <a:lnTo>
                  <a:pt x="35" y="95"/>
                </a:lnTo>
                <a:lnTo>
                  <a:pt x="35" y="95"/>
                </a:lnTo>
                <a:cubicBezTo>
                  <a:pt x="15" y="95"/>
                  <a:pt x="0" y="111"/>
                  <a:pt x="0" y="130"/>
                </a:cubicBezTo>
                <a:lnTo>
                  <a:pt x="0" y="178"/>
                </a:lnTo>
                <a:lnTo>
                  <a:pt x="0" y="276"/>
                </a:lnTo>
                <a:lnTo>
                  <a:pt x="0" y="490"/>
                </a:lnTo>
                <a:lnTo>
                  <a:pt x="0" y="490"/>
                </a:lnTo>
                <a:cubicBezTo>
                  <a:pt x="0" y="508"/>
                  <a:pt x="15" y="523"/>
                  <a:pt x="33" y="523"/>
                </a:cubicBezTo>
                <a:lnTo>
                  <a:pt x="627" y="523"/>
                </a:lnTo>
                <a:lnTo>
                  <a:pt x="627" y="523"/>
                </a:lnTo>
                <a:cubicBezTo>
                  <a:pt x="645" y="523"/>
                  <a:pt x="660" y="508"/>
                  <a:pt x="660" y="490"/>
                </a:cubicBezTo>
                <a:lnTo>
                  <a:pt x="660" y="276"/>
                </a:lnTo>
                <a:lnTo>
                  <a:pt x="660" y="178"/>
                </a:lnTo>
                <a:lnTo>
                  <a:pt x="660" y="127"/>
                </a:lnTo>
                <a:lnTo>
                  <a:pt x="660" y="127"/>
                </a:lnTo>
                <a:cubicBezTo>
                  <a:pt x="660" y="109"/>
                  <a:pt x="645" y="95"/>
                  <a:pt x="627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283">
            <a:extLst>
              <a:ext uri="{FF2B5EF4-FFF2-40B4-BE49-F238E27FC236}">
                <a16:creationId xmlns:a16="http://schemas.microsoft.com/office/drawing/2014/main" id="{AA8909BF-8557-2942-BD83-8B43EEE2F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7338" y="10885742"/>
            <a:ext cx="744065" cy="634936"/>
          </a:xfrm>
          <a:custGeom>
            <a:avLst/>
            <a:gdLst>
              <a:gd name="T0" fmla="*/ 43 w 661"/>
              <a:gd name="T1" fmla="*/ 345 h 565"/>
              <a:gd name="T2" fmla="*/ 117 w 661"/>
              <a:gd name="T3" fmla="*/ 382 h 565"/>
              <a:gd name="T4" fmla="*/ 138 w 661"/>
              <a:gd name="T5" fmla="*/ 403 h 565"/>
              <a:gd name="T6" fmla="*/ 160 w 661"/>
              <a:gd name="T7" fmla="*/ 382 h 565"/>
              <a:gd name="T8" fmla="*/ 501 w 661"/>
              <a:gd name="T9" fmla="*/ 345 h 565"/>
              <a:gd name="T10" fmla="*/ 501 w 661"/>
              <a:gd name="T11" fmla="*/ 382 h 565"/>
              <a:gd name="T12" fmla="*/ 522 w 661"/>
              <a:gd name="T13" fmla="*/ 403 h 565"/>
              <a:gd name="T14" fmla="*/ 543 w 661"/>
              <a:gd name="T15" fmla="*/ 345 h 565"/>
              <a:gd name="T16" fmla="*/ 617 w 661"/>
              <a:gd name="T17" fmla="*/ 521 h 565"/>
              <a:gd name="T18" fmla="*/ 330 w 661"/>
              <a:gd name="T19" fmla="*/ 125 h 565"/>
              <a:gd name="T20" fmla="*/ 617 w 661"/>
              <a:gd name="T21" fmla="*/ 302 h 565"/>
              <a:gd name="T22" fmla="*/ 543 w 661"/>
              <a:gd name="T23" fmla="*/ 288 h 565"/>
              <a:gd name="T24" fmla="*/ 522 w 661"/>
              <a:gd name="T25" fmla="*/ 266 h 565"/>
              <a:gd name="T26" fmla="*/ 501 w 661"/>
              <a:gd name="T27" fmla="*/ 288 h 565"/>
              <a:gd name="T28" fmla="*/ 160 w 661"/>
              <a:gd name="T29" fmla="*/ 302 h 565"/>
              <a:gd name="T30" fmla="*/ 160 w 661"/>
              <a:gd name="T31" fmla="*/ 288 h 565"/>
              <a:gd name="T32" fmla="*/ 138 w 661"/>
              <a:gd name="T33" fmla="*/ 266 h 565"/>
              <a:gd name="T34" fmla="*/ 117 w 661"/>
              <a:gd name="T35" fmla="*/ 302 h 565"/>
              <a:gd name="T36" fmla="*/ 43 w 661"/>
              <a:gd name="T37" fmla="*/ 125 h 565"/>
              <a:gd name="T38" fmla="*/ 219 w 661"/>
              <a:gd name="T39" fmla="*/ 76 h 565"/>
              <a:gd name="T40" fmla="*/ 441 w 661"/>
              <a:gd name="T41" fmla="*/ 43 h 565"/>
              <a:gd name="T42" fmla="*/ 441 w 661"/>
              <a:gd name="T43" fmla="*/ 76 h 565"/>
              <a:gd name="T44" fmla="*/ 330 w 661"/>
              <a:gd name="T45" fmla="*/ 82 h 565"/>
              <a:gd name="T46" fmla="*/ 218 w 661"/>
              <a:gd name="T47" fmla="*/ 82 h 565"/>
              <a:gd name="T48" fmla="*/ 628 w 661"/>
              <a:gd name="T49" fmla="*/ 82 h 565"/>
              <a:gd name="T50" fmla="*/ 483 w 661"/>
              <a:gd name="T51" fmla="*/ 82 h 565"/>
              <a:gd name="T52" fmla="*/ 484 w 661"/>
              <a:gd name="T53" fmla="*/ 23 h 565"/>
              <a:gd name="T54" fmla="*/ 458 w 661"/>
              <a:gd name="T55" fmla="*/ 0 h 565"/>
              <a:gd name="T56" fmla="*/ 202 w 661"/>
              <a:gd name="T57" fmla="*/ 0 h 565"/>
              <a:gd name="T58" fmla="*/ 176 w 661"/>
              <a:gd name="T59" fmla="*/ 76 h 565"/>
              <a:gd name="T60" fmla="*/ 177 w 661"/>
              <a:gd name="T61" fmla="*/ 82 h 565"/>
              <a:gd name="T62" fmla="*/ 35 w 661"/>
              <a:gd name="T63" fmla="*/ 82 h 565"/>
              <a:gd name="T64" fmla="*/ 0 w 661"/>
              <a:gd name="T65" fmla="*/ 531 h 565"/>
              <a:gd name="T66" fmla="*/ 33 w 661"/>
              <a:gd name="T67" fmla="*/ 564 h 565"/>
              <a:gd name="T68" fmla="*/ 628 w 661"/>
              <a:gd name="T69" fmla="*/ 564 h 565"/>
              <a:gd name="T70" fmla="*/ 660 w 661"/>
              <a:gd name="T71" fmla="*/ 116 h 565"/>
              <a:gd name="T72" fmla="*/ 628 w 661"/>
              <a:gd name="T73" fmla="*/ 82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1" h="565">
                <a:moveTo>
                  <a:pt x="43" y="521"/>
                </a:moveTo>
                <a:lnTo>
                  <a:pt x="43" y="345"/>
                </a:lnTo>
                <a:lnTo>
                  <a:pt x="117" y="345"/>
                </a:lnTo>
                <a:lnTo>
                  <a:pt x="117" y="382"/>
                </a:lnTo>
                <a:lnTo>
                  <a:pt x="117" y="382"/>
                </a:lnTo>
                <a:cubicBezTo>
                  <a:pt x="117" y="394"/>
                  <a:pt x="127" y="403"/>
                  <a:pt x="138" y="403"/>
                </a:cubicBezTo>
                <a:lnTo>
                  <a:pt x="138" y="403"/>
                </a:lnTo>
                <a:cubicBezTo>
                  <a:pt x="150" y="403"/>
                  <a:pt x="160" y="394"/>
                  <a:pt x="160" y="382"/>
                </a:cubicBezTo>
                <a:lnTo>
                  <a:pt x="160" y="345"/>
                </a:lnTo>
                <a:lnTo>
                  <a:pt x="501" y="345"/>
                </a:lnTo>
                <a:lnTo>
                  <a:pt x="501" y="382"/>
                </a:lnTo>
                <a:lnTo>
                  <a:pt x="501" y="382"/>
                </a:lnTo>
                <a:cubicBezTo>
                  <a:pt x="501" y="394"/>
                  <a:pt x="510" y="403"/>
                  <a:pt x="522" y="403"/>
                </a:cubicBezTo>
                <a:lnTo>
                  <a:pt x="522" y="403"/>
                </a:lnTo>
                <a:cubicBezTo>
                  <a:pt x="534" y="403"/>
                  <a:pt x="543" y="394"/>
                  <a:pt x="543" y="382"/>
                </a:cubicBezTo>
                <a:lnTo>
                  <a:pt x="543" y="345"/>
                </a:lnTo>
                <a:lnTo>
                  <a:pt x="617" y="345"/>
                </a:lnTo>
                <a:lnTo>
                  <a:pt x="617" y="521"/>
                </a:lnTo>
                <a:lnTo>
                  <a:pt x="43" y="521"/>
                </a:lnTo>
                <a:close/>
                <a:moveTo>
                  <a:pt x="330" y="125"/>
                </a:moveTo>
                <a:lnTo>
                  <a:pt x="617" y="125"/>
                </a:lnTo>
                <a:lnTo>
                  <a:pt x="617" y="302"/>
                </a:lnTo>
                <a:lnTo>
                  <a:pt x="543" y="302"/>
                </a:lnTo>
                <a:lnTo>
                  <a:pt x="543" y="288"/>
                </a:lnTo>
                <a:lnTo>
                  <a:pt x="543" y="288"/>
                </a:lnTo>
                <a:cubicBezTo>
                  <a:pt x="543" y="275"/>
                  <a:pt x="534" y="266"/>
                  <a:pt x="522" y="266"/>
                </a:cubicBezTo>
                <a:lnTo>
                  <a:pt x="522" y="266"/>
                </a:lnTo>
                <a:cubicBezTo>
                  <a:pt x="510" y="266"/>
                  <a:pt x="501" y="275"/>
                  <a:pt x="501" y="288"/>
                </a:cubicBezTo>
                <a:lnTo>
                  <a:pt x="501" y="302"/>
                </a:lnTo>
                <a:lnTo>
                  <a:pt x="160" y="302"/>
                </a:lnTo>
                <a:lnTo>
                  <a:pt x="160" y="288"/>
                </a:lnTo>
                <a:lnTo>
                  <a:pt x="160" y="288"/>
                </a:lnTo>
                <a:cubicBezTo>
                  <a:pt x="160" y="275"/>
                  <a:pt x="150" y="266"/>
                  <a:pt x="138" y="266"/>
                </a:cubicBezTo>
                <a:lnTo>
                  <a:pt x="138" y="266"/>
                </a:lnTo>
                <a:cubicBezTo>
                  <a:pt x="127" y="266"/>
                  <a:pt x="117" y="275"/>
                  <a:pt x="117" y="288"/>
                </a:cubicBezTo>
                <a:lnTo>
                  <a:pt x="117" y="302"/>
                </a:lnTo>
                <a:lnTo>
                  <a:pt x="43" y="302"/>
                </a:lnTo>
                <a:lnTo>
                  <a:pt x="43" y="125"/>
                </a:lnTo>
                <a:lnTo>
                  <a:pt x="330" y="125"/>
                </a:lnTo>
                <a:close/>
                <a:moveTo>
                  <a:pt x="219" y="76"/>
                </a:moveTo>
                <a:lnTo>
                  <a:pt x="219" y="43"/>
                </a:lnTo>
                <a:lnTo>
                  <a:pt x="441" y="43"/>
                </a:lnTo>
                <a:lnTo>
                  <a:pt x="441" y="76"/>
                </a:lnTo>
                <a:lnTo>
                  <a:pt x="441" y="76"/>
                </a:lnTo>
                <a:cubicBezTo>
                  <a:pt x="441" y="78"/>
                  <a:pt x="442" y="80"/>
                  <a:pt x="442" y="82"/>
                </a:cubicBezTo>
                <a:lnTo>
                  <a:pt x="330" y="82"/>
                </a:lnTo>
                <a:lnTo>
                  <a:pt x="218" y="82"/>
                </a:lnTo>
                <a:lnTo>
                  <a:pt x="218" y="82"/>
                </a:lnTo>
                <a:cubicBezTo>
                  <a:pt x="219" y="80"/>
                  <a:pt x="219" y="79"/>
                  <a:pt x="219" y="76"/>
                </a:cubicBezTo>
                <a:close/>
                <a:moveTo>
                  <a:pt x="628" y="82"/>
                </a:moveTo>
                <a:lnTo>
                  <a:pt x="483" y="82"/>
                </a:lnTo>
                <a:lnTo>
                  <a:pt x="483" y="82"/>
                </a:lnTo>
                <a:cubicBezTo>
                  <a:pt x="484" y="80"/>
                  <a:pt x="484" y="78"/>
                  <a:pt x="484" y="76"/>
                </a:cubicBezTo>
                <a:lnTo>
                  <a:pt x="484" y="23"/>
                </a:lnTo>
                <a:lnTo>
                  <a:pt x="484" y="23"/>
                </a:lnTo>
                <a:cubicBezTo>
                  <a:pt x="484" y="8"/>
                  <a:pt x="470" y="0"/>
                  <a:pt x="458" y="0"/>
                </a:cubicBezTo>
                <a:lnTo>
                  <a:pt x="202" y="0"/>
                </a:lnTo>
                <a:lnTo>
                  <a:pt x="202" y="0"/>
                </a:lnTo>
                <a:cubicBezTo>
                  <a:pt x="190" y="0"/>
                  <a:pt x="176" y="8"/>
                  <a:pt x="176" y="23"/>
                </a:cubicBezTo>
                <a:lnTo>
                  <a:pt x="176" y="76"/>
                </a:lnTo>
                <a:lnTo>
                  <a:pt x="176" y="76"/>
                </a:lnTo>
                <a:cubicBezTo>
                  <a:pt x="176" y="79"/>
                  <a:pt x="177" y="80"/>
                  <a:pt x="177" y="82"/>
                </a:cubicBezTo>
                <a:lnTo>
                  <a:pt x="35" y="82"/>
                </a:lnTo>
                <a:lnTo>
                  <a:pt x="35" y="82"/>
                </a:lnTo>
                <a:cubicBezTo>
                  <a:pt x="15" y="82"/>
                  <a:pt x="0" y="99"/>
                  <a:pt x="0" y="119"/>
                </a:cubicBezTo>
                <a:lnTo>
                  <a:pt x="0" y="531"/>
                </a:lnTo>
                <a:lnTo>
                  <a:pt x="0" y="531"/>
                </a:lnTo>
                <a:cubicBezTo>
                  <a:pt x="0" y="549"/>
                  <a:pt x="15" y="564"/>
                  <a:pt x="33" y="564"/>
                </a:cubicBezTo>
                <a:lnTo>
                  <a:pt x="628" y="564"/>
                </a:lnTo>
                <a:lnTo>
                  <a:pt x="628" y="564"/>
                </a:lnTo>
                <a:cubicBezTo>
                  <a:pt x="645" y="564"/>
                  <a:pt x="660" y="549"/>
                  <a:pt x="660" y="531"/>
                </a:cubicBezTo>
                <a:lnTo>
                  <a:pt x="660" y="116"/>
                </a:lnTo>
                <a:lnTo>
                  <a:pt x="660" y="116"/>
                </a:lnTo>
                <a:cubicBezTo>
                  <a:pt x="660" y="97"/>
                  <a:pt x="645" y="82"/>
                  <a:pt x="628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6DE3B81-1D2D-6F40-8ED1-AA5961909C8A}"/>
              </a:ext>
            </a:extLst>
          </p:cNvPr>
          <p:cNvGrpSpPr/>
          <p:nvPr/>
        </p:nvGrpSpPr>
        <p:grpSpPr>
          <a:xfrm>
            <a:off x="18215708" y="6537019"/>
            <a:ext cx="3740260" cy="1737956"/>
            <a:chOff x="2717756" y="15732877"/>
            <a:chExt cx="3747783" cy="1737956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D7CA132-7849-CC4E-B083-A8F4FC059D25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2A8C29F-0F2D-B248-85BA-D1DF20F37662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C7ECB6F-2E41-D34C-8FE5-D31CC1435C41}"/>
              </a:ext>
            </a:extLst>
          </p:cNvPr>
          <p:cNvGrpSpPr/>
          <p:nvPr/>
        </p:nvGrpSpPr>
        <p:grpSpPr>
          <a:xfrm>
            <a:off x="19545152" y="10305373"/>
            <a:ext cx="3740260" cy="1737956"/>
            <a:chOff x="2717756" y="15732877"/>
            <a:chExt cx="3747783" cy="173795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AA8D137-776F-C04B-85B5-5336FF207D0F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CE6F581-223F-A94E-BBAC-F65EBC6B7F9E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15070F8-D559-034A-ADCC-12324F8527AD}"/>
              </a:ext>
            </a:extLst>
          </p:cNvPr>
          <p:cNvGrpSpPr/>
          <p:nvPr/>
        </p:nvGrpSpPr>
        <p:grpSpPr>
          <a:xfrm flipH="1">
            <a:off x="2243056" y="6537019"/>
            <a:ext cx="3740260" cy="1737956"/>
            <a:chOff x="2717756" y="15732877"/>
            <a:chExt cx="3747783" cy="1737956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D32D51F-7760-5840-A941-CD7358DF7FD9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7E4DC33-5491-294C-B285-071B27F6F206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9838B2C-7719-4845-856C-94FAE37F7EE8}"/>
              </a:ext>
            </a:extLst>
          </p:cNvPr>
          <p:cNvGrpSpPr/>
          <p:nvPr/>
        </p:nvGrpSpPr>
        <p:grpSpPr>
          <a:xfrm flipH="1">
            <a:off x="908676" y="10305373"/>
            <a:ext cx="3740260" cy="1737956"/>
            <a:chOff x="2717756" y="15732877"/>
            <a:chExt cx="3747783" cy="1737956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1F9F90E-2F4A-F544-B67B-6233A0BF551B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94159F6-C113-604F-82BB-1168C3496BE1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CF13982-AD37-DA43-A198-E45AC1B69698}"/>
              </a:ext>
            </a:extLst>
          </p:cNvPr>
          <p:cNvGrpSpPr/>
          <p:nvPr/>
        </p:nvGrpSpPr>
        <p:grpSpPr>
          <a:xfrm>
            <a:off x="10032626" y="8465746"/>
            <a:ext cx="4099098" cy="3504504"/>
            <a:chOff x="2869753" y="5678602"/>
            <a:chExt cx="4099098" cy="3504504"/>
          </a:xfrm>
        </p:grpSpPr>
        <p:sp>
          <p:nvSpPr>
            <p:cNvPr id="219" name="Freeform 328">
              <a:extLst>
                <a:ext uri="{FF2B5EF4-FFF2-40B4-BE49-F238E27FC236}">
                  <a16:creationId xmlns:a16="http://schemas.microsoft.com/office/drawing/2014/main" id="{F7E27871-8EFE-C441-AE2D-38BBE411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5678602"/>
              <a:ext cx="4099098" cy="1117117"/>
            </a:xfrm>
            <a:custGeom>
              <a:avLst/>
              <a:gdLst>
                <a:gd name="T0" fmla="*/ 3786 w 4013"/>
                <a:gd name="T1" fmla="*/ 1093 h 1094"/>
                <a:gd name="T2" fmla="*/ 3786 w 4013"/>
                <a:gd name="T3" fmla="*/ 1093 h 1094"/>
                <a:gd name="T4" fmla="*/ 226 w 4013"/>
                <a:gd name="T5" fmla="*/ 1093 h 1094"/>
                <a:gd name="T6" fmla="*/ 0 w 4013"/>
                <a:gd name="T7" fmla="*/ 867 h 1094"/>
                <a:gd name="T8" fmla="*/ 0 w 4013"/>
                <a:gd name="T9" fmla="*/ 225 h 1094"/>
                <a:gd name="T10" fmla="*/ 226 w 4013"/>
                <a:gd name="T11" fmla="*/ 0 h 1094"/>
                <a:gd name="T12" fmla="*/ 3786 w 4013"/>
                <a:gd name="T13" fmla="*/ 0 h 1094"/>
                <a:gd name="T14" fmla="*/ 4012 w 4013"/>
                <a:gd name="T15" fmla="*/ 225 h 1094"/>
                <a:gd name="T16" fmla="*/ 4012 w 4013"/>
                <a:gd name="T17" fmla="*/ 867 h 1094"/>
                <a:gd name="T18" fmla="*/ 3786 w 4013"/>
                <a:gd name="T1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094">
                  <a:moveTo>
                    <a:pt x="3786" y="1093"/>
                  </a:moveTo>
                  <a:lnTo>
                    <a:pt x="3786" y="1093"/>
                  </a:lnTo>
                  <a:cubicBezTo>
                    <a:pt x="226" y="1093"/>
                    <a:pt x="226" y="1093"/>
                    <a:pt x="226" y="1093"/>
                  </a:cubicBezTo>
                  <a:cubicBezTo>
                    <a:pt x="99" y="1093"/>
                    <a:pt x="0" y="993"/>
                    <a:pt x="0" y="86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99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99"/>
                    <a:pt x="4012" y="225"/>
                  </a:cubicBezTo>
                  <a:cubicBezTo>
                    <a:pt x="4012" y="867"/>
                    <a:pt x="4012" y="867"/>
                    <a:pt x="4012" y="867"/>
                  </a:cubicBezTo>
                  <a:cubicBezTo>
                    <a:pt x="4012" y="993"/>
                    <a:pt x="3913" y="1093"/>
                    <a:pt x="3786" y="10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329">
              <a:extLst>
                <a:ext uri="{FF2B5EF4-FFF2-40B4-BE49-F238E27FC236}">
                  <a16:creationId xmlns:a16="http://schemas.microsoft.com/office/drawing/2014/main" id="{DF373B5D-0DED-B045-98C3-8C9AF4B12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6038963"/>
              <a:ext cx="396396" cy="396396"/>
            </a:xfrm>
            <a:custGeom>
              <a:avLst/>
              <a:gdLst>
                <a:gd name="T0" fmla="*/ 389 w 390"/>
                <a:gd name="T1" fmla="*/ 198 h 389"/>
                <a:gd name="T2" fmla="*/ 389 w 390"/>
                <a:gd name="T3" fmla="*/ 198 h 389"/>
                <a:gd name="T4" fmla="*/ 199 w 390"/>
                <a:gd name="T5" fmla="*/ 388 h 389"/>
                <a:gd name="T6" fmla="*/ 0 w 390"/>
                <a:gd name="T7" fmla="*/ 198 h 389"/>
                <a:gd name="T8" fmla="*/ 199 w 390"/>
                <a:gd name="T9" fmla="*/ 0 h 389"/>
                <a:gd name="T10" fmla="*/ 389 w 390"/>
                <a:gd name="T11" fmla="*/ 19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89">
                  <a:moveTo>
                    <a:pt x="389" y="198"/>
                  </a:moveTo>
                  <a:lnTo>
                    <a:pt x="389" y="198"/>
                  </a:lnTo>
                  <a:cubicBezTo>
                    <a:pt x="389" y="307"/>
                    <a:pt x="308" y="388"/>
                    <a:pt x="199" y="388"/>
                  </a:cubicBezTo>
                  <a:cubicBezTo>
                    <a:pt x="91" y="388"/>
                    <a:pt x="0" y="307"/>
                    <a:pt x="0" y="198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Freeform 330">
              <a:extLst>
                <a:ext uri="{FF2B5EF4-FFF2-40B4-BE49-F238E27FC236}">
                  <a16:creationId xmlns:a16="http://schemas.microsoft.com/office/drawing/2014/main" id="{F5AFBDFF-23E9-1045-8CEB-BD9D7964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6192116"/>
              <a:ext cx="2824325" cy="85587"/>
            </a:xfrm>
            <a:custGeom>
              <a:avLst/>
              <a:gdLst>
                <a:gd name="T0" fmla="*/ 2729 w 2766"/>
                <a:gd name="T1" fmla="*/ 81 h 82"/>
                <a:gd name="T2" fmla="*/ 2729 w 2766"/>
                <a:gd name="T3" fmla="*/ 81 h 82"/>
                <a:gd name="T4" fmla="*/ 36 w 2766"/>
                <a:gd name="T5" fmla="*/ 81 h 82"/>
                <a:gd name="T6" fmla="*/ 0 w 2766"/>
                <a:gd name="T7" fmla="*/ 45 h 82"/>
                <a:gd name="T8" fmla="*/ 0 w 2766"/>
                <a:gd name="T9" fmla="*/ 45 h 82"/>
                <a:gd name="T10" fmla="*/ 36 w 2766"/>
                <a:gd name="T11" fmla="*/ 0 h 82"/>
                <a:gd name="T12" fmla="*/ 2729 w 2766"/>
                <a:gd name="T13" fmla="*/ 0 h 82"/>
                <a:gd name="T14" fmla="*/ 2765 w 2766"/>
                <a:gd name="T15" fmla="*/ 45 h 82"/>
                <a:gd name="T16" fmla="*/ 2765 w 2766"/>
                <a:gd name="T17" fmla="*/ 45 h 82"/>
                <a:gd name="T18" fmla="*/ 2729 w 2766"/>
                <a:gd name="T1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82">
                  <a:moveTo>
                    <a:pt x="2729" y="81"/>
                  </a:moveTo>
                  <a:lnTo>
                    <a:pt x="2729" y="81"/>
                  </a:lnTo>
                  <a:cubicBezTo>
                    <a:pt x="36" y="81"/>
                    <a:pt x="36" y="81"/>
                    <a:pt x="36" y="81"/>
                  </a:cubicBezTo>
                  <a:cubicBezTo>
                    <a:pt x="18" y="81"/>
                    <a:pt x="0" y="63"/>
                    <a:pt x="0" y="45"/>
                  </a:cubicBezTo>
                  <a:lnTo>
                    <a:pt x="0" y="45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18"/>
                    <a:pt x="2765" y="45"/>
                  </a:cubicBezTo>
                  <a:lnTo>
                    <a:pt x="2765" y="45"/>
                  </a:lnTo>
                  <a:cubicBezTo>
                    <a:pt x="2765" y="63"/>
                    <a:pt x="2747" y="81"/>
                    <a:pt x="2729" y="8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Freeform 331">
              <a:extLst>
                <a:ext uri="{FF2B5EF4-FFF2-40B4-BE49-F238E27FC236}">
                  <a16:creationId xmlns:a16="http://schemas.microsoft.com/office/drawing/2014/main" id="{67D0C245-1F1A-6144-94C3-CD8F10D7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5849774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332">
              <a:extLst>
                <a:ext uri="{FF2B5EF4-FFF2-40B4-BE49-F238E27FC236}">
                  <a16:creationId xmlns:a16="http://schemas.microsoft.com/office/drawing/2014/main" id="{FCDD25CF-4199-F34D-84AD-715DE1A95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102026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333">
              <a:extLst>
                <a:ext uri="{FF2B5EF4-FFF2-40B4-BE49-F238E27FC236}">
                  <a16:creationId xmlns:a16="http://schemas.microsoft.com/office/drawing/2014/main" id="{840C700F-3705-C749-BB6A-1F641FC7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349775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Freeform 334">
              <a:extLst>
                <a:ext uri="{FF2B5EF4-FFF2-40B4-BE49-F238E27FC236}">
                  <a16:creationId xmlns:a16="http://schemas.microsoft.com/office/drawing/2014/main" id="{3E0DCCC2-A631-2746-9E69-0D865C0C4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588512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335">
              <a:extLst>
                <a:ext uri="{FF2B5EF4-FFF2-40B4-BE49-F238E27FC236}">
                  <a16:creationId xmlns:a16="http://schemas.microsoft.com/office/drawing/2014/main" id="{AFDFB0BB-A8F6-CF45-8788-2BC59D51A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5831756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336">
              <a:extLst>
                <a:ext uri="{FF2B5EF4-FFF2-40B4-BE49-F238E27FC236}">
                  <a16:creationId xmlns:a16="http://schemas.microsoft.com/office/drawing/2014/main" id="{DEB996DD-9810-3A4E-BE1D-BCED2F558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016442"/>
              <a:ext cx="85587" cy="85584"/>
            </a:xfrm>
            <a:custGeom>
              <a:avLst/>
              <a:gdLst>
                <a:gd name="T0" fmla="*/ 82 w 83"/>
                <a:gd name="T1" fmla="*/ 46 h 83"/>
                <a:gd name="T2" fmla="*/ 82 w 83"/>
                <a:gd name="T3" fmla="*/ 46 h 83"/>
                <a:gd name="T4" fmla="*/ 46 w 83"/>
                <a:gd name="T5" fmla="*/ 82 h 83"/>
                <a:gd name="T6" fmla="*/ 0 w 83"/>
                <a:gd name="T7" fmla="*/ 46 h 83"/>
                <a:gd name="T8" fmla="*/ 46 w 83"/>
                <a:gd name="T9" fmla="*/ 0 h 83"/>
                <a:gd name="T10" fmla="*/ 82 w 83"/>
                <a:gd name="T11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46"/>
                  </a:moveTo>
                  <a:lnTo>
                    <a:pt x="82" y="4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46"/>
                  </a:cubicBezTo>
                  <a:cubicBezTo>
                    <a:pt x="0" y="19"/>
                    <a:pt x="18" y="0"/>
                    <a:pt x="46" y="0"/>
                  </a:cubicBezTo>
                  <a:cubicBezTo>
                    <a:pt x="63" y="0"/>
                    <a:pt x="82" y="19"/>
                    <a:pt x="82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8" name="Freeform 337">
              <a:extLst>
                <a:ext uri="{FF2B5EF4-FFF2-40B4-BE49-F238E27FC236}">
                  <a16:creationId xmlns:a16="http://schemas.microsoft.com/office/drawing/2014/main" id="{79E84F80-A47E-9B45-90AE-4446FC1A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201125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2"/>
                    <a:pt x="46" y="82"/>
                  </a:cubicBezTo>
                  <a:cubicBezTo>
                    <a:pt x="18" y="82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338">
              <a:extLst>
                <a:ext uri="{FF2B5EF4-FFF2-40B4-BE49-F238E27FC236}">
                  <a16:creationId xmlns:a16="http://schemas.microsoft.com/office/drawing/2014/main" id="{8497DD7F-DBCD-4C4F-9FFE-B8B5800B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385811"/>
              <a:ext cx="85587" cy="85584"/>
            </a:xfrm>
            <a:custGeom>
              <a:avLst/>
              <a:gdLst>
                <a:gd name="T0" fmla="*/ 82 w 83"/>
                <a:gd name="T1" fmla="*/ 36 h 82"/>
                <a:gd name="T2" fmla="*/ 82 w 83"/>
                <a:gd name="T3" fmla="*/ 36 h 82"/>
                <a:gd name="T4" fmla="*/ 46 w 83"/>
                <a:gd name="T5" fmla="*/ 81 h 82"/>
                <a:gd name="T6" fmla="*/ 0 w 83"/>
                <a:gd name="T7" fmla="*/ 36 h 82"/>
                <a:gd name="T8" fmla="*/ 46 w 83"/>
                <a:gd name="T9" fmla="*/ 0 h 82"/>
                <a:gd name="T10" fmla="*/ 82 w 83"/>
                <a:gd name="T11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0" name="Freeform 339">
              <a:extLst>
                <a:ext uri="{FF2B5EF4-FFF2-40B4-BE49-F238E27FC236}">
                  <a16:creationId xmlns:a16="http://schemas.microsoft.com/office/drawing/2014/main" id="{9B6B8676-791C-8F4A-914E-E32299DA6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561485"/>
              <a:ext cx="85587" cy="94596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340">
              <a:extLst>
                <a:ext uri="{FF2B5EF4-FFF2-40B4-BE49-F238E27FC236}">
                  <a16:creationId xmlns:a16="http://schemas.microsoft.com/office/drawing/2014/main" id="{8084B278-B92F-7849-8F03-924F8FD78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6867791"/>
              <a:ext cx="4099098" cy="1126126"/>
            </a:xfrm>
            <a:custGeom>
              <a:avLst/>
              <a:gdLst>
                <a:gd name="T0" fmla="*/ 3786 w 4013"/>
                <a:gd name="T1" fmla="*/ 1103 h 1104"/>
                <a:gd name="T2" fmla="*/ 3786 w 4013"/>
                <a:gd name="T3" fmla="*/ 1103 h 1104"/>
                <a:gd name="T4" fmla="*/ 226 w 4013"/>
                <a:gd name="T5" fmla="*/ 1103 h 1104"/>
                <a:gd name="T6" fmla="*/ 0 w 4013"/>
                <a:gd name="T7" fmla="*/ 868 h 1104"/>
                <a:gd name="T8" fmla="*/ 0 w 4013"/>
                <a:gd name="T9" fmla="*/ 235 h 1104"/>
                <a:gd name="T10" fmla="*/ 226 w 4013"/>
                <a:gd name="T11" fmla="*/ 0 h 1104"/>
                <a:gd name="T12" fmla="*/ 3786 w 4013"/>
                <a:gd name="T13" fmla="*/ 0 h 1104"/>
                <a:gd name="T14" fmla="*/ 4012 w 4013"/>
                <a:gd name="T15" fmla="*/ 235 h 1104"/>
                <a:gd name="T16" fmla="*/ 4012 w 4013"/>
                <a:gd name="T17" fmla="*/ 868 h 1104"/>
                <a:gd name="T18" fmla="*/ 3786 w 4013"/>
                <a:gd name="T19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104">
                  <a:moveTo>
                    <a:pt x="3786" y="1103"/>
                  </a:moveTo>
                  <a:lnTo>
                    <a:pt x="3786" y="1103"/>
                  </a:lnTo>
                  <a:cubicBezTo>
                    <a:pt x="226" y="1103"/>
                    <a:pt x="226" y="1103"/>
                    <a:pt x="226" y="1103"/>
                  </a:cubicBezTo>
                  <a:cubicBezTo>
                    <a:pt x="99" y="1103"/>
                    <a:pt x="0" y="994"/>
                    <a:pt x="0" y="86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8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108"/>
                    <a:pt x="4012" y="235"/>
                  </a:cubicBezTo>
                  <a:cubicBezTo>
                    <a:pt x="4012" y="868"/>
                    <a:pt x="4012" y="868"/>
                    <a:pt x="4012" y="868"/>
                  </a:cubicBezTo>
                  <a:cubicBezTo>
                    <a:pt x="4012" y="994"/>
                    <a:pt x="3913" y="1103"/>
                    <a:pt x="3786" y="11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341">
              <a:extLst>
                <a:ext uri="{FF2B5EF4-FFF2-40B4-BE49-F238E27FC236}">
                  <a16:creationId xmlns:a16="http://schemas.microsoft.com/office/drawing/2014/main" id="{D1CEB10B-19FB-2C4C-8E8C-61FC42E4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7228151"/>
              <a:ext cx="396396" cy="405405"/>
            </a:xfrm>
            <a:custGeom>
              <a:avLst/>
              <a:gdLst>
                <a:gd name="T0" fmla="*/ 389 w 390"/>
                <a:gd name="T1" fmla="*/ 198 h 398"/>
                <a:gd name="T2" fmla="*/ 389 w 390"/>
                <a:gd name="T3" fmla="*/ 198 h 398"/>
                <a:gd name="T4" fmla="*/ 199 w 390"/>
                <a:gd name="T5" fmla="*/ 397 h 398"/>
                <a:gd name="T6" fmla="*/ 0 w 390"/>
                <a:gd name="T7" fmla="*/ 198 h 398"/>
                <a:gd name="T8" fmla="*/ 199 w 390"/>
                <a:gd name="T9" fmla="*/ 0 h 398"/>
                <a:gd name="T10" fmla="*/ 389 w 390"/>
                <a:gd name="T11" fmla="*/ 1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8">
                  <a:moveTo>
                    <a:pt x="389" y="198"/>
                  </a:moveTo>
                  <a:lnTo>
                    <a:pt x="389" y="198"/>
                  </a:lnTo>
                  <a:cubicBezTo>
                    <a:pt x="389" y="307"/>
                    <a:pt x="308" y="397"/>
                    <a:pt x="199" y="397"/>
                  </a:cubicBezTo>
                  <a:cubicBezTo>
                    <a:pt x="91" y="397"/>
                    <a:pt x="0" y="307"/>
                    <a:pt x="0" y="198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342">
              <a:extLst>
                <a:ext uri="{FF2B5EF4-FFF2-40B4-BE49-F238E27FC236}">
                  <a16:creationId xmlns:a16="http://schemas.microsoft.com/office/drawing/2014/main" id="{42905BF4-4D46-5049-B5AA-B2A1CEAE4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7394819"/>
              <a:ext cx="2824325" cy="76575"/>
            </a:xfrm>
            <a:custGeom>
              <a:avLst/>
              <a:gdLst>
                <a:gd name="T0" fmla="*/ 2729 w 2766"/>
                <a:gd name="T1" fmla="*/ 73 h 74"/>
                <a:gd name="T2" fmla="*/ 2729 w 2766"/>
                <a:gd name="T3" fmla="*/ 73 h 74"/>
                <a:gd name="T4" fmla="*/ 36 w 2766"/>
                <a:gd name="T5" fmla="*/ 73 h 74"/>
                <a:gd name="T6" fmla="*/ 0 w 2766"/>
                <a:gd name="T7" fmla="*/ 36 h 74"/>
                <a:gd name="T8" fmla="*/ 0 w 2766"/>
                <a:gd name="T9" fmla="*/ 36 h 74"/>
                <a:gd name="T10" fmla="*/ 36 w 2766"/>
                <a:gd name="T11" fmla="*/ 0 h 74"/>
                <a:gd name="T12" fmla="*/ 2729 w 2766"/>
                <a:gd name="T13" fmla="*/ 0 h 74"/>
                <a:gd name="T14" fmla="*/ 2765 w 2766"/>
                <a:gd name="T15" fmla="*/ 36 h 74"/>
                <a:gd name="T16" fmla="*/ 2765 w 2766"/>
                <a:gd name="T17" fmla="*/ 36 h 74"/>
                <a:gd name="T18" fmla="*/ 2729 w 2766"/>
                <a:gd name="T19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74">
                  <a:moveTo>
                    <a:pt x="2729" y="73"/>
                  </a:moveTo>
                  <a:lnTo>
                    <a:pt x="2729" y="73"/>
                  </a:lnTo>
                  <a:cubicBezTo>
                    <a:pt x="36" y="73"/>
                    <a:pt x="36" y="73"/>
                    <a:pt x="36" y="73"/>
                  </a:cubicBezTo>
                  <a:cubicBezTo>
                    <a:pt x="18" y="73"/>
                    <a:pt x="0" y="55"/>
                    <a:pt x="0" y="36"/>
                  </a:cubicBezTo>
                  <a:lnTo>
                    <a:pt x="0" y="36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9"/>
                    <a:pt x="2765" y="36"/>
                  </a:cubicBezTo>
                  <a:lnTo>
                    <a:pt x="2765" y="36"/>
                  </a:lnTo>
                  <a:cubicBezTo>
                    <a:pt x="2765" y="55"/>
                    <a:pt x="2747" y="73"/>
                    <a:pt x="2729" y="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343">
              <a:extLst>
                <a:ext uri="{FF2B5EF4-FFF2-40B4-BE49-F238E27FC236}">
                  <a16:creationId xmlns:a16="http://schemas.microsoft.com/office/drawing/2014/main" id="{BA4901A8-5413-9640-B8B1-DCAEAB76B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043468"/>
              <a:ext cx="211713" cy="76575"/>
            </a:xfrm>
            <a:custGeom>
              <a:avLst/>
              <a:gdLst>
                <a:gd name="T0" fmla="*/ 181 w 209"/>
                <a:gd name="T1" fmla="*/ 72 h 73"/>
                <a:gd name="T2" fmla="*/ 181 w 209"/>
                <a:gd name="T3" fmla="*/ 72 h 73"/>
                <a:gd name="T4" fmla="*/ 36 w 209"/>
                <a:gd name="T5" fmla="*/ 72 h 73"/>
                <a:gd name="T6" fmla="*/ 0 w 209"/>
                <a:gd name="T7" fmla="*/ 36 h 73"/>
                <a:gd name="T8" fmla="*/ 0 w 209"/>
                <a:gd name="T9" fmla="*/ 36 h 73"/>
                <a:gd name="T10" fmla="*/ 36 w 209"/>
                <a:gd name="T11" fmla="*/ 0 h 73"/>
                <a:gd name="T12" fmla="*/ 181 w 209"/>
                <a:gd name="T13" fmla="*/ 0 h 73"/>
                <a:gd name="T14" fmla="*/ 208 w 209"/>
                <a:gd name="T15" fmla="*/ 36 h 73"/>
                <a:gd name="T16" fmla="*/ 208 w 209"/>
                <a:gd name="T17" fmla="*/ 36 h 73"/>
                <a:gd name="T18" fmla="*/ 181 w 20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73">
                  <a:moveTo>
                    <a:pt x="181" y="72"/>
                  </a:moveTo>
                  <a:lnTo>
                    <a:pt x="181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72"/>
                    <a:pt x="181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Freeform 344">
              <a:extLst>
                <a:ext uri="{FF2B5EF4-FFF2-40B4-BE49-F238E27FC236}">
                  <a16:creationId xmlns:a16="http://schemas.microsoft.com/office/drawing/2014/main" id="{3D8EA846-D543-2648-BAB3-49C49992A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291214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6" name="Freeform 345">
              <a:extLst>
                <a:ext uri="{FF2B5EF4-FFF2-40B4-BE49-F238E27FC236}">
                  <a16:creationId xmlns:a16="http://schemas.microsoft.com/office/drawing/2014/main" id="{C1D8C191-C8C6-FA49-B58F-99EE829C3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543467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346">
              <a:extLst>
                <a:ext uri="{FF2B5EF4-FFF2-40B4-BE49-F238E27FC236}">
                  <a16:creationId xmlns:a16="http://schemas.microsoft.com/office/drawing/2014/main" id="{47F69696-27A9-A141-8E39-2B9E2625F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782207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347">
              <a:extLst>
                <a:ext uri="{FF2B5EF4-FFF2-40B4-BE49-F238E27FC236}">
                  <a16:creationId xmlns:a16="http://schemas.microsoft.com/office/drawing/2014/main" id="{618C9527-B187-A249-9572-5FDB72FE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025450"/>
              <a:ext cx="85587" cy="85584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348">
              <a:extLst>
                <a:ext uri="{FF2B5EF4-FFF2-40B4-BE49-F238E27FC236}">
                  <a16:creationId xmlns:a16="http://schemas.microsoft.com/office/drawing/2014/main" id="{8D620BC4-882A-2643-9920-057976DC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210133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Freeform 349">
              <a:extLst>
                <a:ext uri="{FF2B5EF4-FFF2-40B4-BE49-F238E27FC236}">
                  <a16:creationId xmlns:a16="http://schemas.microsoft.com/office/drawing/2014/main" id="{0CE85F70-2630-6146-8D3A-3036EC6F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394819"/>
              <a:ext cx="85587" cy="85584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" name="Freeform 350">
              <a:extLst>
                <a:ext uri="{FF2B5EF4-FFF2-40B4-BE49-F238E27FC236}">
                  <a16:creationId xmlns:a16="http://schemas.microsoft.com/office/drawing/2014/main" id="{6C9E5262-0443-754C-A6A3-59F2EAA8D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579503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2"/>
                    <a:pt x="46" y="82"/>
                  </a:cubicBezTo>
                  <a:cubicBezTo>
                    <a:pt x="18" y="82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2" name="Freeform 351">
              <a:extLst>
                <a:ext uri="{FF2B5EF4-FFF2-40B4-BE49-F238E27FC236}">
                  <a16:creationId xmlns:a16="http://schemas.microsoft.com/office/drawing/2014/main" id="{0BCD641C-3C43-4849-8BAE-FD3B5854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755180"/>
              <a:ext cx="85587" cy="94593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27"/>
                    <a:pt x="18" y="0"/>
                    <a:pt x="46" y="0"/>
                  </a:cubicBezTo>
                  <a:cubicBezTo>
                    <a:pt x="63" y="0"/>
                    <a:pt x="82" y="27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352">
              <a:extLst>
                <a:ext uri="{FF2B5EF4-FFF2-40B4-BE49-F238E27FC236}">
                  <a16:creationId xmlns:a16="http://schemas.microsoft.com/office/drawing/2014/main" id="{EB51A488-6A89-3A4C-9D6A-13AD920D3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8056980"/>
              <a:ext cx="4099098" cy="1126126"/>
            </a:xfrm>
            <a:custGeom>
              <a:avLst/>
              <a:gdLst>
                <a:gd name="T0" fmla="*/ 3786 w 4013"/>
                <a:gd name="T1" fmla="*/ 1103 h 1104"/>
                <a:gd name="T2" fmla="*/ 3786 w 4013"/>
                <a:gd name="T3" fmla="*/ 1103 h 1104"/>
                <a:gd name="T4" fmla="*/ 226 w 4013"/>
                <a:gd name="T5" fmla="*/ 1103 h 1104"/>
                <a:gd name="T6" fmla="*/ 0 w 4013"/>
                <a:gd name="T7" fmla="*/ 868 h 1104"/>
                <a:gd name="T8" fmla="*/ 0 w 4013"/>
                <a:gd name="T9" fmla="*/ 235 h 1104"/>
                <a:gd name="T10" fmla="*/ 226 w 4013"/>
                <a:gd name="T11" fmla="*/ 0 h 1104"/>
                <a:gd name="T12" fmla="*/ 3786 w 4013"/>
                <a:gd name="T13" fmla="*/ 0 h 1104"/>
                <a:gd name="T14" fmla="*/ 4012 w 4013"/>
                <a:gd name="T15" fmla="*/ 235 h 1104"/>
                <a:gd name="T16" fmla="*/ 4012 w 4013"/>
                <a:gd name="T17" fmla="*/ 868 h 1104"/>
                <a:gd name="T18" fmla="*/ 3786 w 4013"/>
                <a:gd name="T19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104">
                  <a:moveTo>
                    <a:pt x="3786" y="1103"/>
                  </a:moveTo>
                  <a:lnTo>
                    <a:pt x="3786" y="1103"/>
                  </a:lnTo>
                  <a:cubicBezTo>
                    <a:pt x="226" y="1103"/>
                    <a:pt x="226" y="1103"/>
                    <a:pt x="226" y="1103"/>
                  </a:cubicBezTo>
                  <a:cubicBezTo>
                    <a:pt x="99" y="1103"/>
                    <a:pt x="0" y="995"/>
                    <a:pt x="0" y="86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9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109"/>
                    <a:pt x="4012" y="235"/>
                  </a:cubicBezTo>
                  <a:cubicBezTo>
                    <a:pt x="4012" y="868"/>
                    <a:pt x="4012" y="868"/>
                    <a:pt x="4012" y="868"/>
                  </a:cubicBezTo>
                  <a:cubicBezTo>
                    <a:pt x="4012" y="995"/>
                    <a:pt x="3913" y="1103"/>
                    <a:pt x="3786" y="11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Freeform 353">
              <a:extLst>
                <a:ext uri="{FF2B5EF4-FFF2-40B4-BE49-F238E27FC236}">
                  <a16:creationId xmlns:a16="http://schemas.microsoft.com/office/drawing/2014/main" id="{BAAAE2BE-9BE3-984D-B712-2913E1760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8417340"/>
              <a:ext cx="396396" cy="405405"/>
            </a:xfrm>
            <a:custGeom>
              <a:avLst/>
              <a:gdLst>
                <a:gd name="T0" fmla="*/ 389 w 390"/>
                <a:gd name="T1" fmla="*/ 199 h 398"/>
                <a:gd name="T2" fmla="*/ 389 w 390"/>
                <a:gd name="T3" fmla="*/ 199 h 398"/>
                <a:gd name="T4" fmla="*/ 199 w 390"/>
                <a:gd name="T5" fmla="*/ 397 h 398"/>
                <a:gd name="T6" fmla="*/ 0 w 390"/>
                <a:gd name="T7" fmla="*/ 199 h 398"/>
                <a:gd name="T8" fmla="*/ 199 w 390"/>
                <a:gd name="T9" fmla="*/ 0 h 398"/>
                <a:gd name="T10" fmla="*/ 389 w 390"/>
                <a:gd name="T11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8">
                  <a:moveTo>
                    <a:pt x="389" y="199"/>
                  </a:moveTo>
                  <a:lnTo>
                    <a:pt x="389" y="199"/>
                  </a:lnTo>
                  <a:cubicBezTo>
                    <a:pt x="389" y="307"/>
                    <a:pt x="308" y="397"/>
                    <a:pt x="199" y="397"/>
                  </a:cubicBezTo>
                  <a:cubicBezTo>
                    <a:pt x="91" y="397"/>
                    <a:pt x="0" y="307"/>
                    <a:pt x="0" y="199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5" name="Freeform 354">
              <a:extLst>
                <a:ext uri="{FF2B5EF4-FFF2-40B4-BE49-F238E27FC236}">
                  <a16:creationId xmlns:a16="http://schemas.microsoft.com/office/drawing/2014/main" id="{EE9A9BA6-BF91-A646-8B95-99605738C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8584008"/>
              <a:ext cx="2824325" cy="76575"/>
            </a:xfrm>
            <a:custGeom>
              <a:avLst/>
              <a:gdLst>
                <a:gd name="T0" fmla="*/ 2729 w 2766"/>
                <a:gd name="T1" fmla="*/ 72 h 73"/>
                <a:gd name="T2" fmla="*/ 2729 w 2766"/>
                <a:gd name="T3" fmla="*/ 72 h 73"/>
                <a:gd name="T4" fmla="*/ 36 w 2766"/>
                <a:gd name="T5" fmla="*/ 72 h 73"/>
                <a:gd name="T6" fmla="*/ 0 w 2766"/>
                <a:gd name="T7" fmla="*/ 36 h 73"/>
                <a:gd name="T8" fmla="*/ 0 w 2766"/>
                <a:gd name="T9" fmla="*/ 36 h 73"/>
                <a:gd name="T10" fmla="*/ 36 w 2766"/>
                <a:gd name="T11" fmla="*/ 0 h 73"/>
                <a:gd name="T12" fmla="*/ 2729 w 2766"/>
                <a:gd name="T13" fmla="*/ 0 h 73"/>
                <a:gd name="T14" fmla="*/ 2765 w 2766"/>
                <a:gd name="T15" fmla="*/ 36 h 73"/>
                <a:gd name="T16" fmla="*/ 2765 w 2766"/>
                <a:gd name="T17" fmla="*/ 36 h 73"/>
                <a:gd name="T18" fmla="*/ 2729 w 2766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73">
                  <a:moveTo>
                    <a:pt x="2729" y="72"/>
                  </a:moveTo>
                  <a:lnTo>
                    <a:pt x="2729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7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17"/>
                    <a:pt x="2765" y="36"/>
                  </a:cubicBezTo>
                  <a:lnTo>
                    <a:pt x="2765" y="36"/>
                  </a:lnTo>
                  <a:cubicBezTo>
                    <a:pt x="2765" y="54"/>
                    <a:pt x="2747" y="72"/>
                    <a:pt x="2729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6" name="Freeform 355">
              <a:extLst>
                <a:ext uri="{FF2B5EF4-FFF2-40B4-BE49-F238E27FC236}">
                  <a16:creationId xmlns:a16="http://schemas.microsoft.com/office/drawing/2014/main" id="{D8091FDC-A731-9841-8F41-A41C9A60F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232657"/>
              <a:ext cx="211713" cy="76575"/>
            </a:xfrm>
            <a:custGeom>
              <a:avLst/>
              <a:gdLst>
                <a:gd name="T0" fmla="*/ 181 w 209"/>
                <a:gd name="T1" fmla="*/ 72 h 73"/>
                <a:gd name="T2" fmla="*/ 181 w 209"/>
                <a:gd name="T3" fmla="*/ 72 h 73"/>
                <a:gd name="T4" fmla="*/ 36 w 209"/>
                <a:gd name="T5" fmla="*/ 72 h 73"/>
                <a:gd name="T6" fmla="*/ 0 w 209"/>
                <a:gd name="T7" fmla="*/ 36 h 73"/>
                <a:gd name="T8" fmla="*/ 0 w 209"/>
                <a:gd name="T9" fmla="*/ 36 h 73"/>
                <a:gd name="T10" fmla="*/ 36 w 209"/>
                <a:gd name="T11" fmla="*/ 0 h 73"/>
                <a:gd name="T12" fmla="*/ 181 w 209"/>
                <a:gd name="T13" fmla="*/ 0 h 73"/>
                <a:gd name="T14" fmla="*/ 208 w 209"/>
                <a:gd name="T15" fmla="*/ 36 h 73"/>
                <a:gd name="T16" fmla="*/ 208 w 209"/>
                <a:gd name="T17" fmla="*/ 36 h 73"/>
                <a:gd name="T18" fmla="*/ 181 w 20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73">
                  <a:moveTo>
                    <a:pt x="181" y="72"/>
                  </a:moveTo>
                  <a:lnTo>
                    <a:pt x="181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72"/>
                    <a:pt x="181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Freeform 356">
              <a:extLst>
                <a:ext uri="{FF2B5EF4-FFF2-40B4-BE49-F238E27FC236}">
                  <a16:creationId xmlns:a16="http://schemas.microsoft.com/office/drawing/2014/main" id="{DA68274C-FFE4-4E4C-BF06-D503A19F0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484909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Freeform 357">
              <a:extLst>
                <a:ext uri="{FF2B5EF4-FFF2-40B4-BE49-F238E27FC236}">
                  <a16:creationId xmlns:a16="http://schemas.microsoft.com/office/drawing/2014/main" id="{20B0CCCC-83FB-264B-A5F9-0F89B4CA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732655"/>
              <a:ext cx="211713" cy="67569"/>
            </a:xfrm>
            <a:custGeom>
              <a:avLst/>
              <a:gdLst>
                <a:gd name="T0" fmla="*/ 181 w 209"/>
                <a:gd name="T1" fmla="*/ 64 h 65"/>
                <a:gd name="T2" fmla="*/ 181 w 209"/>
                <a:gd name="T3" fmla="*/ 64 h 65"/>
                <a:gd name="T4" fmla="*/ 36 w 209"/>
                <a:gd name="T5" fmla="*/ 64 h 65"/>
                <a:gd name="T6" fmla="*/ 0 w 209"/>
                <a:gd name="T7" fmla="*/ 27 h 65"/>
                <a:gd name="T8" fmla="*/ 0 w 209"/>
                <a:gd name="T9" fmla="*/ 27 h 65"/>
                <a:gd name="T10" fmla="*/ 36 w 209"/>
                <a:gd name="T11" fmla="*/ 0 h 65"/>
                <a:gd name="T12" fmla="*/ 181 w 209"/>
                <a:gd name="T13" fmla="*/ 0 h 65"/>
                <a:gd name="T14" fmla="*/ 208 w 209"/>
                <a:gd name="T15" fmla="*/ 27 h 65"/>
                <a:gd name="T16" fmla="*/ 208 w 209"/>
                <a:gd name="T17" fmla="*/ 27 h 65"/>
                <a:gd name="T18" fmla="*/ 181 w 209"/>
                <a:gd name="T1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5">
                  <a:moveTo>
                    <a:pt x="181" y="64"/>
                  </a:moveTo>
                  <a:lnTo>
                    <a:pt x="181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4"/>
                    <a:pt x="181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Freeform 358">
              <a:extLst>
                <a:ext uri="{FF2B5EF4-FFF2-40B4-BE49-F238E27FC236}">
                  <a16:creationId xmlns:a16="http://schemas.microsoft.com/office/drawing/2014/main" id="{11CF12A2-3C22-9440-915D-3E4CA48C1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971395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Freeform 359">
              <a:extLst>
                <a:ext uri="{FF2B5EF4-FFF2-40B4-BE49-F238E27FC236}">
                  <a16:creationId xmlns:a16="http://schemas.microsoft.com/office/drawing/2014/main" id="{357BAF74-6021-A940-973E-7D18B02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214639"/>
              <a:ext cx="85587" cy="94593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" name="Freeform 360">
              <a:extLst>
                <a:ext uri="{FF2B5EF4-FFF2-40B4-BE49-F238E27FC236}">
                  <a16:creationId xmlns:a16="http://schemas.microsoft.com/office/drawing/2014/main" id="{7CF0FE6F-E180-A642-8415-C577C18DC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399322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Freeform 361">
              <a:extLst>
                <a:ext uri="{FF2B5EF4-FFF2-40B4-BE49-F238E27FC236}">
                  <a16:creationId xmlns:a16="http://schemas.microsoft.com/office/drawing/2014/main" id="{395AF6D8-938A-A148-8F8D-32487FE17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584008"/>
              <a:ext cx="85587" cy="85584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7"/>
                    <a:pt x="18" y="0"/>
                    <a:pt x="46" y="0"/>
                  </a:cubicBezTo>
                  <a:cubicBezTo>
                    <a:pt x="63" y="0"/>
                    <a:pt x="82" y="17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Freeform 362">
              <a:extLst>
                <a:ext uri="{FF2B5EF4-FFF2-40B4-BE49-F238E27FC236}">
                  <a16:creationId xmlns:a16="http://schemas.microsoft.com/office/drawing/2014/main" id="{613CCC0F-7F48-764F-BBB1-14FE8FDA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768691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Freeform 363">
              <a:extLst>
                <a:ext uri="{FF2B5EF4-FFF2-40B4-BE49-F238E27FC236}">
                  <a16:creationId xmlns:a16="http://schemas.microsoft.com/office/drawing/2014/main" id="{FB7375F3-5F96-B94F-95E4-86BCC3F35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953377"/>
              <a:ext cx="85587" cy="85584"/>
            </a:xfrm>
            <a:custGeom>
              <a:avLst/>
              <a:gdLst>
                <a:gd name="T0" fmla="*/ 82 w 83"/>
                <a:gd name="T1" fmla="*/ 36 h 82"/>
                <a:gd name="T2" fmla="*/ 82 w 83"/>
                <a:gd name="T3" fmla="*/ 36 h 82"/>
                <a:gd name="T4" fmla="*/ 46 w 83"/>
                <a:gd name="T5" fmla="*/ 81 h 82"/>
                <a:gd name="T6" fmla="*/ 0 w 83"/>
                <a:gd name="T7" fmla="*/ 36 h 82"/>
                <a:gd name="T8" fmla="*/ 46 w 83"/>
                <a:gd name="T9" fmla="*/ 0 h 82"/>
                <a:gd name="T10" fmla="*/ 82 w 83"/>
                <a:gd name="T11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55" name="Right Arrow 254">
            <a:extLst>
              <a:ext uri="{FF2B5EF4-FFF2-40B4-BE49-F238E27FC236}">
                <a16:creationId xmlns:a16="http://schemas.microsoft.com/office/drawing/2014/main" id="{FED1F21B-FDFE-C341-B885-0053B1D7AF11}"/>
              </a:ext>
            </a:extLst>
          </p:cNvPr>
          <p:cNvSpPr/>
          <p:nvPr/>
        </p:nvSpPr>
        <p:spPr>
          <a:xfrm rot="16200000">
            <a:off x="11400844" y="6489333"/>
            <a:ext cx="1354680" cy="1243038"/>
          </a:xfrm>
          <a:prstGeom prst="rightArrow">
            <a:avLst>
              <a:gd name="adj1" fmla="val 6609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43765B13-7265-BC43-83C2-4FBEF8DB7360}"/>
              </a:ext>
            </a:extLst>
          </p:cNvPr>
          <p:cNvSpPr/>
          <p:nvPr/>
        </p:nvSpPr>
        <p:spPr>
          <a:xfrm rot="19800000">
            <a:off x="14704058" y="7838813"/>
            <a:ext cx="1354680" cy="1243038"/>
          </a:xfrm>
          <a:prstGeom prst="rightArrow">
            <a:avLst>
              <a:gd name="adj1" fmla="val 6609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3986B996-2081-6D4E-AC76-F1E36BE2B058}"/>
              </a:ext>
            </a:extLst>
          </p:cNvPr>
          <p:cNvSpPr/>
          <p:nvPr/>
        </p:nvSpPr>
        <p:spPr>
          <a:xfrm rot="1800000" flipH="1">
            <a:off x="8101121" y="7838814"/>
            <a:ext cx="1354680" cy="1243038"/>
          </a:xfrm>
          <a:prstGeom prst="rightArrow">
            <a:avLst>
              <a:gd name="adj1" fmla="val 6609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634702EF-DF7C-EB46-B922-126D772AD450}"/>
              </a:ext>
            </a:extLst>
          </p:cNvPr>
          <p:cNvSpPr/>
          <p:nvPr/>
        </p:nvSpPr>
        <p:spPr>
          <a:xfrm rot="10800000">
            <a:off x="7382677" y="10603134"/>
            <a:ext cx="1354680" cy="1243038"/>
          </a:xfrm>
          <a:prstGeom prst="rightArrow">
            <a:avLst>
              <a:gd name="adj1" fmla="val 6609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ight Arrow 259">
            <a:extLst>
              <a:ext uri="{FF2B5EF4-FFF2-40B4-BE49-F238E27FC236}">
                <a16:creationId xmlns:a16="http://schemas.microsoft.com/office/drawing/2014/main" id="{3B422A5D-6BF1-8E43-923F-7E76CD6B4E1F}"/>
              </a:ext>
            </a:extLst>
          </p:cNvPr>
          <p:cNvSpPr/>
          <p:nvPr/>
        </p:nvSpPr>
        <p:spPr>
          <a:xfrm>
            <a:off x="15381398" y="10603134"/>
            <a:ext cx="1354680" cy="1243038"/>
          </a:xfrm>
          <a:prstGeom prst="rightArrow">
            <a:avLst>
              <a:gd name="adj1" fmla="val 6609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upo 349">
            <a:extLst>
              <a:ext uri="{FF2B5EF4-FFF2-40B4-BE49-F238E27FC236}">
                <a16:creationId xmlns:a16="http://schemas.microsoft.com/office/drawing/2014/main" id="{B7300129-FCB0-DA40-99AB-B95DAA3308A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6" name="CuadroTexto 350">
              <a:extLst>
                <a:ext uri="{FF2B5EF4-FFF2-40B4-BE49-F238E27FC236}">
                  <a16:creationId xmlns:a16="http://schemas.microsoft.com/office/drawing/2014/main" id="{526EF087-452F-FA4F-AB1A-BC9318DC3479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77" name="CuadroTexto 351">
              <a:extLst>
                <a:ext uri="{FF2B5EF4-FFF2-40B4-BE49-F238E27FC236}">
                  <a16:creationId xmlns:a16="http://schemas.microsoft.com/office/drawing/2014/main" id="{DD370604-450E-6A49-98E8-144CA1C9EB7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9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7A6034-CA56-EB42-8E64-677D9A6A2098}"/>
              </a:ext>
            </a:extLst>
          </p:cNvPr>
          <p:cNvGrpSpPr/>
          <p:nvPr/>
        </p:nvGrpSpPr>
        <p:grpSpPr>
          <a:xfrm>
            <a:off x="4759987" y="3640868"/>
            <a:ext cx="14830988" cy="7642363"/>
            <a:chOff x="4759987" y="3640868"/>
            <a:chExt cx="14830988" cy="7642363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6" name="Freeform 1">
              <a:extLst>
                <a:ext uri="{FF2B5EF4-FFF2-40B4-BE49-F238E27FC236}">
                  <a16:creationId xmlns:a16="http://schemas.microsoft.com/office/drawing/2014/main" id="{DED87653-EED3-1145-BFE0-7FFA23EE9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3640868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7482E86C-1595-8341-B7AA-D9FFD6DA4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3640868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3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4ACB8A91-9D10-A440-A898-6CE4FBEF7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364086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B3156BD-58A2-7540-ABE5-4C608EB9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364086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49B6B1F-C5CC-DA4F-B204-D09704D68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364086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61123-D3EC-454A-B4CA-3D1DCD3F5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364086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78" y="98"/>
                    <a:pt x="118" y="79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BBAC14-BC52-664C-A96B-8C084825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3640868"/>
              <a:ext cx="102315" cy="97865"/>
            </a:xfrm>
            <a:custGeom>
              <a:avLst/>
              <a:gdLst>
                <a:gd name="T0" fmla="*/ 39 w 100"/>
                <a:gd name="T1" fmla="*/ 0 h 99"/>
                <a:gd name="T2" fmla="*/ 39 w 100"/>
                <a:gd name="T3" fmla="*/ 0 h 99"/>
                <a:gd name="T4" fmla="*/ 0 w 100"/>
                <a:gd name="T5" fmla="*/ 39 h 99"/>
                <a:gd name="T6" fmla="*/ 39 w 100"/>
                <a:gd name="T7" fmla="*/ 98 h 99"/>
                <a:gd name="T8" fmla="*/ 99 w 100"/>
                <a:gd name="T9" fmla="*/ 39 h 99"/>
                <a:gd name="T10" fmla="*/ 3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9" y="79"/>
                    <a:pt x="99" y="39"/>
                  </a:cubicBezTo>
                  <a:cubicBezTo>
                    <a:pt x="99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F59D7A24-754D-9546-BC2A-50D4C7548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3640868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39 h 99"/>
                <a:gd name="T6" fmla="*/ 60 w 99"/>
                <a:gd name="T7" fmla="*/ 98 h 99"/>
                <a:gd name="T8" fmla="*/ 98 w 99"/>
                <a:gd name="T9" fmla="*/ 3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6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268853-0BFE-3D42-9C89-75FD96D5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313" y="3640868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7" y="79"/>
                    <a:pt x="117" y="39"/>
                  </a:cubicBezTo>
                  <a:cubicBezTo>
                    <a:pt x="117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3ED08BC-8DF1-094E-8171-E0A9F138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006" y="364086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B0D10BA-0756-8146-9277-AE6ABBE4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9355" y="3640868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7AA56BE-D2E1-5646-8269-2AB894F9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3778770"/>
              <a:ext cx="120108" cy="102312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59 h 100"/>
                <a:gd name="T6" fmla="*/ 58 w 118"/>
                <a:gd name="T7" fmla="*/ 99 h 100"/>
                <a:gd name="T8" fmla="*/ 117 w 118"/>
                <a:gd name="T9" fmla="*/ 59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9"/>
                    <a:pt x="58" y="99"/>
                  </a:cubicBezTo>
                  <a:cubicBezTo>
                    <a:pt x="98" y="99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6EDB831-86EC-EA42-BC5E-0AC70C11A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3778770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59 h 100"/>
                <a:gd name="T6" fmla="*/ 39 w 99"/>
                <a:gd name="T7" fmla="*/ 99 h 100"/>
                <a:gd name="T8" fmla="*/ 98 w 99"/>
                <a:gd name="T9" fmla="*/ 59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CB245B8-71FC-5644-BD4E-3D64E63B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3778770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59 h 100"/>
                <a:gd name="T6" fmla="*/ 59 w 99"/>
                <a:gd name="T7" fmla="*/ 99 h 100"/>
                <a:gd name="T8" fmla="*/ 98 w 99"/>
                <a:gd name="T9" fmla="*/ 59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E431670A-A686-FF4D-B7D1-1794D1457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3778770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59 h 100"/>
                <a:gd name="T6" fmla="*/ 59 w 119"/>
                <a:gd name="T7" fmla="*/ 99 h 100"/>
                <a:gd name="T8" fmla="*/ 118 w 119"/>
                <a:gd name="T9" fmla="*/ 59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9"/>
                    <a:pt x="59" y="99"/>
                  </a:cubicBezTo>
                  <a:cubicBezTo>
                    <a:pt x="98" y="99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51CAFF8E-6028-C04B-83A0-15AE27E6B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3778770"/>
              <a:ext cx="97865" cy="102312"/>
            </a:xfrm>
            <a:custGeom>
              <a:avLst/>
              <a:gdLst>
                <a:gd name="T0" fmla="*/ 40 w 99"/>
                <a:gd name="T1" fmla="*/ 0 h 100"/>
                <a:gd name="T2" fmla="*/ 40 w 99"/>
                <a:gd name="T3" fmla="*/ 0 h 100"/>
                <a:gd name="T4" fmla="*/ 0 w 99"/>
                <a:gd name="T5" fmla="*/ 59 h 100"/>
                <a:gd name="T6" fmla="*/ 40 w 99"/>
                <a:gd name="T7" fmla="*/ 99 h 100"/>
                <a:gd name="T8" fmla="*/ 98 w 99"/>
                <a:gd name="T9" fmla="*/ 59 h 100"/>
                <a:gd name="T10" fmla="*/ 40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5F4F9C3-19C9-B141-BBA0-C4333996E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3778770"/>
              <a:ext cx="120106" cy="102312"/>
            </a:xfrm>
            <a:custGeom>
              <a:avLst/>
              <a:gdLst>
                <a:gd name="T0" fmla="*/ 59 w 118"/>
                <a:gd name="T1" fmla="*/ 0 h 100"/>
                <a:gd name="T2" fmla="*/ 59 w 118"/>
                <a:gd name="T3" fmla="*/ 0 h 100"/>
                <a:gd name="T4" fmla="*/ 0 w 118"/>
                <a:gd name="T5" fmla="*/ 59 h 100"/>
                <a:gd name="T6" fmla="*/ 59 w 118"/>
                <a:gd name="T7" fmla="*/ 99 h 100"/>
                <a:gd name="T8" fmla="*/ 117 w 118"/>
                <a:gd name="T9" fmla="*/ 59 h 100"/>
                <a:gd name="T10" fmla="*/ 59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117" y="79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6ECEF86-661F-4840-AE12-B647A7E6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3778770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59 h 100"/>
                <a:gd name="T6" fmla="*/ 59 w 119"/>
                <a:gd name="T7" fmla="*/ 99 h 100"/>
                <a:gd name="T8" fmla="*/ 118 w 119"/>
                <a:gd name="T9" fmla="*/ 59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23CF0A-4FB1-C74A-AAFB-6C76AED1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3778770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59 h 100"/>
                <a:gd name="T6" fmla="*/ 59 w 99"/>
                <a:gd name="T7" fmla="*/ 99 h 100"/>
                <a:gd name="T8" fmla="*/ 98 w 99"/>
                <a:gd name="T9" fmla="*/ 59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0A4BA27-5654-A044-9CB5-8DB69C0ED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3778770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59 h 100"/>
                <a:gd name="T6" fmla="*/ 59 w 119"/>
                <a:gd name="T7" fmla="*/ 99 h 100"/>
                <a:gd name="T8" fmla="*/ 118 w 119"/>
                <a:gd name="T9" fmla="*/ 59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17C03AD-A471-F14F-8C89-1761EA63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3778770"/>
              <a:ext cx="102315" cy="102312"/>
            </a:xfrm>
            <a:custGeom>
              <a:avLst/>
              <a:gdLst>
                <a:gd name="T0" fmla="*/ 40 w 100"/>
                <a:gd name="T1" fmla="*/ 0 h 100"/>
                <a:gd name="T2" fmla="*/ 40 w 100"/>
                <a:gd name="T3" fmla="*/ 0 h 100"/>
                <a:gd name="T4" fmla="*/ 0 w 100"/>
                <a:gd name="T5" fmla="*/ 59 h 100"/>
                <a:gd name="T6" fmla="*/ 40 w 100"/>
                <a:gd name="T7" fmla="*/ 99 h 100"/>
                <a:gd name="T8" fmla="*/ 99 w 100"/>
                <a:gd name="T9" fmla="*/ 59 h 100"/>
                <a:gd name="T10" fmla="*/ 40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27187A6-94F6-8C45-A560-BA99D56F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3778770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59 h 100"/>
                <a:gd name="T6" fmla="*/ 59 w 99"/>
                <a:gd name="T7" fmla="*/ 99 h 100"/>
                <a:gd name="T8" fmla="*/ 98 w 99"/>
                <a:gd name="T9" fmla="*/ 59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06B39B09-4847-534A-BD1B-C71654B83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3778770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59 h 100"/>
                <a:gd name="T6" fmla="*/ 59 w 119"/>
                <a:gd name="T7" fmla="*/ 99 h 100"/>
                <a:gd name="T8" fmla="*/ 118 w 119"/>
                <a:gd name="T9" fmla="*/ 59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36D5C5BF-B43F-AB42-A58A-05E2A7801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3778770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59 h 100"/>
                <a:gd name="T6" fmla="*/ 39 w 99"/>
                <a:gd name="T7" fmla="*/ 99 h 100"/>
                <a:gd name="T8" fmla="*/ 98 w 99"/>
                <a:gd name="T9" fmla="*/ 59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715B4DB-2786-A94F-8B4E-7565A1C41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3778770"/>
              <a:ext cx="97865" cy="102312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59 h 100"/>
                <a:gd name="T6" fmla="*/ 58 w 99"/>
                <a:gd name="T7" fmla="*/ 99 h 100"/>
                <a:gd name="T8" fmla="*/ 98 w 99"/>
                <a:gd name="T9" fmla="*/ 59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79868F5-7BB4-3B43-AEA2-EA8FB0F2F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3778770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59 h 100"/>
                <a:gd name="T6" fmla="*/ 59 w 119"/>
                <a:gd name="T7" fmla="*/ 99 h 100"/>
                <a:gd name="T8" fmla="*/ 118 w 119"/>
                <a:gd name="T9" fmla="*/ 59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78" y="99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CC90B4C-54FC-614D-9E45-CF8A6EDB4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3778770"/>
              <a:ext cx="102315" cy="102312"/>
            </a:xfrm>
            <a:custGeom>
              <a:avLst/>
              <a:gdLst>
                <a:gd name="T0" fmla="*/ 39 w 100"/>
                <a:gd name="T1" fmla="*/ 0 h 100"/>
                <a:gd name="T2" fmla="*/ 39 w 100"/>
                <a:gd name="T3" fmla="*/ 0 h 100"/>
                <a:gd name="T4" fmla="*/ 0 w 100"/>
                <a:gd name="T5" fmla="*/ 59 h 100"/>
                <a:gd name="T6" fmla="*/ 39 w 100"/>
                <a:gd name="T7" fmla="*/ 99 h 100"/>
                <a:gd name="T8" fmla="*/ 99 w 100"/>
                <a:gd name="T9" fmla="*/ 59 h 100"/>
                <a:gd name="T10" fmla="*/ 3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9" y="79"/>
                    <a:pt x="99" y="59"/>
                  </a:cubicBezTo>
                  <a:cubicBezTo>
                    <a:pt x="99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6B4B6E0-9ECD-3D4E-8827-48BF1B67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3778770"/>
              <a:ext cx="97865" cy="102312"/>
            </a:xfrm>
            <a:custGeom>
              <a:avLst/>
              <a:gdLst>
                <a:gd name="T0" fmla="*/ 60 w 99"/>
                <a:gd name="T1" fmla="*/ 0 h 100"/>
                <a:gd name="T2" fmla="*/ 60 w 99"/>
                <a:gd name="T3" fmla="*/ 0 h 100"/>
                <a:gd name="T4" fmla="*/ 0 w 99"/>
                <a:gd name="T5" fmla="*/ 59 h 100"/>
                <a:gd name="T6" fmla="*/ 60 w 99"/>
                <a:gd name="T7" fmla="*/ 99 h 100"/>
                <a:gd name="T8" fmla="*/ 98 w 99"/>
                <a:gd name="T9" fmla="*/ 59 h 100"/>
                <a:gd name="T10" fmla="*/ 60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60" y="99"/>
                  </a:cubicBezTo>
                  <a:cubicBezTo>
                    <a:pt x="79" y="99"/>
                    <a:pt x="98" y="79"/>
                    <a:pt x="98" y="59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D235C41A-4DF0-A147-98B8-319D3BF1C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313" y="3778770"/>
              <a:ext cx="120106" cy="102312"/>
            </a:xfrm>
            <a:custGeom>
              <a:avLst/>
              <a:gdLst>
                <a:gd name="T0" fmla="*/ 59 w 118"/>
                <a:gd name="T1" fmla="*/ 0 h 100"/>
                <a:gd name="T2" fmla="*/ 59 w 118"/>
                <a:gd name="T3" fmla="*/ 0 h 100"/>
                <a:gd name="T4" fmla="*/ 0 w 118"/>
                <a:gd name="T5" fmla="*/ 59 h 100"/>
                <a:gd name="T6" fmla="*/ 59 w 118"/>
                <a:gd name="T7" fmla="*/ 99 h 100"/>
                <a:gd name="T8" fmla="*/ 117 w 118"/>
                <a:gd name="T9" fmla="*/ 59 h 100"/>
                <a:gd name="T10" fmla="*/ 59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7" y="79"/>
                    <a:pt x="117" y="59"/>
                  </a:cubicBezTo>
                  <a:cubicBezTo>
                    <a:pt x="117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1097AD8E-C61E-0B41-B837-D46429F4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006" y="3778770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59 h 100"/>
                <a:gd name="T6" fmla="*/ 39 w 99"/>
                <a:gd name="T7" fmla="*/ 99 h 100"/>
                <a:gd name="T8" fmla="*/ 98 w 99"/>
                <a:gd name="T9" fmla="*/ 59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0D977B1E-9C70-824B-A22E-40411A9FE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9355" y="3778770"/>
              <a:ext cx="97865" cy="102312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59 h 100"/>
                <a:gd name="T6" fmla="*/ 58 w 99"/>
                <a:gd name="T7" fmla="*/ 99 h 100"/>
                <a:gd name="T8" fmla="*/ 98 w 99"/>
                <a:gd name="T9" fmla="*/ 59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4A8DE298-58F7-034B-B8AC-443FCC817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7257" y="3778770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59 h 100"/>
                <a:gd name="T6" fmla="*/ 59 w 119"/>
                <a:gd name="T7" fmla="*/ 99 h 100"/>
                <a:gd name="T8" fmla="*/ 118 w 119"/>
                <a:gd name="T9" fmla="*/ 59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AC0056EA-8A1F-0249-87B6-2576336A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2950" y="3778770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59 h 100"/>
                <a:gd name="T6" fmla="*/ 39 w 99"/>
                <a:gd name="T7" fmla="*/ 99 h 100"/>
                <a:gd name="T8" fmla="*/ 98 w 99"/>
                <a:gd name="T9" fmla="*/ 59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ABA1320E-BA66-D449-9455-743FB89E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3916669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59" y="119"/>
                  </a:cubicBezTo>
                  <a:cubicBezTo>
                    <a:pt x="79" y="119"/>
                    <a:pt x="98" y="99"/>
                    <a:pt x="98" y="60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0B0C2357-C0CA-1A47-AC81-FB4E8BE1C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3916669"/>
              <a:ext cx="120108" cy="120108"/>
            </a:xfrm>
            <a:custGeom>
              <a:avLst/>
              <a:gdLst>
                <a:gd name="T0" fmla="*/ 58 w 118"/>
                <a:gd name="T1" fmla="*/ 0 h 120"/>
                <a:gd name="T2" fmla="*/ 58 w 118"/>
                <a:gd name="T3" fmla="*/ 0 h 120"/>
                <a:gd name="T4" fmla="*/ 0 w 118"/>
                <a:gd name="T5" fmla="*/ 60 h 120"/>
                <a:gd name="T6" fmla="*/ 58 w 118"/>
                <a:gd name="T7" fmla="*/ 119 h 120"/>
                <a:gd name="T8" fmla="*/ 117 w 118"/>
                <a:gd name="T9" fmla="*/ 60 h 120"/>
                <a:gd name="T10" fmla="*/ 58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99"/>
                    <a:pt x="39" y="119"/>
                    <a:pt x="58" y="119"/>
                  </a:cubicBezTo>
                  <a:cubicBezTo>
                    <a:pt x="98" y="119"/>
                    <a:pt x="117" y="99"/>
                    <a:pt x="117" y="60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6A3C9A8D-1AEC-2E4B-B215-5BB87355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3916669"/>
              <a:ext cx="97865" cy="120108"/>
            </a:xfrm>
            <a:custGeom>
              <a:avLst/>
              <a:gdLst>
                <a:gd name="T0" fmla="*/ 58 w 99"/>
                <a:gd name="T1" fmla="*/ 0 h 120"/>
                <a:gd name="T2" fmla="*/ 58 w 99"/>
                <a:gd name="T3" fmla="*/ 0 h 120"/>
                <a:gd name="T4" fmla="*/ 0 w 99"/>
                <a:gd name="T5" fmla="*/ 60 h 120"/>
                <a:gd name="T6" fmla="*/ 58 w 99"/>
                <a:gd name="T7" fmla="*/ 119 h 120"/>
                <a:gd name="T8" fmla="*/ 98 w 99"/>
                <a:gd name="T9" fmla="*/ 60 h 120"/>
                <a:gd name="T10" fmla="*/ 58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99"/>
                    <a:pt x="19" y="119"/>
                    <a:pt x="58" y="119"/>
                  </a:cubicBezTo>
                  <a:cubicBezTo>
                    <a:pt x="78" y="119"/>
                    <a:pt x="98" y="99"/>
                    <a:pt x="98" y="60"/>
                  </a:cubicBezTo>
                  <a:cubicBezTo>
                    <a:pt x="98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75BF3DD2-4870-C54A-A994-D28438BB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3916669"/>
              <a:ext cx="120106" cy="120108"/>
            </a:xfrm>
            <a:custGeom>
              <a:avLst/>
              <a:gdLst>
                <a:gd name="T0" fmla="*/ 58 w 118"/>
                <a:gd name="T1" fmla="*/ 0 h 120"/>
                <a:gd name="T2" fmla="*/ 58 w 118"/>
                <a:gd name="T3" fmla="*/ 0 h 120"/>
                <a:gd name="T4" fmla="*/ 0 w 118"/>
                <a:gd name="T5" fmla="*/ 60 h 120"/>
                <a:gd name="T6" fmla="*/ 58 w 118"/>
                <a:gd name="T7" fmla="*/ 119 h 120"/>
                <a:gd name="T8" fmla="*/ 117 w 118"/>
                <a:gd name="T9" fmla="*/ 60 h 120"/>
                <a:gd name="T10" fmla="*/ 58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99"/>
                    <a:pt x="19" y="119"/>
                    <a:pt x="58" y="119"/>
                  </a:cubicBezTo>
                  <a:cubicBezTo>
                    <a:pt x="78" y="119"/>
                    <a:pt x="117" y="99"/>
                    <a:pt x="117" y="60"/>
                  </a:cubicBezTo>
                  <a:cubicBezTo>
                    <a:pt x="117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C519BD1D-DEBD-3949-884E-84E0FDD96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3916669"/>
              <a:ext cx="120108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99"/>
                    <a:pt x="39" y="119"/>
                    <a:pt x="59" y="119"/>
                  </a:cubicBezTo>
                  <a:cubicBezTo>
                    <a:pt x="98" y="119"/>
                    <a:pt x="118" y="99"/>
                    <a:pt x="118" y="60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2711519C-D104-8943-919C-B9025A61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3916669"/>
              <a:ext cx="120108" cy="120108"/>
            </a:xfrm>
            <a:custGeom>
              <a:avLst/>
              <a:gdLst>
                <a:gd name="T0" fmla="*/ 58 w 118"/>
                <a:gd name="T1" fmla="*/ 0 h 120"/>
                <a:gd name="T2" fmla="*/ 58 w 118"/>
                <a:gd name="T3" fmla="*/ 0 h 120"/>
                <a:gd name="T4" fmla="*/ 0 w 118"/>
                <a:gd name="T5" fmla="*/ 60 h 120"/>
                <a:gd name="T6" fmla="*/ 58 w 118"/>
                <a:gd name="T7" fmla="*/ 119 h 120"/>
                <a:gd name="T8" fmla="*/ 117 w 118"/>
                <a:gd name="T9" fmla="*/ 60 h 120"/>
                <a:gd name="T10" fmla="*/ 58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99"/>
                    <a:pt x="39" y="119"/>
                    <a:pt x="58" y="119"/>
                  </a:cubicBezTo>
                  <a:cubicBezTo>
                    <a:pt x="98" y="119"/>
                    <a:pt x="117" y="99"/>
                    <a:pt x="117" y="60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C6A0E2B4-BD53-6548-B62B-7EF49774E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3916669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99"/>
                    <a:pt x="19" y="119"/>
                    <a:pt x="39" y="119"/>
                  </a:cubicBezTo>
                  <a:cubicBezTo>
                    <a:pt x="78" y="119"/>
                    <a:pt x="98" y="99"/>
                    <a:pt x="98" y="60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3E84E6E4-D07D-584A-B592-3FC215BE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3916669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59" y="119"/>
                  </a:cubicBezTo>
                  <a:cubicBezTo>
                    <a:pt x="78" y="119"/>
                    <a:pt x="98" y="99"/>
                    <a:pt x="98" y="60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A0346B6A-8B13-5843-9273-3A0C3C5E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3916669"/>
              <a:ext cx="120108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60"/>
                  </a:cubicBezTo>
                  <a:cubicBezTo>
                    <a:pt x="0" y="99"/>
                    <a:pt x="40" y="119"/>
                    <a:pt x="59" y="119"/>
                  </a:cubicBezTo>
                  <a:cubicBezTo>
                    <a:pt x="98" y="119"/>
                    <a:pt x="118" y="99"/>
                    <a:pt x="118" y="60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B51714A4-6F9E-1F43-AF5A-118E95ECF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3916669"/>
              <a:ext cx="97865" cy="120108"/>
            </a:xfrm>
            <a:custGeom>
              <a:avLst/>
              <a:gdLst>
                <a:gd name="T0" fmla="*/ 40 w 99"/>
                <a:gd name="T1" fmla="*/ 0 h 120"/>
                <a:gd name="T2" fmla="*/ 40 w 99"/>
                <a:gd name="T3" fmla="*/ 0 h 120"/>
                <a:gd name="T4" fmla="*/ 0 w 99"/>
                <a:gd name="T5" fmla="*/ 60 h 120"/>
                <a:gd name="T6" fmla="*/ 40 w 99"/>
                <a:gd name="T7" fmla="*/ 119 h 120"/>
                <a:gd name="T8" fmla="*/ 98 w 99"/>
                <a:gd name="T9" fmla="*/ 60 h 120"/>
                <a:gd name="T10" fmla="*/ 40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40" y="119"/>
                  </a:cubicBezTo>
                  <a:cubicBezTo>
                    <a:pt x="79" y="119"/>
                    <a:pt x="98" y="99"/>
                    <a:pt x="98" y="60"/>
                  </a:cubicBezTo>
                  <a:cubicBezTo>
                    <a:pt x="98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05946957-FFE9-6D4F-85CB-CD67CA3FD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3916669"/>
              <a:ext cx="120106" cy="120108"/>
            </a:xfrm>
            <a:custGeom>
              <a:avLst/>
              <a:gdLst>
                <a:gd name="T0" fmla="*/ 59 w 118"/>
                <a:gd name="T1" fmla="*/ 0 h 120"/>
                <a:gd name="T2" fmla="*/ 59 w 118"/>
                <a:gd name="T3" fmla="*/ 0 h 120"/>
                <a:gd name="T4" fmla="*/ 0 w 118"/>
                <a:gd name="T5" fmla="*/ 60 h 120"/>
                <a:gd name="T6" fmla="*/ 59 w 118"/>
                <a:gd name="T7" fmla="*/ 119 h 120"/>
                <a:gd name="T8" fmla="*/ 117 w 118"/>
                <a:gd name="T9" fmla="*/ 60 h 120"/>
                <a:gd name="T10" fmla="*/ 59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99"/>
                    <a:pt x="19" y="119"/>
                    <a:pt x="59" y="119"/>
                  </a:cubicBezTo>
                  <a:cubicBezTo>
                    <a:pt x="78" y="119"/>
                    <a:pt x="117" y="99"/>
                    <a:pt x="117" y="60"/>
                  </a:cubicBezTo>
                  <a:cubicBezTo>
                    <a:pt x="117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FFA608BD-10E7-5544-B136-53291FEC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3916669"/>
              <a:ext cx="120108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99"/>
                    <a:pt x="39" y="119"/>
                    <a:pt x="59" y="119"/>
                  </a:cubicBezTo>
                  <a:cubicBezTo>
                    <a:pt x="98" y="119"/>
                    <a:pt x="118" y="99"/>
                    <a:pt x="118" y="60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06248DBD-DAB3-9F40-A7EA-7DF0D637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3916669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59" y="119"/>
                  </a:cubicBezTo>
                  <a:cubicBezTo>
                    <a:pt x="79" y="119"/>
                    <a:pt x="98" y="99"/>
                    <a:pt x="98" y="60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0024A8EC-9F11-CA41-8CF6-5D324793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3916669"/>
              <a:ext cx="120106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59" y="119"/>
                  </a:cubicBezTo>
                  <a:cubicBezTo>
                    <a:pt x="79" y="119"/>
                    <a:pt x="118" y="99"/>
                    <a:pt x="118" y="60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876D8F4C-DC49-0045-9278-D48F8FF2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3916669"/>
              <a:ext cx="102315" cy="120108"/>
            </a:xfrm>
            <a:custGeom>
              <a:avLst/>
              <a:gdLst>
                <a:gd name="T0" fmla="*/ 40 w 100"/>
                <a:gd name="T1" fmla="*/ 0 h 120"/>
                <a:gd name="T2" fmla="*/ 40 w 100"/>
                <a:gd name="T3" fmla="*/ 0 h 120"/>
                <a:gd name="T4" fmla="*/ 0 w 100"/>
                <a:gd name="T5" fmla="*/ 60 h 120"/>
                <a:gd name="T6" fmla="*/ 40 w 100"/>
                <a:gd name="T7" fmla="*/ 119 h 120"/>
                <a:gd name="T8" fmla="*/ 99 w 100"/>
                <a:gd name="T9" fmla="*/ 60 h 120"/>
                <a:gd name="T10" fmla="*/ 40 w 100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40" y="119"/>
                  </a:cubicBezTo>
                  <a:cubicBezTo>
                    <a:pt x="79" y="119"/>
                    <a:pt x="99" y="99"/>
                    <a:pt x="99" y="60"/>
                  </a:cubicBezTo>
                  <a:cubicBezTo>
                    <a:pt x="99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4AA4FB52-880B-894B-ACC0-34AE5765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3916669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99"/>
                    <a:pt x="19" y="119"/>
                    <a:pt x="59" y="119"/>
                  </a:cubicBezTo>
                  <a:cubicBezTo>
                    <a:pt x="78" y="119"/>
                    <a:pt x="98" y="99"/>
                    <a:pt x="98" y="60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690B224A-1073-544F-BE58-EACBB69CF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3916669"/>
              <a:ext cx="120106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59" y="119"/>
                  </a:cubicBezTo>
                  <a:cubicBezTo>
                    <a:pt x="79" y="119"/>
                    <a:pt x="118" y="99"/>
                    <a:pt x="118" y="60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33AE2E3F-81A3-8F44-A58B-325A5351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3916669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39" y="119"/>
                  </a:cubicBezTo>
                  <a:cubicBezTo>
                    <a:pt x="79" y="119"/>
                    <a:pt x="98" y="99"/>
                    <a:pt x="98" y="60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44BDCAC3-D7D2-E54A-BC0F-775A9683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3916669"/>
              <a:ext cx="97865" cy="120108"/>
            </a:xfrm>
            <a:custGeom>
              <a:avLst/>
              <a:gdLst>
                <a:gd name="T0" fmla="*/ 58 w 99"/>
                <a:gd name="T1" fmla="*/ 0 h 120"/>
                <a:gd name="T2" fmla="*/ 58 w 99"/>
                <a:gd name="T3" fmla="*/ 0 h 120"/>
                <a:gd name="T4" fmla="*/ 0 w 99"/>
                <a:gd name="T5" fmla="*/ 60 h 120"/>
                <a:gd name="T6" fmla="*/ 58 w 99"/>
                <a:gd name="T7" fmla="*/ 119 h 120"/>
                <a:gd name="T8" fmla="*/ 98 w 99"/>
                <a:gd name="T9" fmla="*/ 60 h 120"/>
                <a:gd name="T10" fmla="*/ 58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99"/>
                    <a:pt x="19" y="119"/>
                    <a:pt x="58" y="119"/>
                  </a:cubicBezTo>
                  <a:cubicBezTo>
                    <a:pt x="78" y="119"/>
                    <a:pt x="98" y="99"/>
                    <a:pt x="98" y="60"/>
                  </a:cubicBezTo>
                  <a:cubicBezTo>
                    <a:pt x="98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8772E610-CCE7-CF42-A348-9235F66C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3916669"/>
              <a:ext cx="120106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99"/>
                    <a:pt x="39" y="119"/>
                    <a:pt x="59" y="119"/>
                  </a:cubicBezTo>
                  <a:cubicBezTo>
                    <a:pt x="78" y="119"/>
                    <a:pt x="118" y="99"/>
                    <a:pt x="118" y="60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D8248686-E7A8-284A-BE42-BB30BA402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3916669"/>
              <a:ext cx="102315" cy="120108"/>
            </a:xfrm>
            <a:custGeom>
              <a:avLst/>
              <a:gdLst>
                <a:gd name="T0" fmla="*/ 39 w 100"/>
                <a:gd name="T1" fmla="*/ 0 h 120"/>
                <a:gd name="T2" fmla="*/ 39 w 100"/>
                <a:gd name="T3" fmla="*/ 0 h 120"/>
                <a:gd name="T4" fmla="*/ 0 w 100"/>
                <a:gd name="T5" fmla="*/ 60 h 120"/>
                <a:gd name="T6" fmla="*/ 39 w 100"/>
                <a:gd name="T7" fmla="*/ 119 h 120"/>
                <a:gd name="T8" fmla="*/ 99 w 100"/>
                <a:gd name="T9" fmla="*/ 60 h 120"/>
                <a:gd name="T10" fmla="*/ 39 w 100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39" y="119"/>
                  </a:cubicBezTo>
                  <a:cubicBezTo>
                    <a:pt x="78" y="119"/>
                    <a:pt x="99" y="99"/>
                    <a:pt x="99" y="60"/>
                  </a:cubicBezTo>
                  <a:cubicBezTo>
                    <a:pt x="99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AB510AD0-2C37-2D4D-A950-BB9EF361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3916669"/>
              <a:ext cx="97865" cy="120108"/>
            </a:xfrm>
            <a:custGeom>
              <a:avLst/>
              <a:gdLst>
                <a:gd name="T0" fmla="*/ 60 w 99"/>
                <a:gd name="T1" fmla="*/ 0 h 120"/>
                <a:gd name="T2" fmla="*/ 60 w 99"/>
                <a:gd name="T3" fmla="*/ 0 h 120"/>
                <a:gd name="T4" fmla="*/ 0 w 99"/>
                <a:gd name="T5" fmla="*/ 60 h 120"/>
                <a:gd name="T6" fmla="*/ 60 w 99"/>
                <a:gd name="T7" fmla="*/ 119 h 120"/>
                <a:gd name="T8" fmla="*/ 98 w 99"/>
                <a:gd name="T9" fmla="*/ 60 h 120"/>
                <a:gd name="T10" fmla="*/ 60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60" y="119"/>
                  </a:cubicBezTo>
                  <a:cubicBezTo>
                    <a:pt x="79" y="119"/>
                    <a:pt x="98" y="99"/>
                    <a:pt x="98" y="60"/>
                  </a:cubicBezTo>
                  <a:cubicBezTo>
                    <a:pt x="98" y="4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74A18E29-DD98-0449-B31D-38CBF1E68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313" y="3916669"/>
              <a:ext cx="120106" cy="120108"/>
            </a:xfrm>
            <a:custGeom>
              <a:avLst/>
              <a:gdLst>
                <a:gd name="T0" fmla="*/ 59 w 118"/>
                <a:gd name="T1" fmla="*/ 0 h 120"/>
                <a:gd name="T2" fmla="*/ 59 w 118"/>
                <a:gd name="T3" fmla="*/ 0 h 120"/>
                <a:gd name="T4" fmla="*/ 0 w 118"/>
                <a:gd name="T5" fmla="*/ 60 h 120"/>
                <a:gd name="T6" fmla="*/ 59 w 118"/>
                <a:gd name="T7" fmla="*/ 119 h 120"/>
                <a:gd name="T8" fmla="*/ 117 w 118"/>
                <a:gd name="T9" fmla="*/ 60 h 120"/>
                <a:gd name="T10" fmla="*/ 59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99"/>
                    <a:pt x="39" y="119"/>
                    <a:pt x="59" y="119"/>
                  </a:cubicBezTo>
                  <a:cubicBezTo>
                    <a:pt x="98" y="119"/>
                    <a:pt x="117" y="99"/>
                    <a:pt x="117" y="60"/>
                  </a:cubicBezTo>
                  <a:cubicBezTo>
                    <a:pt x="117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FDF83C81-F99B-5F4F-8157-AE92C0830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006" y="3916669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99"/>
                    <a:pt x="20" y="119"/>
                    <a:pt x="39" y="119"/>
                  </a:cubicBezTo>
                  <a:cubicBezTo>
                    <a:pt x="79" y="119"/>
                    <a:pt x="98" y="99"/>
                    <a:pt x="98" y="60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BF0CEC16-23B2-BF4B-B841-D641AD44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9355" y="3916669"/>
              <a:ext cx="97865" cy="120108"/>
            </a:xfrm>
            <a:custGeom>
              <a:avLst/>
              <a:gdLst>
                <a:gd name="T0" fmla="*/ 58 w 99"/>
                <a:gd name="T1" fmla="*/ 0 h 120"/>
                <a:gd name="T2" fmla="*/ 58 w 99"/>
                <a:gd name="T3" fmla="*/ 0 h 120"/>
                <a:gd name="T4" fmla="*/ 0 w 99"/>
                <a:gd name="T5" fmla="*/ 60 h 120"/>
                <a:gd name="T6" fmla="*/ 58 w 99"/>
                <a:gd name="T7" fmla="*/ 119 h 120"/>
                <a:gd name="T8" fmla="*/ 98 w 99"/>
                <a:gd name="T9" fmla="*/ 60 h 120"/>
                <a:gd name="T10" fmla="*/ 58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99"/>
                    <a:pt x="19" y="119"/>
                    <a:pt x="58" y="119"/>
                  </a:cubicBezTo>
                  <a:cubicBezTo>
                    <a:pt x="78" y="119"/>
                    <a:pt x="98" y="99"/>
                    <a:pt x="98" y="60"/>
                  </a:cubicBezTo>
                  <a:cubicBezTo>
                    <a:pt x="98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93979AEC-8946-5647-8328-1BA7BF611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407681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3F677CC3-AF5F-0A4B-88E8-431C7443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407681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BA9609AD-7E3C-254D-84C3-AB43612F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4076812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E66E1208-4FB2-A54A-8313-AB6DFE39C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407681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3">
              <a:extLst>
                <a:ext uri="{FF2B5EF4-FFF2-40B4-BE49-F238E27FC236}">
                  <a16:creationId xmlns:a16="http://schemas.microsoft.com/office/drawing/2014/main" id="{D55660AD-7466-C548-9624-AB733BF76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407681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A37C1744-E965-4B43-989D-057CCCD4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407681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1EECC811-6550-E34F-B432-03F41697D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4076812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ABB64FA8-E4CD-AF4D-8F9A-B9D850A2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407681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D892DF0E-6559-A84F-9076-38122CE41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407681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id="{E9495AD9-0606-774D-8EDC-CEB127875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407681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DB3572FE-09AF-B240-971D-A734C51D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4076812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id="{0A220C5A-6299-CE41-9D18-AD2D6BEC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4076812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B5AD0698-AA6C-5847-B416-25DC5F2C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407681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3E2CD6FE-D186-9845-B707-D1D50B77F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407681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3235E462-D2AF-9B49-8451-C501CC97D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407681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9D943960-5F51-DF43-84EE-4D81F2883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4076812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75">
              <a:extLst>
                <a:ext uri="{FF2B5EF4-FFF2-40B4-BE49-F238E27FC236}">
                  <a16:creationId xmlns:a16="http://schemas.microsoft.com/office/drawing/2014/main" id="{288C6F28-B76E-9446-A7D1-AF8B2F3D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407681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76">
              <a:extLst>
                <a:ext uri="{FF2B5EF4-FFF2-40B4-BE49-F238E27FC236}">
                  <a16:creationId xmlns:a16="http://schemas.microsoft.com/office/drawing/2014/main" id="{3E407048-F40E-CE4A-B7E1-FB67CC42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407681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77">
              <a:extLst>
                <a:ext uri="{FF2B5EF4-FFF2-40B4-BE49-F238E27FC236}">
                  <a16:creationId xmlns:a16="http://schemas.microsoft.com/office/drawing/2014/main" id="{320FD675-3ED5-F648-9106-01D4D878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407681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78">
              <a:extLst>
                <a:ext uri="{FF2B5EF4-FFF2-40B4-BE49-F238E27FC236}">
                  <a16:creationId xmlns:a16="http://schemas.microsoft.com/office/drawing/2014/main" id="{4CF81EA8-9F3D-5742-80F8-3456E3F9E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407681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0144B168-0A40-0B4C-90FC-DBEC171E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407681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80">
              <a:extLst>
                <a:ext uri="{FF2B5EF4-FFF2-40B4-BE49-F238E27FC236}">
                  <a16:creationId xmlns:a16="http://schemas.microsoft.com/office/drawing/2014/main" id="{BC167E80-63C2-F740-9590-B2CC4B578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4076812"/>
              <a:ext cx="102315" cy="97865"/>
            </a:xfrm>
            <a:custGeom>
              <a:avLst/>
              <a:gdLst>
                <a:gd name="T0" fmla="*/ 39 w 100"/>
                <a:gd name="T1" fmla="*/ 0 h 99"/>
                <a:gd name="T2" fmla="*/ 39 w 100"/>
                <a:gd name="T3" fmla="*/ 0 h 99"/>
                <a:gd name="T4" fmla="*/ 0 w 100"/>
                <a:gd name="T5" fmla="*/ 39 h 99"/>
                <a:gd name="T6" fmla="*/ 39 w 100"/>
                <a:gd name="T7" fmla="*/ 98 h 99"/>
                <a:gd name="T8" fmla="*/ 99 w 100"/>
                <a:gd name="T9" fmla="*/ 39 h 99"/>
                <a:gd name="T10" fmla="*/ 3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9" y="78"/>
                    <a:pt x="99" y="39"/>
                  </a:cubicBezTo>
                  <a:cubicBezTo>
                    <a:pt x="99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81">
              <a:extLst>
                <a:ext uri="{FF2B5EF4-FFF2-40B4-BE49-F238E27FC236}">
                  <a16:creationId xmlns:a16="http://schemas.microsoft.com/office/drawing/2014/main" id="{34F96D07-42DD-F344-BF72-5474229E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4076812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39 h 99"/>
                <a:gd name="T6" fmla="*/ 60 w 99"/>
                <a:gd name="T7" fmla="*/ 98 h 99"/>
                <a:gd name="T8" fmla="*/ 98 w 99"/>
                <a:gd name="T9" fmla="*/ 3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0A956382-CEC9-BC40-919E-24F07C592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313" y="4076812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3">
              <a:extLst>
                <a:ext uri="{FF2B5EF4-FFF2-40B4-BE49-F238E27FC236}">
                  <a16:creationId xmlns:a16="http://schemas.microsoft.com/office/drawing/2014/main" id="{B9A9B2E4-880C-7642-B7C7-0D8529A67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006" y="407681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4">
              <a:extLst>
                <a:ext uri="{FF2B5EF4-FFF2-40B4-BE49-F238E27FC236}">
                  <a16:creationId xmlns:a16="http://schemas.microsoft.com/office/drawing/2014/main" id="{6E686C7C-AE8C-4B43-8CC0-4433B1B3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9355" y="407681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5">
              <a:extLst>
                <a:ext uri="{FF2B5EF4-FFF2-40B4-BE49-F238E27FC236}">
                  <a16:creationId xmlns:a16="http://schemas.microsoft.com/office/drawing/2014/main" id="{8AAB6B39-1DF9-6C48-A49A-ED7E9C3EA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7257" y="407681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13F39CFB-C53D-B348-B316-C46FC24CC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421471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87">
              <a:extLst>
                <a:ext uri="{FF2B5EF4-FFF2-40B4-BE49-F238E27FC236}">
                  <a16:creationId xmlns:a16="http://schemas.microsoft.com/office/drawing/2014/main" id="{8896F036-33A0-284C-9E34-CBB053B87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421471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88">
              <a:extLst>
                <a:ext uri="{FF2B5EF4-FFF2-40B4-BE49-F238E27FC236}">
                  <a16:creationId xmlns:a16="http://schemas.microsoft.com/office/drawing/2014/main" id="{BB173975-A70F-1343-AA83-E779F00C6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4214714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59 h 99"/>
                <a:gd name="T6" fmla="*/ 60 w 119"/>
                <a:gd name="T7" fmla="*/ 98 h 99"/>
                <a:gd name="T8" fmla="*/ 118 w 119"/>
                <a:gd name="T9" fmla="*/ 59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60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89">
              <a:extLst>
                <a:ext uri="{FF2B5EF4-FFF2-40B4-BE49-F238E27FC236}">
                  <a16:creationId xmlns:a16="http://schemas.microsoft.com/office/drawing/2014/main" id="{6704C99B-5DDB-7B41-8CE4-50124717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4214714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59 h 99"/>
                <a:gd name="T6" fmla="*/ 38 w 99"/>
                <a:gd name="T7" fmla="*/ 98 h 99"/>
                <a:gd name="T8" fmla="*/ 98 w 99"/>
                <a:gd name="T9" fmla="*/ 5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90">
              <a:extLst>
                <a:ext uri="{FF2B5EF4-FFF2-40B4-BE49-F238E27FC236}">
                  <a16:creationId xmlns:a16="http://schemas.microsoft.com/office/drawing/2014/main" id="{CF51C972-C28C-564E-8969-8945D955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4214714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91">
              <a:extLst>
                <a:ext uri="{FF2B5EF4-FFF2-40B4-BE49-F238E27FC236}">
                  <a16:creationId xmlns:a16="http://schemas.microsoft.com/office/drawing/2014/main" id="{C6A3A95D-D46A-BF4A-B500-DCD2E50E2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421471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92">
              <a:extLst>
                <a:ext uri="{FF2B5EF4-FFF2-40B4-BE49-F238E27FC236}">
                  <a16:creationId xmlns:a16="http://schemas.microsoft.com/office/drawing/2014/main" id="{5B47B495-4203-3C46-9158-72319400C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421471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93">
              <a:extLst>
                <a:ext uri="{FF2B5EF4-FFF2-40B4-BE49-F238E27FC236}">
                  <a16:creationId xmlns:a16="http://schemas.microsoft.com/office/drawing/2014/main" id="{AF6D7826-A54C-DC42-A6B7-C738ED08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4214714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94">
              <a:extLst>
                <a:ext uri="{FF2B5EF4-FFF2-40B4-BE49-F238E27FC236}">
                  <a16:creationId xmlns:a16="http://schemas.microsoft.com/office/drawing/2014/main" id="{67E0E102-8016-394E-9B99-28DAFA41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421471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95">
              <a:extLst>
                <a:ext uri="{FF2B5EF4-FFF2-40B4-BE49-F238E27FC236}">
                  <a16:creationId xmlns:a16="http://schemas.microsoft.com/office/drawing/2014/main" id="{43C222A3-B3C0-124E-BBFE-DC14C9788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421471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6">
              <a:extLst>
                <a:ext uri="{FF2B5EF4-FFF2-40B4-BE49-F238E27FC236}">
                  <a16:creationId xmlns:a16="http://schemas.microsoft.com/office/drawing/2014/main" id="{E724CD2E-3055-5946-815A-0022AF123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421471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97">
              <a:extLst>
                <a:ext uri="{FF2B5EF4-FFF2-40B4-BE49-F238E27FC236}">
                  <a16:creationId xmlns:a16="http://schemas.microsoft.com/office/drawing/2014/main" id="{6607D7D2-8CAF-8B47-AF11-60BA693C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421471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98">
              <a:extLst>
                <a:ext uri="{FF2B5EF4-FFF2-40B4-BE49-F238E27FC236}">
                  <a16:creationId xmlns:a16="http://schemas.microsoft.com/office/drawing/2014/main" id="{AD8D2B53-6C75-1647-A89D-694538A19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4214714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99">
              <a:extLst>
                <a:ext uri="{FF2B5EF4-FFF2-40B4-BE49-F238E27FC236}">
                  <a16:creationId xmlns:a16="http://schemas.microsoft.com/office/drawing/2014/main" id="{9B9E03DD-812B-AA47-9B35-58587E294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421471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00">
              <a:extLst>
                <a:ext uri="{FF2B5EF4-FFF2-40B4-BE49-F238E27FC236}">
                  <a16:creationId xmlns:a16="http://schemas.microsoft.com/office/drawing/2014/main" id="{28B9EFF3-CBF6-684C-8C56-1562F0526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421471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01">
              <a:extLst>
                <a:ext uri="{FF2B5EF4-FFF2-40B4-BE49-F238E27FC236}">
                  <a16:creationId xmlns:a16="http://schemas.microsoft.com/office/drawing/2014/main" id="{8ED752A6-E622-BA4B-9C19-9BB319CA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4214714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59 h 99"/>
                <a:gd name="T6" fmla="*/ 59 w 120"/>
                <a:gd name="T7" fmla="*/ 98 h 99"/>
                <a:gd name="T8" fmla="*/ 119 w 120"/>
                <a:gd name="T9" fmla="*/ 5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9" y="79"/>
                    <a:pt x="119" y="59"/>
                  </a:cubicBezTo>
                  <a:cubicBezTo>
                    <a:pt x="119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02">
              <a:extLst>
                <a:ext uri="{FF2B5EF4-FFF2-40B4-BE49-F238E27FC236}">
                  <a16:creationId xmlns:a16="http://schemas.microsoft.com/office/drawing/2014/main" id="{2D2E7E3E-9F00-0643-93FC-4EDFCDB93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4214714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03">
              <a:extLst>
                <a:ext uri="{FF2B5EF4-FFF2-40B4-BE49-F238E27FC236}">
                  <a16:creationId xmlns:a16="http://schemas.microsoft.com/office/drawing/2014/main" id="{7643EA36-2C84-9147-B1CA-DB321FE4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421471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04">
              <a:extLst>
                <a:ext uri="{FF2B5EF4-FFF2-40B4-BE49-F238E27FC236}">
                  <a16:creationId xmlns:a16="http://schemas.microsoft.com/office/drawing/2014/main" id="{641710FB-7C44-2040-83E5-9B7AE615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421471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05">
              <a:extLst>
                <a:ext uri="{FF2B5EF4-FFF2-40B4-BE49-F238E27FC236}">
                  <a16:creationId xmlns:a16="http://schemas.microsoft.com/office/drawing/2014/main" id="{7FD1BF7B-E9C6-C54A-B81E-E17AD6A0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4214714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06">
              <a:extLst>
                <a:ext uri="{FF2B5EF4-FFF2-40B4-BE49-F238E27FC236}">
                  <a16:creationId xmlns:a16="http://schemas.microsoft.com/office/drawing/2014/main" id="{EB19B8E3-D7B7-8D49-A776-F25DC1A1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4214714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07">
              <a:extLst>
                <a:ext uri="{FF2B5EF4-FFF2-40B4-BE49-F238E27FC236}">
                  <a16:creationId xmlns:a16="http://schemas.microsoft.com/office/drawing/2014/main" id="{A87C7871-22C3-1B4C-8110-4BE2FAB1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421471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08">
              <a:extLst>
                <a:ext uri="{FF2B5EF4-FFF2-40B4-BE49-F238E27FC236}">
                  <a16:creationId xmlns:a16="http://schemas.microsoft.com/office/drawing/2014/main" id="{EB1081AE-1CF4-CA47-A1A0-35E61B102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421471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09">
              <a:extLst>
                <a:ext uri="{FF2B5EF4-FFF2-40B4-BE49-F238E27FC236}">
                  <a16:creationId xmlns:a16="http://schemas.microsoft.com/office/drawing/2014/main" id="{1E2C3989-51EB-0049-A487-4575E544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421471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10">
              <a:extLst>
                <a:ext uri="{FF2B5EF4-FFF2-40B4-BE49-F238E27FC236}">
                  <a16:creationId xmlns:a16="http://schemas.microsoft.com/office/drawing/2014/main" id="{20E599B4-D5AD-1645-9D8B-21464026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4214714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11">
              <a:extLst>
                <a:ext uri="{FF2B5EF4-FFF2-40B4-BE49-F238E27FC236}">
                  <a16:creationId xmlns:a16="http://schemas.microsoft.com/office/drawing/2014/main" id="{90D2069D-61A1-224E-AFB7-C5B552158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421471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3C506B77-E0F9-E648-9FF2-8555CFD03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4214714"/>
              <a:ext cx="102315" cy="97865"/>
            </a:xfrm>
            <a:custGeom>
              <a:avLst/>
              <a:gdLst>
                <a:gd name="T0" fmla="*/ 39 w 100"/>
                <a:gd name="T1" fmla="*/ 0 h 99"/>
                <a:gd name="T2" fmla="*/ 39 w 100"/>
                <a:gd name="T3" fmla="*/ 0 h 99"/>
                <a:gd name="T4" fmla="*/ 0 w 100"/>
                <a:gd name="T5" fmla="*/ 59 h 99"/>
                <a:gd name="T6" fmla="*/ 39 w 100"/>
                <a:gd name="T7" fmla="*/ 98 h 99"/>
                <a:gd name="T8" fmla="*/ 99 w 100"/>
                <a:gd name="T9" fmla="*/ 59 h 99"/>
                <a:gd name="T10" fmla="*/ 3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9" y="79"/>
                    <a:pt x="99" y="59"/>
                  </a:cubicBezTo>
                  <a:cubicBezTo>
                    <a:pt x="99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13">
              <a:extLst>
                <a:ext uri="{FF2B5EF4-FFF2-40B4-BE49-F238E27FC236}">
                  <a16:creationId xmlns:a16="http://schemas.microsoft.com/office/drawing/2014/main" id="{247A9995-70A7-C14A-9044-02231152A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4214714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59 h 99"/>
                <a:gd name="T6" fmla="*/ 60 w 99"/>
                <a:gd name="T7" fmla="*/ 98 h 99"/>
                <a:gd name="T8" fmla="*/ 98 w 99"/>
                <a:gd name="T9" fmla="*/ 5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6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14">
              <a:extLst>
                <a:ext uri="{FF2B5EF4-FFF2-40B4-BE49-F238E27FC236}">
                  <a16:creationId xmlns:a16="http://schemas.microsoft.com/office/drawing/2014/main" id="{1B7E5C79-F6C2-E74A-832A-321EDE1F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313" y="4214714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15">
              <a:extLst>
                <a:ext uri="{FF2B5EF4-FFF2-40B4-BE49-F238E27FC236}">
                  <a16:creationId xmlns:a16="http://schemas.microsoft.com/office/drawing/2014/main" id="{B93F0841-0053-454C-9FF6-3B7EBA4E2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006" y="421471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16">
              <a:extLst>
                <a:ext uri="{FF2B5EF4-FFF2-40B4-BE49-F238E27FC236}">
                  <a16:creationId xmlns:a16="http://schemas.microsoft.com/office/drawing/2014/main" id="{4B75408D-55D8-B74C-8191-3D90ABF8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9355" y="4214714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17">
              <a:extLst>
                <a:ext uri="{FF2B5EF4-FFF2-40B4-BE49-F238E27FC236}">
                  <a16:creationId xmlns:a16="http://schemas.microsoft.com/office/drawing/2014/main" id="{6E087534-FB5A-154A-A3A5-DE6FA0B2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4352613"/>
              <a:ext cx="102315" cy="120108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40" y="117"/>
                  </a:cubicBezTo>
                  <a:cubicBezTo>
                    <a:pt x="79" y="117"/>
                    <a:pt x="99" y="9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18">
              <a:extLst>
                <a:ext uri="{FF2B5EF4-FFF2-40B4-BE49-F238E27FC236}">
                  <a16:creationId xmlns:a16="http://schemas.microsoft.com/office/drawing/2014/main" id="{C28F9DD5-DBE2-3D45-A275-022F78EB6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4352613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7"/>
                    <a:pt x="59" y="117"/>
                  </a:cubicBezTo>
                  <a:cubicBezTo>
                    <a:pt x="98" y="117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19">
              <a:extLst>
                <a:ext uri="{FF2B5EF4-FFF2-40B4-BE49-F238E27FC236}">
                  <a16:creationId xmlns:a16="http://schemas.microsoft.com/office/drawing/2014/main" id="{FDEFD45D-4ACF-4643-9E71-6F4E63F08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4352613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39" y="117"/>
                  </a:cubicBezTo>
                  <a:cubicBezTo>
                    <a:pt x="79" y="117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20">
              <a:extLst>
                <a:ext uri="{FF2B5EF4-FFF2-40B4-BE49-F238E27FC236}">
                  <a16:creationId xmlns:a16="http://schemas.microsoft.com/office/drawing/2014/main" id="{4E8321EF-BECB-1B4B-B70C-B44EE2121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4352613"/>
              <a:ext cx="120106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7"/>
                    <a:pt x="58" y="117"/>
                  </a:cubicBezTo>
                  <a:cubicBezTo>
                    <a:pt x="78" y="117"/>
                    <a:pt x="117" y="98"/>
                    <a:pt x="117" y="59"/>
                  </a:cubicBezTo>
                  <a:cubicBezTo>
                    <a:pt x="117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21">
              <a:extLst>
                <a:ext uri="{FF2B5EF4-FFF2-40B4-BE49-F238E27FC236}">
                  <a16:creationId xmlns:a16="http://schemas.microsoft.com/office/drawing/2014/main" id="{201C5610-0CAB-014B-A2A6-843A2D77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4352613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7"/>
                    <a:pt x="59" y="117"/>
                  </a:cubicBezTo>
                  <a:cubicBezTo>
                    <a:pt x="98" y="117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34B7B6FF-9300-3C4E-B3CE-DA885C75F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4352613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59" y="117"/>
                  </a:cubicBezTo>
                  <a:cubicBezTo>
                    <a:pt x="78" y="117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23">
              <a:extLst>
                <a:ext uri="{FF2B5EF4-FFF2-40B4-BE49-F238E27FC236}">
                  <a16:creationId xmlns:a16="http://schemas.microsoft.com/office/drawing/2014/main" id="{8396CF44-EAC1-CF4B-AA31-3C064A0F5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4352613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59" y="117"/>
                  </a:cubicBezTo>
                  <a:cubicBezTo>
                    <a:pt x="79" y="117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24">
              <a:extLst>
                <a:ext uri="{FF2B5EF4-FFF2-40B4-BE49-F238E27FC236}">
                  <a16:creationId xmlns:a16="http://schemas.microsoft.com/office/drawing/2014/main" id="{13752EE5-4BC6-6D4D-9315-4BC5E135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4352613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40" y="117"/>
                  </a:cubicBezTo>
                  <a:cubicBezTo>
                    <a:pt x="79" y="117"/>
                    <a:pt x="98" y="9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:a16="http://schemas.microsoft.com/office/drawing/2014/main" id="{26310FDE-80C6-454F-9763-8927A64E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4352613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7"/>
                    <a:pt x="59" y="117"/>
                  </a:cubicBezTo>
                  <a:cubicBezTo>
                    <a:pt x="78" y="117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26">
              <a:extLst>
                <a:ext uri="{FF2B5EF4-FFF2-40B4-BE49-F238E27FC236}">
                  <a16:creationId xmlns:a16="http://schemas.microsoft.com/office/drawing/2014/main" id="{612E8B94-BE17-1346-9430-F67368B88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4352613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7"/>
                    <a:pt x="39" y="117"/>
                  </a:cubicBezTo>
                  <a:cubicBezTo>
                    <a:pt x="78" y="117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27">
              <a:extLst>
                <a:ext uri="{FF2B5EF4-FFF2-40B4-BE49-F238E27FC236}">
                  <a16:creationId xmlns:a16="http://schemas.microsoft.com/office/drawing/2014/main" id="{5129F26A-88DF-9D43-8A00-A9BD75CA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4352613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59" y="117"/>
                  </a:cubicBezTo>
                  <a:cubicBezTo>
                    <a:pt x="79" y="117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28">
              <a:extLst>
                <a:ext uri="{FF2B5EF4-FFF2-40B4-BE49-F238E27FC236}">
                  <a16:creationId xmlns:a16="http://schemas.microsoft.com/office/drawing/2014/main" id="{2B6876A2-B5A9-2141-9DD2-A429B3B0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4352613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59" y="117"/>
                  </a:cubicBezTo>
                  <a:cubicBezTo>
                    <a:pt x="79" y="117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29">
              <a:extLst>
                <a:ext uri="{FF2B5EF4-FFF2-40B4-BE49-F238E27FC236}">
                  <a16:creationId xmlns:a16="http://schemas.microsoft.com/office/drawing/2014/main" id="{19CC5F9E-EE7B-FC4C-AD89-A4D64D1FD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4352613"/>
              <a:ext cx="120108" cy="120108"/>
            </a:xfrm>
            <a:custGeom>
              <a:avLst/>
              <a:gdLst>
                <a:gd name="T0" fmla="*/ 59 w 120"/>
                <a:gd name="T1" fmla="*/ 0 h 118"/>
                <a:gd name="T2" fmla="*/ 59 w 120"/>
                <a:gd name="T3" fmla="*/ 0 h 118"/>
                <a:gd name="T4" fmla="*/ 0 w 120"/>
                <a:gd name="T5" fmla="*/ 59 h 118"/>
                <a:gd name="T6" fmla="*/ 59 w 120"/>
                <a:gd name="T7" fmla="*/ 117 h 118"/>
                <a:gd name="T8" fmla="*/ 119 w 120"/>
                <a:gd name="T9" fmla="*/ 59 h 118"/>
                <a:gd name="T10" fmla="*/ 59 w 12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7"/>
                    <a:pt x="59" y="117"/>
                  </a:cubicBezTo>
                  <a:cubicBezTo>
                    <a:pt x="98" y="117"/>
                    <a:pt x="119" y="98"/>
                    <a:pt x="119" y="59"/>
                  </a:cubicBezTo>
                  <a:cubicBezTo>
                    <a:pt x="119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30">
              <a:extLst>
                <a:ext uri="{FF2B5EF4-FFF2-40B4-BE49-F238E27FC236}">
                  <a16:creationId xmlns:a16="http://schemas.microsoft.com/office/drawing/2014/main" id="{E1F59A90-ACE3-2A4E-9AD5-3A63933E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4352613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7"/>
                    <a:pt x="59" y="117"/>
                  </a:cubicBezTo>
                  <a:cubicBezTo>
                    <a:pt x="79" y="117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31">
              <a:extLst>
                <a:ext uri="{FF2B5EF4-FFF2-40B4-BE49-F238E27FC236}">
                  <a16:creationId xmlns:a16="http://schemas.microsoft.com/office/drawing/2014/main" id="{282E2515-E80B-AA42-AC5C-21B187715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4352613"/>
              <a:ext cx="120108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7"/>
                    <a:pt x="58" y="117"/>
                  </a:cubicBezTo>
                  <a:cubicBezTo>
                    <a:pt x="98" y="117"/>
                    <a:pt x="117" y="9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32">
              <a:extLst>
                <a:ext uri="{FF2B5EF4-FFF2-40B4-BE49-F238E27FC236}">
                  <a16:creationId xmlns:a16="http://schemas.microsoft.com/office/drawing/2014/main" id="{74176FF8-D488-734A-BAA4-6ABB060D3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4352613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7"/>
                    <a:pt x="39" y="117"/>
                  </a:cubicBezTo>
                  <a:cubicBezTo>
                    <a:pt x="78" y="117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33">
              <a:extLst>
                <a:ext uri="{FF2B5EF4-FFF2-40B4-BE49-F238E27FC236}">
                  <a16:creationId xmlns:a16="http://schemas.microsoft.com/office/drawing/2014/main" id="{E0A3DD02-979E-B645-A439-AE289C88B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4352613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59" y="117"/>
                  </a:cubicBezTo>
                  <a:cubicBezTo>
                    <a:pt x="78" y="117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34">
              <a:extLst>
                <a:ext uri="{FF2B5EF4-FFF2-40B4-BE49-F238E27FC236}">
                  <a16:creationId xmlns:a16="http://schemas.microsoft.com/office/drawing/2014/main" id="{E00BC7C2-7A12-064B-93EA-68F4D9711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4352613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7"/>
                    <a:pt x="59" y="117"/>
                  </a:cubicBezTo>
                  <a:cubicBezTo>
                    <a:pt x="98" y="117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35">
              <a:extLst>
                <a:ext uri="{FF2B5EF4-FFF2-40B4-BE49-F238E27FC236}">
                  <a16:creationId xmlns:a16="http://schemas.microsoft.com/office/drawing/2014/main" id="{A916F725-A6F3-464B-8388-C0A188132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4352613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40" y="117"/>
                  </a:cubicBezTo>
                  <a:cubicBezTo>
                    <a:pt x="79" y="117"/>
                    <a:pt x="98" y="9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36">
              <a:extLst>
                <a:ext uri="{FF2B5EF4-FFF2-40B4-BE49-F238E27FC236}">
                  <a16:creationId xmlns:a16="http://schemas.microsoft.com/office/drawing/2014/main" id="{4D785C6A-16F4-DE4E-BB90-A9A7E5C6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4352613"/>
              <a:ext cx="120106" cy="120108"/>
            </a:xfrm>
            <a:custGeom>
              <a:avLst/>
              <a:gdLst>
                <a:gd name="T0" fmla="*/ 59 w 118"/>
                <a:gd name="T1" fmla="*/ 0 h 118"/>
                <a:gd name="T2" fmla="*/ 59 w 118"/>
                <a:gd name="T3" fmla="*/ 0 h 118"/>
                <a:gd name="T4" fmla="*/ 0 w 118"/>
                <a:gd name="T5" fmla="*/ 59 h 118"/>
                <a:gd name="T6" fmla="*/ 59 w 118"/>
                <a:gd name="T7" fmla="*/ 117 h 118"/>
                <a:gd name="T8" fmla="*/ 117 w 118"/>
                <a:gd name="T9" fmla="*/ 59 h 118"/>
                <a:gd name="T10" fmla="*/ 59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7"/>
                    <a:pt x="59" y="117"/>
                  </a:cubicBezTo>
                  <a:cubicBezTo>
                    <a:pt x="78" y="117"/>
                    <a:pt x="117" y="9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37">
              <a:extLst>
                <a:ext uri="{FF2B5EF4-FFF2-40B4-BE49-F238E27FC236}">
                  <a16:creationId xmlns:a16="http://schemas.microsoft.com/office/drawing/2014/main" id="{D0BD2904-A777-2F49-9752-57563316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4352613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59" y="117"/>
                  </a:cubicBezTo>
                  <a:cubicBezTo>
                    <a:pt x="79" y="117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38">
              <a:extLst>
                <a:ext uri="{FF2B5EF4-FFF2-40B4-BE49-F238E27FC236}">
                  <a16:creationId xmlns:a16="http://schemas.microsoft.com/office/drawing/2014/main" id="{6E3A0AEA-953D-614A-9A14-F5DDD44B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4352613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39" y="117"/>
                  </a:cubicBezTo>
                  <a:cubicBezTo>
                    <a:pt x="79" y="117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39">
              <a:extLst>
                <a:ext uri="{FF2B5EF4-FFF2-40B4-BE49-F238E27FC236}">
                  <a16:creationId xmlns:a16="http://schemas.microsoft.com/office/drawing/2014/main" id="{B8BFC401-B058-B44A-BA4C-C957447F0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4352613"/>
              <a:ext cx="97865" cy="120108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7"/>
                    <a:pt x="58" y="117"/>
                  </a:cubicBezTo>
                  <a:cubicBezTo>
                    <a:pt x="78" y="117"/>
                    <a:pt x="98" y="9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40">
              <a:extLst>
                <a:ext uri="{FF2B5EF4-FFF2-40B4-BE49-F238E27FC236}">
                  <a16:creationId xmlns:a16="http://schemas.microsoft.com/office/drawing/2014/main" id="{9C49CDCB-CFB1-C04C-9320-2294AE21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4352613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7"/>
                    <a:pt x="59" y="117"/>
                  </a:cubicBezTo>
                  <a:cubicBezTo>
                    <a:pt x="78" y="117"/>
                    <a:pt x="118" y="9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41">
              <a:extLst>
                <a:ext uri="{FF2B5EF4-FFF2-40B4-BE49-F238E27FC236}">
                  <a16:creationId xmlns:a16="http://schemas.microsoft.com/office/drawing/2014/main" id="{45FEA72D-571A-EE42-BAF5-3E51A7CD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4352613"/>
              <a:ext cx="102315" cy="120108"/>
            </a:xfrm>
            <a:custGeom>
              <a:avLst/>
              <a:gdLst>
                <a:gd name="T0" fmla="*/ 39 w 100"/>
                <a:gd name="T1" fmla="*/ 0 h 118"/>
                <a:gd name="T2" fmla="*/ 39 w 100"/>
                <a:gd name="T3" fmla="*/ 0 h 118"/>
                <a:gd name="T4" fmla="*/ 0 w 100"/>
                <a:gd name="T5" fmla="*/ 59 h 118"/>
                <a:gd name="T6" fmla="*/ 39 w 100"/>
                <a:gd name="T7" fmla="*/ 117 h 118"/>
                <a:gd name="T8" fmla="*/ 99 w 100"/>
                <a:gd name="T9" fmla="*/ 59 h 118"/>
                <a:gd name="T10" fmla="*/ 3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39" y="117"/>
                  </a:cubicBezTo>
                  <a:cubicBezTo>
                    <a:pt x="78" y="117"/>
                    <a:pt x="99" y="98"/>
                    <a:pt x="99" y="59"/>
                  </a:cubicBezTo>
                  <a:cubicBezTo>
                    <a:pt x="99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613BDE35-B936-B045-9CE9-3F2B5671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4352613"/>
              <a:ext cx="97865" cy="120108"/>
            </a:xfrm>
            <a:custGeom>
              <a:avLst/>
              <a:gdLst>
                <a:gd name="T0" fmla="*/ 60 w 99"/>
                <a:gd name="T1" fmla="*/ 0 h 118"/>
                <a:gd name="T2" fmla="*/ 60 w 99"/>
                <a:gd name="T3" fmla="*/ 0 h 118"/>
                <a:gd name="T4" fmla="*/ 0 w 99"/>
                <a:gd name="T5" fmla="*/ 59 h 118"/>
                <a:gd name="T6" fmla="*/ 60 w 99"/>
                <a:gd name="T7" fmla="*/ 117 h 118"/>
                <a:gd name="T8" fmla="*/ 98 w 99"/>
                <a:gd name="T9" fmla="*/ 59 h 118"/>
                <a:gd name="T10" fmla="*/ 6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60" y="117"/>
                  </a:cubicBezTo>
                  <a:cubicBezTo>
                    <a:pt x="79" y="117"/>
                    <a:pt x="98" y="98"/>
                    <a:pt x="98" y="59"/>
                  </a:cubicBezTo>
                  <a:cubicBezTo>
                    <a:pt x="98" y="3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AE93B078-9C7E-4E42-8555-4BBCD50A0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313" y="4352613"/>
              <a:ext cx="120106" cy="120108"/>
            </a:xfrm>
            <a:custGeom>
              <a:avLst/>
              <a:gdLst>
                <a:gd name="T0" fmla="*/ 59 w 118"/>
                <a:gd name="T1" fmla="*/ 0 h 118"/>
                <a:gd name="T2" fmla="*/ 59 w 118"/>
                <a:gd name="T3" fmla="*/ 0 h 118"/>
                <a:gd name="T4" fmla="*/ 0 w 118"/>
                <a:gd name="T5" fmla="*/ 59 h 118"/>
                <a:gd name="T6" fmla="*/ 59 w 118"/>
                <a:gd name="T7" fmla="*/ 117 h 118"/>
                <a:gd name="T8" fmla="*/ 117 w 118"/>
                <a:gd name="T9" fmla="*/ 59 h 118"/>
                <a:gd name="T10" fmla="*/ 59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7"/>
                    <a:pt x="59" y="117"/>
                  </a:cubicBezTo>
                  <a:cubicBezTo>
                    <a:pt x="98" y="117"/>
                    <a:pt x="117" y="98"/>
                    <a:pt x="117" y="59"/>
                  </a:cubicBezTo>
                  <a:cubicBezTo>
                    <a:pt x="117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901C088E-8CC7-CF42-9701-E0E63DAD4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006" y="4352613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7"/>
                    <a:pt x="39" y="117"/>
                  </a:cubicBezTo>
                  <a:cubicBezTo>
                    <a:pt x="79" y="117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7FFD611A-84E1-1444-8AC4-C3371CF4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9355" y="4352613"/>
              <a:ext cx="97865" cy="120108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7"/>
                    <a:pt x="58" y="117"/>
                  </a:cubicBezTo>
                  <a:cubicBezTo>
                    <a:pt x="78" y="117"/>
                    <a:pt x="98" y="9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46">
              <a:extLst>
                <a:ext uri="{FF2B5EF4-FFF2-40B4-BE49-F238E27FC236}">
                  <a16:creationId xmlns:a16="http://schemas.microsoft.com/office/drawing/2014/main" id="{35E06D58-9454-DC43-BC0A-9B79E16B4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7257" y="4352613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7"/>
                    <a:pt x="59" y="117"/>
                  </a:cubicBezTo>
                  <a:cubicBezTo>
                    <a:pt x="98" y="117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47">
              <a:extLst>
                <a:ext uri="{FF2B5EF4-FFF2-40B4-BE49-F238E27FC236}">
                  <a16:creationId xmlns:a16="http://schemas.microsoft.com/office/drawing/2014/main" id="{001DC523-C014-7047-BB75-38CAF0DC4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451275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48">
              <a:extLst>
                <a:ext uri="{FF2B5EF4-FFF2-40B4-BE49-F238E27FC236}">
                  <a16:creationId xmlns:a16="http://schemas.microsoft.com/office/drawing/2014/main" id="{D56C9B9C-9EAB-D840-9D96-1613E9C1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4512756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8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49">
              <a:extLst>
                <a:ext uri="{FF2B5EF4-FFF2-40B4-BE49-F238E27FC236}">
                  <a16:creationId xmlns:a16="http://schemas.microsoft.com/office/drawing/2014/main" id="{AEC2AF67-7D93-D941-917E-873B7E10B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451275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50">
              <a:extLst>
                <a:ext uri="{FF2B5EF4-FFF2-40B4-BE49-F238E27FC236}">
                  <a16:creationId xmlns:a16="http://schemas.microsoft.com/office/drawing/2014/main" id="{00AD66B6-2372-224A-A5ED-83CCA9D8C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451275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51">
              <a:extLst>
                <a:ext uri="{FF2B5EF4-FFF2-40B4-BE49-F238E27FC236}">
                  <a16:creationId xmlns:a16="http://schemas.microsoft.com/office/drawing/2014/main" id="{73CC715C-C169-CA4F-9FF7-680E3320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451275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152">
              <a:extLst>
                <a:ext uri="{FF2B5EF4-FFF2-40B4-BE49-F238E27FC236}">
                  <a16:creationId xmlns:a16="http://schemas.microsoft.com/office/drawing/2014/main" id="{05E98AEF-A19C-914E-9C95-CA06142F8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4512756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153">
              <a:extLst>
                <a:ext uri="{FF2B5EF4-FFF2-40B4-BE49-F238E27FC236}">
                  <a16:creationId xmlns:a16="http://schemas.microsoft.com/office/drawing/2014/main" id="{12DF7DDA-E2BA-E74E-8ABF-089436CE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451275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154">
              <a:extLst>
                <a:ext uri="{FF2B5EF4-FFF2-40B4-BE49-F238E27FC236}">
                  <a16:creationId xmlns:a16="http://schemas.microsoft.com/office/drawing/2014/main" id="{22DA9439-607E-7A4A-A430-12F67650A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451275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155">
              <a:extLst>
                <a:ext uri="{FF2B5EF4-FFF2-40B4-BE49-F238E27FC236}">
                  <a16:creationId xmlns:a16="http://schemas.microsoft.com/office/drawing/2014/main" id="{79BB598C-B24B-E842-85C4-10E8B454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451275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156">
              <a:extLst>
                <a:ext uri="{FF2B5EF4-FFF2-40B4-BE49-F238E27FC236}">
                  <a16:creationId xmlns:a16="http://schemas.microsoft.com/office/drawing/2014/main" id="{084FDB0A-C84E-A94D-91E0-D5A190DD3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4512756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157">
              <a:extLst>
                <a:ext uri="{FF2B5EF4-FFF2-40B4-BE49-F238E27FC236}">
                  <a16:creationId xmlns:a16="http://schemas.microsoft.com/office/drawing/2014/main" id="{CDBA4EA8-2C7A-D54E-A93D-2D0DBC76D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451275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158">
              <a:extLst>
                <a:ext uri="{FF2B5EF4-FFF2-40B4-BE49-F238E27FC236}">
                  <a16:creationId xmlns:a16="http://schemas.microsoft.com/office/drawing/2014/main" id="{DBAAEF91-A976-3048-BCFD-744E9014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451275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159">
              <a:extLst>
                <a:ext uri="{FF2B5EF4-FFF2-40B4-BE49-F238E27FC236}">
                  <a16:creationId xmlns:a16="http://schemas.microsoft.com/office/drawing/2014/main" id="{F241ED48-3C36-5B43-87C5-61300B964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451275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60">
              <a:extLst>
                <a:ext uri="{FF2B5EF4-FFF2-40B4-BE49-F238E27FC236}">
                  <a16:creationId xmlns:a16="http://schemas.microsoft.com/office/drawing/2014/main" id="{FAD01BC3-1BFE-8645-A539-A77EC4927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4512756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161">
              <a:extLst>
                <a:ext uri="{FF2B5EF4-FFF2-40B4-BE49-F238E27FC236}">
                  <a16:creationId xmlns:a16="http://schemas.microsoft.com/office/drawing/2014/main" id="{AE249E8B-A91A-2746-BCBE-17A3F77C6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451275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162">
              <a:extLst>
                <a:ext uri="{FF2B5EF4-FFF2-40B4-BE49-F238E27FC236}">
                  <a16:creationId xmlns:a16="http://schemas.microsoft.com/office/drawing/2014/main" id="{C38DDB17-7820-7545-B6BA-3B49CA746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4512756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163">
              <a:extLst>
                <a:ext uri="{FF2B5EF4-FFF2-40B4-BE49-F238E27FC236}">
                  <a16:creationId xmlns:a16="http://schemas.microsoft.com/office/drawing/2014/main" id="{A468D2E1-7B6A-2E44-98D4-C9B2E75AB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451275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164">
              <a:extLst>
                <a:ext uri="{FF2B5EF4-FFF2-40B4-BE49-F238E27FC236}">
                  <a16:creationId xmlns:a16="http://schemas.microsoft.com/office/drawing/2014/main" id="{45120D51-A95D-6745-BDF2-044B1BA67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451275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65">
              <a:extLst>
                <a:ext uri="{FF2B5EF4-FFF2-40B4-BE49-F238E27FC236}">
                  <a16:creationId xmlns:a16="http://schemas.microsoft.com/office/drawing/2014/main" id="{CF4AE789-9804-D740-B70A-4A7F8C6FC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451275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66">
              <a:extLst>
                <a:ext uri="{FF2B5EF4-FFF2-40B4-BE49-F238E27FC236}">
                  <a16:creationId xmlns:a16="http://schemas.microsoft.com/office/drawing/2014/main" id="{D6EEDA89-DB36-C742-A278-753E76BCB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4512756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67">
              <a:extLst>
                <a:ext uri="{FF2B5EF4-FFF2-40B4-BE49-F238E27FC236}">
                  <a16:creationId xmlns:a16="http://schemas.microsoft.com/office/drawing/2014/main" id="{EA170D22-6E92-744E-A536-958C63435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5065" y="451275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68">
              <a:extLst>
                <a:ext uri="{FF2B5EF4-FFF2-40B4-BE49-F238E27FC236}">
                  <a16:creationId xmlns:a16="http://schemas.microsoft.com/office/drawing/2014/main" id="{98C2830C-FC88-9B4A-85D2-3BFD05D4B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451275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69">
              <a:extLst>
                <a:ext uri="{FF2B5EF4-FFF2-40B4-BE49-F238E27FC236}">
                  <a16:creationId xmlns:a16="http://schemas.microsoft.com/office/drawing/2014/main" id="{E4E04E67-A72A-E04B-B928-0D09EFAE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451275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70">
              <a:extLst>
                <a:ext uri="{FF2B5EF4-FFF2-40B4-BE49-F238E27FC236}">
                  <a16:creationId xmlns:a16="http://schemas.microsoft.com/office/drawing/2014/main" id="{17A8FF4D-7AEB-DD4B-947E-D51048A0C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451275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1">
              <a:extLst>
                <a:ext uri="{FF2B5EF4-FFF2-40B4-BE49-F238E27FC236}">
                  <a16:creationId xmlns:a16="http://schemas.microsoft.com/office/drawing/2014/main" id="{AB738F59-F706-034F-BCC0-DB3CACE8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451275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72">
              <a:extLst>
                <a:ext uri="{FF2B5EF4-FFF2-40B4-BE49-F238E27FC236}">
                  <a16:creationId xmlns:a16="http://schemas.microsoft.com/office/drawing/2014/main" id="{058768DB-69D2-5C40-9B3E-BF0422D71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451275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73">
              <a:extLst>
                <a:ext uri="{FF2B5EF4-FFF2-40B4-BE49-F238E27FC236}">
                  <a16:creationId xmlns:a16="http://schemas.microsoft.com/office/drawing/2014/main" id="{211E2F0B-B4DC-FF4E-8897-36661593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4512756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39 h 99"/>
                <a:gd name="T6" fmla="*/ 59 w 120"/>
                <a:gd name="T7" fmla="*/ 98 h 99"/>
                <a:gd name="T8" fmla="*/ 119 w 120"/>
                <a:gd name="T9" fmla="*/ 3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9" y="78"/>
                    <a:pt x="119" y="39"/>
                  </a:cubicBezTo>
                  <a:cubicBezTo>
                    <a:pt x="119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74">
              <a:extLst>
                <a:ext uri="{FF2B5EF4-FFF2-40B4-BE49-F238E27FC236}">
                  <a16:creationId xmlns:a16="http://schemas.microsoft.com/office/drawing/2014/main" id="{07A7B6C7-DECA-6C4E-B79B-0746FBA4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4512756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75">
              <a:extLst>
                <a:ext uri="{FF2B5EF4-FFF2-40B4-BE49-F238E27FC236}">
                  <a16:creationId xmlns:a16="http://schemas.microsoft.com/office/drawing/2014/main" id="{C26F5D35-7779-3841-8A7A-CD782CE6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451275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176">
              <a:extLst>
                <a:ext uri="{FF2B5EF4-FFF2-40B4-BE49-F238E27FC236}">
                  <a16:creationId xmlns:a16="http://schemas.microsoft.com/office/drawing/2014/main" id="{2D0AD9CA-F453-ED47-9D05-ECF5BE511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4512756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177">
              <a:extLst>
                <a:ext uri="{FF2B5EF4-FFF2-40B4-BE49-F238E27FC236}">
                  <a16:creationId xmlns:a16="http://schemas.microsoft.com/office/drawing/2014/main" id="{137BCF27-5ED3-4944-9F83-B3A8FC1E7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451275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178">
              <a:extLst>
                <a:ext uri="{FF2B5EF4-FFF2-40B4-BE49-F238E27FC236}">
                  <a16:creationId xmlns:a16="http://schemas.microsoft.com/office/drawing/2014/main" id="{277F2FEC-22E0-3C4F-88E2-A06148ADE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451275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179">
              <a:extLst>
                <a:ext uri="{FF2B5EF4-FFF2-40B4-BE49-F238E27FC236}">
                  <a16:creationId xmlns:a16="http://schemas.microsoft.com/office/drawing/2014/main" id="{6D65CBA4-F340-4840-BA96-0CA6F240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451275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180">
              <a:extLst>
                <a:ext uri="{FF2B5EF4-FFF2-40B4-BE49-F238E27FC236}">
                  <a16:creationId xmlns:a16="http://schemas.microsoft.com/office/drawing/2014/main" id="{5926671B-1A8C-744B-B17F-FE50B031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4512756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81">
              <a:extLst>
                <a:ext uri="{FF2B5EF4-FFF2-40B4-BE49-F238E27FC236}">
                  <a16:creationId xmlns:a16="http://schemas.microsoft.com/office/drawing/2014/main" id="{2EB187A5-2594-DB46-93AB-91977D5C5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4512756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182">
              <a:extLst>
                <a:ext uri="{FF2B5EF4-FFF2-40B4-BE49-F238E27FC236}">
                  <a16:creationId xmlns:a16="http://schemas.microsoft.com/office/drawing/2014/main" id="{3A49A751-5453-D747-9455-EC44F2E9F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451275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183">
              <a:extLst>
                <a:ext uri="{FF2B5EF4-FFF2-40B4-BE49-F238E27FC236}">
                  <a16:creationId xmlns:a16="http://schemas.microsoft.com/office/drawing/2014/main" id="{C658F85A-C876-6340-A787-964217974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451275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184">
              <a:extLst>
                <a:ext uri="{FF2B5EF4-FFF2-40B4-BE49-F238E27FC236}">
                  <a16:creationId xmlns:a16="http://schemas.microsoft.com/office/drawing/2014/main" id="{E3782AE7-ED99-0048-9470-591415053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451275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185">
              <a:extLst>
                <a:ext uri="{FF2B5EF4-FFF2-40B4-BE49-F238E27FC236}">
                  <a16:creationId xmlns:a16="http://schemas.microsoft.com/office/drawing/2014/main" id="{092E82A5-E8CD-734C-940E-8FC8DF53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4512756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186">
              <a:extLst>
                <a:ext uri="{FF2B5EF4-FFF2-40B4-BE49-F238E27FC236}">
                  <a16:creationId xmlns:a16="http://schemas.microsoft.com/office/drawing/2014/main" id="{00227C7D-5F1C-6A4E-BB18-1E02DF27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451275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187">
              <a:extLst>
                <a:ext uri="{FF2B5EF4-FFF2-40B4-BE49-F238E27FC236}">
                  <a16:creationId xmlns:a16="http://schemas.microsoft.com/office/drawing/2014/main" id="{A6397733-F93C-1B4B-9C38-668CD45AA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4512756"/>
              <a:ext cx="102315" cy="97865"/>
            </a:xfrm>
            <a:custGeom>
              <a:avLst/>
              <a:gdLst>
                <a:gd name="T0" fmla="*/ 39 w 100"/>
                <a:gd name="T1" fmla="*/ 0 h 99"/>
                <a:gd name="T2" fmla="*/ 39 w 100"/>
                <a:gd name="T3" fmla="*/ 0 h 99"/>
                <a:gd name="T4" fmla="*/ 0 w 100"/>
                <a:gd name="T5" fmla="*/ 39 h 99"/>
                <a:gd name="T6" fmla="*/ 39 w 100"/>
                <a:gd name="T7" fmla="*/ 98 h 99"/>
                <a:gd name="T8" fmla="*/ 99 w 100"/>
                <a:gd name="T9" fmla="*/ 39 h 99"/>
                <a:gd name="T10" fmla="*/ 3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9" y="78"/>
                    <a:pt x="99" y="39"/>
                  </a:cubicBezTo>
                  <a:cubicBezTo>
                    <a:pt x="99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88">
              <a:extLst>
                <a:ext uri="{FF2B5EF4-FFF2-40B4-BE49-F238E27FC236}">
                  <a16:creationId xmlns:a16="http://schemas.microsoft.com/office/drawing/2014/main" id="{24CADE16-9252-6B4A-BD04-A5275235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4512756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39 h 99"/>
                <a:gd name="T6" fmla="*/ 60 w 99"/>
                <a:gd name="T7" fmla="*/ 98 h 99"/>
                <a:gd name="T8" fmla="*/ 98 w 99"/>
                <a:gd name="T9" fmla="*/ 3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189">
              <a:extLst>
                <a:ext uri="{FF2B5EF4-FFF2-40B4-BE49-F238E27FC236}">
                  <a16:creationId xmlns:a16="http://schemas.microsoft.com/office/drawing/2014/main" id="{0FFF5CB6-4DEE-8648-B75C-747F55F95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313" y="4512756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190">
              <a:extLst>
                <a:ext uri="{FF2B5EF4-FFF2-40B4-BE49-F238E27FC236}">
                  <a16:creationId xmlns:a16="http://schemas.microsoft.com/office/drawing/2014/main" id="{D9D82B4A-C077-904E-9B17-9083FD4E3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006" y="451275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191">
              <a:extLst>
                <a:ext uri="{FF2B5EF4-FFF2-40B4-BE49-F238E27FC236}">
                  <a16:creationId xmlns:a16="http://schemas.microsoft.com/office/drawing/2014/main" id="{D412C9F7-DB54-3E40-B7CC-D4394BDD9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9355" y="4512756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192">
              <a:extLst>
                <a:ext uri="{FF2B5EF4-FFF2-40B4-BE49-F238E27FC236}">
                  <a16:creationId xmlns:a16="http://schemas.microsoft.com/office/drawing/2014/main" id="{590834C2-088F-6A49-9EC6-B646CC87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4650658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193">
              <a:extLst>
                <a:ext uri="{FF2B5EF4-FFF2-40B4-BE49-F238E27FC236}">
                  <a16:creationId xmlns:a16="http://schemas.microsoft.com/office/drawing/2014/main" id="{1A79E2DB-7397-614F-8951-68B2A783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465065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194">
              <a:extLst>
                <a:ext uri="{FF2B5EF4-FFF2-40B4-BE49-F238E27FC236}">
                  <a16:creationId xmlns:a16="http://schemas.microsoft.com/office/drawing/2014/main" id="{0E91A96C-99C2-1743-9A0B-F612C2D26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4650658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195">
              <a:extLst>
                <a:ext uri="{FF2B5EF4-FFF2-40B4-BE49-F238E27FC236}">
                  <a16:creationId xmlns:a16="http://schemas.microsoft.com/office/drawing/2014/main" id="{B6FA6B34-5337-BF41-B304-6C092383F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4650658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59 h 99"/>
                <a:gd name="T6" fmla="*/ 38 w 99"/>
                <a:gd name="T7" fmla="*/ 98 h 99"/>
                <a:gd name="T8" fmla="*/ 98 w 99"/>
                <a:gd name="T9" fmla="*/ 5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3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196">
              <a:extLst>
                <a:ext uri="{FF2B5EF4-FFF2-40B4-BE49-F238E27FC236}">
                  <a16:creationId xmlns:a16="http://schemas.microsoft.com/office/drawing/2014/main" id="{889EFB15-4557-2041-9006-05565A3F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4650658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8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197">
              <a:extLst>
                <a:ext uri="{FF2B5EF4-FFF2-40B4-BE49-F238E27FC236}">
                  <a16:creationId xmlns:a16="http://schemas.microsoft.com/office/drawing/2014/main" id="{DA4FC85A-6D24-8C41-BD38-BA981FFF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465065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9" y="98"/>
                    <a:pt x="118" y="78"/>
                    <a:pt x="118" y="59"/>
                  </a:cubicBezTo>
                  <a:cubicBezTo>
                    <a:pt x="118" y="2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198">
              <a:extLst>
                <a:ext uri="{FF2B5EF4-FFF2-40B4-BE49-F238E27FC236}">
                  <a16:creationId xmlns:a16="http://schemas.microsoft.com/office/drawing/2014/main" id="{F45D9733-ECDB-6643-870B-6BF288A76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4650658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199">
              <a:extLst>
                <a:ext uri="{FF2B5EF4-FFF2-40B4-BE49-F238E27FC236}">
                  <a16:creationId xmlns:a16="http://schemas.microsoft.com/office/drawing/2014/main" id="{E05B0FD4-95CA-3D4F-8664-1B48672C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00">
              <a:extLst>
                <a:ext uri="{FF2B5EF4-FFF2-40B4-BE49-F238E27FC236}">
                  <a16:creationId xmlns:a16="http://schemas.microsoft.com/office/drawing/2014/main" id="{18F384EE-8A9D-5846-8F48-5E56F9B4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465065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01">
              <a:extLst>
                <a:ext uri="{FF2B5EF4-FFF2-40B4-BE49-F238E27FC236}">
                  <a16:creationId xmlns:a16="http://schemas.microsoft.com/office/drawing/2014/main" id="{AF2FBF28-E76A-B44D-A729-56A43488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202">
              <a:extLst>
                <a:ext uri="{FF2B5EF4-FFF2-40B4-BE49-F238E27FC236}">
                  <a16:creationId xmlns:a16="http://schemas.microsoft.com/office/drawing/2014/main" id="{4D0182B0-6660-1949-BE2B-2C1B78824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4650658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117" y="78"/>
                    <a:pt x="117" y="59"/>
                  </a:cubicBezTo>
                  <a:cubicBezTo>
                    <a:pt x="117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203">
              <a:extLst>
                <a:ext uri="{FF2B5EF4-FFF2-40B4-BE49-F238E27FC236}">
                  <a16:creationId xmlns:a16="http://schemas.microsoft.com/office/drawing/2014/main" id="{7E87CEE0-0615-F443-B1A5-3FE2A1EDA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465065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04">
              <a:extLst>
                <a:ext uri="{FF2B5EF4-FFF2-40B4-BE49-F238E27FC236}">
                  <a16:creationId xmlns:a16="http://schemas.microsoft.com/office/drawing/2014/main" id="{A8FE3628-4CC1-AD47-9DAB-B6045C3BB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05">
              <a:extLst>
                <a:ext uri="{FF2B5EF4-FFF2-40B4-BE49-F238E27FC236}">
                  <a16:creationId xmlns:a16="http://schemas.microsoft.com/office/drawing/2014/main" id="{1519492D-C17F-CF4F-A418-5F9611BE8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465065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06">
              <a:extLst>
                <a:ext uri="{FF2B5EF4-FFF2-40B4-BE49-F238E27FC236}">
                  <a16:creationId xmlns:a16="http://schemas.microsoft.com/office/drawing/2014/main" id="{2626D0D5-3237-2643-8331-1708AFDF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4650658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07">
              <a:extLst>
                <a:ext uri="{FF2B5EF4-FFF2-40B4-BE49-F238E27FC236}">
                  <a16:creationId xmlns:a16="http://schemas.microsoft.com/office/drawing/2014/main" id="{637E42BA-1592-5343-AAA8-8088C285F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08">
              <a:extLst>
                <a:ext uri="{FF2B5EF4-FFF2-40B4-BE49-F238E27FC236}">
                  <a16:creationId xmlns:a16="http://schemas.microsoft.com/office/drawing/2014/main" id="{9660B528-CD30-DC4F-B973-9E49B52D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465065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09">
              <a:extLst>
                <a:ext uri="{FF2B5EF4-FFF2-40B4-BE49-F238E27FC236}">
                  <a16:creationId xmlns:a16="http://schemas.microsoft.com/office/drawing/2014/main" id="{B822C6BB-A825-7740-BD1C-8F3F1FE02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10">
              <a:extLst>
                <a:ext uri="{FF2B5EF4-FFF2-40B4-BE49-F238E27FC236}">
                  <a16:creationId xmlns:a16="http://schemas.microsoft.com/office/drawing/2014/main" id="{BF6BE766-223F-6946-8CA1-B9D26D9DB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4650658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11">
              <a:extLst>
                <a:ext uri="{FF2B5EF4-FFF2-40B4-BE49-F238E27FC236}">
                  <a16:creationId xmlns:a16="http://schemas.microsoft.com/office/drawing/2014/main" id="{8A9080A9-0375-914A-88AF-C093E0F61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465065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12">
              <a:extLst>
                <a:ext uri="{FF2B5EF4-FFF2-40B4-BE49-F238E27FC236}">
                  <a16:creationId xmlns:a16="http://schemas.microsoft.com/office/drawing/2014/main" id="{05088A71-02FA-DA4E-8290-349B8ABD0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4650658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4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213">
              <a:extLst>
                <a:ext uri="{FF2B5EF4-FFF2-40B4-BE49-F238E27FC236}">
                  <a16:creationId xmlns:a16="http://schemas.microsoft.com/office/drawing/2014/main" id="{0E5F8EFE-6282-D34F-A196-BA8E529C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14">
              <a:extLst>
                <a:ext uri="{FF2B5EF4-FFF2-40B4-BE49-F238E27FC236}">
                  <a16:creationId xmlns:a16="http://schemas.microsoft.com/office/drawing/2014/main" id="{90971020-8B2E-5941-A428-311C8C1B1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465065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215">
              <a:extLst>
                <a:ext uri="{FF2B5EF4-FFF2-40B4-BE49-F238E27FC236}">
                  <a16:creationId xmlns:a16="http://schemas.microsoft.com/office/drawing/2014/main" id="{D3134E44-3385-D041-816F-DD775467A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C1B216E8-DFC8-6748-8CEC-695BC5F21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4650658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17">
              <a:extLst>
                <a:ext uri="{FF2B5EF4-FFF2-40B4-BE49-F238E27FC236}">
                  <a16:creationId xmlns:a16="http://schemas.microsoft.com/office/drawing/2014/main" id="{0A8A1A18-F809-EC48-8B5B-E6584E5F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465065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218">
              <a:extLst>
                <a:ext uri="{FF2B5EF4-FFF2-40B4-BE49-F238E27FC236}">
                  <a16:creationId xmlns:a16="http://schemas.microsoft.com/office/drawing/2014/main" id="{3155606F-F368-DE45-A07B-FE4DE8E2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95351938-3937-5447-8462-51A9A70FC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079" y="465065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220">
              <a:extLst>
                <a:ext uri="{FF2B5EF4-FFF2-40B4-BE49-F238E27FC236}">
                  <a16:creationId xmlns:a16="http://schemas.microsoft.com/office/drawing/2014/main" id="{D89ED46F-A6DA-FB4B-9D08-C6AF65A72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7023" y="465065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466B5AC7-3486-3C4A-8134-3E9308AF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7166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222">
              <a:extLst>
                <a:ext uri="{FF2B5EF4-FFF2-40B4-BE49-F238E27FC236}">
                  <a16:creationId xmlns:a16="http://schemas.microsoft.com/office/drawing/2014/main" id="{85522000-B3BE-2148-91E6-76D3132B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336" y="4650658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0A485DC7-FAAF-AC41-87C4-62732A7C7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35" y="4650658"/>
              <a:ext cx="120108" cy="97865"/>
            </a:xfrm>
            <a:custGeom>
              <a:avLst/>
              <a:gdLst>
                <a:gd name="T0" fmla="*/ 60 w 120"/>
                <a:gd name="T1" fmla="*/ 0 h 99"/>
                <a:gd name="T2" fmla="*/ 60 w 120"/>
                <a:gd name="T3" fmla="*/ 0 h 99"/>
                <a:gd name="T4" fmla="*/ 0 w 120"/>
                <a:gd name="T5" fmla="*/ 59 h 99"/>
                <a:gd name="T6" fmla="*/ 60 w 120"/>
                <a:gd name="T7" fmla="*/ 98 h 99"/>
                <a:gd name="T8" fmla="*/ 119 w 120"/>
                <a:gd name="T9" fmla="*/ 59 h 99"/>
                <a:gd name="T10" fmla="*/ 60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60" y="0"/>
                  </a:moveTo>
                  <a:lnTo>
                    <a:pt x="60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8"/>
                    <a:pt x="40" y="98"/>
                    <a:pt x="60" y="98"/>
                  </a:cubicBezTo>
                  <a:cubicBezTo>
                    <a:pt x="99" y="98"/>
                    <a:pt x="119" y="78"/>
                    <a:pt x="119" y="59"/>
                  </a:cubicBezTo>
                  <a:cubicBezTo>
                    <a:pt x="119" y="20"/>
                    <a:pt x="9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6D6D338E-D900-3841-81C4-482E2DBB9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930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225">
              <a:extLst>
                <a:ext uri="{FF2B5EF4-FFF2-40B4-BE49-F238E27FC236}">
                  <a16:creationId xmlns:a16="http://schemas.microsoft.com/office/drawing/2014/main" id="{F00B5053-EBBE-1C49-807D-CB6DE33FB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279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226">
              <a:extLst>
                <a:ext uri="{FF2B5EF4-FFF2-40B4-BE49-F238E27FC236}">
                  <a16:creationId xmlns:a16="http://schemas.microsoft.com/office/drawing/2014/main" id="{66A250C1-180D-D445-B41F-679766D45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179" y="4650658"/>
              <a:ext cx="120108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7" y="78"/>
                    <a:pt x="117" y="59"/>
                  </a:cubicBezTo>
                  <a:cubicBezTo>
                    <a:pt x="117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227">
              <a:extLst>
                <a:ext uri="{FF2B5EF4-FFF2-40B4-BE49-F238E27FC236}">
                  <a16:creationId xmlns:a16="http://schemas.microsoft.com/office/drawing/2014/main" id="{A2E7B0DD-AE66-9D4F-AFF3-E555E6C0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874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228">
              <a:extLst>
                <a:ext uri="{FF2B5EF4-FFF2-40B4-BE49-F238E27FC236}">
                  <a16:creationId xmlns:a16="http://schemas.microsoft.com/office/drawing/2014/main" id="{942717B1-FD68-3C45-8D83-BAA6C3D2A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818" y="4650658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29">
              <a:extLst>
                <a:ext uri="{FF2B5EF4-FFF2-40B4-BE49-F238E27FC236}">
                  <a16:creationId xmlns:a16="http://schemas.microsoft.com/office/drawing/2014/main" id="{AE192C00-C4A2-2741-93DD-18C4C030E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17" y="465065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30">
              <a:extLst>
                <a:ext uri="{FF2B5EF4-FFF2-40B4-BE49-F238E27FC236}">
                  <a16:creationId xmlns:a16="http://schemas.microsoft.com/office/drawing/2014/main" id="{F500E50B-FDD4-1B44-836A-C62BDC25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231">
              <a:extLst>
                <a:ext uri="{FF2B5EF4-FFF2-40B4-BE49-F238E27FC236}">
                  <a16:creationId xmlns:a16="http://schemas.microsoft.com/office/drawing/2014/main" id="{C932E8B8-72D4-E14A-B083-55E226DA3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232">
              <a:extLst>
                <a:ext uri="{FF2B5EF4-FFF2-40B4-BE49-F238E27FC236}">
                  <a16:creationId xmlns:a16="http://schemas.microsoft.com/office/drawing/2014/main" id="{C82820E7-ABC1-E74B-B65E-395262896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465065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33">
              <a:extLst>
                <a:ext uri="{FF2B5EF4-FFF2-40B4-BE49-F238E27FC236}">
                  <a16:creationId xmlns:a16="http://schemas.microsoft.com/office/drawing/2014/main" id="{600E120D-394B-0A46-B600-E6530A9A2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34">
              <a:extLst>
                <a:ext uri="{FF2B5EF4-FFF2-40B4-BE49-F238E27FC236}">
                  <a16:creationId xmlns:a16="http://schemas.microsoft.com/office/drawing/2014/main" id="{F2C33D6E-E3F3-EB42-9855-F0607FF06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235">
              <a:extLst>
                <a:ext uri="{FF2B5EF4-FFF2-40B4-BE49-F238E27FC236}">
                  <a16:creationId xmlns:a16="http://schemas.microsoft.com/office/drawing/2014/main" id="{3742EB54-ACB2-B34F-B72F-DEA476BD0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4650658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59 h 99"/>
                <a:gd name="T6" fmla="*/ 59 w 120"/>
                <a:gd name="T7" fmla="*/ 98 h 99"/>
                <a:gd name="T8" fmla="*/ 119 w 120"/>
                <a:gd name="T9" fmla="*/ 5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9" y="78"/>
                    <a:pt x="119" y="59"/>
                  </a:cubicBezTo>
                  <a:cubicBezTo>
                    <a:pt x="119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236">
              <a:extLst>
                <a:ext uri="{FF2B5EF4-FFF2-40B4-BE49-F238E27FC236}">
                  <a16:creationId xmlns:a16="http://schemas.microsoft.com/office/drawing/2014/main" id="{0F860E2D-C10D-DA46-B929-806720A7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4650658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37">
              <a:extLst>
                <a:ext uri="{FF2B5EF4-FFF2-40B4-BE49-F238E27FC236}">
                  <a16:creationId xmlns:a16="http://schemas.microsoft.com/office/drawing/2014/main" id="{7E6D0B30-1C51-1941-B635-D393871C0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38">
              <a:extLst>
                <a:ext uri="{FF2B5EF4-FFF2-40B4-BE49-F238E27FC236}">
                  <a16:creationId xmlns:a16="http://schemas.microsoft.com/office/drawing/2014/main" id="{AF97F720-E3C3-9849-AE1C-69719A85F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4650658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39">
              <a:extLst>
                <a:ext uri="{FF2B5EF4-FFF2-40B4-BE49-F238E27FC236}">
                  <a16:creationId xmlns:a16="http://schemas.microsoft.com/office/drawing/2014/main" id="{8E39111D-61F4-624D-BE4F-6F1A68CD2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240">
              <a:extLst>
                <a:ext uri="{FF2B5EF4-FFF2-40B4-BE49-F238E27FC236}">
                  <a16:creationId xmlns:a16="http://schemas.microsoft.com/office/drawing/2014/main" id="{8533E830-33AB-074B-A46A-531C7326C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41">
              <a:extLst>
                <a:ext uri="{FF2B5EF4-FFF2-40B4-BE49-F238E27FC236}">
                  <a16:creationId xmlns:a16="http://schemas.microsoft.com/office/drawing/2014/main" id="{10AFFD6A-E7D9-DE4E-9965-A2819EFBC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465065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42">
              <a:extLst>
                <a:ext uri="{FF2B5EF4-FFF2-40B4-BE49-F238E27FC236}">
                  <a16:creationId xmlns:a16="http://schemas.microsoft.com/office/drawing/2014/main" id="{A447BD2B-68C2-BC41-AA73-C2AAE093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4650658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43">
              <a:extLst>
                <a:ext uri="{FF2B5EF4-FFF2-40B4-BE49-F238E27FC236}">
                  <a16:creationId xmlns:a16="http://schemas.microsoft.com/office/drawing/2014/main" id="{7A9124B2-5AE0-9545-BF8C-A1C755233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4650658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244">
              <a:extLst>
                <a:ext uri="{FF2B5EF4-FFF2-40B4-BE49-F238E27FC236}">
                  <a16:creationId xmlns:a16="http://schemas.microsoft.com/office/drawing/2014/main" id="{0F90E8CB-0BA7-9544-9AA0-AF8C37887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465065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45">
              <a:extLst>
                <a:ext uri="{FF2B5EF4-FFF2-40B4-BE49-F238E27FC236}">
                  <a16:creationId xmlns:a16="http://schemas.microsoft.com/office/drawing/2014/main" id="{06565C6A-861B-FF47-A24D-AB432E432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465065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6">
              <a:extLst>
                <a:ext uri="{FF2B5EF4-FFF2-40B4-BE49-F238E27FC236}">
                  <a16:creationId xmlns:a16="http://schemas.microsoft.com/office/drawing/2014/main" id="{0A785C4F-FB14-CE41-AED7-E49C26A4E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47">
              <a:extLst>
                <a:ext uri="{FF2B5EF4-FFF2-40B4-BE49-F238E27FC236}">
                  <a16:creationId xmlns:a16="http://schemas.microsoft.com/office/drawing/2014/main" id="{5E0B5E4A-28A1-7148-890D-F61E01732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4650658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248">
              <a:extLst>
                <a:ext uri="{FF2B5EF4-FFF2-40B4-BE49-F238E27FC236}">
                  <a16:creationId xmlns:a16="http://schemas.microsoft.com/office/drawing/2014/main" id="{3F38C391-922D-E744-87B8-DEDA2AF8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465065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249">
              <a:extLst>
                <a:ext uri="{FF2B5EF4-FFF2-40B4-BE49-F238E27FC236}">
                  <a16:creationId xmlns:a16="http://schemas.microsoft.com/office/drawing/2014/main" id="{513BD069-1E16-414A-9EEA-20214566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4650658"/>
              <a:ext cx="102315" cy="97865"/>
            </a:xfrm>
            <a:custGeom>
              <a:avLst/>
              <a:gdLst>
                <a:gd name="T0" fmla="*/ 39 w 100"/>
                <a:gd name="T1" fmla="*/ 0 h 99"/>
                <a:gd name="T2" fmla="*/ 39 w 100"/>
                <a:gd name="T3" fmla="*/ 0 h 99"/>
                <a:gd name="T4" fmla="*/ 0 w 100"/>
                <a:gd name="T5" fmla="*/ 59 h 99"/>
                <a:gd name="T6" fmla="*/ 39 w 100"/>
                <a:gd name="T7" fmla="*/ 98 h 99"/>
                <a:gd name="T8" fmla="*/ 99 w 100"/>
                <a:gd name="T9" fmla="*/ 59 h 99"/>
                <a:gd name="T10" fmla="*/ 3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9" y="78"/>
                    <a:pt x="99" y="59"/>
                  </a:cubicBezTo>
                  <a:cubicBezTo>
                    <a:pt x="99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250">
              <a:extLst>
                <a:ext uri="{FF2B5EF4-FFF2-40B4-BE49-F238E27FC236}">
                  <a16:creationId xmlns:a16="http://schemas.microsoft.com/office/drawing/2014/main" id="{4A17F645-D9C6-9A45-A216-86C3A0AF7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4650658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59 h 99"/>
                <a:gd name="T6" fmla="*/ 60 w 99"/>
                <a:gd name="T7" fmla="*/ 98 h 99"/>
                <a:gd name="T8" fmla="*/ 98 w 99"/>
                <a:gd name="T9" fmla="*/ 5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51">
              <a:extLst>
                <a:ext uri="{FF2B5EF4-FFF2-40B4-BE49-F238E27FC236}">
                  <a16:creationId xmlns:a16="http://schemas.microsoft.com/office/drawing/2014/main" id="{B06EA1BF-E800-FB4B-8A72-0B2DE8F59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313" y="4650658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7" y="78"/>
                    <a:pt x="117" y="59"/>
                  </a:cubicBezTo>
                  <a:cubicBezTo>
                    <a:pt x="117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52">
              <a:extLst>
                <a:ext uri="{FF2B5EF4-FFF2-40B4-BE49-F238E27FC236}">
                  <a16:creationId xmlns:a16="http://schemas.microsoft.com/office/drawing/2014/main" id="{F674C1E2-EE1B-5947-B4F9-16300B743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006" y="465065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Freeform 253">
              <a:extLst>
                <a:ext uri="{FF2B5EF4-FFF2-40B4-BE49-F238E27FC236}">
                  <a16:creationId xmlns:a16="http://schemas.microsoft.com/office/drawing/2014/main" id="{9850BA43-CF3E-104B-BB4C-543098C88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254">
              <a:extLst>
                <a:ext uri="{FF2B5EF4-FFF2-40B4-BE49-F238E27FC236}">
                  <a16:creationId xmlns:a16="http://schemas.microsoft.com/office/drawing/2014/main" id="{8A460EF1-8F0B-C94F-B427-EB996586F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4788557"/>
              <a:ext cx="120108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8" y="118"/>
                  </a:cubicBezTo>
                  <a:cubicBezTo>
                    <a:pt x="98" y="118"/>
                    <a:pt x="117" y="99"/>
                    <a:pt x="117" y="59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Freeform 255">
              <a:extLst>
                <a:ext uri="{FF2B5EF4-FFF2-40B4-BE49-F238E27FC236}">
                  <a16:creationId xmlns:a16="http://schemas.microsoft.com/office/drawing/2014/main" id="{C4FFB73E-ED44-F946-8F16-F5B939A5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4788557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8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256">
              <a:extLst>
                <a:ext uri="{FF2B5EF4-FFF2-40B4-BE49-F238E27FC236}">
                  <a16:creationId xmlns:a16="http://schemas.microsoft.com/office/drawing/2014/main" id="{CE815B50-2694-EB44-B311-31BC0D91D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8" y="118"/>
                    <a:pt x="118" y="99"/>
                    <a:pt x="118" y="59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257">
              <a:extLst>
                <a:ext uri="{FF2B5EF4-FFF2-40B4-BE49-F238E27FC236}">
                  <a16:creationId xmlns:a16="http://schemas.microsoft.com/office/drawing/2014/main" id="{6490794B-C310-C74C-9FB7-477F1C97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3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58">
              <a:extLst>
                <a:ext uri="{FF2B5EF4-FFF2-40B4-BE49-F238E27FC236}">
                  <a16:creationId xmlns:a16="http://schemas.microsoft.com/office/drawing/2014/main" id="{FFE988E3-BC1F-7C49-A984-2E95E12C1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259">
              <a:extLst>
                <a:ext uri="{FF2B5EF4-FFF2-40B4-BE49-F238E27FC236}">
                  <a16:creationId xmlns:a16="http://schemas.microsoft.com/office/drawing/2014/main" id="{7BE68D49-271A-4B48-A83B-C57BC4DC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Freeform 260">
              <a:extLst>
                <a:ext uri="{FF2B5EF4-FFF2-40B4-BE49-F238E27FC236}">
                  <a16:creationId xmlns:a16="http://schemas.microsoft.com/office/drawing/2014/main" id="{7895FD6D-1E45-4D4C-9C18-5E114D0D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4788557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118" y="99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Freeform 261">
              <a:extLst>
                <a:ext uri="{FF2B5EF4-FFF2-40B4-BE49-F238E27FC236}">
                  <a16:creationId xmlns:a16="http://schemas.microsoft.com/office/drawing/2014/main" id="{A10DFCB8-1FC3-B64D-B092-FD6C8083E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4788557"/>
              <a:ext cx="102315" cy="120108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40" y="118"/>
                  </a:cubicBezTo>
                  <a:cubicBezTo>
                    <a:pt x="79" y="118"/>
                    <a:pt x="99" y="99"/>
                    <a:pt x="99" y="59"/>
                  </a:cubicBezTo>
                  <a:cubicBezTo>
                    <a:pt x="99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262">
              <a:extLst>
                <a:ext uri="{FF2B5EF4-FFF2-40B4-BE49-F238E27FC236}">
                  <a16:creationId xmlns:a16="http://schemas.microsoft.com/office/drawing/2014/main" id="{36881A72-F802-394B-A97A-0E688711E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63">
              <a:extLst>
                <a:ext uri="{FF2B5EF4-FFF2-40B4-BE49-F238E27FC236}">
                  <a16:creationId xmlns:a16="http://schemas.microsoft.com/office/drawing/2014/main" id="{0DD9237F-9D0A-5345-A108-1F5538D6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4788557"/>
              <a:ext cx="120108" cy="120108"/>
            </a:xfrm>
            <a:custGeom>
              <a:avLst/>
              <a:gdLst>
                <a:gd name="T0" fmla="*/ 60 w 119"/>
                <a:gd name="T1" fmla="*/ 0 h 119"/>
                <a:gd name="T2" fmla="*/ 60 w 119"/>
                <a:gd name="T3" fmla="*/ 0 h 119"/>
                <a:gd name="T4" fmla="*/ 0 w 119"/>
                <a:gd name="T5" fmla="*/ 59 h 119"/>
                <a:gd name="T6" fmla="*/ 60 w 119"/>
                <a:gd name="T7" fmla="*/ 118 h 119"/>
                <a:gd name="T8" fmla="*/ 118 w 119"/>
                <a:gd name="T9" fmla="*/ 59 h 119"/>
                <a:gd name="T10" fmla="*/ 60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60" y="118"/>
                  </a:cubicBezTo>
                  <a:cubicBezTo>
                    <a:pt x="98" y="118"/>
                    <a:pt x="118" y="99"/>
                    <a:pt x="118" y="59"/>
                  </a:cubicBezTo>
                  <a:cubicBezTo>
                    <a:pt x="118" y="40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264">
              <a:extLst>
                <a:ext uri="{FF2B5EF4-FFF2-40B4-BE49-F238E27FC236}">
                  <a16:creationId xmlns:a16="http://schemas.microsoft.com/office/drawing/2014/main" id="{7E0E2AB8-B139-164B-9EF9-B3CE59E8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4788557"/>
              <a:ext cx="97865" cy="120108"/>
            </a:xfrm>
            <a:custGeom>
              <a:avLst/>
              <a:gdLst>
                <a:gd name="T0" fmla="*/ 38 w 99"/>
                <a:gd name="T1" fmla="*/ 0 h 119"/>
                <a:gd name="T2" fmla="*/ 38 w 99"/>
                <a:gd name="T3" fmla="*/ 0 h 119"/>
                <a:gd name="T4" fmla="*/ 0 w 99"/>
                <a:gd name="T5" fmla="*/ 59 h 119"/>
                <a:gd name="T6" fmla="*/ 38 w 99"/>
                <a:gd name="T7" fmla="*/ 118 h 119"/>
                <a:gd name="T8" fmla="*/ 98 w 99"/>
                <a:gd name="T9" fmla="*/ 59 h 119"/>
                <a:gd name="T10" fmla="*/ 3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38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265">
              <a:extLst>
                <a:ext uri="{FF2B5EF4-FFF2-40B4-BE49-F238E27FC236}">
                  <a16:creationId xmlns:a16="http://schemas.microsoft.com/office/drawing/2014/main" id="{D2797976-FDE6-F143-AACF-CC6F640C1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4788557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8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266">
              <a:extLst>
                <a:ext uri="{FF2B5EF4-FFF2-40B4-BE49-F238E27FC236}">
                  <a16:creationId xmlns:a16="http://schemas.microsoft.com/office/drawing/2014/main" id="{E5638FF0-C4CD-0640-9489-EFC525415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4788557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59"/>
                  </a:cubicBezTo>
                  <a:cubicBezTo>
                    <a:pt x="0" y="99"/>
                    <a:pt x="40" y="118"/>
                    <a:pt x="59" y="118"/>
                  </a:cubicBezTo>
                  <a:cubicBezTo>
                    <a:pt x="99" y="118"/>
                    <a:pt x="118" y="99"/>
                    <a:pt x="118" y="59"/>
                  </a:cubicBezTo>
                  <a:cubicBezTo>
                    <a:pt x="118" y="4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267">
              <a:extLst>
                <a:ext uri="{FF2B5EF4-FFF2-40B4-BE49-F238E27FC236}">
                  <a16:creationId xmlns:a16="http://schemas.microsoft.com/office/drawing/2014/main" id="{7F006659-CE14-1349-9356-693F16585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4788557"/>
              <a:ext cx="102315" cy="120108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40" y="118"/>
                  </a:cubicBezTo>
                  <a:cubicBezTo>
                    <a:pt x="79" y="118"/>
                    <a:pt x="99" y="99"/>
                    <a:pt x="99" y="59"/>
                  </a:cubicBezTo>
                  <a:cubicBezTo>
                    <a:pt x="99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Freeform 268">
              <a:extLst>
                <a:ext uri="{FF2B5EF4-FFF2-40B4-BE49-F238E27FC236}">
                  <a16:creationId xmlns:a16="http://schemas.microsoft.com/office/drawing/2014/main" id="{AF59B5EB-D5DB-E246-B15C-4A48D8259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269">
              <a:extLst>
                <a:ext uri="{FF2B5EF4-FFF2-40B4-BE49-F238E27FC236}">
                  <a16:creationId xmlns:a16="http://schemas.microsoft.com/office/drawing/2014/main" id="{9DBA4C97-86D3-AC4B-8AD2-EECAD06D4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4788557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9" y="118"/>
                  </a:cubicBezTo>
                  <a:cubicBezTo>
                    <a:pt x="98" y="118"/>
                    <a:pt x="118" y="99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270">
              <a:extLst>
                <a:ext uri="{FF2B5EF4-FFF2-40B4-BE49-F238E27FC236}">
                  <a16:creationId xmlns:a16="http://schemas.microsoft.com/office/drawing/2014/main" id="{D1BCFD50-C698-AB4E-A28A-D484D1C22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3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271">
              <a:extLst>
                <a:ext uri="{FF2B5EF4-FFF2-40B4-BE49-F238E27FC236}">
                  <a16:creationId xmlns:a16="http://schemas.microsoft.com/office/drawing/2014/main" id="{EA0AD28E-72D1-434A-AFF3-FD0010BE5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4788557"/>
              <a:ext cx="120106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8" y="118"/>
                  </a:cubicBezTo>
                  <a:cubicBezTo>
                    <a:pt x="78" y="118"/>
                    <a:pt x="117" y="99"/>
                    <a:pt x="117" y="59"/>
                  </a:cubicBezTo>
                  <a:cubicBezTo>
                    <a:pt x="117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Freeform 272">
              <a:extLst>
                <a:ext uri="{FF2B5EF4-FFF2-40B4-BE49-F238E27FC236}">
                  <a16:creationId xmlns:a16="http://schemas.microsoft.com/office/drawing/2014/main" id="{E3EBF76A-8AC9-6542-B86F-33C2871B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4788557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9" y="118"/>
                  </a:cubicBezTo>
                  <a:cubicBezTo>
                    <a:pt x="98" y="118"/>
                    <a:pt x="118" y="99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273">
              <a:extLst>
                <a:ext uri="{FF2B5EF4-FFF2-40B4-BE49-F238E27FC236}">
                  <a16:creationId xmlns:a16="http://schemas.microsoft.com/office/drawing/2014/main" id="{E5B3A414-D367-674B-8F0B-1C8C5D5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274">
              <a:extLst>
                <a:ext uri="{FF2B5EF4-FFF2-40B4-BE49-F238E27FC236}">
                  <a16:creationId xmlns:a16="http://schemas.microsoft.com/office/drawing/2014/main" id="{A5FD43E8-4067-3C45-8B9A-21D93FC2F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118" y="99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Freeform 275">
              <a:extLst>
                <a:ext uri="{FF2B5EF4-FFF2-40B4-BE49-F238E27FC236}">
                  <a16:creationId xmlns:a16="http://schemas.microsoft.com/office/drawing/2014/main" id="{E7C9E54C-B939-3B44-ADEA-335B12CB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4788557"/>
              <a:ext cx="97865" cy="120108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40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Freeform 276">
              <a:extLst>
                <a:ext uri="{FF2B5EF4-FFF2-40B4-BE49-F238E27FC236}">
                  <a16:creationId xmlns:a16="http://schemas.microsoft.com/office/drawing/2014/main" id="{E818FCD1-A593-A145-A66A-AECF48FC2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277">
              <a:extLst>
                <a:ext uri="{FF2B5EF4-FFF2-40B4-BE49-F238E27FC236}">
                  <a16:creationId xmlns:a16="http://schemas.microsoft.com/office/drawing/2014/main" id="{7CCCA818-E448-DB40-9666-99A5144BC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118" y="99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Freeform 278">
              <a:extLst>
                <a:ext uri="{FF2B5EF4-FFF2-40B4-BE49-F238E27FC236}">
                  <a16:creationId xmlns:a16="http://schemas.microsoft.com/office/drawing/2014/main" id="{3BA1D88A-7603-A84F-A833-4BF2507A5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3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279">
              <a:extLst>
                <a:ext uri="{FF2B5EF4-FFF2-40B4-BE49-F238E27FC236}">
                  <a16:creationId xmlns:a16="http://schemas.microsoft.com/office/drawing/2014/main" id="{78BBC12C-A49D-D843-BC7A-F6752674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4788557"/>
              <a:ext cx="102315" cy="120108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9" y="99"/>
                    <a:pt x="99" y="59"/>
                  </a:cubicBezTo>
                  <a:cubicBezTo>
                    <a:pt x="99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Freeform 280">
              <a:extLst>
                <a:ext uri="{FF2B5EF4-FFF2-40B4-BE49-F238E27FC236}">
                  <a16:creationId xmlns:a16="http://schemas.microsoft.com/office/drawing/2014/main" id="{B6E4ECA0-9040-1145-8E2C-66435510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59"/>
                  </a:cubicBezTo>
                  <a:cubicBezTo>
                    <a:pt x="0" y="99"/>
                    <a:pt x="40" y="118"/>
                    <a:pt x="59" y="118"/>
                  </a:cubicBezTo>
                  <a:cubicBezTo>
                    <a:pt x="78" y="118"/>
                    <a:pt x="118" y="99"/>
                    <a:pt x="118" y="59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281">
              <a:extLst>
                <a:ext uri="{FF2B5EF4-FFF2-40B4-BE49-F238E27FC236}">
                  <a16:creationId xmlns:a16="http://schemas.microsoft.com/office/drawing/2014/main" id="{E171D7FC-EA77-9242-943A-C62867392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4788557"/>
              <a:ext cx="97865" cy="120108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40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Freeform 282">
              <a:extLst>
                <a:ext uri="{FF2B5EF4-FFF2-40B4-BE49-F238E27FC236}">
                  <a16:creationId xmlns:a16="http://schemas.microsoft.com/office/drawing/2014/main" id="{AE5A9FAB-A8C1-8B45-BDBE-BEE0D53B1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283">
              <a:extLst>
                <a:ext uri="{FF2B5EF4-FFF2-40B4-BE49-F238E27FC236}">
                  <a16:creationId xmlns:a16="http://schemas.microsoft.com/office/drawing/2014/main" id="{FD5E3797-359D-AC46-A181-594BBB8D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9" y="118"/>
                  </a:cubicBezTo>
                  <a:cubicBezTo>
                    <a:pt x="98" y="118"/>
                    <a:pt x="118" y="99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284">
              <a:extLst>
                <a:ext uri="{FF2B5EF4-FFF2-40B4-BE49-F238E27FC236}">
                  <a16:creationId xmlns:a16="http://schemas.microsoft.com/office/drawing/2014/main" id="{AFA13A8E-BCC4-E449-8455-8D3594BF6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3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Freeform 285">
              <a:extLst>
                <a:ext uri="{FF2B5EF4-FFF2-40B4-BE49-F238E27FC236}">
                  <a16:creationId xmlns:a16="http://schemas.microsoft.com/office/drawing/2014/main" id="{F542A886-A0EC-9245-B34E-490EC03E1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4788557"/>
              <a:ext cx="102315" cy="120108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9" y="99"/>
                    <a:pt x="99" y="59"/>
                  </a:cubicBezTo>
                  <a:cubicBezTo>
                    <a:pt x="99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286">
              <a:extLst>
                <a:ext uri="{FF2B5EF4-FFF2-40B4-BE49-F238E27FC236}">
                  <a16:creationId xmlns:a16="http://schemas.microsoft.com/office/drawing/2014/main" id="{B55D94EC-4D88-764A-8AFF-E6242E618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9" y="118"/>
                  </a:cubicBezTo>
                  <a:cubicBezTo>
                    <a:pt x="98" y="118"/>
                    <a:pt x="118" y="99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Freeform 287">
              <a:extLst>
                <a:ext uri="{FF2B5EF4-FFF2-40B4-BE49-F238E27FC236}">
                  <a16:creationId xmlns:a16="http://schemas.microsoft.com/office/drawing/2014/main" id="{56518FFB-FD16-8C4C-BD7A-D485D233A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3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Freeform 288">
              <a:extLst>
                <a:ext uri="{FF2B5EF4-FFF2-40B4-BE49-F238E27FC236}">
                  <a16:creationId xmlns:a16="http://schemas.microsoft.com/office/drawing/2014/main" id="{0AC4E76F-8C16-EC42-B821-A9A574D4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079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118" y="99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Freeform 289">
              <a:extLst>
                <a:ext uri="{FF2B5EF4-FFF2-40B4-BE49-F238E27FC236}">
                  <a16:creationId xmlns:a16="http://schemas.microsoft.com/office/drawing/2014/main" id="{50A920C2-E412-234F-AA20-23F731D84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29" y="4788557"/>
              <a:ext cx="120106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8" y="118"/>
                  </a:cubicBezTo>
                  <a:cubicBezTo>
                    <a:pt x="98" y="118"/>
                    <a:pt x="117" y="99"/>
                    <a:pt x="117" y="59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290">
              <a:extLst>
                <a:ext uri="{FF2B5EF4-FFF2-40B4-BE49-F238E27FC236}">
                  <a16:creationId xmlns:a16="http://schemas.microsoft.com/office/drawing/2014/main" id="{4D011FF8-49E6-6048-B2BF-8AF350AB3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9121" y="4788557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8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Freeform 291">
              <a:extLst>
                <a:ext uri="{FF2B5EF4-FFF2-40B4-BE49-F238E27FC236}">
                  <a16:creationId xmlns:a16="http://schemas.microsoft.com/office/drawing/2014/main" id="{4761D2B4-2BCC-854F-ACF8-FD54C3706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7023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8" y="118"/>
                    <a:pt x="118" y="99"/>
                    <a:pt x="118" y="59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Freeform 292">
              <a:extLst>
                <a:ext uri="{FF2B5EF4-FFF2-40B4-BE49-F238E27FC236}">
                  <a16:creationId xmlns:a16="http://schemas.microsoft.com/office/drawing/2014/main" id="{DDE52A3B-D941-D343-91D4-5225DD97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7166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3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Freeform 293">
              <a:extLst>
                <a:ext uri="{FF2B5EF4-FFF2-40B4-BE49-F238E27FC236}">
                  <a16:creationId xmlns:a16="http://schemas.microsoft.com/office/drawing/2014/main" id="{0E3A4EB9-0D38-1048-BEB1-100F3B854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5065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Freeform 294">
              <a:extLst>
                <a:ext uri="{FF2B5EF4-FFF2-40B4-BE49-F238E27FC236}">
                  <a16:creationId xmlns:a16="http://schemas.microsoft.com/office/drawing/2014/main" id="{6A1BB42E-FE1F-E948-9286-93D5C873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2967" y="4788557"/>
              <a:ext cx="120106" cy="120108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9" y="118"/>
                  </a:cubicBezTo>
                  <a:cubicBezTo>
                    <a:pt x="78" y="118"/>
                    <a:pt x="117" y="99"/>
                    <a:pt x="117" y="59"/>
                  </a:cubicBezTo>
                  <a:cubicBezTo>
                    <a:pt x="117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295">
              <a:extLst>
                <a:ext uri="{FF2B5EF4-FFF2-40B4-BE49-F238E27FC236}">
                  <a16:creationId xmlns:a16="http://schemas.microsoft.com/office/drawing/2014/main" id="{A03E4B3C-31D9-0845-9AEE-27109E1B9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87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3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296">
              <a:extLst>
                <a:ext uri="{FF2B5EF4-FFF2-40B4-BE49-F238E27FC236}">
                  <a16:creationId xmlns:a16="http://schemas.microsoft.com/office/drawing/2014/main" id="{B8E5482A-BCE0-BA45-9EF7-A53602D4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336" y="4788557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8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Freeform 297">
              <a:extLst>
                <a:ext uri="{FF2B5EF4-FFF2-40B4-BE49-F238E27FC236}">
                  <a16:creationId xmlns:a16="http://schemas.microsoft.com/office/drawing/2014/main" id="{B74F9500-0E98-FB4C-8ECA-E4229F01A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35" y="4788557"/>
              <a:ext cx="120108" cy="120108"/>
            </a:xfrm>
            <a:custGeom>
              <a:avLst/>
              <a:gdLst>
                <a:gd name="T0" fmla="*/ 60 w 120"/>
                <a:gd name="T1" fmla="*/ 0 h 119"/>
                <a:gd name="T2" fmla="*/ 60 w 120"/>
                <a:gd name="T3" fmla="*/ 0 h 119"/>
                <a:gd name="T4" fmla="*/ 0 w 120"/>
                <a:gd name="T5" fmla="*/ 59 h 119"/>
                <a:gd name="T6" fmla="*/ 60 w 120"/>
                <a:gd name="T7" fmla="*/ 118 h 119"/>
                <a:gd name="T8" fmla="*/ 119 w 120"/>
                <a:gd name="T9" fmla="*/ 59 h 119"/>
                <a:gd name="T10" fmla="*/ 60 w 12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9">
                  <a:moveTo>
                    <a:pt x="60" y="0"/>
                  </a:moveTo>
                  <a:lnTo>
                    <a:pt x="60" y="0"/>
                  </a:lnTo>
                  <a:cubicBezTo>
                    <a:pt x="40" y="0"/>
                    <a:pt x="0" y="40"/>
                    <a:pt x="0" y="59"/>
                  </a:cubicBezTo>
                  <a:cubicBezTo>
                    <a:pt x="0" y="99"/>
                    <a:pt x="40" y="118"/>
                    <a:pt x="60" y="118"/>
                  </a:cubicBezTo>
                  <a:cubicBezTo>
                    <a:pt x="99" y="118"/>
                    <a:pt x="119" y="99"/>
                    <a:pt x="119" y="59"/>
                  </a:cubicBezTo>
                  <a:cubicBezTo>
                    <a:pt x="119" y="40"/>
                    <a:pt x="9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Freeform 298">
              <a:extLst>
                <a:ext uri="{FF2B5EF4-FFF2-40B4-BE49-F238E27FC236}">
                  <a16:creationId xmlns:a16="http://schemas.microsoft.com/office/drawing/2014/main" id="{C5101137-ABF5-E446-AE3B-FFC8E8462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930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3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Freeform 299">
              <a:extLst>
                <a:ext uri="{FF2B5EF4-FFF2-40B4-BE49-F238E27FC236}">
                  <a16:creationId xmlns:a16="http://schemas.microsoft.com/office/drawing/2014/main" id="{EAF3C416-ED88-BB42-BBF0-53BE73F84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279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300">
              <a:extLst>
                <a:ext uri="{FF2B5EF4-FFF2-40B4-BE49-F238E27FC236}">
                  <a16:creationId xmlns:a16="http://schemas.microsoft.com/office/drawing/2014/main" id="{253D86D2-0094-1C49-8CBA-C3581CAAE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179" y="4788557"/>
              <a:ext cx="120108" cy="120108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9" y="118"/>
                  </a:cubicBezTo>
                  <a:cubicBezTo>
                    <a:pt x="98" y="118"/>
                    <a:pt x="117" y="99"/>
                    <a:pt x="117" y="59"/>
                  </a:cubicBezTo>
                  <a:cubicBezTo>
                    <a:pt x="117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Freeform 301">
              <a:extLst>
                <a:ext uri="{FF2B5EF4-FFF2-40B4-BE49-F238E27FC236}">
                  <a16:creationId xmlns:a16="http://schemas.microsoft.com/office/drawing/2014/main" id="{29DDAB85-E10B-3E49-A95A-9B68B8C1F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874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3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Freeform 302">
              <a:extLst>
                <a:ext uri="{FF2B5EF4-FFF2-40B4-BE49-F238E27FC236}">
                  <a16:creationId xmlns:a16="http://schemas.microsoft.com/office/drawing/2014/main" id="{D3388A69-3253-464C-87FA-C715DF79A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773" y="4788557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118" y="99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303">
              <a:extLst>
                <a:ext uri="{FF2B5EF4-FFF2-40B4-BE49-F238E27FC236}">
                  <a16:creationId xmlns:a16="http://schemas.microsoft.com/office/drawing/2014/main" id="{23DE39DD-EC15-004E-B62D-E3E3ED6F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916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3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Freeform 304">
              <a:extLst>
                <a:ext uri="{FF2B5EF4-FFF2-40B4-BE49-F238E27FC236}">
                  <a16:creationId xmlns:a16="http://schemas.microsoft.com/office/drawing/2014/main" id="{74F53033-01D0-FD44-A51F-9C78D20E3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818" y="4788557"/>
              <a:ext cx="102312" cy="120108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9" y="99"/>
                    <a:pt x="99" y="59"/>
                  </a:cubicBezTo>
                  <a:cubicBezTo>
                    <a:pt x="99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Freeform 305">
              <a:extLst>
                <a:ext uri="{FF2B5EF4-FFF2-40B4-BE49-F238E27FC236}">
                  <a16:creationId xmlns:a16="http://schemas.microsoft.com/office/drawing/2014/main" id="{5A691DD6-A7AD-0E4C-95D8-8568E4AC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17" y="4788557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9" y="118"/>
                  </a:cubicBezTo>
                  <a:cubicBezTo>
                    <a:pt x="78" y="118"/>
                    <a:pt x="118" y="99"/>
                    <a:pt x="118" y="59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Freeform 306">
              <a:extLst>
                <a:ext uri="{FF2B5EF4-FFF2-40B4-BE49-F238E27FC236}">
                  <a16:creationId xmlns:a16="http://schemas.microsoft.com/office/drawing/2014/main" id="{DD5F5778-3665-3A4D-8AE2-3DD07E828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3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Freeform 307">
              <a:extLst>
                <a:ext uri="{FF2B5EF4-FFF2-40B4-BE49-F238E27FC236}">
                  <a16:creationId xmlns:a16="http://schemas.microsoft.com/office/drawing/2014/main" id="{7F2C8532-1FCA-7C4D-8E61-72D795EF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Freeform 308">
              <a:extLst>
                <a:ext uri="{FF2B5EF4-FFF2-40B4-BE49-F238E27FC236}">
                  <a16:creationId xmlns:a16="http://schemas.microsoft.com/office/drawing/2014/main" id="{8C6E059B-A0FA-D245-9174-E675911D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4788557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118" y="99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Freeform 309">
              <a:extLst>
                <a:ext uri="{FF2B5EF4-FFF2-40B4-BE49-F238E27FC236}">
                  <a16:creationId xmlns:a16="http://schemas.microsoft.com/office/drawing/2014/main" id="{5D67D979-FFDD-4947-B933-E497678C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3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Freeform 310">
              <a:extLst>
                <a:ext uri="{FF2B5EF4-FFF2-40B4-BE49-F238E27FC236}">
                  <a16:creationId xmlns:a16="http://schemas.microsoft.com/office/drawing/2014/main" id="{E30EEA8B-DBF4-0542-8844-0157A0782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Freeform 311">
              <a:extLst>
                <a:ext uri="{FF2B5EF4-FFF2-40B4-BE49-F238E27FC236}">
                  <a16:creationId xmlns:a16="http://schemas.microsoft.com/office/drawing/2014/main" id="{F6E12B93-B573-C042-BB22-45451E54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4788557"/>
              <a:ext cx="120108" cy="120108"/>
            </a:xfrm>
            <a:custGeom>
              <a:avLst/>
              <a:gdLst>
                <a:gd name="T0" fmla="*/ 59 w 120"/>
                <a:gd name="T1" fmla="*/ 0 h 119"/>
                <a:gd name="T2" fmla="*/ 59 w 120"/>
                <a:gd name="T3" fmla="*/ 0 h 119"/>
                <a:gd name="T4" fmla="*/ 0 w 120"/>
                <a:gd name="T5" fmla="*/ 59 h 119"/>
                <a:gd name="T6" fmla="*/ 59 w 120"/>
                <a:gd name="T7" fmla="*/ 118 h 119"/>
                <a:gd name="T8" fmla="*/ 119 w 120"/>
                <a:gd name="T9" fmla="*/ 59 h 119"/>
                <a:gd name="T10" fmla="*/ 59 w 12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59"/>
                  </a:cubicBezTo>
                  <a:cubicBezTo>
                    <a:pt x="0" y="99"/>
                    <a:pt x="40" y="118"/>
                    <a:pt x="59" y="118"/>
                  </a:cubicBezTo>
                  <a:cubicBezTo>
                    <a:pt x="98" y="118"/>
                    <a:pt x="119" y="99"/>
                    <a:pt x="119" y="59"/>
                  </a:cubicBezTo>
                  <a:cubicBezTo>
                    <a:pt x="119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Freeform 312">
              <a:extLst>
                <a:ext uri="{FF2B5EF4-FFF2-40B4-BE49-F238E27FC236}">
                  <a16:creationId xmlns:a16="http://schemas.microsoft.com/office/drawing/2014/main" id="{8DF0733E-45D2-5D45-A919-8146577D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4788557"/>
              <a:ext cx="97865" cy="120108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40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Freeform 313">
              <a:extLst>
                <a:ext uri="{FF2B5EF4-FFF2-40B4-BE49-F238E27FC236}">
                  <a16:creationId xmlns:a16="http://schemas.microsoft.com/office/drawing/2014/main" id="{874156CF-939B-3B4B-996A-220C502DA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Freeform 314">
              <a:extLst>
                <a:ext uri="{FF2B5EF4-FFF2-40B4-BE49-F238E27FC236}">
                  <a16:creationId xmlns:a16="http://schemas.microsoft.com/office/drawing/2014/main" id="{2DC3BF9A-4EAC-A44D-BC1C-C9CAE8A57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4788557"/>
              <a:ext cx="120108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8" y="118"/>
                  </a:cubicBezTo>
                  <a:cubicBezTo>
                    <a:pt x="98" y="118"/>
                    <a:pt x="117" y="99"/>
                    <a:pt x="117" y="59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Freeform 315">
              <a:extLst>
                <a:ext uri="{FF2B5EF4-FFF2-40B4-BE49-F238E27FC236}">
                  <a16:creationId xmlns:a16="http://schemas.microsoft.com/office/drawing/2014/main" id="{A19BE413-426B-2942-BFAA-549FE1801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3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16">
              <a:extLst>
                <a:ext uri="{FF2B5EF4-FFF2-40B4-BE49-F238E27FC236}">
                  <a16:creationId xmlns:a16="http://schemas.microsoft.com/office/drawing/2014/main" id="{2CC250E6-FB9F-B04F-ADEC-F3A51B346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17">
              <a:extLst>
                <a:ext uri="{FF2B5EF4-FFF2-40B4-BE49-F238E27FC236}">
                  <a16:creationId xmlns:a16="http://schemas.microsoft.com/office/drawing/2014/main" id="{150E8A33-D375-FE44-8544-43BF82714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4788557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59"/>
                  </a:cubicBezTo>
                  <a:cubicBezTo>
                    <a:pt x="0" y="99"/>
                    <a:pt x="40" y="118"/>
                    <a:pt x="59" y="118"/>
                  </a:cubicBezTo>
                  <a:cubicBezTo>
                    <a:pt x="98" y="118"/>
                    <a:pt x="118" y="99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Freeform 318">
              <a:extLst>
                <a:ext uri="{FF2B5EF4-FFF2-40B4-BE49-F238E27FC236}">
                  <a16:creationId xmlns:a16="http://schemas.microsoft.com/office/drawing/2014/main" id="{6D6C4A51-4541-8248-9909-E083B9421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4788557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9" y="118"/>
                  </a:cubicBezTo>
                  <a:cubicBezTo>
                    <a:pt x="98" y="118"/>
                    <a:pt x="118" y="99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Freeform 319">
              <a:extLst>
                <a:ext uri="{FF2B5EF4-FFF2-40B4-BE49-F238E27FC236}">
                  <a16:creationId xmlns:a16="http://schemas.microsoft.com/office/drawing/2014/main" id="{FF7D00E6-75AB-3F46-9CFF-E9CDC7672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4788557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20">
              <a:extLst>
                <a:ext uri="{FF2B5EF4-FFF2-40B4-BE49-F238E27FC236}">
                  <a16:creationId xmlns:a16="http://schemas.microsoft.com/office/drawing/2014/main" id="{1F4EFE4F-23A5-DD4B-BC28-31EF8D976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118" y="99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Freeform 321">
              <a:extLst>
                <a:ext uri="{FF2B5EF4-FFF2-40B4-BE49-F238E27FC236}">
                  <a16:creationId xmlns:a16="http://schemas.microsoft.com/office/drawing/2014/main" id="{39B8712E-EFDC-D74E-BA53-7AA26DAB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4788557"/>
              <a:ext cx="102315" cy="120108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40" y="118"/>
                  </a:cubicBezTo>
                  <a:cubicBezTo>
                    <a:pt x="79" y="118"/>
                    <a:pt x="99" y="99"/>
                    <a:pt x="99" y="59"/>
                  </a:cubicBezTo>
                  <a:cubicBezTo>
                    <a:pt x="99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Freeform 322">
              <a:extLst>
                <a:ext uri="{FF2B5EF4-FFF2-40B4-BE49-F238E27FC236}">
                  <a16:creationId xmlns:a16="http://schemas.microsoft.com/office/drawing/2014/main" id="{5C2CD9BA-E109-9C4B-8B56-EF95FD3FA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59" y="118"/>
                  </a:cubicBezTo>
                  <a:cubicBezTo>
                    <a:pt x="79" y="118"/>
                    <a:pt x="118" y="99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23">
              <a:extLst>
                <a:ext uri="{FF2B5EF4-FFF2-40B4-BE49-F238E27FC236}">
                  <a16:creationId xmlns:a16="http://schemas.microsoft.com/office/drawing/2014/main" id="{7B4EFC24-C283-9440-AF04-227C39F6D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4788557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39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Freeform 324">
              <a:extLst>
                <a:ext uri="{FF2B5EF4-FFF2-40B4-BE49-F238E27FC236}">
                  <a16:creationId xmlns:a16="http://schemas.microsoft.com/office/drawing/2014/main" id="{1267BB1A-98BC-2E42-B915-E0E1AC687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4788557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99"/>
                    <a:pt x="19" y="118"/>
                    <a:pt x="58" y="118"/>
                  </a:cubicBezTo>
                  <a:cubicBezTo>
                    <a:pt x="78" y="118"/>
                    <a:pt x="98" y="99"/>
                    <a:pt x="98" y="59"/>
                  </a:cubicBezTo>
                  <a:cubicBezTo>
                    <a:pt x="98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Freeform 325">
              <a:extLst>
                <a:ext uri="{FF2B5EF4-FFF2-40B4-BE49-F238E27FC236}">
                  <a16:creationId xmlns:a16="http://schemas.microsoft.com/office/drawing/2014/main" id="{8819282B-1972-0345-AFF8-BAF928B5B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4788557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99"/>
                    <a:pt x="39" y="118"/>
                    <a:pt x="59" y="118"/>
                  </a:cubicBezTo>
                  <a:cubicBezTo>
                    <a:pt x="78" y="118"/>
                    <a:pt x="118" y="99"/>
                    <a:pt x="118" y="59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Freeform 326">
              <a:extLst>
                <a:ext uri="{FF2B5EF4-FFF2-40B4-BE49-F238E27FC236}">
                  <a16:creationId xmlns:a16="http://schemas.microsoft.com/office/drawing/2014/main" id="{1C9E2706-2B88-5C48-9FBF-F8121B1D2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4788557"/>
              <a:ext cx="102315" cy="120108"/>
            </a:xfrm>
            <a:custGeom>
              <a:avLst/>
              <a:gdLst>
                <a:gd name="T0" fmla="*/ 39 w 100"/>
                <a:gd name="T1" fmla="*/ 0 h 119"/>
                <a:gd name="T2" fmla="*/ 39 w 100"/>
                <a:gd name="T3" fmla="*/ 0 h 119"/>
                <a:gd name="T4" fmla="*/ 0 w 100"/>
                <a:gd name="T5" fmla="*/ 59 h 119"/>
                <a:gd name="T6" fmla="*/ 39 w 100"/>
                <a:gd name="T7" fmla="*/ 118 h 119"/>
                <a:gd name="T8" fmla="*/ 99 w 100"/>
                <a:gd name="T9" fmla="*/ 59 h 119"/>
                <a:gd name="T10" fmla="*/ 3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39" y="118"/>
                  </a:cubicBezTo>
                  <a:cubicBezTo>
                    <a:pt x="78" y="118"/>
                    <a:pt x="99" y="99"/>
                    <a:pt x="99" y="59"/>
                  </a:cubicBezTo>
                  <a:cubicBezTo>
                    <a:pt x="99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Freeform 327">
              <a:extLst>
                <a:ext uri="{FF2B5EF4-FFF2-40B4-BE49-F238E27FC236}">
                  <a16:creationId xmlns:a16="http://schemas.microsoft.com/office/drawing/2014/main" id="{4593FB2C-79DB-8944-8FE0-98E5861E6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4788557"/>
              <a:ext cx="97865" cy="120108"/>
            </a:xfrm>
            <a:custGeom>
              <a:avLst/>
              <a:gdLst>
                <a:gd name="T0" fmla="*/ 60 w 99"/>
                <a:gd name="T1" fmla="*/ 0 h 119"/>
                <a:gd name="T2" fmla="*/ 60 w 99"/>
                <a:gd name="T3" fmla="*/ 0 h 119"/>
                <a:gd name="T4" fmla="*/ 0 w 99"/>
                <a:gd name="T5" fmla="*/ 59 h 119"/>
                <a:gd name="T6" fmla="*/ 60 w 99"/>
                <a:gd name="T7" fmla="*/ 118 h 119"/>
                <a:gd name="T8" fmla="*/ 98 w 99"/>
                <a:gd name="T9" fmla="*/ 59 h 119"/>
                <a:gd name="T10" fmla="*/ 6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99"/>
                    <a:pt x="20" y="118"/>
                    <a:pt x="60" y="118"/>
                  </a:cubicBezTo>
                  <a:cubicBezTo>
                    <a:pt x="79" y="118"/>
                    <a:pt x="98" y="99"/>
                    <a:pt x="98" y="59"/>
                  </a:cubicBezTo>
                  <a:cubicBezTo>
                    <a:pt x="98" y="4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Freeform 328">
              <a:extLst>
                <a:ext uri="{FF2B5EF4-FFF2-40B4-BE49-F238E27FC236}">
                  <a16:creationId xmlns:a16="http://schemas.microsoft.com/office/drawing/2014/main" id="{5280F208-F7FE-4F4F-A91F-174445D3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631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Freeform 329">
              <a:extLst>
                <a:ext uri="{FF2B5EF4-FFF2-40B4-BE49-F238E27FC236}">
                  <a16:creationId xmlns:a16="http://schemas.microsoft.com/office/drawing/2014/main" id="{42FA592C-A4E4-4548-B778-5906FFDF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2774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Freeform 330">
              <a:extLst>
                <a:ext uri="{FF2B5EF4-FFF2-40B4-BE49-F238E27FC236}">
                  <a16:creationId xmlns:a16="http://schemas.microsoft.com/office/drawing/2014/main" id="{E66497C3-FC9B-304C-837A-864352B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Freeform 331">
              <a:extLst>
                <a:ext uri="{FF2B5EF4-FFF2-40B4-BE49-F238E27FC236}">
                  <a16:creationId xmlns:a16="http://schemas.microsoft.com/office/drawing/2014/main" id="{83535002-D57B-EC48-921F-8EA595A3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Freeform 332">
              <a:extLst>
                <a:ext uri="{FF2B5EF4-FFF2-40B4-BE49-F238E27FC236}">
                  <a16:creationId xmlns:a16="http://schemas.microsoft.com/office/drawing/2014/main" id="{054B5FB5-0212-BE40-935D-395EC4633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4948700"/>
              <a:ext cx="120108" cy="102315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8" y="99"/>
                  </a:cubicBezTo>
                  <a:cubicBezTo>
                    <a:pt x="98" y="99"/>
                    <a:pt x="117" y="79"/>
                    <a:pt x="117" y="40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Freeform 333">
              <a:extLst>
                <a:ext uri="{FF2B5EF4-FFF2-40B4-BE49-F238E27FC236}">
                  <a16:creationId xmlns:a16="http://schemas.microsoft.com/office/drawing/2014/main" id="{760184DC-615C-554D-8A16-3F5B6BF6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4948700"/>
              <a:ext cx="97865" cy="102315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40 h 100"/>
                <a:gd name="T6" fmla="*/ 58 w 99"/>
                <a:gd name="T7" fmla="*/ 99 h 100"/>
                <a:gd name="T8" fmla="*/ 98 w 99"/>
                <a:gd name="T9" fmla="*/ 40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Freeform 334">
              <a:extLst>
                <a:ext uri="{FF2B5EF4-FFF2-40B4-BE49-F238E27FC236}">
                  <a16:creationId xmlns:a16="http://schemas.microsoft.com/office/drawing/2014/main" id="{1B16C506-58B1-D140-A198-39C007E3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Freeform 335">
              <a:extLst>
                <a:ext uri="{FF2B5EF4-FFF2-40B4-BE49-F238E27FC236}">
                  <a16:creationId xmlns:a16="http://schemas.microsoft.com/office/drawing/2014/main" id="{3FFE6104-30A0-BD4D-B6EB-8CFA9721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336">
              <a:extLst>
                <a:ext uri="{FF2B5EF4-FFF2-40B4-BE49-F238E27FC236}">
                  <a16:creationId xmlns:a16="http://schemas.microsoft.com/office/drawing/2014/main" id="{D40208AF-81C8-FC49-B72A-46822BDB6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Freeform 337">
              <a:extLst>
                <a:ext uri="{FF2B5EF4-FFF2-40B4-BE49-F238E27FC236}">
                  <a16:creationId xmlns:a16="http://schemas.microsoft.com/office/drawing/2014/main" id="{A9B98AD8-21F0-4B48-B537-5A371F282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4948700"/>
              <a:ext cx="120106" cy="102315"/>
            </a:xfrm>
            <a:custGeom>
              <a:avLst/>
              <a:gdLst>
                <a:gd name="T0" fmla="*/ 59 w 118"/>
                <a:gd name="T1" fmla="*/ 0 h 100"/>
                <a:gd name="T2" fmla="*/ 59 w 118"/>
                <a:gd name="T3" fmla="*/ 0 h 100"/>
                <a:gd name="T4" fmla="*/ 0 w 118"/>
                <a:gd name="T5" fmla="*/ 40 h 100"/>
                <a:gd name="T6" fmla="*/ 59 w 118"/>
                <a:gd name="T7" fmla="*/ 99 h 100"/>
                <a:gd name="T8" fmla="*/ 117 w 118"/>
                <a:gd name="T9" fmla="*/ 40 h 100"/>
                <a:gd name="T10" fmla="*/ 59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117" y="79"/>
                    <a:pt x="117" y="40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Freeform 338">
              <a:extLst>
                <a:ext uri="{FF2B5EF4-FFF2-40B4-BE49-F238E27FC236}">
                  <a16:creationId xmlns:a16="http://schemas.microsoft.com/office/drawing/2014/main" id="{F0978178-C4A2-1247-BCBC-C11898C27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Freeform 339">
              <a:extLst>
                <a:ext uri="{FF2B5EF4-FFF2-40B4-BE49-F238E27FC236}">
                  <a16:creationId xmlns:a16="http://schemas.microsoft.com/office/drawing/2014/main" id="{FACB53A2-0878-6045-B68C-17D289F47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Freeform 340">
              <a:extLst>
                <a:ext uri="{FF2B5EF4-FFF2-40B4-BE49-F238E27FC236}">
                  <a16:creationId xmlns:a16="http://schemas.microsoft.com/office/drawing/2014/main" id="{A7A064E6-154E-554D-9DCB-214C3858E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Freeform 341">
              <a:extLst>
                <a:ext uri="{FF2B5EF4-FFF2-40B4-BE49-F238E27FC236}">
                  <a16:creationId xmlns:a16="http://schemas.microsoft.com/office/drawing/2014/main" id="{68699BB6-544A-5B46-ABF8-185014FD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4948700"/>
              <a:ext cx="102315" cy="102315"/>
            </a:xfrm>
            <a:custGeom>
              <a:avLst/>
              <a:gdLst>
                <a:gd name="T0" fmla="*/ 40 w 100"/>
                <a:gd name="T1" fmla="*/ 0 h 100"/>
                <a:gd name="T2" fmla="*/ 40 w 100"/>
                <a:gd name="T3" fmla="*/ 0 h 100"/>
                <a:gd name="T4" fmla="*/ 0 w 100"/>
                <a:gd name="T5" fmla="*/ 40 h 100"/>
                <a:gd name="T6" fmla="*/ 40 w 100"/>
                <a:gd name="T7" fmla="*/ 99 h 100"/>
                <a:gd name="T8" fmla="*/ 99 w 100"/>
                <a:gd name="T9" fmla="*/ 40 h 100"/>
                <a:gd name="T10" fmla="*/ 40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Freeform 342">
              <a:extLst>
                <a:ext uri="{FF2B5EF4-FFF2-40B4-BE49-F238E27FC236}">
                  <a16:creationId xmlns:a16="http://schemas.microsoft.com/office/drawing/2014/main" id="{F1EA4E71-8DA4-4E44-A170-C2CA0D1C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Freeform 343">
              <a:extLst>
                <a:ext uri="{FF2B5EF4-FFF2-40B4-BE49-F238E27FC236}">
                  <a16:creationId xmlns:a16="http://schemas.microsoft.com/office/drawing/2014/main" id="{67A52503-2024-7D44-9F5F-F4F515CF3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4948700"/>
              <a:ext cx="120108" cy="102315"/>
            </a:xfrm>
            <a:custGeom>
              <a:avLst/>
              <a:gdLst>
                <a:gd name="T0" fmla="*/ 60 w 119"/>
                <a:gd name="T1" fmla="*/ 0 h 100"/>
                <a:gd name="T2" fmla="*/ 60 w 119"/>
                <a:gd name="T3" fmla="*/ 0 h 100"/>
                <a:gd name="T4" fmla="*/ 0 w 119"/>
                <a:gd name="T5" fmla="*/ 40 h 100"/>
                <a:gd name="T6" fmla="*/ 60 w 119"/>
                <a:gd name="T7" fmla="*/ 99 h 100"/>
                <a:gd name="T8" fmla="*/ 118 w 119"/>
                <a:gd name="T9" fmla="*/ 40 h 100"/>
                <a:gd name="T10" fmla="*/ 60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60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Freeform 344">
              <a:extLst>
                <a:ext uri="{FF2B5EF4-FFF2-40B4-BE49-F238E27FC236}">
                  <a16:creationId xmlns:a16="http://schemas.microsoft.com/office/drawing/2014/main" id="{7A595F18-304D-404B-A735-80725B376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4948700"/>
              <a:ext cx="97865" cy="102315"/>
            </a:xfrm>
            <a:custGeom>
              <a:avLst/>
              <a:gdLst>
                <a:gd name="T0" fmla="*/ 38 w 99"/>
                <a:gd name="T1" fmla="*/ 0 h 100"/>
                <a:gd name="T2" fmla="*/ 38 w 99"/>
                <a:gd name="T3" fmla="*/ 0 h 100"/>
                <a:gd name="T4" fmla="*/ 0 w 99"/>
                <a:gd name="T5" fmla="*/ 40 h 100"/>
                <a:gd name="T6" fmla="*/ 38 w 99"/>
                <a:gd name="T7" fmla="*/ 99 h 100"/>
                <a:gd name="T8" fmla="*/ 98 w 99"/>
                <a:gd name="T9" fmla="*/ 40 h 100"/>
                <a:gd name="T10" fmla="*/ 3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8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Freeform 345">
              <a:extLst>
                <a:ext uri="{FF2B5EF4-FFF2-40B4-BE49-F238E27FC236}">
                  <a16:creationId xmlns:a16="http://schemas.microsoft.com/office/drawing/2014/main" id="{C4E2D70D-35DB-CE4D-8737-B426FCEA2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4948700"/>
              <a:ext cx="97865" cy="102315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40 h 100"/>
                <a:gd name="T6" fmla="*/ 58 w 99"/>
                <a:gd name="T7" fmla="*/ 99 h 100"/>
                <a:gd name="T8" fmla="*/ 98 w 99"/>
                <a:gd name="T9" fmla="*/ 40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8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Freeform 346">
              <a:extLst>
                <a:ext uri="{FF2B5EF4-FFF2-40B4-BE49-F238E27FC236}">
                  <a16:creationId xmlns:a16="http://schemas.microsoft.com/office/drawing/2014/main" id="{A216B42F-5713-2C44-954B-0A5B19A7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40"/>
                  </a:cubicBezTo>
                  <a:cubicBezTo>
                    <a:pt x="0" y="79"/>
                    <a:pt x="40" y="99"/>
                    <a:pt x="59" y="99"/>
                  </a:cubicBezTo>
                  <a:cubicBezTo>
                    <a:pt x="99" y="99"/>
                    <a:pt x="118" y="79"/>
                    <a:pt x="118" y="40"/>
                  </a:cubicBezTo>
                  <a:cubicBezTo>
                    <a:pt x="118" y="2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Freeform 347">
              <a:extLst>
                <a:ext uri="{FF2B5EF4-FFF2-40B4-BE49-F238E27FC236}">
                  <a16:creationId xmlns:a16="http://schemas.microsoft.com/office/drawing/2014/main" id="{AD845142-722A-3241-B744-E33FBF305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4948700"/>
              <a:ext cx="102315" cy="102315"/>
            </a:xfrm>
            <a:custGeom>
              <a:avLst/>
              <a:gdLst>
                <a:gd name="T0" fmla="*/ 40 w 100"/>
                <a:gd name="T1" fmla="*/ 0 h 100"/>
                <a:gd name="T2" fmla="*/ 40 w 100"/>
                <a:gd name="T3" fmla="*/ 0 h 100"/>
                <a:gd name="T4" fmla="*/ 0 w 100"/>
                <a:gd name="T5" fmla="*/ 40 h 100"/>
                <a:gd name="T6" fmla="*/ 40 w 100"/>
                <a:gd name="T7" fmla="*/ 99 h 100"/>
                <a:gd name="T8" fmla="*/ 99 w 100"/>
                <a:gd name="T9" fmla="*/ 40 h 100"/>
                <a:gd name="T10" fmla="*/ 40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Freeform 348">
              <a:extLst>
                <a:ext uri="{FF2B5EF4-FFF2-40B4-BE49-F238E27FC236}">
                  <a16:creationId xmlns:a16="http://schemas.microsoft.com/office/drawing/2014/main" id="{AC6AA2A8-F500-EB4C-9397-4E212A5E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Freeform 349">
              <a:extLst>
                <a:ext uri="{FF2B5EF4-FFF2-40B4-BE49-F238E27FC236}">
                  <a16:creationId xmlns:a16="http://schemas.microsoft.com/office/drawing/2014/main" id="{D2896E42-7EC2-4348-B8A5-3FAD8C00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Freeform 350">
              <a:extLst>
                <a:ext uri="{FF2B5EF4-FFF2-40B4-BE49-F238E27FC236}">
                  <a16:creationId xmlns:a16="http://schemas.microsoft.com/office/drawing/2014/main" id="{628108D7-8544-8E49-BCE6-E08AC4EB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Freeform 351">
              <a:extLst>
                <a:ext uri="{FF2B5EF4-FFF2-40B4-BE49-F238E27FC236}">
                  <a16:creationId xmlns:a16="http://schemas.microsoft.com/office/drawing/2014/main" id="{46C29C7E-4C90-FD4A-A30A-9397A6317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4948700"/>
              <a:ext cx="120106" cy="102315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117" y="79"/>
                    <a:pt x="117" y="40"/>
                  </a:cubicBezTo>
                  <a:cubicBezTo>
                    <a:pt x="117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Freeform 352">
              <a:extLst>
                <a:ext uri="{FF2B5EF4-FFF2-40B4-BE49-F238E27FC236}">
                  <a16:creationId xmlns:a16="http://schemas.microsoft.com/office/drawing/2014/main" id="{B3392182-8E6C-664A-BCEC-B49BEED9C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Freeform 353">
              <a:extLst>
                <a:ext uri="{FF2B5EF4-FFF2-40B4-BE49-F238E27FC236}">
                  <a16:creationId xmlns:a16="http://schemas.microsoft.com/office/drawing/2014/main" id="{B0071A42-0E8F-0C4A-AA3F-67341D7CE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Freeform 354">
              <a:extLst>
                <a:ext uri="{FF2B5EF4-FFF2-40B4-BE49-F238E27FC236}">
                  <a16:creationId xmlns:a16="http://schemas.microsoft.com/office/drawing/2014/main" id="{72E3F4DD-9D04-D046-8880-8EF11705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Freeform 355">
              <a:extLst>
                <a:ext uri="{FF2B5EF4-FFF2-40B4-BE49-F238E27FC236}">
                  <a16:creationId xmlns:a16="http://schemas.microsoft.com/office/drawing/2014/main" id="{CD4CB152-FDC2-384F-A18D-3666FAD3E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4948700"/>
              <a:ext cx="97865" cy="102315"/>
            </a:xfrm>
            <a:custGeom>
              <a:avLst/>
              <a:gdLst>
                <a:gd name="T0" fmla="*/ 40 w 99"/>
                <a:gd name="T1" fmla="*/ 0 h 100"/>
                <a:gd name="T2" fmla="*/ 40 w 99"/>
                <a:gd name="T3" fmla="*/ 0 h 100"/>
                <a:gd name="T4" fmla="*/ 0 w 99"/>
                <a:gd name="T5" fmla="*/ 40 h 100"/>
                <a:gd name="T6" fmla="*/ 40 w 99"/>
                <a:gd name="T7" fmla="*/ 99 h 100"/>
                <a:gd name="T8" fmla="*/ 98 w 99"/>
                <a:gd name="T9" fmla="*/ 40 h 100"/>
                <a:gd name="T10" fmla="*/ 40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Freeform 356">
              <a:extLst>
                <a:ext uri="{FF2B5EF4-FFF2-40B4-BE49-F238E27FC236}">
                  <a16:creationId xmlns:a16="http://schemas.microsoft.com/office/drawing/2014/main" id="{096BF9C5-180E-FF43-97CA-89EDDB42A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Freeform 357">
              <a:extLst>
                <a:ext uri="{FF2B5EF4-FFF2-40B4-BE49-F238E27FC236}">
                  <a16:creationId xmlns:a16="http://schemas.microsoft.com/office/drawing/2014/main" id="{C159D5AA-75C7-E343-9F54-33991956D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Freeform 358">
              <a:extLst>
                <a:ext uri="{FF2B5EF4-FFF2-40B4-BE49-F238E27FC236}">
                  <a16:creationId xmlns:a16="http://schemas.microsoft.com/office/drawing/2014/main" id="{C10AE341-73E3-A749-B93F-A9744F5DA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Freeform 359">
              <a:extLst>
                <a:ext uri="{FF2B5EF4-FFF2-40B4-BE49-F238E27FC236}">
                  <a16:creationId xmlns:a16="http://schemas.microsoft.com/office/drawing/2014/main" id="{CBCE2FFE-2D4B-8E4B-AFC3-D6C705A63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4948700"/>
              <a:ext cx="102315" cy="102315"/>
            </a:xfrm>
            <a:custGeom>
              <a:avLst/>
              <a:gdLst>
                <a:gd name="T0" fmla="*/ 59 w 100"/>
                <a:gd name="T1" fmla="*/ 0 h 100"/>
                <a:gd name="T2" fmla="*/ 59 w 100"/>
                <a:gd name="T3" fmla="*/ 0 h 100"/>
                <a:gd name="T4" fmla="*/ 0 w 100"/>
                <a:gd name="T5" fmla="*/ 40 h 100"/>
                <a:gd name="T6" fmla="*/ 59 w 100"/>
                <a:gd name="T7" fmla="*/ 99 h 100"/>
                <a:gd name="T8" fmla="*/ 99 w 100"/>
                <a:gd name="T9" fmla="*/ 40 h 100"/>
                <a:gd name="T10" fmla="*/ 5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Freeform 360">
              <a:extLst>
                <a:ext uri="{FF2B5EF4-FFF2-40B4-BE49-F238E27FC236}">
                  <a16:creationId xmlns:a16="http://schemas.microsoft.com/office/drawing/2014/main" id="{55F7ABDB-97DF-1D4A-BCD0-D8D34CDA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40"/>
                  </a:cubicBezTo>
                  <a:cubicBezTo>
                    <a:pt x="0" y="79"/>
                    <a:pt x="40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Freeform 361">
              <a:extLst>
                <a:ext uri="{FF2B5EF4-FFF2-40B4-BE49-F238E27FC236}">
                  <a16:creationId xmlns:a16="http://schemas.microsoft.com/office/drawing/2014/main" id="{A7254B61-275C-8848-9206-34DDC3F1B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4948700"/>
              <a:ext cx="97865" cy="102315"/>
            </a:xfrm>
            <a:custGeom>
              <a:avLst/>
              <a:gdLst>
                <a:gd name="T0" fmla="*/ 40 w 99"/>
                <a:gd name="T1" fmla="*/ 0 h 100"/>
                <a:gd name="T2" fmla="*/ 40 w 99"/>
                <a:gd name="T3" fmla="*/ 0 h 100"/>
                <a:gd name="T4" fmla="*/ 0 w 99"/>
                <a:gd name="T5" fmla="*/ 40 h 100"/>
                <a:gd name="T6" fmla="*/ 40 w 99"/>
                <a:gd name="T7" fmla="*/ 99 h 100"/>
                <a:gd name="T8" fmla="*/ 98 w 99"/>
                <a:gd name="T9" fmla="*/ 40 h 100"/>
                <a:gd name="T10" fmla="*/ 40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40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Freeform 362">
              <a:extLst>
                <a:ext uri="{FF2B5EF4-FFF2-40B4-BE49-F238E27FC236}">
                  <a16:creationId xmlns:a16="http://schemas.microsoft.com/office/drawing/2014/main" id="{D4DE77A8-5ED0-8246-9EE6-A3276553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Freeform 363">
              <a:extLst>
                <a:ext uri="{FF2B5EF4-FFF2-40B4-BE49-F238E27FC236}">
                  <a16:creationId xmlns:a16="http://schemas.microsoft.com/office/drawing/2014/main" id="{F40B57B9-4018-654A-970E-1E15EC4C3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Freeform 364">
              <a:extLst>
                <a:ext uri="{FF2B5EF4-FFF2-40B4-BE49-F238E27FC236}">
                  <a16:creationId xmlns:a16="http://schemas.microsoft.com/office/drawing/2014/main" id="{8480CC26-BE30-CE46-A81A-EE3F13C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Freeform 365">
              <a:extLst>
                <a:ext uri="{FF2B5EF4-FFF2-40B4-BE49-F238E27FC236}">
                  <a16:creationId xmlns:a16="http://schemas.microsoft.com/office/drawing/2014/main" id="{F5F04188-A52E-894A-82F5-BD2243D4B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4948700"/>
              <a:ext cx="102315" cy="102315"/>
            </a:xfrm>
            <a:custGeom>
              <a:avLst/>
              <a:gdLst>
                <a:gd name="T0" fmla="*/ 59 w 100"/>
                <a:gd name="T1" fmla="*/ 0 h 100"/>
                <a:gd name="T2" fmla="*/ 59 w 100"/>
                <a:gd name="T3" fmla="*/ 0 h 100"/>
                <a:gd name="T4" fmla="*/ 0 w 100"/>
                <a:gd name="T5" fmla="*/ 40 h 100"/>
                <a:gd name="T6" fmla="*/ 59 w 100"/>
                <a:gd name="T7" fmla="*/ 99 h 100"/>
                <a:gd name="T8" fmla="*/ 99 w 100"/>
                <a:gd name="T9" fmla="*/ 40 h 100"/>
                <a:gd name="T10" fmla="*/ 5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Freeform 366">
              <a:extLst>
                <a:ext uri="{FF2B5EF4-FFF2-40B4-BE49-F238E27FC236}">
                  <a16:creationId xmlns:a16="http://schemas.microsoft.com/office/drawing/2014/main" id="{37353617-11A1-F24C-818B-96B6C54B6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Freeform 367">
              <a:extLst>
                <a:ext uri="{FF2B5EF4-FFF2-40B4-BE49-F238E27FC236}">
                  <a16:creationId xmlns:a16="http://schemas.microsoft.com/office/drawing/2014/main" id="{0EF94C3B-0864-9946-9B1A-C59C11DE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Freeform 368">
              <a:extLst>
                <a:ext uri="{FF2B5EF4-FFF2-40B4-BE49-F238E27FC236}">
                  <a16:creationId xmlns:a16="http://schemas.microsoft.com/office/drawing/2014/main" id="{3AB4CA05-A67F-F44C-A96F-762D8F3F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079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369">
              <a:extLst>
                <a:ext uri="{FF2B5EF4-FFF2-40B4-BE49-F238E27FC236}">
                  <a16:creationId xmlns:a16="http://schemas.microsoft.com/office/drawing/2014/main" id="{3A29672F-DF37-7A4A-9416-62A08C47D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29" y="4948700"/>
              <a:ext cx="120106" cy="102315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8" y="99"/>
                  </a:cubicBezTo>
                  <a:cubicBezTo>
                    <a:pt x="98" y="99"/>
                    <a:pt x="117" y="79"/>
                    <a:pt x="117" y="40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Freeform 370">
              <a:extLst>
                <a:ext uri="{FF2B5EF4-FFF2-40B4-BE49-F238E27FC236}">
                  <a16:creationId xmlns:a16="http://schemas.microsoft.com/office/drawing/2014/main" id="{9797CCC7-39C2-A243-8C36-FDD0BF4D6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9121" y="4948700"/>
              <a:ext cx="97865" cy="102315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40 h 100"/>
                <a:gd name="T6" fmla="*/ 58 w 99"/>
                <a:gd name="T7" fmla="*/ 99 h 100"/>
                <a:gd name="T8" fmla="*/ 98 w 99"/>
                <a:gd name="T9" fmla="*/ 40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Freeform 371">
              <a:extLst>
                <a:ext uri="{FF2B5EF4-FFF2-40B4-BE49-F238E27FC236}">
                  <a16:creationId xmlns:a16="http://schemas.microsoft.com/office/drawing/2014/main" id="{3EA0B608-740E-4641-953D-27578E8B1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7023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Freeform 372">
              <a:extLst>
                <a:ext uri="{FF2B5EF4-FFF2-40B4-BE49-F238E27FC236}">
                  <a16:creationId xmlns:a16="http://schemas.microsoft.com/office/drawing/2014/main" id="{6FEC354D-3105-6142-A3B6-F014B4BE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7166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Freeform 373">
              <a:extLst>
                <a:ext uri="{FF2B5EF4-FFF2-40B4-BE49-F238E27FC236}">
                  <a16:creationId xmlns:a16="http://schemas.microsoft.com/office/drawing/2014/main" id="{B18F7D76-F8E0-DB4B-86FB-C194E4477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5065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Freeform 374">
              <a:extLst>
                <a:ext uri="{FF2B5EF4-FFF2-40B4-BE49-F238E27FC236}">
                  <a16:creationId xmlns:a16="http://schemas.microsoft.com/office/drawing/2014/main" id="{E10763B7-78C6-2D41-B504-326B31C25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2967" y="4948700"/>
              <a:ext cx="120106" cy="102315"/>
            </a:xfrm>
            <a:custGeom>
              <a:avLst/>
              <a:gdLst>
                <a:gd name="T0" fmla="*/ 59 w 118"/>
                <a:gd name="T1" fmla="*/ 0 h 100"/>
                <a:gd name="T2" fmla="*/ 59 w 118"/>
                <a:gd name="T3" fmla="*/ 0 h 100"/>
                <a:gd name="T4" fmla="*/ 0 w 118"/>
                <a:gd name="T5" fmla="*/ 40 h 100"/>
                <a:gd name="T6" fmla="*/ 59 w 118"/>
                <a:gd name="T7" fmla="*/ 99 h 100"/>
                <a:gd name="T8" fmla="*/ 117 w 118"/>
                <a:gd name="T9" fmla="*/ 40 h 100"/>
                <a:gd name="T10" fmla="*/ 59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117" y="79"/>
                    <a:pt x="117" y="40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375">
              <a:extLst>
                <a:ext uri="{FF2B5EF4-FFF2-40B4-BE49-F238E27FC236}">
                  <a16:creationId xmlns:a16="http://schemas.microsoft.com/office/drawing/2014/main" id="{1420DCAA-B854-CC48-9DD3-8B74470F2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3110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Freeform 376">
              <a:extLst>
                <a:ext uri="{FF2B5EF4-FFF2-40B4-BE49-F238E27FC236}">
                  <a16:creationId xmlns:a16="http://schemas.microsoft.com/office/drawing/2014/main" id="{83CCECBE-477B-8A47-BC29-330C5B1D7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87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Freeform 377">
              <a:extLst>
                <a:ext uri="{FF2B5EF4-FFF2-40B4-BE49-F238E27FC236}">
                  <a16:creationId xmlns:a16="http://schemas.microsoft.com/office/drawing/2014/main" id="{5E8A5A29-4DF5-E54F-BC03-EBB47D29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336" y="4948700"/>
              <a:ext cx="97865" cy="102315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40 h 100"/>
                <a:gd name="T6" fmla="*/ 58 w 99"/>
                <a:gd name="T7" fmla="*/ 99 h 100"/>
                <a:gd name="T8" fmla="*/ 98 w 99"/>
                <a:gd name="T9" fmla="*/ 40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Freeform 378">
              <a:extLst>
                <a:ext uri="{FF2B5EF4-FFF2-40B4-BE49-F238E27FC236}">
                  <a16:creationId xmlns:a16="http://schemas.microsoft.com/office/drawing/2014/main" id="{BE0084A5-AF46-1B4B-B85F-C8DDDC31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35" y="4948700"/>
              <a:ext cx="120108" cy="102315"/>
            </a:xfrm>
            <a:custGeom>
              <a:avLst/>
              <a:gdLst>
                <a:gd name="T0" fmla="*/ 60 w 120"/>
                <a:gd name="T1" fmla="*/ 0 h 100"/>
                <a:gd name="T2" fmla="*/ 60 w 120"/>
                <a:gd name="T3" fmla="*/ 0 h 100"/>
                <a:gd name="T4" fmla="*/ 0 w 120"/>
                <a:gd name="T5" fmla="*/ 40 h 100"/>
                <a:gd name="T6" fmla="*/ 60 w 120"/>
                <a:gd name="T7" fmla="*/ 99 h 100"/>
                <a:gd name="T8" fmla="*/ 119 w 120"/>
                <a:gd name="T9" fmla="*/ 40 h 100"/>
                <a:gd name="T10" fmla="*/ 60 w 12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00">
                  <a:moveTo>
                    <a:pt x="60" y="0"/>
                  </a:moveTo>
                  <a:lnTo>
                    <a:pt x="60" y="0"/>
                  </a:lnTo>
                  <a:cubicBezTo>
                    <a:pt x="40" y="0"/>
                    <a:pt x="0" y="20"/>
                    <a:pt x="0" y="40"/>
                  </a:cubicBezTo>
                  <a:cubicBezTo>
                    <a:pt x="0" y="79"/>
                    <a:pt x="40" y="99"/>
                    <a:pt x="60" y="99"/>
                  </a:cubicBezTo>
                  <a:cubicBezTo>
                    <a:pt x="99" y="99"/>
                    <a:pt x="119" y="79"/>
                    <a:pt x="119" y="40"/>
                  </a:cubicBezTo>
                  <a:cubicBezTo>
                    <a:pt x="119" y="20"/>
                    <a:pt x="9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379">
              <a:extLst>
                <a:ext uri="{FF2B5EF4-FFF2-40B4-BE49-F238E27FC236}">
                  <a16:creationId xmlns:a16="http://schemas.microsoft.com/office/drawing/2014/main" id="{32D73E25-4799-0F42-8312-679CA3CEB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930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Freeform 380">
              <a:extLst>
                <a:ext uri="{FF2B5EF4-FFF2-40B4-BE49-F238E27FC236}">
                  <a16:creationId xmlns:a16="http://schemas.microsoft.com/office/drawing/2014/main" id="{825144BA-153E-554A-B93A-6293AB896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279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381">
              <a:extLst>
                <a:ext uri="{FF2B5EF4-FFF2-40B4-BE49-F238E27FC236}">
                  <a16:creationId xmlns:a16="http://schemas.microsoft.com/office/drawing/2014/main" id="{BF3FD449-A35C-C546-94B1-2E93959D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179" y="4948700"/>
              <a:ext cx="120108" cy="102315"/>
            </a:xfrm>
            <a:custGeom>
              <a:avLst/>
              <a:gdLst>
                <a:gd name="T0" fmla="*/ 59 w 118"/>
                <a:gd name="T1" fmla="*/ 0 h 100"/>
                <a:gd name="T2" fmla="*/ 59 w 118"/>
                <a:gd name="T3" fmla="*/ 0 h 100"/>
                <a:gd name="T4" fmla="*/ 0 w 118"/>
                <a:gd name="T5" fmla="*/ 40 h 100"/>
                <a:gd name="T6" fmla="*/ 59 w 118"/>
                <a:gd name="T7" fmla="*/ 99 h 100"/>
                <a:gd name="T8" fmla="*/ 117 w 118"/>
                <a:gd name="T9" fmla="*/ 40 h 100"/>
                <a:gd name="T10" fmla="*/ 59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7" y="79"/>
                    <a:pt x="117" y="40"/>
                  </a:cubicBezTo>
                  <a:cubicBezTo>
                    <a:pt x="117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Freeform 382">
              <a:extLst>
                <a:ext uri="{FF2B5EF4-FFF2-40B4-BE49-F238E27FC236}">
                  <a16:creationId xmlns:a16="http://schemas.microsoft.com/office/drawing/2014/main" id="{BBCD2446-8436-1340-AB73-D90EB677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874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Freeform 383">
              <a:extLst>
                <a:ext uri="{FF2B5EF4-FFF2-40B4-BE49-F238E27FC236}">
                  <a16:creationId xmlns:a16="http://schemas.microsoft.com/office/drawing/2014/main" id="{B7405FCF-4366-444E-BB83-36C37522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773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Freeform 384">
              <a:extLst>
                <a:ext uri="{FF2B5EF4-FFF2-40B4-BE49-F238E27FC236}">
                  <a16:creationId xmlns:a16="http://schemas.microsoft.com/office/drawing/2014/main" id="{576417E8-3301-A541-A7E8-923AA6D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916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Freeform 385">
              <a:extLst>
                <a:ext uri="{FF2B5EF4-FFF2-40B4-BE49-F238E27FC236}">
                  <a16:creationId xmlns:a16="http://schemas.microsoft.com/office/drawing/2014/main" id="{074F2EE1-478E-CF4A-A4C8-4C9415E4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818" y="4948700"/>
              <a:ext cx="102312" cy="102315"/>
            </a:xfrm>
            <a:custGeom>
              <a:avLst/>
              <a:gdLst>
                <a:gd name="T0" fmla="*/ 59 w 100"/>
                <a:gd name="T1" fmla="*/ 0 h 100"/>
                <a:gd name="T2" fmla="*/ 59 w 100"/>
                <a:gd name="T3" fmla="*/ 0 h 100"/>
                <a:gd name="T4" fmla="*/ 0 w 100"/>
                <a:gd name="T5" fmla="*/ 40 h 100"/>
                <a:gd name="T6" fmla="*/ 59 w 100"/>
                <a:gd name="T7" fmla="*/ 99 h 100"/>
                <a:gd name="T8" fmla="*/ 99 w 100"/>
                <a:gd name="T9" fmla="*/ 40 h 100"/>
                <a:gd name="T10" fmla="*/ 5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Freeform 386">
              <a:extLst>
                <a:ext uri="{FF2B5EF4-FFF2-40B4-BE49-F238E27FC236}">
                  <a16:creationId xmlns:a16="http://schemas.microsoft.com/office/drawing/2014/main" id="{284D5915-2A86-4A42-83F2-8741340C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17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Freeform 387">
              <a:extLst>
                <a:ext uri="{FF2B5EF4-FFF2-40B4-BE49-F238E27FC236}">
                  <a16:creationId xmlns:a16="http://schemas.microsoft.com/office/drawing/2014/main" id="{929EFC78-8F88-E446-9DDD-6C161B1D8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Freeform 388">
              <a:extLst>
                <a:ext uri="{FF2B5EF4-FFF2-40B4-BE49-F238E27FC236}">
                  <a16:creationId xmlns:a16="http://schemas.microsoft.com/office/drawing/2014/main" id="{A422DD39-DC71-C643-B940-3687FBE90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Freeform 389">
              <a:extLst>
                <a:ext uri="{FF2B5EF4-FFF2-40B4-BE49-F238E27FC236}">
                  <a16:creationId xmlns:a16="http://schemas.microsoft.com/office/drawing/2014/main" id="{2AD83878-2AB2-B745-8847-38DB687F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Freeform 390">
              <a:extLst>
                <a:ext uri="{FF2B5EF4-FFF2-40B4-BE49-F238E27FC236}">
                  <a16:creationId xmlns:a16="http://schemas.microsoft.com/office/drawing/2014/main" id="{98D33573-59BD-DB47-9A9A-79E259FD1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Freeform 391">
              <a:extLst>
                <a:ext uri="{FF2B5EF4-FFF2-40B4-BE49-F238E27FC236}">
                  <a16:creationId xmlns:a16="http://schemas.microsoft.com/office/drawing/2014/main" id="{60CCDAE4-FBAF-6545-A0CA-1C994419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Freeform 392">
              <a:extLst>
                <a:ext uri="{FF2B5EF4-FFF2-40B4-BE49-F238E27FC236}">
                  <a16:creationId xmlns:a16="http://schemas.microsoft.com/office/drawing/2014/main" id="{F2E29E6A-B86C-F948-B9D3-CCDDE5014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4948700"/>
              <a:ext cx="120108" cy="102315"/>
            </a:xfrm>
            <a:custGeom>
              <a:avLst/>
              <a:gdLst>
                <a:gd name="T0" fmla="*/ 59 w 120"/>
                <a:gd name="T1" fmla="*/ 0 h 100"/>
                <a:gd name="T2" fmla="*/ 59 w 120"/>
                <a:gd name="T3" fmla="*/ 0 h 100"/>
                <a:gd name="T4" fmla="*/ 0 w 120"/>
                <a:gd name="T5" fmla="*/ 40 h 100"/>
                <a:gd name="T6" fmla="*/ 59 w 120"/>
                <a:gd name="T7" fmla="*/ 99 h 100"/>
                <a:gd name="T8" fmla="*/ 119 w 120"/>
                <a:gd name="T9" fmla="*/ 40 h 100"/>
                <a:gd name="T10" fmla="*/ 59 w 12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0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40"/>
                  </a:cubicBezTo>
                  <a:cubicBezTo>
                    <a:pt x="0" y="79"/>
                    <a:pt x="40" y="99"/>
                    <a:pt x="59" y="99"/>
                  </a:cubicBezTo>
                  <a:cubicBezTo>
                    <a:pt x="98" y="99"/>
                    <a:pt x="119" y="79"/>
                    <a:pt x="119" y="40"/>
                  </a:cubicBezTo>
                  <a:cubicBezTo>
                    <a:pt x="119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Freeform 393">
              <a:extLst>
                <a:ext uri="{FF2B5EF4-FFF2-40B4-BE49-F238E27FC236}">
                  <a16:creationId xmlns:a16="http://schemas.microsoft.com/office/drawing/2014/main" id="{6E4CFEFF-9000-044B-BB29-E5B3666CB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4948700"/>
              <a:ext cx="97865" cy="102315"/>
            </a:xfrm>
            <a:custGeom>
              <a:avLst/>
              <a:gdLst>
                <a:gd name="T0" fmla="*/ 40 w 99"/>
                <a:gd name="T1" fmla="*/ 0 h 100"/>
                <a:gd name="T2" fmla="*/ 40 w 99"/>
                <a:gd name="T3" fmla="*/ 0 h 100"/>
                <a:gd name="T4" fmla="*/ 0 w 99"/>
                <a:gd name="T5" fmla="*/ 40 h 100"/>
                <a:gd name="T6" fmla="*/ 40 w 99"/>
                <a:gd name="T7" fmla="*/ 99 h 100"/>
                <a:gd name="T8" fmla="*/ 98 w 99"/>
                <a:gd name="T9" fmla="*/ 40 h 100"/>
                <a:gd name="T10" fmla="*/ 40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Freeform 394">
              <a:extLst>
                <a:ext uri="{FF2B5EF4-FFF2-40B4-BE49-F238E27FC236}">
                  <a16:creationId xmlns:a16="http://schemas.microsoft.com/office/drawing/2014/main" id="{03F127EA-A93B-564B-A50B-3EAB5B4DB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Freeform 395">
              <a:extLst>
                <a:ext uri="{FF2B5EF4-FFF2-40B4-BE49-F238E27FC236}">
                  <a16:creationId xmlns:a16="http://schemas.microsoft.com/office/drawing/2014/main" id="{0A3FF855-D6B8-F841-963F-B2F161610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4948700"/>
              <a:ext cx="120108" cy="102315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8" y="99"/>
                  </a:cubicBezTo>
                  <a:cubicBezTo>
                    <a:pt x="98" y="99"/>
                    <a:pt x="117" y="79"/>
                    <a:pt x="117" y="40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Freeform 396">
              <a:extLst>
                <a:ext uri="{FF2B5EF4-FFF2-40B4-BE49-F238E27FC236}">
                  <a16:creationId xmlns:a16="http://schemas.microsoft.com/office/drawing/2014/main" id="{E810206F-D10C-3F4D-A397-58DFEA5D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Freeform 397">
              <a:extLst>
                <a:ext uri="{FF2B5EF4-FFF2-40B4-BE49-F238E27FC236}">
                  <a16:creationId xmlns:a16="http://schemas.microsoft.com/office/drawing/2014/main" id="{4ADE4CF1-250F-0949-9E04-E1A4EB46E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Freeform 398">
              <a:extLst>
                <a:ext uri="{FF2B5EF4-FFF2-40B4-BE49-F238E27FC236}">
                  <a16:creationId xmlns:a16="http://schemas.microsoft.com/office/drawing/2014/main" id="{9F7E9009-0CD2-AE48-B4E5-6899BC1B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40"/>
                  </a:cubicBezTo>
                  <a:cubicBezTo>
                    <a:pt x="0" y="79"/>
                    <a:pt x="40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Freeform 399">
              <a:extLst>
                <a:ext uri="{FF2B5EF4-FFF2-40B4-BE49-F238E27FC236}">
                  <a16:creationId xmlns:a16="http://schemas.microsoft.com/office/drawing/2014/main" id="{D57EE6BC-D2FA-8A47-8674-4EF431B8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4948700"/>
              <a:ext cx="120106" cy="102315"/>
            </a:xfrm>
            <a:custGeom>
              <a:avLst/>
              <a:gdLst>
                <a:gd name="T0" fmla="*/ 59 w 118"/>
                <a:gd name="T1" fmla="*/ 0 h 100"/>
                <a:gd name="T2" fmla="*/ 59 w 118"/>
                <a:gd name="T3" fmla="*/ 0 h 100"/>
                <a:gd name="T4" fmla="*/ 0 w 118"/>
                <a:gd name="T5" fmla="*/ 40 h 100"/>
                <a:gd name="T6" fmla="*/ 59 w 118"/>
                <a:gd name="T7" fmla="*/ 99 h 100"/>
                <a:gd name="T8" fmla="*/ 117 w 118"/>
                <a:gd name="T9" fmla="*/ 40 h 100"/>
                <a:gd name="T10" fmla="*/ 59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117" y="79"/>
                    <a:pt x="117" y="40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Freeform 400">
              <a:extLst>
                <a:ext uri="{FF2B5EF4-FFF2-40B4-BE49-F238E27FC236}">
                  <a16:creationId xmlns:a16="http://schemas.microsoft.com/office/drawing/2014/main" id="{3BA5C5D6-29FD-7241-9F6E-2E042A087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4948700"/>
              <a:ext cx="120108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Freeform 401">
              <a:extLst>
                <a:ext uri="{FF2B5EF4-FFF2-40B4-BE49-F238E27FC236}">
                  <a16:creationId xmlns:a16="http://schemas.microsoft.com/office/drawing/2014/main" id="{0C1F97E6-5743-B84C-A0DD-BC7FB58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4948700"/>
              <a:ext cx="97865" cy="102315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Freeform 402">
              <a:extLst>
                <a:ext uri="{FF2B5EF4-FFF2-40B4-BE49-F238E27FC236}">
                  <a16:creationId xmlns:a16="http://schemas.microsoft.com/office/drawing/2014/main" id="{6A034CAE-9B10-5D49-9687-14F65B4E5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Freeform 403">
              <a:extLst>
                <a:ext uri="{FF2B5EF4-FFF2-40B4-BE49-F238E27FC236}">
                  <a16:creationId xmlns:a16="http://schemas.microsoft.com/office/drawing/2014/main" id="{C62D0983-28A3-C541-8178-68C0A475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Freeform 404">
              <a:extLst>
                <a:ext uri="{FF2B5EF4-FFF2-40B4-BE49-F238E27FC236}">
                  <a16:creationId xmlns:a16="http://schemas.microsoft.com/office/drawing/2014/main" id="{AE3145FD-B104-854B-8D72-8BEB55050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4948700"/>
              <a:ext cx="97865" cy="102315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Freeform 405">
              <a:extLst>
                <a:ext uri="{FF2B5EF4-FFF2-40B4-BE49-F238E27FC236}">
                  <a16:creationId xmlns:a16="http://schemas.microsoft.com/office/drawing/2014/main" id="{09B32EF0-BE20-3345-A9B7-079F31475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4948700"/>
              <a:ext cx="97865" cy="102315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40 h 100"/>
                <a:gd name="T6" fmla="*/ 58 w 99"/>
                <a:gd name="T7" fmla="*/ 99 h 100"/>
                <a:gd name="T8" fmla="*/ 98 w 99"/>
                <a:gd name="T9" fmla="*/ 40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Freeform 406">
              <a:extLst>
                <a:ext uri="{FF2B5EF4-FFF2-40B4-BE49-F238E27FC236}">
                  <a16:creationId xmlns:a16="http://schemas.microsoft.com/office/drawing/2014/main" id="{1E309704-39AB-6447-9296-99742742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4948700"/>
              <a:ext cx="120106" cy="102315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Freeform 407">
              <a:extLst>
                <a:ext uri="{FF2B5EF4-FFF2-40B4-BE49-F238E27FC236}">
                  <a16:creationId xmlns:a16="http://schemas.microsoft.com/office/drawing/2014/main" id="{D63EAC99-AA8E-C74C-807D-5FC7BB505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2774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Freeform 408">
              <a:extLst>
                <a:ext uri="{FF2B5EF4-FFF2-40B4-BE49-F238E27FC236}">
                  <a16:creationId xmlns:a16="http://schemas.microsoft.com/office/drawing/2014/main" id="{ED8B2781-1D93-4B44-82F5-2BB7047E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676" y="5086602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Freeform 409">
              <a:extLst>
                <a:ext uri="{FF2B5EF4-FFF2-40B4-BE49-F238E27FC236}">
                  <a16:creationId xmlns:a16="http://schemas.microsoft.com/office/drawing/2014/main" id="{424E1974-9760-5142-8C11-A88BCAF04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Freeform 410">
              <a:extLst>
                <a:ext uri="{FF2B5EF4-FFF2-40B4-BE49-F238E27FC236}">
                  <a16:creationId xmlns:a16="http://schemas.microsoft.com/office/drawing/2014/main" id="{D4FF5042-4CC0-184F-B25D-31193BD2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Freeform 411">
              <a:extLst>
                <a:ext uri="{FF2B5EF4-FFF2-40B4-BE49-F238E27FC236}">
                  <a16:creationId xmlns:a16="http://schemas.microsoft.com/office/drawing/2014/main" id="{150C88DB-65F9-2D4F-917B-B35B8B78F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Freeform 412">
              <a:extLst>
                <a:ext uri="{FF2B5EF4-FFF2-40B4-BE49-F238E27FC236}">
                  <a16:creationId xmlns:a16="http://schemas.microsoft.com/office/drawing/2014/main" id="{6CC86311-3B52-124A-9769-1E902025D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5086602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Freeform 413">
              <a:extLst>
                <a:ext uri="{FF2B5EF4-FFF2-40B4-BE49-F238E27FC236}">
                  <a16:creationId xmlns:a16="http://schemas.microsoft.com/office/drawing/2014/main" id="{5A4E14EB-0BDB-6242-9E63-00830858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508660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Freeform 414">
              <a:extLst>
                <a:ext uri="{FF2B5EF4-FFF2-40B4-BE49-F238E27FC236}">
                  <a16:creationId xmlns:a16="http://schemas.microsoft.com/office/drawing/2014/main" id="{4D37D2AF-A05F-BD43-B564-B850490B0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Freeform 415">
              <a:extLst>
                <a:ext uri="{FF2B5EF4-FFF2-40B4-BE49-F238E27FC236}">
                  <a16:creationId xmlns:a16="http://schemas.microsoft.com/office/drawing/2014/main" id="{38C1D4B1-80FF-3F41-AF2D-4FBEECAE6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Freeform 416">
              <a:extLst>
                <a:ext uri="{FF2B5EF4-FFF2-40B4-BE49-F238E27FC236}">
                  <a16:creationId xmlns:a16="http://schemas.microsoft.com/office/drawing/2014/main" id="{EC16816C-0ADF-3E4F-84C7-D2CFD7CDB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Freeform 417">
              <a:extLst>
                <a:ext uri="{FF2B5EF4-FFF2-40B4-BE49-F238E27FC236}">
                  <a16:creationId xmlns:a16="http://schemas.microsoft.com/office/drawing/2014/main" id="{4D11F97E-9F38-D54D-8988-0D3C1E26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5086602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Freeform 418">
              <a:extLst>
                <a:ext uri="{FF2B5EF4-FFF2-40B4-BE49-F238E27FC236}">
                  <a16:creationId xmlns:a16="http://schemas.microsoft.com/office/drawing/2014/main" id="{75180C55-77DA-7C4C-B733-574AE329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Freeform 419">
              <a:extLst>
                <a:ext uri="{FF2B5EF4-FFF2-40B4-BE49-F238E27FC236}">
                  <a16:creationId xmlns:a16="http://schemas.microsoft.com/office/drawing/2014/main" id="{B21AFE15-D172-EB48-A97B-4B32FDAFB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Freeform 420">
              <a:extLst>
                <a:ext uri="{FF2B5EF4-FFF2-40B4-BE49-F238E27FC236}">
                  <a16:creationId xmlns:a16="http://schemas.microsoft.com/office/drawing/2014/main" id="{F441A63D-8567-7D45-88CE-FC6E74198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Freeform 421">
              <a:extLst>
                <a:ext uri="{FF2B5EF4-FFF2-40B4-BE49-F238E27FC236}">
                  <a16:creationId xmlns:a16="http://schemas.microsoft.com/office/drawing/2014/main" id="{7CC84A25-9391-4C43-9B3D-4605BDD1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5086602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Freeform 422">
              <a:extLst>
                <a:ext uri="{FF2B5EF4-FFF2-40B4-BE49-F238E27FC236}">
                  <a16:creationId xmlns:a16="http://schemas.microsoft.com/office/drawing/2014/main" id="{ED6033F1-5A66-8D47-B51E-9A934929B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Freeform 423">
              <a:extLst>
                <a:ext uri="{FF2B5EF4-FFF2-40B4-BE49-F238E27FC236}">
                  <a16:creationId xmlns:a16="http://schemas.microsoft.com/office/drawing/2014/main" id="{9B19521B-0C91-394A-B7D4-5C9EA110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5086602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59 h 99"/>
                <a:gd name="T6" fmla="*/ 60 w 119"/>
                <a:gd name="T7" fmla="*/ 98 h 99"/>
                <a:gd name="T8" fmla="*/ 118 w 119"/>
                <a:gd name="T9" fmla="*/ 59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60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Freeform 424">
              <a:extLst>
                <a:ext uri="{FF2B5EF4-FFF2-40B4-BE49-F238E27FC236}">
                  <a16:creationId xmlns:a16="http://schemas.microsoft.com/office/drawing/2014/main" id="{A261F878-50A3-FD40-81D4-1E16EE01D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5086602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59 h 99"/>
                <a:gd name="T6" fmla="*/ 38 w 99"/>
                <a:gd name="T7" fmla="*/ 98 h 99"/>
                <a:gd name="T8" fmla="*/ 98 w 99"/>
                <a:gd name="T9" fmla="*/ 5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Freeform 425">
              <a:extLst>
                <a:ext uri="{FF2B5EF4-FFF2-40B4-BE49-F238E27FC236}">
                  <a16:creationId xmlns:a16="http://schemas.microsoft.com/office/drawing/2014/main" id="{E75355A6-03F8-8C45-A4CB-35262D8F3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508660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8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Freeform 426">
              <a:extLst>
                <a:ext uri="{FF2B5EF4-FFF2-40B4-BE49-F238E27FC236}">
                  <a16:creationId xmlns:a16="http://schemas.microsoft.com/office/drawing/2014/main" id="{C8AC36AB-AEFA-234E-BB54-1EFC851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9" y="98"/>
                    <a:pt x="118" y="78"/>
                    <a:pt x="118" y="59"/>
                  </a:cubicBezTo>
                  <a:cubicBezTo>
                    <a:pt x="118" y="1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Freeform 427">
              <a:extLst>
                <a:ext uri="{FF2B5EF4-FFF2-40B4-BE49-F238E27FC236}">
                  <a16:creationId xmlns:a16="http://schemas.microsoft.com/office/drawing/2014/main" id="{8CE2774D-13F0-074D-824E-F76C8B08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5086602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Freeform 428">
              <a:extLst>
                <a:ext uri="{FF2B5EF4-FFF2-40B4-BE49-F238E27FC236}">
                  <a16:creationId xmlns:a16="http://schemas.microsoft.com/office/drawing/2014/main" id="{EC19734D-6890-464D-AC17-3EE439894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Freeform 429">
              <a:extLst>
                <a:ext uri="{FF2B5EF4-FFF2-40B4-BE49-F238E27FC236}">
                  <a16:creationId xmlns:a16="http://schemas.microsoft.com/office/drawing/2014/main" id="{1252C6A1-7360-2542-BC2C-D0F4BC321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Freeform 430">
              <a:extLst>
                <a:ext uri="{FF2B5EF4-FFF2-40B4-BE49-F238E27FC236}">
                  <a16:creationId xmlns:a16="http://schemas.microsoft.com/office/drawing/2014/main" id="{1FFB1E4A-4662-234B-9939-8ED068CC0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Freeform 431">
              <a:extLst>
                <a:ext uri="{FF2B5EF4-FFF2-40B4-BE49-F238E27FC236}">
                  <a16:creationId xmlns:a16="http://schemas.microsoft.com/office/drawing/2014/main" id="{2442CC25-09F0-5740-A91B-AA7519A3B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5086602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117" y="78"/>
                    <a:pt x="117" y="59"/>
                  </a:cubicBezTo>
                  <a:cubicBezTo>
                    <a:pt x="117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Freeform 432">
              <a:extLst>
                <a:ext uri="{FF2B5EF4-FFF2-40B4-BE49-F238E27FC236}">
                  <a16:creationId xmlns:a16="http://schemas.microsoft.com/office/drawing/2014/main" id="{80A0BA5C-CB11-E747-8A0F-4037C3F6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Freeform 433">
              <a:extLst>
                <a:ext uri="{FF2B5EF4-FFF2-40B4-BE49-F238E27FC236}">
                  <a16:creationId xmlns:a16="http://schemas.microsoft.com/office/drawing/2014/main" id="{E3332360-2524-5944-9F0D-B5AD1E2A3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Freeform 434">
              <a:extLst>
                <a:ext uri="{FF2B5EF4-FFF2-40B4-BE49-F238E27FC236}">
                  <a16:creationId xmlns:a16="http://schemas.microsoft.com/office/drawing/2014/main" id="{7960E23A-1064-AD4F-86B4-481CDFF9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Freeform 435">
              <a:extLst>
                <a:ext uri="{FF2B5EF4-FFF2-40B4-BE49-F238E27FC236}">
                  <a16:creationId xmlns:a16="http://schemas.microsoft.com/office/drawing/2014/main" id="{B5A5D475-315A-174A-85BD-8E7C72998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5086602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Freeform 436">
              <a:extLst>
                <a:ext uri="{FF2B5EF4-FFF2-40B4-BE49-F238E27FC236}">
                  <a16:creationId xmlns:a16="http://schemas.microsoft.com/office/drawing/2014/main" id="{2AC65804-FB61-7B4D-8C68-330E018A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Freeform 437">
              <a:extLst>
                <a:ext uri="{FF2B5EF4-FFF2-40B4-BE49-F238E27FC236}">
                  <a16:creationId xmlns:a16="http://schemas.microsoft.com/office/drawing/2014/main" id="{8743C1D9-FBB4-7D43-93CE-1ED37DBE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Freeform 438">
              <a:extLst>
                <a:ext uri="{FF2B5EF4-FFF2-40B4-BE49-F238E27FC236}">
                  <a16:creationId xmlns:a16="http://schemas.microsoft.com/office/drawing/2014/main" id="{D641B8C1-22B3-4849-912B-549F2F83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Freeform 439">
              <a:extLst>
                <a:ext uri="{FF2B5EF4-FFF2-40B4-BE49-F238E27FC236}">
                  <a16:creationId xmlns:a16="http://schemas.microsoft.com/office/drawing/2014/main" id="{A8FEDD6E-C16D-7646-B235-F2D89A00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5086602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Freeform 440">
              <a:extLst>
                <a:ext uri="{FF2B5EF4-FFF2-40B4-BE49-F238E27FC236}">
                  <a16:creationId xmlns:a16="http://schemas.microsoft.com/office/drawing/2014/main" id="{9F30A666-DE6C-8143-A786-1C3EC4767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" name="Freeform 441">
              <a:extLst>
                <a:ext uri="{FF2B5EF4-FFF2-40B4-BE49-F238E27FC236}">
                  <a16:creationId xmlns:a16="http://schemas.microsoft.com/office/drawing/2014/main" id="{C5EDA570-835A-C447-8694-FC14C827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5086602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4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Freeform 442">
              <a:extLst>
                <a:ext uri="{FF2B5EF4-FFF2-40B4-BE49-F238E27FC236}">
                  <a16:creationId xmlns:a16="http://schemas.microsoft.com/office/drawing/2014/main" id="{333D8E29-9C41-7542-9941-A79F74B46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Freeform 443">
              <a:extLst>
                <a:ext uri="{FF2B5EF4-FFF2-40B4-BE49-F238E27FC236}">
                  <a16:creationId xmlns:a16="http://schemas.microsoft.com/office/drawing/2014/main" id="{DEE6BCEC-9BA5-BA45-B9CA-18F661C0E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Freeform 444">
              <a:extLst>
                <a:ext uri="{FF2B5EF4-FFF2-40B4-BE49-F238E27FC236}">
                  <a16:creationId xmlns:a16="http://schemas.microsoft.com/office/drawing/2014/main" id="{61C08DC6-11C0-EF47-A743-5A14999E1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Freeform 445">
              <a:extLst>
                <a:ext uri="{FF2B5EF4-FFF2-40B4-BE49-F238E27FC236}">
                  <a16:creationId xmlns:a16="http://schemas.microsoft.com/office/drawing/2014/main" id="{7262C917-32B9-8040-91DC-ACAB5849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5086602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Freeform 446">
              <a:extLst>
                <a:ext uri="{FF2B5EF4-FFF2-40B4-BE49-F238E27FC236}">
                  <a16:creationId xmlns:a16="http://schemas.microsoft.com/office/drawing/2014/main" id="{C630DE2A-3243-9F49-A813-AF80E0C4E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Freeform 447">
              <a:extLst>
                <a:ext uri="{FF2B5EF4-FFF2-40B4-BE49-F238E27FC236}">
                  <a16:creationId xmlns:a16="http://schemas.microsoft.com/office/drawing/2014/main" id="{EF2DE742-E600-8043-B7F1-19631981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Freeform 448">
              <a:extLst>
                <a:ext uri="{FF2B5EF4-FFF2-40B4-BE49-F238E27FC236}">
                  <a16:creationId xmlns:a16="http://schemas.microsoft.com/office/drawing/2014/main" id="{641011C5-80BA-624E-9C28-1AA2A3E3E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079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Freeform 449">
              <a:extLst>
                <a:ext uri="{FF2B5EF4-FFF2-40B4-BE49-F238E27FC236}">
                  <a16:creationId xmlns:a16="http://schemas.microsoft.com/office/drawing/2014/main" id="{7696C8A7-53B8-C342-B8E6-1C821450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29" y="5086602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Freeform 450">
              <a:extLst>
                <a:ext uri="{FF2B5EF4-FFF2-40B4-BE49-F238E27FC236}">
                  <a16:creationId xmlns:a16="http://schemas.microsoft.com/office/drawing/2014/main" id="{5E90C4EA-0BB6-6241-8EC7-4D5DC3650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9121" y="508660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Freeform 451">
              <a:extLst>
                <a:ext uri="{FF2B5EF4-FFF2-40B4-BE49-F238E27FC236}">
                  <a16:creationId xmlns:a16="http://schemas.microsoft.com/office/drawing/2014/main" id="{4744A00D-6A40-1844-A4C5-8F2EDF19C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7023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Freeform 452">
              <a:extLst>
                <a:ext uri="{FF2B5EF4-FFF2-40B4-BE49-F238E27FC236}">
                  <a16:creationId xmlns:a16="http://schemas.microsoft.com/office/drawing/2014/main" id="{0EE325D0-EC15-FD46-A3B7-067965A6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7166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Freeform 453">
              <a:extLst>
                <a:ext uri="{FF2B5EF4-FFF2-40B4-BE49-F238E27FC236}">
                  <a16:creationId xmlns:a16="http://schemas.microsoft.com/office/drawing/2014/main" id="{0A60A6DB-92E5-764A-B19C-069ADF258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5065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Freeform 454">
              <a:extLst>
                <a:ext uri="{FF2B5EF4-FFF2-40B4-BE49-F238E27FC236}">
                  <a16:creationId xmlns:a16="http://schemas.microsoft.com/office/drawing/2014/main" id="{0195D9AB-EB6E-7743-A705-75E75D55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336" y="508660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455">
              <a:extLst>
                <a:ext uri="{FF2B5EF4-FFF2-40B4-BE49-F238E27FC236}">
                  <a16:creationId xmlns:a16="http://schemas.microsoft.com/office/drawing/2014/main" id="{D15AB08C-32E9-8747-BF40-4F1532E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35" y="5086602"/>
              <a:ext cx="120108" cy="97865"/>
            </a:xfrm>
            <a:custGeom>
              <a:avLst/>
              <a:gdLst>
                <a:gd name="T0" fmla="*/ 60 w 120"/>
                <a:gd name="T1" fmla="*/ 0 h 99"/>
                <a:gd name="T2" fmla="*/ 60 w 120"/>
                <a:gd name="T3" fmla="*/ 0 h 99"/>
                <a:gd name="T4" fmla="*/ 0 w 120"/>
                <a:gd name="T5" fmla="*/ 59 h 99"/>
                <a:gd name="T6" fmla="*/ 60 w 120"/>
                <a:gd name="T7" fmla="*/ 98 h 99"/>
                <a:gd name="T8" fmla="*/ 119 w 120"/>
                <a:gd name="T9" fmla="*/ 59 h 99"/>
                <a:gd name="T10" fmla="*/ 60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60" y="0"/>
                  </a:moveTo>
                  <a:lnTo>
                    <a:pt x="60" y="0"/>
                  </a:lnTo>
                  <a:cubicBezTo>
                    <a:pt x="40" y="0"/>
                    <a:pt x="0" y="19"/>
                    <a:pt x="0" y="59"/>
                  </a:cubicBezTo>
                  <a:cubicBezTo>
                    <a:pt x="0" y="78"/>
                    <a:pt x="40" y="98"/>
                    <a:pt x="60" y="98"/>
                  </a:cubicBezTo>
                  <a:cubicBezTo>
                    <a:pt x="99" y="98"/>
                    <a:pt x="119" y="78"/>
                    <a:pt x="119" y="59"/>
                  </a:cubicBezTo>
                  <a:cubicBezTo>
                    <a:pt x="119" y="19"/>
                    <a:pt x="9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Freeform 456">
              <a:extLst>
                <a:ext uri="{FF2B5EF4-FFF2-40B4-BE49-F238E27FC236}">
                  <a16:creationId xmlns:a16="http://schemas.microsoft.com/office/drawing/2014/main" id="{2881187D-AF27-5E4D-82C1-6181FC749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930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Freeform 457">
              <a:extLst>
                <a:ext uri="{FF2B5EF4-FFF2-40B4-BE49-F238E27FC236}">
                  <a16:creationId xmlns:a16="http://schemas.microsoft.com/office/drawing/2014/main" id="{EEEED93A-5E3D-C44A-9042-E3E67121E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279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Freeform 458">
              <a:extLst>
                <a:ext uri="{FF2B5EF4-FFF2-40B4-BE49-F238E27FC236}">
                  <a16:creationId xmlns:a16="http://schemas.microsoft.com/office/drawing/2014/main" id="{8E99EEDA-07E0-1543-B1C9-43C484973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179" y="5086602"/>
              <a:ext cx="120108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7" y="78"/>
                    <a:pt x="117" y="59"/>
                  </a:cubicBezTo>
                  <a:cubicBezTo>
                    <a:pt x="117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Freeform 459">
              <a:extLst>
                <a:ext uri="{FF2B5EF4-FFF2-40B4-BE49-F238E27FC236}">
                  <a16:creationId xmlns:a16="http://schemas.microsoft.com/office/drawing/2014/main" id="{863F1C3E-1C81-B447-BEA3-72D333C2D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874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Freeform 460">
              <a:extLst>
                <a:ext uri="{FF2B5EF4-FFF2-40B4-BE49-F238E27FC236}">
                  <a16:creationId xmlns:a16="http://schemas.microsoft.com/office/drawing/2014/main" id="{DFCAAD8D-18C8-644F-814A-56799A5B5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773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Freeform 461">
              <a:extLst>
                <a:ext uri="{FF2B5EF4-FFF2-40B4-BE49-F238E27FC236}">
                  <a16:creationId xmlns:a16="http://schemas.microsoft.com/office/drawing/2014/main" id="{B6D8B309-3E47-BF48-8B76-4325A5997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916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Freeform 462">
              <a:extLst>
                <a:ext uri="{FF2B5EF4-FFF2-40B4-BE49-F238E27FC236}">
                  <a16:creationId xmlns:a16="http://schemas.microsoft.com/office/drawing/2014/main" id="{9FB0B9DB-77D2-1B43-BD5F-012B83AB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818" y="5086602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Freeform 463">
              <a:extLst>
                <a:ext uri="{FF2B5EF4-FFF2-40B4-BE49-F238E27FC236}">
                  <a16:creationId xmlns:a16="http://schemas.microsoft.com/office/drawing/2014/main" id="{107E3F26-937F-C841-A2F1-18808A01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17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Freeform 464">
              <a:extLst>
                <a:ext uri="{FF2B5EF4-FFF2-40B4-BE49-F238E27FC236}">
                  <a16:creationId xmlns:a16="http://schemas.microsoft.com/office/drawing/2014/main" id="{5CA80F01-1011-1044-A249-F76E2055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Freeform 465">
              <a:extLst>
                <a:ext uri="{FF2B5EF4-FFF2-40B4-BE49-F238E27FC236}">
                  <a16:creationId xmlns:a16="http://schemas.microsoft.com/office/drawing/2014/main" id="{A73CD43B-2576-254E-8374-A674D5F0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Freeform 466">
              <a:extLst>
                <a:ext uri="{FF2B5EF4-FFF2-40B4-BE49-F238E27FC236}">
                  <a16:creationId xmlns:a16="http://schemas.microsoft.com/office/drawing/2014/main" id="{8CD60F2B-BB62-5F49-8993-E582E06A3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Freeform 467">
              <a:extLst>
                <a:ext uri="{FF2B5EF4-FFF2-40B4-BE49-F238E27FC236}">
                  <a16:creationId xmlns:a16="http://schemas.microsoft.com/office/drawing/2014/main" id="{BED597BA-08B4-1146-AA49-633208C6C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Freeform 468">
              <a:extLst>
                <a:ext uri="{FF2B5EF4-FFF2-40B4-BE49-F238E27FC236}">
                  <a16:creationId xmlns:a16="http://schemas.microsoft.com/office/drawing/2014/main" id="{60680433-9858-C347-8DCD-B618B0ABF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Freeform 469">
              <a:extLst>
                <a:ext uri="{FF2B5EF4-FFF2-40B4-BE49-F238E27FC236}">
                  <a16:creationId xmlns:a16="http://schemas.microsoft.com/office/drawing/2014/main" id="{5DFF1AAB-2B26-B044-97F6-955DAE8A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5086602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59 h 99"/>
                <a:gd name="T6" fmla="*/ 59 w 120"/>
                <a:gd name="T7" fmla="*/ 98 h 99"/>
                <a:gd name="T8" fmla="*/ 119 w 120"/>
                <a:gd name="T9" fmla="*/ 5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9" y="78"/>
                    <a:pt x="119" y="59"/>
                  </a:cubicBezTo>
                  <a:cubicBezTo>
                    <a:pt x="119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Freeform 470">
              <a:extLst>
                <a:ext uri="{FF2B5EF4-FFF2-40B4-BE49-F238E27FC236}">
                  <a16:creationId xmlns:a16="http://schemas.microsoft.com/office/drawing/2014/main" id="{8889B83D-75BB-8041-9B7E-8DB77786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5086602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Freeform 471">
              <a:extLst>
                <a:ext uri="{FF2B5EF4-FFF2-40B4-BE49-F238E27FC236}">
                  <a16:creationId xmlns:a16="http://schemas.microsoft.com/office/drawing/2014/main" id="{10D461B5-E7C1-9F44-819C-D7BC4938B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Freeform 472">
              <a:extLst>
                <a:ext uri="{FF2B5EF4-FFF2-40B4-BE49-F238E27FC236}">
                  <a16:creationId xmlns:a16="http://schemas.microsoft.com/office/drawing/2014/main" id="{1B2C23F6-BD40-BA4C-8E62-A7383E272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5086602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Freeform 473">
              <a:extLst>
                <a:ext uri="{FF2B5EF4-FFF2-40B4-BE49-F238E27FC236}">
                  <a16:creationId xmlns:a16="http://schemas.microsoft.com/office/drawing/2014/main" id="{5B943F86-CF74-A94E-BDC2-3DEAA4FFA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Freeform 474">
              <a:extLst>
                <a:ext uri="{FF2B5EF4-FFF2-40B4-BE49-F238E27FC236}">
                  <a16:creationId xmlns:a16="http://schemas.microsoft.com/office/drawing/2014/main" id="{6749CB55-9861-5E48-B6E0-196F45B69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Freeform 475">
              <a:extLst>
                <a:ext uri="{FF2B5EF4-FFF2-40B4-BE49-F238E27FC236}">
                  <a16:creationId xmlns:a16="http://schemas.microsoft.com/office/drawing/2014/main" id="{09782F8B-D461-6A4E-912F-1AD92C396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5086602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Freeform 476">
              <a:extLst>
                <a:ext uri="{FF2B5EF4-FFF2-40B4-BE49-F238E27FC236}">
                  <a16:creationId xmlns:a16="http://schemas.microsoft.com/office/drawing/2014/main" id="{7164C03E-65B4-A24D-8177-25755955D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5086602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Freeform 477">
              <a:extLst>
                <a:ext uri="{FF2B5EF4-FFF2-40B4-BE49-F238E27FC236}">
                  <a16:creationId xmlns:a16="http://schemas.microsoft.com/office/drawing/2014/main" id="{8B89F90E-E337-164F-B498-54A558674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508660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Freeform 478">
              <a:extLst>
                <a:ext uri="{FF2B5EF4-FFF2-40B4-BE49-F238E27FC236}">
                  <a16:creationId xmlns:a16="http://schemas.microsoft.com/office/drawing/2014/main" id="{4C6CCA3F-68FE-9D48-9951-54F10B65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508660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Freeform 479">
              <a:extLst>
                <a:ext uri="{FF2B5EF4-FFF2-40B4-BE49-F238E27FC236}">
                  <a16:creationId xmlns:a16="http://schemas.microsoft.com/office/drawing/2014/main" id="{CA034A21-C37E-884E-9D20-42561AF6B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Freeform 480">
              <a:extLst>
                <a:ext uri="{FF2B5EF4-FFF2-40B4-BE49-F238E27FC236}">
                  <a16:creationId xmlns:a16="http://schemas.microsoft.com/office/drawing/2014/main" id="{E7189AB0-E7F8-6A45-AE38-B0C0E504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508660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Freeform 481">
              <a:extLst>
                <a:ext uri="{FF2B5EF4-FFF2-40B4-BE49-F238E27FC236}">
                  <a16:creationId xmlns:a16="http://schemas.microsoft.com/office/drawing/2014/main" id="{791A8655-B765-1145-AA0F-D613AB471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508660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Freeform 482">
              <a:extLst>
                <a:ext uri="{FF2B5EF4-FFF2-40B4-BE49-F238E27FC236}">
                  <a16:creationId xmlns:a16="http://schemas.microsoft.com/office/drawing/2014/main" id="{B2CBFF89-F64C-9341-8E25-D4EDC745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508660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Freeform 483">
              <a:extLst>
                <a:ext uri="{FF2B5EF4-FFF2-40B4-BE49-F238E27FC236}">
                  <a16:creationId xmlns:a16="http://schemas.microsoft.com/office/drawing/2014/main" id="{9B049A75-C955-FF41-9522-02CEF777C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5224501"/>
              <a:ext cx="102312" cy="120108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Freeform 484">
              <a:extLst>
                <a:ext uri="{FF2B5EF4-FFF2-40B4-BE49-F238E27FC236}">
                  <a16:creationId xmlns:a16="http://schemas.microsoft.com/office/drawing/2014/main" id="{205A695A-58B1-5D4A-A008-D9F119CEC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5224501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Freeform 485">
              <a:extLst>
                <a:ext uri="{FF2B5EF4-FFF2-40B4-BE49-F238E27FC236}">
                  <a16:creationId xmlns:a16="http://schemas.microsoft.com/office/drawing/2014/main" id="{B764C6FB-9EDC-C546-A03B-87E6265E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Freeform 486">
              <a:extLst>
                <a:ext uri="{FF2B5EF4-FFF2-40B4-BE49-F238E27FC236}">
                  <a16:creationId xmlns:a16="http://schemas.microsoft.com/office/drawing/2014/main" id="{43E36A17-41FA-4B4B-ACC8-F360922C3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Freeform 487">
              <a:extLst>
                <a:ext uri="{FF2B5EF4-FFF2-40B4-BE49-F238E27FC236}">
                  <a16:creationId xmlns:a16="http://schemas.microsoft.com/office/drawing/2014/main" id="{3F9D509F-BC0F-ED46-B674-E01F6D6B5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5224501"/>
              <a:ext cx="120108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8" y="118"/>
                  </a:cubicBezTo>
                  <a:cubicBezTo>
                    <a:pt x="98" y="118"/>
                    <a:pt x="117" y="9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Freeform 488">
              <a:extLst>
                <a:ext uri="{FF2B5EF4-FFF2-40B4-BE49-F238E27FC236}">
                  <a16:creationId xmlns:a16="http://schemas.microsoft.com/office/drawing/2014/main" id="{131A87F2-172B-6D4E-9F9A-CFEE969D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5224501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8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Freeform 489">
              <a:extLst>
                <a:ext uri="{FF2B5EF4-FFF2-40B4-BE49-F238E27FC236}">
                  <a16:creationId xmlns:a16="http://schemas.microsoft.com/office/drawing/2014/main" id="{9A1A2E51-6368-7D47-B3CF-8398A3078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8" y="118"/>
                    <a:pt x="118" y="9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Freeform 490">
              <a:extLst>
                <a:ext uri="{FF2B5EF4-FFF2-40B4-BE49-F238E27FC236}">
                  <a16:creationId xmlns:a16="http://schemas.microsoft.com/office/drawing/2014/main" id="{2F41D8ED-A4EC-BF4C-9E42-6796D647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Freeform 491">
              <a:extLst>
                <a:ext uri="{FF2B5EF4-FFF2-40B4-BE49-F238E27FC236}">
                  <a16:creationId xmlns:a16="http://schemas.microsoft.com/office/drawing/2014/main" id="{659C37A3-DEDA-3046-985F-1D22BD113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Freeform 492">
              <a:extLst>
                <a:ext uri="{FF2B5EF4-FFF2-40B4-BE49-F238E27FC236}">
                  <a16:creationId xmlns:a16="http://schemas.microsoft.com/office/drawing/2014/main" id="{0D6C870E-54EA-4745-B6FA-93BA3AB1B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5224501"/>
              <a:ext cx="120106" cy="120108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117" y="9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Freeform 493">
              <a:extLst>
                <a:ext uri="{FF2B5EF4-FFF2-40B4-BE49-F238E27FC236}">
                  <a16:creationId xmlns:a16="http://schemas.microsoft.com/office/drawing/2014/main" id="{12E615FD-011E-BB48-AD2B-078359F83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Freeform 494">
              <a:extLst>
                <a:ext uri="{FF2B5EF4-FFF2-40B4-BE49-F238E27FC236}">
                  <a16:creationId xmlns:a16="http://schemas.microsoft.com/office/drawing/2014/main" id="{F05AA3E1-2F62-D145-BCD8-6B4FE606C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Freeform 495">
              <a:extLst>
                <a:ext uri="{FF2B5EF4-FFF2-40B4-BE49-F238E27FC236}">
                  <a16:creationId xmlns:a16="http://schemas.microsoft.com/office/drawing/2014/main" id="{365F70C8-4554-4E4B-9D5F-28482708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5224501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Freeform 496">
              <a:extLst>
                <a:ext uri="{FF2B5EF4-FFF2-40B4-BE49-F238E27FC236}">
                  <a16:creationId xmlns:a16="http://schemas.microsoft.com/office/drawing/2014/main" id="{BC948FEC-B9E2-7E48-8DE6-826E7F62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5224501"/>
              <a:ext cx="102315" cy="120108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40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Freeform 497">
              <a:extLst>
                <a:ext uri="{FF2B5EF4-FFF2-40B4-BE49-F238E27FC236}">
                  <a16:creationId xmlns:a16="http://schemas.microsoft.com/office/drawing/2014/main" id="{496949E2-4FC2-584D-AF82-0E1744E68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Freeform 498">
              <a:extLst>
                <a:ext uri="{FF2B5EF4-FFF2-40B4-BE49-F238E27FC236}">
                  <a16:creationId xmlns:a16="http://schemas.microsoft.com/office/drawing/2014/main" id="{75BF32D9-E2CA-6F40-ABD8-54C7BA0C4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5224501"/>
              <a:ext cx="120108" cy="120108"/>
            </a:xfrm>
            <a:custGeom>
              <a:avLst/>
              <a:gdLst>
                <a:gd name="T0" fmla="*/ 60 w 119"/>
                <a:gd name="T1" fmla="*/ 0 h 119"/>
                <a:gd name="T2" fmla="*/ 60 w 119"/>
                <a:gd name="T3" fmla="*/ 0 h 119"/>
                <a:gd name="T4" fmla="*/ 0 w 119"/>
                <a:gd name="T5" fmla="*/ 59 h 119"/>
                <a:gd name="T6" fmla="*/ 60 w 119"/>
                <a:gd name="T7" fmla="*/ 118 h 119"/>
                <a:gd name="T8" fmla="*/ 118 w 119"/>
                <a:gd name="T9" fmla="*/ 59 h 119"/>
                <a:gd name="T10" fmla="*/ 60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60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Freeform 499">
              <a:extLst>
                <a:ext uri="{FF2B5EF4-FFF2-40B4-BE49-F238E27FC236}">
                  <a16:creationId xmlns:a16="http://schemas.microsoft.com/office/drawing/2014/main" id="{C6A8A83C-980D-3647-BD14-88869DDE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5224501"/>
              <a:ext cx="97865" cy="120108"/>
            </a:xfrm>
            <a:custGeom>
              <a:avLst/>
              <a:gdLst>
                <a:gd name="T0" fmla="*/ 38 w 99"/>
                <a:gd name="T1" fmla="*/ 0 h 119"/>
                <a:gd name="T2" fmla="*/ 38 w 99"/>
                <a:gd name="T3" fmla="*/ 0 h 119"/>
                <a:gd name="T4" fmla="*/ 0 w 99"/>
                <a:gd name="T5" fmla="*/ 59 h 119"/>
                <a:gd name="T6" fmla="*/ 38 w 99"/>
                <a:gd name="T7" fmla="*/ 118 h 119"/>
                <a:gd name="T8" fmla="*/ 98 w 99"/>
                <a:gd name="T9" fmla="*/ 59 h 119"/>
                <a:gd name="T10" fmla="*/ 3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8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Freeform 500">
              <a:extLst>
                <a:ext uri="{FF2B5EF4-FFF2-40B4-BE49-F238E27FC236}">
                  <a16:creationId xmlns:a16="http://schemas.microsoft.com/office/drawing/2014/main" id="{2CFE045C-D8E5-5E45-8192-677291A9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5224501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8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Freeform 501">
              <a:extLst>
                <a:ext uri="{FF2B5EF4-FFF2-40B4-BE49-F238E27FC236}">
                  <a16:creationId xmlns:a16="http://schemas.microsoft.com/office/drawing/2014/main" id="{BDFD0A7F-5DAF-CA49-B848-E89CB682D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5224501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8"/>
                    <a:pt x="59" y="118"/>
                  </a:cubicBezTo>
                  <a:cubicBezTo>
                    <a:pt x="99" y="118"/>
                    <a:pt x="118" y="98"/>
                    <a:pt x="118" y="59"/>
                  </a:cubicBezTo>
                  <a:cubicBezTo>
                    <a:pt x="118" y="3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Freeform 502">
              <a:extLst>
                <a:ext uri="{FF2B5EF4-FFF2-40B4-BE49-F238E27FC236}">
                  <a16:creationId xmlns:a16="http://schemas.microsoft.com/office/drawing/2014/main" id="{53E3CC2E-1EAF-AE45-8CDC-51563959E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5224501"/>
              <a:ext cx="102315" cy="120108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40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Freeform 503">
              <a:extLst>
                <a:ext uri="{FF2B5EF4-FFF2-40B4-BE49-F238E27FC236}">
                  <a16:creationId xmlns:a16="http://schemas.microsoft.com/office/drawing/2014/main" id="{49D5701E-B584-4246-926D-249367450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Freeform 504">
              <a:extLst>
                <a:ext uri="{FF2B5EF4-FFF2-40B4-BE49-F238E27FC236}">
                  <a16:creationId xmlns:a16="http://schemas.microsoft.com/office/drawing/2014/main" id="{BCA26CE3-6A87-774C-BFEA-6BCB3F54B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5224501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Freeform 505">
              <a:extLst>
                <a:ext uri="{FF2B5EF4-FFF2-40B4-BE49-F238E27FC236}">
                  <a16:creationId xmlns:a16="http://schemas.microsoft.com/office/drawing/2014/main" id="{1C2D5E3D-D484-4345-BD03-F16A57F9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3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Freeform 506">
              <a:extLst>
                <a:ext uri="{FF2B5EF4-FFF2-40B4-BE49-F238E27FC236}">
                  <a16:creationId xmlns:a16="http://schemas.microsoft.com/office/drawing/2014/main" id="{05264FAA-E16C-974C-8613-567E1A11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5224501"/>
              <a:ext cx="120106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8" y="118"/>
                  </a:cubicBezTo>
                  <a:cubicBezTo>
                    <a:pt x="78" y="118"/>
                    <a:pt x="117" y="98"/>
                    <a:pt x="117" y="59"/>
                  </a:cubicBezTo>
                  <a:cubicBezTo>
                    <a:pt x="117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Freeform 507">
              <a:extLst>
                <a:ext uri="{FF2B5EF4-FFF2-40B4-BE49-F238E27FC236}">
                  <a16:creationId xmlns:a16="http://schemas.microsoft.com/office/drawing/2014/main" id="{8256E7CE-2327-2741-90F4-02A6E7025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5224501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Freeform 508">
              <a:extLst>
                <a:ext uri="{FF2B5EF4-FFF2-40B4-BE49-F238E27FC236}">
                  <a16:creationId xmlns:a16="http://schemas.microsoft.com/office/drawing/2014/main" id="{10F11254-256C-8747-BAEF-481C2DB44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Freeform 509">
              <a:extLst>
                <a:ext uri="{FF2B5EF4-FFF2-40B4-BE49-F238E27FC236}">
                  <a16:creationId xmlns:a16="http://schemas.microsoft.com/office/drawing/2014/main" id="{B8AF5272-FD84-334F-944C-B6B226527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Freeform 510">
              <a:extLst>
                <a:ext uri="{FF2B5EF4-FFF2-40B4-BE49-F238E27FC236}">
                  <a16:creationId xmlns:a16="http://schemas.microsoft.com/office/drawing/2014/main" id="{E057E761-2A8D-7C43-B4B2-3DF1849B6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5224501"/>
              <a:ext cx="97865" cy="120108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40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Freeform 511">
              <a:extLst>
                <a:ext uri="{FF2B5EF4-FFF2-40B4-BE49-F238E27FC236}">
                  <a16:creationId xmlns:a16="http://schemas.microsoft.com/office/drawing/2014/main" id="{DB37AC23-20CE-0A45-B46C-642DF66E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Freeform 512">
              <a:extLst>
                <a:ext uri="{FF2B5EF4-FFF2-40B4-BE49-F238E27FC236}">
                  <a16:creationId xmlns:a16="http://schemas.microsoft.com/office/drawing/2014/main" id="{4710C1F6-51E8-3E42-80E6-DE50854D7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Freeform 513">
              <a:extLst>
                <a:ext uri="{FF2B5EF4-FFF2-40B4-BE49-F238E27FC236}">
                  <a16:creationId xmlns:a16="http://schemas.microsoft.com/office/drawing/2014/main" id="{DA9941A8-B338-7D47-9BB4-B2325AAFB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3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Freeform 514">
              <a:extLst>
                <a:ext uri="{FF2B5EF4-FFF2-40B4-BE49-F238E27FC236}">
                  <a16:creationId xmlns:a16="http://schemas.microsoft.com/office/drawing/2014/main" id="{FB136485-A28E-3B4D-990E-168E71E9B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5224501"/>
              <a:ext cx="102315" cy="120108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Freeform 515">
              <a:extLst>
                <a:ext uri="{FF2B5EF4-FFF2-40B4-BE49-F238E27FC236}">
                  <a16:creationId xmlns:a16="http://schemas.microsoft.com/office/drawing/2014/main" id="{EB40829E-45B3-8B46-A992-479D98AA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8"/>
                    <a:pt x="59" y="118"/>
                  </a:cubicBezTo>
                  <a:cubicBezTo>
                    <a:pt x="78" y="118"/>
                    <a:pt x="118" y="9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Freeform 516">
              <a:extLst>
                <a:ext uri="{FF2B5EF4-FFF2-40B4-BE49-F238E27FC236}">
                  <a16:creationId xmlns:a16="http://schemas.microsoft.com/office/drawing/2014/main" id="{26541FA0-C0D1-894D-9E41-095FF411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5224501"/>
              <a:ext cx="97865" cy="120108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40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Freeform 517">
              <a:extLst>
                <a:ext uri="{FF2B5EF4-FFF2-40B4-BE49-F238E27FC236}">
                  <a16:creationId xmlns:a16="http://schemas.microsoft.com/office/drawing/2014/main" id="{31722D62-CB19-0141-A8DE-976951157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Freeform 518">
              <a:extLst>
                <a:ext uri="{FF2B5EF4-FFF2-40B4-BE49-F238E27FC236}">
                  <a16:creationId xmlns:a16="http://schemas.microsoft.com/office/drawing/2014/main" id="{861F17D9-8840-5948-B155-525955614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Freeform 519">
              <a:extLst>
                <a:ext uri="{FF2B5EF4-FFF2-40B4-BE49-F238E27FC236}">
                  <a16:creationId xmlns:a16="http://schemas.microsoft.com/office/drawing/2014/main" id="{C599C3D6-692F-4B47-8019-E9BF21C7C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3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Freeform 520">
              <a:extLst>
                <a:ext uri="{FF2B5EF4-FFF2-40B4-BE49-F238E27FC236}">
                  <a16:creationId xmlns:a16="http://schemas.microsoft.com/office/drawing/2014/main" id="{9B542A69-7FA6-C947-B236-99FE6E426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5224501"/>
              <a:ext cx="102315" cy="120108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Freeform 521">
              <a:extLst>
                <a:ext uri="{FF2B5EF4-FFF2-40B4-BE49-F238E27FC236}">
                  <a16:creationId xmlns:a16="http://schemas.microsoft.com/office/drawing/2014/main" id="{8C0748E7-C63A-B44D-9966-24401537F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Freeform 522">
              <a:extLst>
                <a:ext uri="{FF2B5EF4-FFF2-40B4-BE49-F238E27FC236}">
                  <a16:creationId xmlns:a16="http://schemas.microsoft.com/office/drawing/2014/main" id="{9DA814E2-D042-EA45-9068-DECFD15D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Freeform 523">
              <a:extLst>
                <a:ext uri="{FF2B5EF4-FFF2-40B4-BE49-F238E27FC236}">
                  <a16:creationId xmlns:a16="http://schemas.microsoft.com/office/drawing/2014/main" id="{47AEA371-480B-AF46-8411-20FB3DF0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079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Freeform 524">
              <a:extLst>
                <a:ext uri="{FF2B5EF4-FFF2-40B4-BE49-F238E27FC236}">
                  <a16:creationId xmlns:a16="http://schemas.microsoft.com/office/drawing/2014/main" id="{B056C066-2BBB-704C-AC69-258F1207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29" y="5224501"/>
              <a:ext cx="120106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8" y="118"/>
                  </a:cubicBezTo>
                  <a:cubicBezTo>
                    <a:pt x="98" y="118"/>
                    <a:pt x="117" y="9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Freeform 525">
              <a:extLst>
                <a:ext uri="{FF2B5EF4-FFF2-40B4-BE49-F238E27FC236}">
                  <a16:creationId xmlns:a16="http://schemas.microsoft.com/office/drawing/2014/main" id="{11D5C3F0-8B3B-3E48-9948-EA6E3E3A0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9121" y="5224501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8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Freeform 526">
              <a:extLst>
                <a:ext uri="{FF2B5EF4-FFF2-40B4-BE49-F238E27FC236}">
                  <a16:creationId xmlns:a16="http://schemas.microsoft.com/office/drawing/2014/main" id="{A1746D34-D219-EE44-B14C-FD80189D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7023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8" y="118"/>
                    <a:pt x="118" y="9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Freeform 527">
              <a:extLst>
                <a:ext uri="{FF2B5EF4-FFF2-40B4-BE49-F238E27FC236}">
                  <a16:creationId xmlns:a16="http://schemas.microsoft.com/office/drawing/2014/main" id="{963D1BD7-3308-2341-BA3D-5B352248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87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Freeform 528">
              <a:extLst>
                <a:ext uri="{FF2B5EF4-FFF2-40B4-BE49-F238E27FC236}">
                  <a16:creationId xmlns:a16="http://schemas.microsoft.com/office/drawing/2014/main" id="{2DEB5323-5023-8046-8F34-B00BA687F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336" y="5224501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8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Freeform 529">
              <a:extLst>
                <a:ext uri="{FF2B5EF4-FFF2-40B4-BE49-F238E27FC236}">
                  <a16:creationId xmlns:a16="http://schemas.microsoft.com/office/drawing/2014/main" id="{BC4FBC02-E86F-BA42-B965-C8A524C69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35" y="5224501"/>
              <a:ext cx="120108" cy="120108"/>
            </a:xfrm>
            <a:custGeom>
              <a:avLst/>
              <a:gdLst>
                <a:gd name="T0" fmla="*/ 60 w 120"/>
                <a:gd name="T1" fmla="*/ 0 h 119"/>
                <a:gd name="T2" fmla="*/ 60 w 120"/>
                <a:gd name="T3" fmla="*/ 0 h 119"/>
                <a:gd name="T4" fmla="*/ 0 w 120"/>
                <a:gd name="T5" fmla="*/ 59 h 119"/>
                <a:gd name="T6" fmla="*/ 60 w 120"/>
                <a:gd name="T7" fmla="*/ 118 h 119"/>
                <a:gd name="T8" fmla="*/ 119 w 120"/>
                <a:gd name="T9" fmla="*/ 59 h 119"/>
                <a:gd name="T10" fmla="*/ 60 w 12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9">
                  <a:moveTo>
                    <a:pt x="60" y="0"/>
                  </a:moveTo>
                  <a:lnTo>
                    <a:pt x="60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8"/>
                    <a:pt x="60" y="118"/>
                  </a:cubicBezTo>
                  <a:cubicBezTo>
                    <a:pt x="99" y="118"/>
                    <a:pt x="119" y="98"/>
                    <a:pt x="119" y="59"/>
                  </a:cubicBezTo>
                  <a:cubicBezTo>
                    <a:pt x="119" y="39"/>
                    <a:pt x="9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Freeform 530">
              <a:extLst>
                <a:ext uri="{FF2B5EF4-FFF2-40B4-BE49-F238E27FC236}">
                  <a16:creationId xmlns:a16="http://schemas.microsoft.com/office/drawing/2014/main" id="{39043639-89BD-0A4F-A47D-44A38A82E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930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Freeform 531">
              <a:extLst>
                <a:ext uri="{FF2B5EF4-FFF2-40B4-BE49-F238E27FC236}">
                  <a16:creationId xmlns:a16="http://schemas.microsoft.com/office/drawing/2014/main" id="{94275967-C26F-5D49-985F-94EF2C017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279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Freeform 532">
              <a:extLst>
                <a:ext uri="{FF2B5EF4-FFF2-40B4-BE49-F238E27FC236}">
                  <a16:creationId xmlns:a16="http://schemas.microsoft.com/office/drawing/2014/main" id="{5F7C9BDE-4A8B-FA4F-8F62-A2241F3F0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179" y="5224501"/>
              <a:ext cx="120108" cy="120108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7" y="98"/>
                    <a:pt x="117" y="59"/>
                  </a:cubicBezTo>
                  <a:cubicBezTo>
                    <a:pt x="117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Freeform 533">
              <a:extLst>
                <a:ext uri="{FF2B5EF4-FFF2-40B4-BE49-F238E27FC236}">
                  <a16:creationId xmlns:a16="http://schemas.microsoft.com/office/drawing/2014/main" id="{84E6497D-DFD7-F644-874E-0ECEB575F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874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Freeform 534">
              <a:extLst>
                <a:ext uri="{FF2B5EF4-FFF2-40B4-BE49-F238E27FC236}">
                  <a16:creationId xmlns:a16="http://schemas.microsoft.com/office/drawing/2014/main" id="{8CB2BC79-5188-2145-973D-AFF9ADC83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773" y="5224501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Freeform 535">
              <a:extLst>
                <a:ext uri="{FF2B5EF4-FFF2-40B4-BE49-F238E27FC236}">
                  <a16:creationId xmlns:a16="http://schemas.microsoft.com/office/drawing/2014/main" id="{A9193EFA-16AB-DA47-8DEB-B4EBDC9EB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916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3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Freeform 536">
              <a:extLst>
                <a:ext uri="{FF2B5EF4-FFF2-40B4-BE49-F238E27FC236}">
                  <a16:creationId xmlns:a16="http://schemas.microsoft.com/office/drawing/2014/main" id="{79BB50BB-4595-2642-9ADB-14EA8FF43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818" y="5224501"/>
              <a:ext cx="102312" cy="120108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Freeform 537">
              <a:extLst>
                <a:ext uri="{FF2B5EF4-FFF2-40B4-BE49-F238E27FC236}">
                  <a16:creationId xmlns:a16="http://schemas.microsoft.com/office/drawing/2014/main" id="{2451DE4E-98E7-694B-B168-06F83B49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17" y="5224501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118" y="9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Freeform 538">
              <a:extLst>
                <a:ext uri="{FF2B5EF4-FFF2-40B4-BE49-F238E27FC236}">
                  <a16:creationId xmlns:a16="http://schemas.microsoft.com/office/drawing/2014/main" id="{FEABB13B-19DD-5244-9B05-B580CBC5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Freeform 539">
              <a:extLst>
                <a:ext uri="{FF2B5EF4-FFF2-40B4-BE49-F238E27FC236}">
                  <a16:creationId xmlns:a16="http://schemas.microsoft.com/office/drawing/2014/main" id="{568E6FF8-6502-7843-9DF8-A1C861A3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Freeform 540">
              <a:extLst>
                <a:ext uri="{FF2B5EF4-FFF2-40B4-BE49-F238E27FC236}">
                  <a16:creationId xmlns:a16="http://schemas.microsoft.com/office/drawing/2014/main" id="{ED78DB35-35A9-8D4F-9FD2-359BB471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5224501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Freeform 541">
              <a:extLst>
                <a:ext uri="{FF2B5EF4-FFF2-40B4-BE49-F238E27FC236}">
                  <a16:creationId xmlns:a16="http://schemas.microsoft.com/office/drawing/2014/main" id="{6F8CD176-0112-9043-B5B8-5E556B228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5224501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Freeform 542">
              <a:extLst>
                <a:ext uri="{FF2B5EF4-FFF2-40B4-BE49-F238E27FC236}">
                  <a16:creationId xmlns:a16="http://schemas.microsoft.com/office/drawing/2014/main" id="{52588936-76D4-AB4A-B44E-F74EA0C1F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Freeform 543">
              <a:extLst>
                <a:ext uri="{FF2B5EF4-FFF2-40B4-BE49-F238E27FC236}">
                  <a16:creationId xmlns:a16="http://schemas.microsoft.com/office/drawing/2014/main" id="{70EFCD6E-B490-BA4B-849B-10280289A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5224501"/>
              <a:ext cx="120108" cy="120108"/>
            </a:xfrm>
            <a:custGeom>
              <a:avLst/>
              <a:gdLst>
                <a:gd name="T0" fmla="*/ 59 w 120"/>
                <a:gd name="T1" fmla="*/ 0 h 119"/>
                <a:gd name="T2" fmla="*/ 59 w 120"/>
                <a:gd name="T3" fmla="*/ 0 h 119"/>
                <a:gd name="T4" fmla="*/ 0 w 120"/>
                <a:gd name="T5" fmla="*/ 59 h 119"/>
                <a:gd name="T6" fmla="*/ 59 w 120"/>
                <a:gd name="T7" fmla="*/ 118 h 119"/>
                <a:gd name="T8" fmla="*/ 119 w 120"/>
                <a:gd name="T9" fmla="*/ 59 h 119"/>
                <a:gd name="T10" fmla="*/ 59 w 12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8"/>
                    <a:pt x="59" y="118"/>
                  </a:cubicBezTo>
                  <a:cubicBezTo>
                    <a:pt x="98" y="118"/>
                    <a:pt x="119" y="98"/>
                    <a:pt x="119" y="59"/>
                  </a:cubicBezTo>
                  <a:cubicBezTo>
                    <a:pt x="119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Freeform 544">
              <a:extLst>
                <a:ext uri="{FF2B5EF4-FFF2-40B4-BE49-F238E27FC236}">
                  <a16:creationId xmlns:a16="http://schemas.microsoft.com/office/drawing/2014/main" id="{F7FA340A-ABC3-674D-A876-8A41BE38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5224501"/>
              <a:ext cx="97865" cy="120108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40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Freeform 545">
              <a:extLst>
                <a:ext uri="{FF2B5EF4-FFF2-40B4-BE49-F238E27FC236}">
                  <a16:creationId xmlns:a16="http://schemas.microsoft.com/office/drawing/2014/main" id="{BBBDE1C4-8446-8647-ADAD-EEE02D588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Freeform 546">
              <a:extLst>
                <a:ext uri="{FF2B5EF4-FFF2-40B4-BE49-F238E27FC236}">
                  <a16:creationId xmlns:a16="http://schemas.microsoft.com/office/drawing/2014/main" id="{8A79B01F-B9FD-1B4F-8F5F-3EA0C3204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5224501"/>
              <a:ext cx="120108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8" y="118"/>
                  </a:cubicBezTo>
                  <a:cubicBezTo>
                    <a:pt x="98" y="118"/>
                    <a:pt x="117" y="9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Freeform 547">
              <a:extLst>
                <a:ext uri="{FF2B5EF4-FFF2-40B4-BE49-F238E27FC236}">
                  <a16:creationId xmlns:a16="http://schemas.microsoft.com/office/drawing/2014/main" id="{FD17FAFB-BB90-7042-81C7-44FB2045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5224501"/>
              <a:ext cx="120106" cy="120108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117" y="9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Freeform 548">
              <a:extLst>
                <a:ext uri="{FF2B5EF4-FFF2-40B4-BE49-F238E27FC236}">
                  <a16:creationId xmlns:a16="http://schemas.microsoft.com/office/drawing/2014/main" id="{6745F9B3-5F9C-AB43-AD04-F2949E66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5224501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Freeform 549">
              <a:extLst>
                <a:ext uri="{FF2B5EF4-FFF2-40B4-BE49-F238E27FC236}">
                  <a16:creationId xmlns:a16="http://schemas.microsoft.com/office/drawing/2014/main" id="{3474B591-B538-F24F-92EC-5B4C6EC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5224501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Freeform 550">
              <a:extLst>
                <a:ext uri="{FF2B5EF4-FFF2-40B4-BE49-F238E27FC236}">
                  <a16:creationId xmlns:a16="http://schemas.microsoft.com/office/drawing/2014/main" id="{133CF34B-930B-5B48-B28B-1865FBAD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Freeform 551">
              <a:extLst>
                <a:ext uri="{FF2B5EF4-FFF2-40B4-BE49-F238E27FC236}">
                  <a16:creationId xmlns:a16="http://schemas.microsoft.com/office/drawing/2014/main" id="{49A917A9-C83F-374B-8EF7-B1949F1D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5224501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8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Freeform 552">
              <a:extLst>
                <a:ext uri="{FF2B5EF4-FFF2-40B4-BE49-F238E27FC236}">
                  <a16:creationId xmlns:a16="http://schemas.microsoft.com/office/drawing/2014/main" id="{AFC77D1B-0E27-6346-B8B4-00E66D37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5224501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78" y="118"/>
                    <a:pt x="118" y="9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Freeform 553">
              <a:extLst>
                <a:ext uri="{FF2B5EF4-FFF2-40B4-BE49-F238E27FC236}">
                  <a16:creationId xmlns:a16="http://schemas.microsoft.com/office/drawing/2014/main" id="{07888BC2-BC54-0C4E-8BE3-16A391D70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5384643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Freeform 554">
              <a:extLst>
                <a:ext uri="{FF2B5EF4-FFF2-40B4-BE49-F238E27FC236}">
                  <a16:creationId xmlns:a16="http://schemas.microsoft.com/office/drawing/2014/main" id="{7A741393-F5B7-2747-ACC6-771ED3B9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538464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Freeform 555">
              <a:extLst>
                <a:ext uri="{FF2B5EF4-FFF2-40B4-BE49-F238E27FC236}">
                  <a16:creationId xmlns:a16="http://schemas.microsoft.com/office/drawing/2014/main" id="{A1F39ABA-A198-E74E-BC64-7A7D1967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Freeform 556">
              <a:extLst>
                <a:ext uri="{FF2B5EF4-FFF2-40B4-BE49-F238E27FC236}">
                  <a16:creationId xmlns:a16="http://schemas.microsoft.com/office/drawing/2014/main" id="{3ED21E68-3BB2-8244-AC19-1423F9C78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Freeform 557">
              <a:extLst>
                <a:ext uri="{FF2B5EF4-FFF2-40B4-BE49-F238E27FC236}">
                  <a16:creationId xmlns:a16="http://schemas.microsoft.com/office/drawing/2014/main" id="{D8FA73B1-5BDD-D24F-82E0-6E59A0C9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5384643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3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Freeform 558">
              <a:extLst>
                <a:ext uri="{FF2B5EF4-FFF2-40B4-BE49-F238E27FC236}">
                  <a16:creationId xmlns:a16="http://schemas.microsoft.com/office/drawing/2014/main" id="{7CB14FF9-5357-0D4B-A8ED-DF3E33E56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5384643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Freeform 559">
              <a:extLst>
                <a:ext uri="{FF2B5EF4-FFF2-40B4-BE49-F238E27FC236}">
                  <a16:creationId xmlns:a16="http://schemas.microsoft.com/office/drawing/2014/main" id="{4ED4ACAA-88EB-DA4C-8988-ED1BC38C4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538464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118" y="79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Freeform 560">
              <a:extLst>
                <a:ext uri="{FF2B5EF4-FFF2-40B4-BE49-F238E27FC236}">
                  <a16:creationId xmlns:a16="http://schemas.microsoft.com/office/drawing/2014/main" id="{6242E7AC-992D-9140-B181-876F870C1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Freeform 561">
              <a:extLst>
                <a:ext uri="{FF2B5EF4-FFF2-40B4-BE49-F238E27FC236}">
                  <a16:creationId xmlns:a16="http://schemas.microsoft.com/office/drawing/2014/main" id="{B73A5770-79F9-F540-A1CD-6FFEDF8F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Freeform 562">
              <a:extLst>
                <a:ext uri="{FF2B5EF4-FFF2-40B4-BE49-F238E27FC236}">
                  <a16:creationId xmlns:a16="http://schemas.microsoft.com/office/drawing/2014/main" id="{13AC4CE1-8471-0E42-812F-F92282F79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5384643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3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Freeform 563">
              <a:extLst>
                <a:ext uri="{FF2B5EF4-FFF2-40B4-BE49-F238E27FC236}">
                  <a16:creationId xmlns:a16="http://schemas.microsoft.com/office/drawing/2014/main" id="{AC46E64F-8374-814F-8BB6-3E522F29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Freeform 564">
              <a:extLst>
                <a:ext uri="{FF2B5EF4-FFF2-40B4-BE49-F238E27FC236}">
                  <a16:creationId xmlns:a16="http://schemas.microsoft.com/office/drawing/2014/main" id="{ED861B0D-0C13-0E49-87D1-2D59E3FD6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Freeform 565">
              <a:extLst>
                <a:ext uri="{FF2B5EF4-FFF2-40B4-BE49-F238E27FC236}">
                  <a16:creationId xmlns:a16="http://schemas.microsoft.com/office/drawing/2014/main" id="{E5BA8397-2EF7-8A4B-81CF-9C2204F2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538464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Freeform 566">
              <a:extLst>
                <a:ext uri="{FF2B5EF4-FFF2-40B4-BE49-F238E27FC236}">
                  <a16:creationId xmlns:a16="http://schemas.microsoft.com/office/drawing/2014/main" id="{A4E1CA78-102C-744C-96C4-7BB937BA7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5384643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Freeform 567">
              <a:extLst>
                <a:ext uri="{FF2B5EF4-FFF2-40B4-BE49-F238E27FC236}">
                  <a16:creationId xmlns:a16="http://schemas.microsoft.com/office/drawing/2014/main" id="{D3460A05-0BD6-1547-AF42-22DB1F043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Freeform 568">
              <a:extLst>
                <a:ext uri="{FF2B5EF4-FFF2-40B4-BE49-F238E27FC236}">
                  <a16:creationId xmlns:a16="http://schemas.microsoft.com/office/drawing/2014/main" id="{A5FC756A-B56A-6A4B-84F6-9126E1457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5384643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39 h 99"/>
                <a:gd name="T6" fmla="*/ 60 w 119"/>
                <a:gd name="T7" fmla="*/ 98 h 99"/>
                <a:gd name="T8" fmla="*/ 118 w 119"/>
                <a:gd name="T9" fmla="*/ 39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60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Freeform 569">
              <a:extLst>
                <a:ext uri="{FF2B5EF4-FFF2-40B4-BE49-F238E27FC236}">
                  <a16:creationId xmlns:a16="http://schemas.microsoft.com/office/drawing/2014/main" id="{5654BD69-6788-FF47-A486-DB046311B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5384643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39 h 99"/>
                <a:gd name="T6" fmla="*/ 38 w 99"/>
                <a:gd name="T7" fmla="*/ 98 h 99"/>
                <a:gd name="T8" fmla="*/ 98 w 99"/>
                <a:gd name="T9" fmla="*/ 3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38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Freeform 570">
              <a:extLst>
                <a:ext uri="{FF2B5EF4-FFF2-40B4-BE49-F238E27FC236}">
                  <a16:creationId xmlns:a16="http://schemas.microsoft.com/office/drawing/2014/main" id="{2175387D-B955-AF49-8890-C28E25F3B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5384643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8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Freeform 571">
              <a:extLst>
                <a:ext uri="{FF2B5EF4-FFF2-40B4-BE49-F238E27FC236}">
                  <a16:creationId xmlns:a16="http://schemas.microsoft.com/office/drawing/2014/main" id="{9271D5AE-5D33-924D-9C05-7071967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538464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9" y="98"/>
                    <a:pt x="118" y="79"/>
                    <a:pt x="118" y="39"/>
                  </a:cubicBezTo>
                  <a:cubicBezTo>
                    <a:pt x="118" y="2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Freeform 572">
              <a:extLst>
                <a:ext uri="{FF2B5EF4-FFF2-40B4-BE49-F238E27FC236}">
                  <a16:creationId xmlns:a16="http://schemas.microsoft.com/office/drawing/2014/main" id="{2EA6BA27-7C6B-BE4E-AA14-BDF83B9B7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5384643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Freeform 573">
              <a:extLst>
                <a:ext uri="{FF2B5EF4-FFF2-40B4-BE49-F238E27FC236}">
                  <a16:creationId xmlns:a16="http://schemas.microsoft.com/office/drawing/2014/main" id="{C4BD3D58-ADF6-2943-842A-A84E6BAEF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Freeform 574">
              <a:extLst>
                <a:ext uri="{FF2B5EF4-FFF2-40B4-BE49-F238E27FC236}">
                  <a16:creationId xmlns:a16="http://schemas.microsoft.com/office/drawing/2014/main" id="{7566B3B6-3C4B-7643-A002-CED41E776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538464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Freeform 575">
              <a:extLst>
                <a:ext uri="{FF2B5EF4-FFF2-40B4-BE49-F238E27FC236}">
                  <a16:creationId xmlns:a16="http://schemas.microsoft.com/office/drawing/2014/main" id="{8CC8605E-201A-D344-9C22-E7DDE3BF3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Freeform 576">
              <a:extLst>
                <a:ext uri="{FF2B5EF4-FFF2-40B4-BE49-F238E27FC236}">
                  <a16:creationId xmlns:a16="http://schemas.microsoft.com/office/drawing/2014/main" id="{E41B7DD2-D0C7-9448-B251-4E3E1CDF7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5384643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117" y="79"/>
                    <a:pt x="117" y="39"/>
                  </a:cubicBezTo>
                  <a:cubicBezTo>
                    <a:pt x="117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Freeform 577">
              <a:extLst>
                <a:ext uri="{FF2B5EF4-FFF2-40B4-BE49-F238E27FC236}">
                  <a16:creationId xmlns:a16="http://schemas.microsoft.com/office/drawing/2014/main" id="{0405DD4F-F8C3-E84A-9764-AB8E50D89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538464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Freeform 578">
              <a:extLst>
                <a:ext uri="{FF2B5EF4-FFF2-40B4-BE49-F238E27FC236}">
                  <a16:creationId xmlns:a16="http://schemas.microsoft.com/office/drawing/2014/main" id="{0768077D-F456-2347-828D-0D19C46DC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Freeform 579">
              <a:extLst>
                <a:ext uri="{FF2B5EF4-FFF2-40B4-BE49-F238E27FC236}">
                  <a16:creationId xmlns:a16="http://schemas.microsoft.com/office/drawing/2014/main" id="{9517B6BC-C161-6643-AC50-91B15F36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538464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Freeform 580">
              <a:extLst>
                <a:ext uri="{FF2B5EF4-FFF2-40B4-BE49-F238E27FC236}">
                  <a16:creationId xmlns:a16="http://schemas.microsoft.com/office/drawing/2014/main" id="{CB3D069A-0A93-9E46-8C8C-F9AC2A53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5384643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Freeform 581">
              <a:extLst>
                <a:ext uri="{FF2B5EF4-FFF2-40B4-BE49-F238E27FC236}">
                  <a16:creationId xmlns:a16="http://schemas.microsoft.com/office/drawing/2014/main" id="{8825C66D-5406-144E-86FA-6F33EA35A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Freeform 582">
              <a:extLst>
                <a:ext uri="{FF2B5EF4-FFF2-40B4-BE49-F238E27FC236}">
                  <a16:creationId xmlns:a16="http://schemas.microsoft.com/office/drawing/2014/main" id="{70F39502-F018-534B-833D-9961CA5E5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538464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Freeform 583">
              <a:extLst>
                <a:ext uri="{FF2B5EF4-FFF2-40B4-BE49-F238E27FC236}">
                  <a16:creationId xmlns:a16="http://schemas.microsoft.com/office/drawing/2014/main" id="{DD4E5A0D-78F6-344F-A2CA-746FA994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Freeform 584">
              <a:extLst>
                <a:ext uri="{FF2B5EF4-FFF2-40B4-BE49-F238E27FC236}">
                  <a16:creationId xmlns:a16="http://schemas.microsoft.com/office/drawing/2014/main" id="{83F0B1C3-5170-9349-A848-F47E888EC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5384643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Freeform 585">
              <a:extLst>
                <a:ext uri="{FF2B5EF4-FFF2-40B4-BE49-F238E27FC236}">
                  <a16:creationId xmlns:a16="http://schemas.microsoft.com/office/drawing/2014/main" id="{E733EBEA-CE7C-7245-85AA-13A48DA53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538464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78" y="98"/>
                    <a:pt x="118" y="79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Freeform 586">
              <a:extLst>
                <a:ext uri="{FF2B5EF4-FFF2-40B4-BE49-F238E27FC236}">
                  <a16:creationId xmlns:a16="http://schemas.microsoft.com/office/drawing/2014/main" id="{BA201C28-709B-6548-AA07-9E60052D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5384643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4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Freeform 587">
              <a:extLst>
                <a:ext uri="{FF2B5EF4-FFF2-40B4-BE49-F238E27FC236}">
                  <a16:creationId xmlns:a16="http://schemas.microsoft.com/office/drawing/2014/main" id="{903DC8CA-E188-6040-AB83-6CB4BD4D2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Freeform 588">
              <a:extLst>
                <a:ext uri="{FF2B5EF4-FFF2-40B4-BE49-F238E27FC236}">
                  <a16:creationId xmlns:a16="http://schemas.microsoft.com/office/drawing/2014/main" id="{6F1E2A1D-7903-AE4A-9C9D-1379821AB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538464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Freeform 589">
              <a:extLst>
                <a:ext uri="{FF2B5EF4-FFF2-40B4-BE49-F238E27FC236}">
                  <a16:creationId xmlns:a16="http://schemas.microsoft.com/office/drawing/2014/main" id="{2D059090-C4C9-B143-ABB9-FCF774312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Freeform 590">
              <a:extLst>
                <a:ext uri="{FF2B5EF4-FFF2-40B4-BE49-F238E27FC236}">
                  <a16:creationId xmlns:a16="http://schemas.microsoft.com/office/drawing/2014/main" id="{A947C574-DA95-6845-8D2D-E8270223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5384643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Freeform 591">
              <a:extLst>
                <a:ext uri="{FF2B5EF4-FFF2-40B4-BE49-F238E27FC236}">
                  <a16:creationId xmlns:a16="http://schemas.microsoft.com/office/drawing/2014/main" id="{E76A20E8-3AD8-2844-AF05-8DA94C03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538464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Freeform 592">
              <a:extLst>
                <a:ext uri="{FF2B5EF4-FFF2-40B4-BE49-F238E27FC236}">
                  <a16:creationId xmlns:a16="http://schemas.microsoft.com/office/drawing/2014/main" id="{DB0AF8FE-94D0-D14D-B63F-36089607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Freeform 593">
              <a:extLst>
                <a:ext uri="{FF2B5EF4-FFF2-40B4-BE49-F238E27FC236}">
                  <a16:creationId xmlns:a16="http://schemas.microsoft.com/office/drawing/2014/main" id="{C07287E9-A3A6-9042-94EC-BB9AAB907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29" y="5384643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3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Freeform 594">
              <a:extLst>
                <a:ext uri="{FF2B5EF4-FFF2-40B4-BE49-F238E27FC236}">
                  <a16:creationId xmlns:a16="http://schemas.microsoft.com/office/drawing/2014/main" id="{87519F47-CEE4-7041-88E9-2E2F7CE08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35" y="5384643"/>
              <a:ext cx="120108" cy="97865"/>
            </a:xfrm>
            <a:custGeom>
              <a:avLst/>
              <a:gdLst>
                <a:gd name="T0" fmla="*/ 60 w 120"/>
                <a:gd name="T1" fmla="*/ 0 h 99"/>
                <a:gd name="T2" fmla="*/ 60 w 120"/>
                <a:gd name="T3" fmla="*/ 0 h 99"/>
                <a:gd name="T4" fmla="*/ 0 w 120"/>
                <a:gd name="T5" fmla="*/ 39 h 99"/>
                <a:gd name="T6" fmla="*/ 60 w 120"/>
                <a:gd name="T7" fmla="*/ 98 h 99"/>
                <a:gd name="T8" fmla="*/ 119 w 120"/>
                <a:gd name="T9" fmla="*/ 39 h 99"/>
                <a:gd name="T10" fmla="*/ 60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60" y="0"/>
                  </a:moveTo>
                  <a:lnTo>
                    <a:pt x="60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9"/>
                    <a:pt x="40" y="98"/>
                    <a:pt x="60" y="98"/>
                  </a:cubicBezTo>
                  <a:cubicBezTo>
                    <a:pt x="99" y="98"/>
                    <a:pt x="119" y="79"/>
                    <a:pt x="119" y="39"/>
                  </a:cubicBezTo>
                  <a:cubicBezTo>
                    <a:pt x="119" y="20"/>
                    <a:pt x="9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Freeform 595">
              <a:extLst>
                <a:ext uri="{FF2B5EF4-FFF2-40B4-BE49-F238E27FC236}">
                  <a16:creationId xmlns:a16="http://schemas.microsoft.com/office/drawing/2014/main" id="{9B7EC551-273C-3C4B-9802-69B06F61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930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Freeform 596">
              <a:extLst>
                <a:ext uri="{FF2B5EF4-FFF2-40B4-BE49-F238E27FC236}">
                  <a16:creationId xmlns:a16="http://schemas.microsoft.com/office/drawing/2014/main" id="{6AA961A0-92F5-EF4C-8FD4-8F899721F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916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Freeform 597">
              <a:extLst>
                <a:ext uri="{FF2B5EF4-FFF2-40B4-BE49-F238E27FC236}">
                  <a16:creationId xmlns:a16="http://schemas.microsoft.com/office/drawing/2014/main" id="{CBD507DC-041C-AC41-AE3C-844226B1F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818" y="5384643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Freeform 598">
              <a:extLst>
                <a:ext uri="{FF2B5EF4-FFF2-40B4-BE49-F238E27FC236}">
                  <a16:creationId xmlns:a16="http://schemas.microsoft.com/office/drawing/2014/main" id="{192A1F59-A8BA-0C4A-856F-BC653C82E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17" y="538464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8" y="79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Freeform 599">
              <a:extLst>
                <a:ext uri="{FF2B5EF4-FFF2-40B4-BE49-F238E27FC236}">
                  <a16:creationId xmlns:a16="http://schemas.microsoft.com/office/drawing/2014/main" id="{258BD84B-FBF9-874C-B6BB-6C262E2D2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Freeform 600">
              <a:extLst>
                <a:ext uri="{FF2B5EF4-FFF2-40B4-BE49-F238E27FC236}">
                  <a16:creationId xmlns:a16="http://schemas.microsoft.com/office/drawing/2014/main" id="{47F31EA2-4ABC-C64D-AC45-443BD83E0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Freeform 601">
              <a:extLst>
                <a:ext uri="{FF2B5EF4-FFF2-40B4-BE49-F238E27FC236}">
                  <a16:creationId xmlns:a16="http://schemas.microsoft.com/office/drawing/2014/main" id="{80A9A4AD-6F63-1A4E-811D-13290F55C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538464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Freeform 602">
              <a:extLst>
                <a:ext uri="{FF2B5EF4-FFF2-40B4-BE49-F238E27FC236}">
                  <a16:creationId xmlns:a16="http://schemas.microsoft.com/office/drawing/2014/main" id="{70CA608A-B35B-6E48-A875-5629ED7C5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538464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Freeform 603">
              <a:extLst>
                <a:ext uri="{FF2B5EF4-FFF2-40B4-BE49-F238E27FC236}">
                  <a16:creationId xmlns:a16="http://schemas.microsoft.com/office/drawing/2014/main" id="{CA8AE26B-FF40-1243-A032-2DA2EEF8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Freeform 604">
              <a:extLst>
                <a:ext uri="{FF2B5EF4-FFF2-40B4-BE49-F238E27FC236}">
                  <a16:creationId xmlns:a16="http://schemas.microsoft.com/office/drawing/2014/main" id="{819C1883-9DED-BC42-820B-E3AC87087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5384643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39 h 99"/>
                <a:gd name="T6" fmla="*/ 59 w 120"/>
                <a:gd name="T7" fmla="*/ 98 h 99"/>
                <a:gd name="T8" fmla="*/ 119 w 120"/>
                <a:gd name="T9" fmla="*/ 3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9" y="79"/>
                    <a:pt x="119" y="39"/>
                  </a:cubicBezTo>
                  <a:cubicBezTo>
                    <a:pt x="119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Freeform 605">
              <a:extLst>
                <a:ext uri="{FF2B5EF4-FFF2-40B4-BE49-F238E27FC236}">
                  <a16:creationId xmlns:a16="http://schemas.microsoft.com/office/drawing/2014/main" id="{6603A7A6-4DD9-9440-A6A0-DD40E7AC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5384643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Freeform 606">
              <a:extLst>
                <a:ext uri="{FF2B5EF4-FFF2-40B4-BE49-F238E27FC236}">
                  <a16:creationId xmlns:a16="http://schemas.microsoft.com/office/drawing/2014/main" id="{EADC6681-733D-9A47-9D24-2FB26B3CD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Freeform 607">
              <a:extLst>
                <a:ext uri="{FF2B5EF4-FFF2-40B4-BE49-F238E27FC236}">
                  <a16:creationId xmlns:a16="http://schemas.microsoft.com/office/drawing/2014/main" id="{AF58910B-8122-2D49-9367-D6A79CAA8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5384643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3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Freeform 608">
              <a:extLst>
                <a:ext uri="{FF2B5EF4-FFF2-40B4-BE49-F238E27FC236}">
                  <a16:creationId xmlns:a16="http://schemas.microsoft.com/office/drawing/2014/main" id="{3C5FD132-1EF6-0C4A-B1F2-F36DF651C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5384643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3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Freeform 609">
              <a:extLst>
                <a:ext uri="{FF2B5EF4-FFF2-40B4-BE49-F238E27FC236}">
                  <a16:creationId xmlns:a16="http://schemas.microsoft.com/office/drawing/2014/main" id="{10775613-B78B-8C41-B719-1AFEAD127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538464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Freeform 610">
              <a:extLst>
                <a:ext uri="{FF2B5EF4-FFF2-40B4-BE49-F238E27FC236}">
                  <a16:creationId xmlns:a16="http://schemas.microsoft.com/office/drawing/2014/main" id="{5543EF01-2390-5D4C-B10B-1B459B962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538464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Freeform 611">
              <a:extLst>
                <a:ext uri="{FF2B5EF4-FFF2-40B4-BE49-F238E27FC236}">
                  <a16:creationId xmlns:a16="http://schemas.microsoft.com/office/drawing/2014/main" id="{C5746152-4971-4947-8FAB-CFEF20AF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538464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Freeform 612">
              <a:extLst>
                <a:ext uri="{FF2B5EF4-FFF2-40B4-BE49-F238E27FC236}">
                  <a16:creationId xmlns:a16="http://schemas.microsoft.com/office/drawing/2014/main" id="{16F520F0-2001-814B-9CC4-E3A1CE588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5522546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58 h 99"/>
                <a:gd name="T6" fmla="*/ 60 w 99"/>
                <a:gd name="T7" fmla="*/ 98 h 99"/>
                <a:gd name="T8" fmla="*/ 98 w 99"/>
                <a:gd name="T9" fmla="*/ 58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Freeform 613">
              <a:extLst>
                <a:ext uri="{FF2B5EF4-FFF2-40B4-BE49-F238E27FC236}">
                  <a16:creationId xmlns:a16="http://schemas.microsoft.com/office/drawing/2014/main" id="{1592D511-A0E8-5B43-AF13-1F87F533A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552254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Freeform 614">
              <a:extLst>
                <a:ext uri="{FF2B5EF4-FFF2-40B4-BE49-F238E27FC236}">
                  <a16:creationId xmlns:a16="http://schemas.microsoft.com/office/drawing/2014/main" id="{F9BE3525-5CD5-B645-95F0-57490484B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552254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Freeform 615">
              <a:extLst>
                <a:ext uri="{FF2B5EF4-FFF2-40B4-BE49-F238E27FC236}">
                  <a16:creationId xmlns:a16="http://schemas.microsoft.com/office/drawing/2014/main" id="{2EF33637-16E3-7A45-BDDF-1BE7A3B8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Freeform 616">
              <a:extLst>
                <a:ext uri="{FF2B5EF4-FFF2-40B4-BE49-F238E27FC236}">
                  <a16:creationId xmlns:a16="http://schemas.microsoft.com/office/drawing/2014/main" id="{484154D0-332D-B741-B283-1CAFD1718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5522546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Freeform 617">
              <a:extLst>
                <a:ext uri="{FF2B5EF4-FFF2-40B4-BE49-F238E27FC236}">
                  <a16:creationId xmlns:a16="http://schemas.microsoft.com/office/drawing/2014/main" id="{6F65E07E-0B68-584A-888C-7A413AF8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5522546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8 h 99"/>
                <a:gd name="T6" fmla="*/ 58 w 99"/>
                <a:gd name="T7" fmla="*/ 98 h 99"/>
                <a:gd name="T8" fmla="*/ 98 w 99"/>
                <a:gd name="T9" fmla="*/ 58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Freeform 618">
              <a:extLst>
                <a:ext uri="{FF2B5EF4-FFF2-40B4-BE49-F238E27FC236}">
                  <a16:creationId xmlns:a16="http://schemas.microsoft.com/office/drawing/2014/main" id="{DC336624-EFCD-6541-B387-4FF6F517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552254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58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Freeform 619">
              <a:extLst>
                <a:ext uri="{FF2B5EF4-FFF2-40B4-BE49-F238E27FC236}">
                  <a16:creationId xmlns:a16="http://schemas.microsoft.com/office/drawing/2014/main" id="{57F5B10A-554E-3544-9167-917B0DA20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552254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Freeform 620">
              <a:extLst>
                <a:ext uri="{FF2B5EF4-FFF2-40B4-BE49-F238E27FC236}">
                  <a16:creationId xmlns:a16="http://schemas.microsoft.com/office/drawing/2014/main" id="{8C64F2F5-F471-2E40-9AE7-8EB4A006F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Freeform 621">
              <a:extLst>
                <a:ext uri="{FF2B5EF4-FFF2-40B4-BE49-F238E27FC236}">
                  <a16:creationId xmlns:a16="http://schemas.microsoft.com/office/drawing/2014/main" id="{51B9EED0-1FEA-A54C-AEE7-2B3B26EC9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5522546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8 h 99"/>
                <a:gd name="T6" fmla="*/ 59 w 118"/>
                <a:gd name="T7" fmla="*/ 98 h 99"/>
                <a:gd name="T8" fmla="*/ 117 w 118"/>
                <a:gd name="T9" fmla="*/ 58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Freeform 622">
              <a:extLst>
                <a:ext uri="{FF2B5EF4-FFF2-40B4-BE49-F238E27FC236}">
                  <a16:creationId xmlns:a16="http://schemas.microsoft.com/office/drawing/2014/main" id="{33EA4D6D-A663-EE4B-8609-7552E7EE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552254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Freeform 623">
              <a:extLst>
                <a:ext uri="{FF2B5EF4-FFF2-40B4-BE49-F238E27FC236}">
                  <a16:creationId xmlns:a16="http://schemas.microsoft.com/office/drawing/2014/main" id="{69C53DAF-C94B-E346-B6D7-711E4774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Freeform 624">
              <a:extLst>
                <a:ext uri="{FF2B5EF4-FFF2-40B4-BE49-F238E27FC236}">
                  <a16:creationId xmlns:a16="http://schemas.microsoft.com/office/drawing/2014/main" id="{F0F8A794-77D4-104A-95CF-D15533C18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552254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Freeform 625">
              <a:extLst>
                <a:ext uri="{FF2B5EF4-FFF2-40B4-BE49-F238E27FC236}">
                  <a16:creationId xmlns:a16="http://schemas.microsoft.com/office/drawing/2014/main" id="{1DBA5E9C-41F5-6342-8598-9A19731A5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5522546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8 h 99"/>
                <a:gd name="T6" fmla="*/ 40 w 100"/>
                <a:gd name="T7" fmla="*/ 98 h 99"/>
                <a:gd name="T8" fmla="*/ 99 w 100"/>
                <a:gd name="T9" fmla="*/ 58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Freeform 626">
              <a:extLst>
                <a:ext uri="{FF2B5EF4-FFF2-40B4-BE49-F238E27FC236}">
                  <a16:creationId xmlns:a16="http://schemas.microsoft.com/office/drawing/2014/main" id="{727E7816-6D68-D443-A835-A5C468BDB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Freeform 627">
              <a:extLst>
                <a:ext uri="{FF2B5EF4-FFF2-40B4-BE49-F238E27FC236}">
                  <a16:creationId xmlns:a16="http://schemas.microsoft.com/office/drawing/2014/main" id="{CF481348-790F-D848-AF0F-4C4764290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5522546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58 h 99"/>
                <a:gd name="T6" fmla="*/ 60 w 119"/>
                <a:gd name="T7" fmla="*/ 98 h 99"/>
                <a:gd name="T8" fmla="*/ 118 w 119"/>
                <a:gd name="T9" fmla="*/ 58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60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Freeform 628">
              <a:extLst>
                <a:ext uri="{FF2B5EF4-FFF2-40B4-BE49-F238E27FC236}">
                  <a16:creationId xmlns:a16="http://schemas.microsoft.com/office/drawing/2014/main" id="{293705C3-1E2C-DA4F-AAD7-BB79C5AB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5522546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58 h 99"/>
                <a:gd name="T6" fmla="*/ 38 w 99"/>
                <a:gd name="T7" fmla="*/ 98 h 99"/>
                <a:gd name="T8" fmla="*/ 98 w 99"/>
                <a:gd name="T9" fmla="*/ 58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8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Freeform 629">
              <a:extLst>
                <a:ext uri="{FF2B5EF4-FFF2-40B4-BE49-F238E27FC236}">
                  <a16:creationId xmlns:a16="http://schemas.microsoft.com/office/drawing/2014/main" id="{F4D10264-5EE9-A146-BCAD-B8AC72B1D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5522546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8 h 99"/>
                <a:gd name="T6" fmla="*/ 58 w 99"/>
                <a:gd name="T7" fmla="*/ 98 h 99"/>
                <a:gd name="T8" fmla="*/ 98 w 99"/>
                <a:gd name="T9" fmla="*/ 58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8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Freeform 630">
              <a:extLst>
                <a:ext uri="{FF2B5EF4-FFF2-40B4-BE49-F238E27FC236}">
                  <a16:creationId xmlns:a16="http://schemas.microsoft.com/office/drawing/2014/main" id="{A6951885-A6EF-6247-BB9A-B9E8811BB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552254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8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9" y="98"/>
                    <a:pt x="118" y="78"/>
                    <a:pt x="118" y="58"/>
                  </a:cubicBezTo>
                  <a:cubicBezTo>
                    <a:pt x="118" y="1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Freeform 631">
              <a:extLst>
                <a:ext uri="{FF2B5EF4-FFF2-40B4-BE49-F238E27FC236}">
                  <a16:creationId xmlns:a16="http://schemas.microsoft.com/office/drawing/2014/main" id="{C4B814FE-FE79-BF4F-A711-E1AC4A6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5522546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8 h 99"/>
                <a:gd name="T6" fmla="*/ 40 w 100"/>
                <a:gd name="T7" fmla="*/ 98 h 99"/>
                <a:gd name="T8" fmla="*/ 99 w 100"/>
                <a:gd name="T9" fmla="*/ 58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Freeform 632">
              <a:extLst>
                <a:ext uri="{FF2B5EF4-FFF2-40B4-BE49-F238E27FC236}">
                  <a16:creationId xmlns:a16="http://schemas.microsoft.com/office/drawing/2014/main" id="{C6DF4B98-37E7-664F-9235-29A1E609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Freeform 633">
              <a:extLst>
                <a:ext uri="{FF2B5EF4-FFF2-40B4-BE49-F238E27FC236}">
                  <a16:creationId xmlns:a16="http://schemas.microsoft.com/office/drawing/2014/main" id="{F31B258C-62DE-234C-B5F4-94E884EFF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552254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Freeform 634">
              <a:extLst>
                <a:ext uri="{FF2B5EF4-FFF2-40B4-BE49-F238E27FC236}">
                  <a16:creationId xmlns:a16="http://schemas.microsoft.com/office/drawing/2014/main" id="{4D583A3C-62DA-9E4B-91E4-54CB84CD1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552254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Freeform 635">
              <a:extLst>
                <a:ext uri="{FF2B5EF4-FFF2-40B4-BE49-F238E27FC236}">
                  <a16:creationId xmlns:a16="http://schemas.microsoft.com/office/drawing/2014/main" id="{23BF308A-C5E5-F54F-8A76-0F3C3E903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5522546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Freeform 636">
              <a:extLst>
                <a:ext uri="{FF2B5EF4-FFF2-40B4-BE49-F238E27FC236}">
                  <a16:creationId xmlns:a16="http://schemas.microsoft.com/office/drawing/2014/main" id="{79A37AEE-6B40-1344-8782-461F99D2B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552254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Freeform 637">
              <a:extLst>
                <a:ext uri="{FF2B5EF4-FFF2-40B4-BE49-F238E27FC236}">
                  <a16:creationId xmlns:a16="http://schemas.microsoft.com/office/drawing/2014/main" id="{60C2DAF0-FFED-A349-B8DA-90D7EA3A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Freeform 638">
              <a:extLst>
                <a:ext uri="{FF2B5EF4-FFF2-40B4-BE49-F238E27FC236}">
                  <a16:creationId xmlns:a16="http://schemas.microsoft.com/office/drawing/2014/main" id="{F9C54BF6-8666-D642-9C24-D8671FAE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552254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Freeform 639">
              <a:extLst>
                <a:ext uri="{FF2B5EF4-FFF2-40B4-BE49-F238E27FC236}">
                  <a16:creationId xmlns:a16="http://schemas.microsoft.com/office/drawing/2014/main" id="{2FEFF2E6-7B9F-6441-8A34-E5B93B8A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5522546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8 h 99"/>
                <a:gd name="T6" fmla="*/ 40 w 99"/>
                <a:gd name="T7" fmla="*/ 98 h 99"/>
                <a:gd name="T8" fmla="*/ 98 w 99"/>
                <a:gd name="T9" fmla="*/ 58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Freeform 640">
              <a:extLst>
                <a:ext uri="{FF2B5EF4-FFF2-40B4-BE49-F238E27FC236}">
                  <a16:creationId xmlns:a16="http://schemas.microsoft.com/office/drawing/2014/main" id="{FD1B785D-5195-A748-9E4C-1A8ED0DD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Freeform 641">
              <a:extLst>
                <a:ext uri="{FF2B5EF4-FFF2-40B4-BE49-F238E27FC236}">
                  <a16:creationId xmlns:a16="http://schemas.microsoft.com/office/drawing/2014/main" id="{2387B1EB-9C46-7E4F-A38D-C31D07B48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552254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Freeform 642">
              <a:extLst>
                <a:ext uri="{FF2B5EF4-FFF2-40B4-BE49-F238E27FC236}">
                  <a16:creationId xmlns:a16="http://schemas.microsoft.com/office/drawing/2014/main" id="{19A8607C-3975-D447-B251-4D9D07E8A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552254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Freeform 643">
              <a:extLst>
                <a:ext uri="{FF2B5EF4-FFF2-40B4-BE49-F238E27FC236}">
                  <a16:creationId xmlns:a16="http://schemas.microsoft.com/office/drawing/2014/main" id="{25AA1328-395E-6E4B-AEA6-2ECA7868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5522546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8 h 99"/>
                <a:gd name="T6" fmla="*/ 59 w 100"/>
                <a:gd name="T7" fmla="*/ 98 h 99"/>
                <a:gd name="T8" fmla="*/ 99 w 100"/>
                <a:gd name="T9" fmla="*/ 58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Freeform 644">
              <a:extLst>
                <a:ext uri="{FF2B5EF4-FFF2-40B4-BE49-F238E27FC236}">
                  <a16:creationId xmlns:a16="http://schemas.microsoft.com/office/drawing/2014/main" id="{906624A9-71C1-F149-9B2F-4355AB712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552254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8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78" y="98"/>
                    <a:pt x="118" y="78"/>
                    <a:pt x="118" y="58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Freeform 645">
              <a:extLst>
                <a:ext uri="{FF2B5EF4-FFF2-40B4-BE49-F238E27FC236}">
                  <a16:creationId xmlns:a16="http://schemas.microsoft.com/office/drawing/2014/main" id="{E8FA27EE-78C5-0F41-894A-D433189B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5522546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8 h 99"/>
                <a:gd name="T6" fmla="*/ 40 w 99"/>
                <a:gd name="T7" fmla="*/ 98 h 99"/>
                <a:gd name="T8" fmla="*/ 98 w 99"/>
                <a:gd name="T9" fmla="*/ 58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4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Freeform 646">
              <a:extLst>
                <a:ext uri="{FF2B5EF4-FFF2-40B4-BE49-F238E27FC236}">
                  <a16:creationId xmlns:a16="http://schemas.microsoft.com/office/drawing/2014/main" id="{D26120DE-A63E-0243-B172-CAEDE681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Freeform 647">
              <a:extLst>
                <a:ext uri="{FF2B5EF4-FFF2-40B4-BE49-F238E27FC236}">
                  <a16:creationId xmlns:a16="http://schemas.microsoft.com/office/drawing/2014/main" id="{402317F7-9423-9248-B18C-2455B9165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552254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Freeform 648">
              <a:extLst>
                <a:ext uri="{FF2B5EF4-FFF2-40B4-BE49-F238E27FC236}">
                  <a16:creationId xmlns:a16="http://schemas.microsoft.com/office/drawing/2014/main" id="{2964D517-5B31-0D4F-97F5-D894CFDF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079" y="552254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Freeform 649">
              <a:extLst>
                <a:ext uri="{FF2B5EF4-FFF2-40B4-BE49-F238E27FC236}">
                  <a16:creationId xmlns:a16="http://schemas.microsoft.com/office/drawing/2014/main" id="{B547AE0C-EDFC-0145-BC26-159624AB4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29" y="5522546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Freeform 650">
              <a:extLst>
                <a:ext uri="{FF2B5EF4-FFF2-40B4-BE49-F238E27FC236}">
                  <a16:creationId xmlns:a16="http://schemas.microsoft.com/office/drawing/2014/main" id="{B5E3807E-8A3C-AF43-9C4F-3A789B7E2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336" y="5522546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8 h 99"/>
                <a:gd name="T6" fmla="*/ 58 w 99"/>
                <a:gd name="T7" fmla="*/ 98 h 99"/>
                <a:gd name="T8" fmla="*/ 98 w 99"/>
                <a:gd name="T9" fmla="*/ 58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Freeform 651">
              <a:extLst>
                <a:ext uri="{FF2B5EF4-FFF2-40B4-BE49-F238E27FC236}">
                  <a16:creationId xmlns:a16="http://schemas.microsoft.com/office/drawing/2014/main" id="{95BCF760-2204-4D40-B478-AC5ACB02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35" y="5522546"/>
              <a:ext cx="120108" cy="97865"/>
            </a:xfrm>
            <a:custGeom>
              <a:avLst/>
              <a:gdLst>
                <a:gd name="T0" fmla="*/ 60 w 120"/>
                <a:gd name="T1" fmla="*/ 0 h 99"/>
                <a:gd name="T2" fmla="*/ 60 w 120"/>
                <a:gd name="T3" fmla="*/ 0 h 99"/>
                <a:gd name="T4" fmla="*/ 0 w 120"/>
                <a:gd name="T5" fmla="*/ 58 h 99"/>
                <a:gd name="T6" fmla="*/ 60 w 120"/>
                <a:gd name="T7" fmla="*/ 98 h 99"/>
                <a:gd name="T8" fmla="*/ 119 w 120"/>
                <a:gd name="T9" fmla="*/ 58 h 99"/>
                <a:gd name="T10" fmla="*/ 60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60" y="0"/>
                  </a:moveTo>
                  <a:lnTo>
                    <a:pt x="60" y="0"/>
                  </a:lnTo>
                  <a:cubicBezTo>
                    <a:pt x="40" y="0"/>
                    <a:pt x="0" y="19"/>
                    <a:pt x="0" y="58"/>
                  </a:cubicBezTo>
                  <a:cubicBezTo>
                    <a:pt x="0" y="78"/>
                    <a:pt x="40" y="98"/>
                    <a:pt x="60" y="98"/>
                  </a:cubicBezTo>
                  <a:cubicBezTo>
                    <a:pt x="99" y="98"/>
                    <a:pt x="119" y="78"/>
                    <a:pt x="119" y="58"/>
                  </a:cubicBezTo>
                  <a:cubicBezTo>
                    <a:pt x="119" y="19"/>
                    <a:pt x="9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Freeform 652">
              <a:extLst>
                <a:ext uri="{FF2B5EF4-FFF2-40B4-BE49-F238E27FC236}">
                  <a16:creationId xmlns:a16="http://schemas.microsoft.com/office/drawing/2014/main" id="{F67F4078-1528-7D40-B221-27ACAFC73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818" y="5522546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8 h 99"/>
                <a:gd name="T6" fmla="*/ 59 w 100"/>
                <a:gd name="T7" fmla="*/ 98 h 99"/>
                <a:gd name="T8" fmla="*/ 99 w 100"/>
                <a:gd name="T9" fmla="*/ 58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Freeform 653">
              <a:extLst>
                <a:ext uri="{FF2B5EF4-FFF2-40B4-BE49-F238E27FC236}">
                  <a16:creationId xmlns:a16="http://schemas.microsoft.com/office/drawing/2014/main" id="{FE024F1A-0B7B-164F-BF71-62AB5BD27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17" y="552254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8" y="78"/>
                    <a:pt x="118" y="58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Freeform 654">
              <a:extLst>
                <a:ext uri="{FF2B5EF4-FFF2-40B4-BE49-F238E27FC236}">
                  <a16:creationId xmlns:a16="http://schemas.microsoft.com/office/drawing/2014/main" id="{8BDDC43C-6B29-8944-9562-2EFBDDE78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552254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Freeform 655">
              <a:extLst>
                <a:ext uri="{FF2B5EF4-FFF2-40B4-BE49-F238E27FC236}">
                  <a16:creationId xmlns:a16="http://schemas.microsoft.com/office/drawing/2014/main" id="{BA78C1BC-510C-B949-BA66-0F914C578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Freeform 656">
              <a:extLst>
                <a:ext uri="{FF2B5EF4-FFF2-40B4-BE49-F238E27FC236}">
                  <a16:creationId xmlns:a16="http://schemas.microsoft.com/office/drawing/2014/main" id="{3394F862-5A2E-7748-9947-0E8E0CF41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552254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Freeform 657">
              <a:extLst>
                <a:ext uri="{FF2B5EF4-FFF2-40B4-BE49-F238E27FC236}">
                  <a16:creationId xmlns:a16="http://schemas.microsoft.com/office/drawing/2014/main" id="{757879EE-69D0-0A43-9DB7-7E9789029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552254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Freeform 658">
              <a:extLst>
                <a:ext uri="{FF2B5EF4-FFF2-40B4-BE49-F238E27FC236}">
                  <a16:creationId xmlns:a16="http://schemas.microsoft.com/office/drawing/2014/main" id="{069E037C-A4D0-4142-856A-3018CA07B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Freeform 659">
              <a:extLst>
                <a:ext uri="{FF2B5EF4-FFF2-40B4-BE49-F238E27FC236}">
                  <a16:creationId xmlns:a16="http://schemas.microsoft.com/office/drawing/2014/main" id="{CF88FD51-4B43-0843-A53C-E39B07E4A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5522546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58 h 99"/>
                <a:gd name="T6" fmla="*/ 59 w 120"/>
                <a:gd name="T7" fmla="*/ 98 h 99"/>
                <a:gd name="T8" fmla="*/ 119 w 120"/>
                <a:gd name="T9" fmla="*/ 58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8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9" y="78"/>
                    <a:pt x="119" y="58"/>
                  </a:cubicBezTo>
                  <a:cubicBezTo>
                    <a:pt x="119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Freeform 660">
              <a:extLst>
                <a:ext uri="{FF2B5EF4-FFF2-40B4-BE49-F238E27FC236}">
                  <a16:creationId xmlns:a16="http://schemas.microsoft.com/office/drawing/2014/main" id="{DE6AB378-77DC-C44D-A955-D0227F32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5522546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8 h 99"/>
                <a:gd name="T6" fmla="*/ 40 w 99"/>
                <a:gd name="T7" fmla="*/ 98 h 99"/>
                <a:gd name="T8" fmla="*/ 98 w 99"/>
                <a:gd name="T9" fmla="*/ 58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Freeform 661">
              <a:extLst>
                <a:ext uri="{FF2B5EF4-FFF2-40B4-BE49-F238E27FC236}">
                  <a16:creationId xmlns:a16="http://schemas.microsoft.com/office/drawing/2014/main" id="{DB1ED48E-605D-B44E-B018-2E924D1C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Freeform 662">
              <a:extLst>
                <a:ext uri="{FF2B5EF4-FFF2-40B4-BE49-F238E27FC236}">
                  <a16:creationId xmlns:a16="http://schemas.microsoft.com/office/drawing/2014/main" id="{A2C2D682-5FF9-084D-922E-025ACECCC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5522546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Freeform 663">
              <a:extLst>
                <a:ext uri="{FF2B5EF4-FFF2-40B4-BE49-F238E27FC236}">
                  <a16:creationId xmlns:a16="http://schemas.microsoft.com/office/drawing/2014/main" id="{11279BD2-0D38-D445-A4F3-87C6253FB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5522546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Freeform 664">
              <a:extLst>
                <a:ext uri="{FF2B5EF4-FFF2-40B4-BE49-F238E27FC236}">
                  <a16:creationId xmlns:a16="http://schemas.microsoft.com/office/drawing/2014/main" id="{22D2B6D2-9581-644C-855A-2B9BB621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Freeform 665">
              <a:extLst>
                <a:ext uri="{FF2B5EF4-FFF2-40B4-BE49-F238E27FC236}">
                  <a16:creationId xmlns:a16="http://schemas.microsoft.com/office/drawing/2014/main" id="{17113DF9-9685-3647-8A8A-D7CE655A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5522546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8 h 99"/>
                <a:gd name="T6" fmla="*/ 59 w 118"/>
                <a:gd name="T7" fmla="*/ 98 h 99"/>
                <a:gd name="T8" fmla="*/ 117 w 118"/>
                <a:gd name="T9" fmla="*/ 58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Freeform 666">
              <a:extLst>
                <a:ext uri="{FF2B5EF4-FFF2-40B4-BE49-F238E27FC236}">
                  <a16:creationId xmlns:a16="http://schemas.microsoft.com/office/drawing/2014/main" id="{01AE3F53-0331-594F-B2D9-9AAC2807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552254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Freeform 667">
              <a:extLst>
                <a:ext uri="{FF2B5EF4-FFF2-40B4-BE49-F238E27FC236}">
                  <a16:creationId xmlns:a16="http://schemas.microsoft.com/office/drawing/2014/main" id="{6ED2B650-E57E-B847-9BEB-5CCF27ED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552254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Freeform 668">
              <a:extLst>
                <a:ext uri="{FF2B5EF4-FFF2-40B4-BE49-F238E27FC236}">
                  <a16:creationId xmlns:a16="http://schemas.microsoft.com/office/drawing/2014/main" id="{75FC0B77-1B9B-B544-9FFF-091B5612D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552254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Freeform 669">
              <a:extLst>
                <a:ext uri="{FF2B5EF4-FFF2-40B4-BE49-F238E27FC236}">
                  <a16:creationId xmlns:a16="http://schemas.microsoft.com/office/drawing/2014/main" id="{46B95B9D-ED7C-634B-A5D6-C4C47B7D1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5522546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8 h 99"/>
                <a:gd name="T6" fmla="*/ 40 w 100"/>
                <a:gd name="T7" fmla="*/ 98 h 99"/>
                <a:gd name="T8" fmla="*/ 99 w 100"/>
                <a:gd name="T9" fmla="*/ 58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Freeform 670">
              <a:extLst>
                <a:ext uri="{FF2B5EF4-FFF2-40B4-BE49-F238E27FC236}">
                  <a16:creationId xmlns:a16="http://schemas.microsoft.com/office/drawing/2014/main" id="{FA2C08C3-D5AA-6647-8170-73DE64B7D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5660445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Freeform 671">
              <a:extLst>
                <a:ext uri="{FF2B5EF4-FFF2-40B4-BE49-F238E27FC236}">
                  <a16:creationId xmlns:a16="http://schemas.microsoft.com/office/drawing/2014/main" id="{E8638BE1-121A-0C4F-A037-2F628E992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5660445"/>
              <a:ext cx="97865" cy="120108"/>
            </a:xfrm>
            <a:custGeom>
              <a:avLst/>
              <a:gdLst>
                <a:gd name="T0" fmla="*/ 60 w 99"/>
                <a:gd name="T1" fmla="*/ 0 h 119"/>
                <a:gd name="T2" fmla="*/ 60 w 99"/>
                <a:gd name="T3" fmla="*/ 0 h 119"/>
                <a:gd name="T4" fmla="*/ 0 w 99"/>
                <a:gd name="T5" fmla="*/ 59 h 119"/>
                <a:gd name="T6" fmla="*/ 60 w 99"/>
                <a:gd name="T7" fmla="*/ 118 h 119"/>
                <a:gd name="T8" fmla="*/ 98 w 99"/>
                <a:gd name="T9" fmla="*/ 59 h 119"/>
                <a:gd name="T10" fmla="*/ 6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60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Freeform 672">
              <a:extLst>
                <a:ext uri="{FF2B5EF4-FFF2-40B4-BE49-F238E27FC236}">
                  <a16:creationId xmlns:a16="http://schemas.microsoft.com/office/drawing/2014/main" id="{9BF487BB-FCE2-B544-8204-C29F9A188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5660445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Freeform 673">
              <a:extLst>
                <a:ext uri="{FF2B5EF4-FFF2-40B4-BE49-F238E27FC236}">
                  <a16:creationId xmlns:a16="http://schemas.microsoft.com/office/drawing/2014/main" id="{649689FA-E2E3-2648-A894-046D4F90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5660445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Freeform 674">
              <a:extLst>
                <a:ext uri="{FF2B5EF4-FFF2-40B4-BE49-F238E27FC236}">
                  <a16:creationId xmlns:a16="http://schemas.microsoft.com/office/drawing/2014/main" id="{654BBB34-ECF9-F84E-A654-992E74B2C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Freeform 675">
              <a:extLst>
                <a:ext uri="{FF2B5EF4-FFF2-40B4-BE49-F238E27FC236}">
                  <a16:creationId xmlns:a16="http://schemas.microsoft.com/office/drawing/2014/main" id="{608B5A4D-9FF4-1844-B2D1-6E59E9DE6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5660445"/>
              <a:ext cx="120108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8" y="118"/>
                  </a:cubicBezTo>
                  <a:cubicBezTo>
                    <a:pt x="98" y="118"/>
                    <a:pt x="117" y="9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Freeform 676">
              <a:extLst>
                <a:ext uri="{FF2B5EF4-FFF2-40B4-BE49-F238E27FC236}">
                  <a16:creationId xmlns:a16="http://schemas.microsoft.com/office/drawing/2014/main" id="{BCA641DB-C6E9-BA46-8770-19A7B628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5660445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8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Freeform 677">
              <a:extLst>
                <a:ext uri="{FF2B5EF4-FFF2-40B4-BE49-F238E27FC236}">
                  <a16:creationId xmlns:a16="http://schemas.microsoft.com/office/drawing/2014/main" id="{8DFDBDE8-EEF9-CD40-99F3-29723DBDF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5660445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8" y="118"/>
                    <a:pt x="118" y="9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Freeform 678">
              <a:extLst>
                <a:ext uri="{FF2B5EF4-FFF2-40B4-BE49-F238E27FC236}">
                  <a16:creationId xmlns:a16="http://schemas.microsoft.com/office/drawing/2014/main" id="{251858A8-AD90-3E44-9B22-5E6A79EF8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5660445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Freeform 679">
              <a:extLst>
                <a:ext uri="{FF2B5EF4-FFF2-40B4-BE49-F238E27FC236}">
                  <a16:creationId xmlns:a16="http://schemas.microsoft.com/office/drawing/2014/main" id="{D33EB581-39EB-DD4E-8FAF-0FB044E08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Freeform 680">
              <a:extLst>
                <a:ext uri="{FF2B5EF4-FFF2-40B4-BE49-F238E27FC236}">
                  <a16:creationId xmlns:a16="http://schemas.microsoft.com/office/drawing/2014/main" id="{6A2F8F8A-2609-4145-AF00-00C8D6740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5660445"/>
              <a:ext cx="120106" cy="120108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117" y="9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Freeform 681">
              <a:extLst>
                <a:ext uri="{FF2B5EF4-FFF2-40B4-BE49-F238E27FC236}">
                  <a16:creationId xmlns:a16="http://schemas.microsoft.com/office/drawing/2014/main" id="{8D02EB1A-9850-504E-88AE-94B90425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5660445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Freeform 682">
              <a:extLst>
                <a:ext uri="{FF2B5EF4-FFF2-40B4-BE49-F238E27FC236}">
                  <a16:creationId xmlns:a16="http://schemas.microsoft.com/office/drawing/2014/main" id="{E387A92E-4D75-D140-A3CB-FB140BE8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Freeform 683">
              <a:extLst>
                <a:ext uri="{FF2B5EF4-FFF2-40B4-BE49-F238E27FC236}">
                  <a16:creationId xmlns:a16="http://schemas.microsoft.com/office/drawing/2014/main" id="{A69C7991-3480-8A4E-9EC0-880A9AE7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5660445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Freeform 684">
              <a:extLst>
                <a:ext uri="{FF2B5EF4-FFF2-40B4-BE49-F238E27FC236}">
                  <a16:creationId xmlns:a16="http://schemas.microsoft.com/office/drawing/2014/main" id="{67B75E70-78CA-8848-9E33-DA22ACBC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5660445"/>
              <a:ext cx="102315" cy="120108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40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Freeform 685">
              <a:extLst>
                <a:ext uri="{FF2B5EF4-FFF2-40B4-BE49-F238E27FC236}">
                  <a16:creationId xmlns:a16="http://schemas.microsoft.com/office/drawing/2014/main" id="{4B8BDC66-2D3A-B34D-8D3D-A521EF68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Freeform 686">
              <a:extLst>
                <a:ext uri="{FF2B5EF4-FFF2-40B4-BE49-F238E27FC236}">
                  <a16:creationId xmlns:a16="http://schemas.microsoft.com/office/drawing/2014/main" id="{678A40D8-D106-834E-B0B5-4EB8647F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5660445"/>
              <a:ext cx="120108" cy="120108"/>
            </a:xfrm>
            <a:custGeom>
              <a:avLst/>
              <a:gdLst>
                <a:gd name="T0" fmla="*/ 60 w 119"/>
                <a:gd name="T1" fmla="*/ 0 h 119"/>
                <a:gd name="T2" fmla="*/ 60 w 119"/>
                <a:gd name="T3" fmla="*/ 0 h 119"/>
                <a:gd name="T4" fmla="*/ 0 w 119"/>
                <a:gd name="T5" fmla="*/ 59 h 119"/>
                <a:gd name="T6" fmla="*/ 60 w 119"/>
                <a:gd name="T7" fmla="*/ 118 h 119"/>
                <a:gd name="T8" fmla="*/ 118 w 119"/>
                <a:gd name="T9" fmla="*/ 59 h 119"/>
                <a:gd name="T10" fmla="*/ 60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60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Freeform 687">
              <a:extLst>
                <a:ext uri="{FF2B5EF4-FFF2-40B4-BE49-F238E27FC236}">
                  <a16:creationId xmlns:a16="http://schemas.microsoft.com/office/drawing/2014/main" id="{E1A0CE08-E7DC-634B-997B-40318916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5660445"/>
              <a:ext cx="97865" cy="120108"/>
            </a:xfrm>
            <a:custGeom>
              <a:avLst/>
              <a:gdLst>
                <a:gd name="T0" fmla="*/ 38 w 99"/>
                <a:gd name="T1" fmla="*/ 0 h 119"/>
                <a:gd name="T2" fmla="*/ 38 w 99"/>
                <a:gd name="T3" fmla="*/ 0 h 119"/>
                <a:gd name="T4" fmla="*/ 0 w 99"/>
                <a:gd name="T5" fmla="*/ 59 h 119"/>
                <a:gd name="T6" fmla="*/ 38 w 99"/>
                <a:gd name="T7" fmla="*/ 118 h 119"/>
                <a:gd name="T8" fmla="*/ 98 w 99"/>
                <a:gd name="T9" fmla="*/ 59 h 119"/>
                <a:gd name="T10" fmla="*/ 3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8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Freeform 688">
              <a:extLst>
                <a:ext uri="{FF2B5EF4-FFF2-40B4-BE49-F238E27FC236}">
                  <a16:creationId xmlns:a16="http://schemas.microsoft.com/office/drawing/2014/main" id="{663739C8-C873-974E-95B6-75B0B765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5660445"/>
              <a:ext cx="97865" cy="120108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8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Freeform 689">
              <a:extLst>
                <a:ext uri="{FF2B5EF4-FFF2-40B4-BE49-F238E27FC236}">
                  <a16:creationId xmlns:a16="http://schemas.microsoft.com/office/drawing/2014/main" id="{01F15700-5D02-664C-B88C-96CAA35C1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5660445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8"/>
                    <a:pt x="59" y="118"/>
                  </a:cubicBezTo>
                  <a:cubicBezTo>
                    <a:pt x="99" y="118"/>
                    <a:pt x="118" y="98"/>
                    <a:pt x="118" y="59"/>
                  </a:cubicBezTo>
                  <a:cubicBezTo>
                    <a:pt x="118" y="3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Freeform 690">
              <a:extLst>
                <a:ext uri="{FF2B5EF4-FFF2-40B4-BE49-F238E27FC236}">
                  <a16:creationId xmlns:a16="http://schemas.microsoft.com/office/drawing/2014/main" id="{F01583A5-3231-CC48-9D13-C7FA4B60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5660445"/>
              <a:ext cx="102315" cy="120108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40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Freeform 691">
              <a:extLst>
                <a:ext uri="{FF2B5EF4-FFF2-40B4-BE49-F238E27FC236}">
                  <a16:creationId xmlns:a16="http://schemas.microsoft.com/office/drawing/2014/main" id="{54D91149-99A6-B749-B0B4-7A331B26B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Freeform 692">
              <a:extLst>
                <a:ext uri="{FF2B5EF4-FFF2-40B4-BE49-F238E27FC236}">
                  <a16:creationId xmlns:a16="http://schemas.microsoft.com/office/drawing/2014/main" id="{114A570D-516D-844F-86AD-4F3CB948A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5660445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Freeform 693">
              <a:extLst>
                <a:ext uri="{FF2B5EF4-FFF2-40B4-BE49-F238E27FC236}">
                  <a16:creationId xmlns:a16="http://schemas.microsoft.com/office/drawing/2014/main" id="{AA76E04C-8D22-D441-9A64-C0BD1BA7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5660445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3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Freeform 694">
              <a:extLst>
                <a:ext uri="{FF2B5EF4-FFF2-40B4-BE49-F238E27FC236}">
                  <a16:creationId xmlns:a16="http://schemas.microsoft.com/office/drawing/2014/main" id="{20411EE9-A9AD-D44E-AB11-193B991C2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5660445"/>
              <a:ext cx="120106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8" y="118"/>
                  </a:cubicBezTo>
                  <a:cubicBezTo>
                    <a:pt x="78" y="118"/>
                    <a:pt x="117" y="98"/>
                    <a:pt x="117" y="59"/>
                  </a:cubicBezTo>
                  <a:cubicBezTo>
                    <a:pt x="117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Freeform 695">
              <a:extLst>
                <a:ext uri="{FF2B5EF4-FFF2-40B4-BE49-F238E27FC236}">
                  <a16:creationId xmlns:a16="http://schemas.microsoft.com/office/drawing/2014/main" id="{E1CA24E1-8808-E347-8513-86A33B7EF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5660445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Freeform 696">
              <a:extLst>
                <a:ext uri="{FF2B5EF4-FFF2-40B4-BE49-F238E27FC236}">
                  <a16:creationId xmlns:a16="http://schemas.microsoft.com/office/drawing/2014/main" id="{7F11E53E-5AD5-8B46-948F-347A9CFF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Freeform 697">
              <a:extLst>
                <a:ext uri="{FF2B5EF4-FFF2-40B4-BE49-F238E27FC236}">
                  <a16:creationId xmlns:a16="http://schemas.microsoft.com/office/drawing/2014/main" id="{B84F2972-DE88-3148-996D-E11DEC4D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5660445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Freeform 698">
              <a:extLst>
                <a:ext uri="{FF2B5EF4-FFF2-40B4-BE49-F238E27FC236}">
                  <a16:creationId xmlns:a16="http://schemas.microsoft.com/office/drawing/2014/main" id="{67F6E50B-B141-EE40-9821-8EEE500E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5660445"/>
              <a:ext cx="97865" cy="120108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40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Freeform 699">
              <a:extLst>
                <a:ext uri="{FF2B5EF4-FFF2-40B4-BE49-F238E27FC236}">
                  <a16:creationId xmlns:a16="http://schemas.microsoft.com/office/drawing/2014/main" id="{08DE63A8-4ECC-974D-B3D7-9AADBBD0A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Freeform 700">
              <a:extLst>
                <a:ext uri="{FF2B5EF4-FFF2-40B4-BE49-F238E27FC236}">
                  <a16:creationId xmlns:a16="http://schemas.microsoft.com/office/drawing/2014/main" id="{A89092D6-0648-BD45-96A1-BEFCFC77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5660445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Freeform 701">
              <a:extLst>
                <a:ext uri="{FF2B5EF4-FFF2-40B4-BE49-F238E27FC236}">
                  <a16:creationId xmlns:a16="http://schemas.microsoft.com/office/drawing/2014/main" id="{6D662224-8F12-9543-9710-E01D1745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5660445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3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Freeform 702">
              <a:extLst>
                <a:ext uri="{FF2B5EF4-FFF2-40B4-BE49-F238E27FC236}">
                  <a16:creationId xmlns:a16="http://schemas.microsoft.com/office/drawing/2014/main" id="{416C97AC-4C29-9146-B194-FBFF5D66D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5660445"/>
              <a:ext cx="102315" cy="120108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Freeform 703">
              <a:extLst>
                <a:ext uri="{FF2B5EF4-FFF2-40B4-BE49-F238E27FC236}">
                  <a16:creationId xmlns:a16="http://schemas.microsoft.com/office/drawing/2014/main" id="{E1D0AA45-6FB5-4E4C-BED5-737A7DE27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5660445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8"/>
                    <a:pt x="59" y="118"/>
                  </a:cubicBezTo>
                  <a:cubicBezTo>
                    <a:pt x="78" y="118"/>
                    <a:pt x="118" y="9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Freeform 704">
              <a:extLst>
                <a:ext uri="{FF2B5EF4-FFF2-40B4-BE49-F238E27FC236}">
                  <a16:creationId xmlns:a16="http://schemas.microsoft.com/office/drawing/2014/main" id="{799396FF-3612-034D-B4FD-56E62A7D6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5660445"/>
              <a:ext cx="97865" cy="120108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40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Freeform 705">
              <a:extLst>
                <a:ext uri="{FF2B5EF4-FFF2-40B4-BE49-F238E27FC236}">
                  <a16:creationId xmlns:a16="http://schemas.microsoft.com/office/drawing/2014/main" id="{B01B91B3-980B-B946-8636-8CF00DCA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Freeform 706">
              <a:extLst>
                <a:ext uri="{FF2B5EF4-FFF2-40B4-BE49-F238E27FC236}">
                  <a16:creationId xmlns:a16="http://schemas.microsoft.com/office/drawing/2014/main" id="{676DF1A6-A1C5-5F46-98EA-C908F6C03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079" y="5660445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Freeform 707">
              <a:extLst>
                <a:ext uri="{FF2B5EF4-FFF2-40B4-BE49-F238E27FC236}">
                  <a16:creationId xmlns:a16="http://schemas.microsoft.com/office/drawing/2014/main" id="{8253CBE0-31EE-E34C-8FE3-9D93E9DB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29" y="5660445"/>
              <a:ext cx="120106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8" y="118"/>
                  </a:cubicBezTo>
                  <a:cubicBezTo>
                    <a:pt x="98" y="118"/>
                    <a:pt x="117" y="9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Freeform 708">
              <a:extLst>
                <a:ext uri="{FF2B5EF4-FFF2-40B4-BE49-F238E27FC236}">
                  <a16:creationId xmlns:a16="http://schemas.microsoft.com/office/drawing/2014/main" id="{03DB05B5-FB58-B74F-ABEC-7DC9BF81A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17" y="5660445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118" y="9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Freeform 709">
              <a:extLst>
                <a:ext uri="{FF2B5EF4-FFF2-40B4-BE49-F238E27FC236}">
                  <a16:creationId xmlns:a16="http://schemas.microsoft.com/office/drawing/2014/main" id="{F28C8201-84C5-AF4A-98BB-EEAA22103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5660445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Freeform 710">
              <a:extLst>
                <a:ext uri="{FF2B5EF4-FFF2-40B4-BE49-F238E27FC236}">
                  <a16:creationId xmlns:a16="http://schemas.microsoft.com/office/drawing/2014/main" id="{9863CA42-424B-2349-8B80-D4D163110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Freeform 711">
              <a:extLst>
                <a:ext uri="{FF2B5EF4-FFF2-40B4-BE49-F238E27FC236}">
                  <a16:creationId xmlns:a16="http://schemas.microsoft.com/office/drawing/2014/main" id="{1022CCD2-542B-E045-AB7F-8F9FF87D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5660445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Freeform 712">
              <a:extLst>
                <a:ext uri="{FF2B5EF4-FFF2-40B4-BE49-F238E27FC236}">
                  <a16:creationId xmlns:a16="http://schemas.microsoft.com/office/drawing/2014/main" id="{5AE56F78-5DA6-EB44-90F8-435FB5860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5660445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Freeform 713">
              <a:extLst>
                <a:ext uri="{FF2B5EF4-FFF2-40B4-BE49-F238E27FC236}">
                  <a16:creationId xmlns:a16="http://schemas.microsoft.com/office/drawing/2014/main" id="{7FFC2DB9-D651-B742-BFDF-49589F3D9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Freeform 714">
              <a:extLst>
                <a:ext uri="{FF2B5EF4-FFF2-40B4-BE49-F238E27FC236}">
                  <a16:creationId xmlns:a16="http://schemas.microsoft.com/office/drawing/2014/main" id="{175A4BFE-5633-AE4C-AA1E-ED4FF96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5660445"/>
              <a:ext cx="120108" cy="120108"/>
            </a:xfrm>
            <a:custGeom>
              <a:avLst/>
              <a:gdLst>
                <a:gd name="T0" fmla="*/ 59 w 120"/>
                <a:gd name="T1" fmla="*/ 0 h 119"/>
                <a:gd name="T2" fmla="*/ 59 w 120"/>
                <a:gd name="T3" fmla="*/ 0 h 119"/>
                <a:gd name="T4" fmla="*/ 0 w 120"/>
                <a:gd name="T5" fmla="*/ 59 h 119"/>
                <a:gd name="T6" fmla="*/ 59 w 120"/>
                <a:gd name="T7" fmla="*/ 118 h 119"/>
                <a:gd name="T8" fmla="*/ 119 w 120"/>
                <a:gd name="T9" fmla="*/ 59 h 119"/>
                <a:gd name="T10" fmla="*/ 59 w 12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8"/>
                    <a:pt x="59" y="118"/>
                  </a:cubicBezTo>
                  <a:cubicBezTo>
                    <a:pt x="98" y="118"/>
                    <a:pt x="119" y="98"/>
                    <a:pt x="119" y="59"/>
                  </a:cubicBezTo>
                  <a:cubicBezTo>
                    <a:pt x="119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Freeform 715">
              <a:extLst>
                <a:ext uri="{FF2B5EF4-FFF2-40B4-BE49-F238E27FC236}">
                  <a16:creationId xmlns:a16="http://schemas.microsoft.com/office/drawing/2014/main" id="{48636C95-D79E-0C43-9F97-0B1CF8405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5660445"/>
              <a:ext cx="97865" cy="120108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40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Freeform 716">
              <a:extLst>
                <a:ext uri="{FF2B5EF4-FFF2-40B4-BE49-F238E27FC236}">
                  <a16:creationId xmlns:a16="http://schemas.microsoft.com/office/drawing/2014/main" id="{FE1E1801-A40D-FD4B-9FD5-D9207D775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Freeform 717">
              <a:extLst>
                <a:ext uri="{FF2B5EF4-FFF2-40B4-BE49-F238E27FC236}">
                  <a16:creationId xmlns:a16="http://schemas.microsoft.com/office/drawing/2014/main" id="{63D54437-2985-B344-BF76-918F5D5E6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5660445"/>
              <a:ext cx="120108" cy="120108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8" y="118"/>
                  </a:cubicBezTo>
                  <a:cubicBezTo>
                    <a:pt x="98" y="118"/>
                    <a:pt x="117" y="9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Freeform 718">
              <a:extLst>
                <a:ext uri="{FF2B5EF4-FFF2-40B4-BE49-F238E27FC236}">
                  <a16:creationId xmlns:a16="http://schemas.microsoft.com/office/drawing/2014/main" id="{D5025274-1962-4A41-B385-28217AEE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5660445"/>
              <a:ext cx="97865" cy="120108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3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Freeform 719">
              <a:extLst>
                <a:ext uri="{FF2B5EF4-FFF2-40B4-BE49-F238E27FC236}">
                  <a16:creationId xmlns:a16="http://schemas.microsoft.com/office/drawing/2014/main" id="{5EEABB67-3811-F942-A145-14505C7B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Freeform 720">
              <a:extLst>
                <a:ext uri="{FF2B5EF4-FFF2-40B4-BE49-F238E27FC236}">
                  <a16:creationId xmlns:a16="http://schemas.microsoft.com/office/drawing/2014/main" id="{241FD5D4-6344-9E44-8D7E-EBE841A38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5660445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98"/>
                    <a:pt x="40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Freeform 721">
              <a:extLst>
                <a:ext uri="{FF2B5EF4-FFF2-40B4-BE49-F238E27FC236}">
                  <a16:creationId xmlns:a16="http://schemas.microsoft.com/office/drawing/2014/main" id="{E3C2947E-15A8-E740-B9C4-AE2D0478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5660445"/>
              <a:ext cx="120106" cy="120108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117" y="9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Freeform 722">
              <a:extLst>
                <a:ext uri="{FF2B5EF4-FFF2-40B4-BE49-F238E27FC236}">
                  <a16:creationId xmlns:a16="http://schemas.microsoft.com/office/drawing/2014/main" id="{3126587C-0410-724B-8B4C-7CF52678D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5660445"/>
              <a:ext cx="120108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98"/>
                    <a:pt x="39" y="118"/>
                    <a:pt x="59" y="118"/>
                  </a:cubicBezTo>
                  <a:cubicBezTo>
                    <a:pt x="98" y="118"/>
                    <a:pt x="118" y="9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Freeform 723">
              <a:extLst>
                <a:ext uri="{FF2B5EF4-FFF2-40B4-BE49-F238E27FC236}">
                  <a16:creationId xmlns:a16="http://schemas.microsoft.com/office/drawing/2014/main" id="{1244D556-8A66-3F48-9904-12BB6DA98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98" y="9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Freeform 724">
              <a:extLst>
                <a:ext uri="{FF2B5EF4-FFF2-40B4-BE49-F238E27FC236}">
                  <a16:creationId xmlns:a16="http://schemas.microsoft.com/office/drawing/2014/main" id="{2C848F0E-7CA1-5D40-B6BD-BF0AA2ABF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5660445"/>
              <a:ext cx="120106" cy="120108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Freeform 725">
              <a:extLst>
                <a:ext uri="{FF2B5EF4-FFF2-40B4-BE49-F238E27FC236}">
                  <a16:creationId xmlns:a16="http://schemas.microsoft.com/office/drawing/2014/main" id="{A8FA9F98-F3A5-E140-8756-FEECAF7CA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5660445"/>
              <a:ext cx="102315" cy="120108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98"/>
                    <a:pt x="20" y="118"/>
                    <a:pt x="40" y="118"/>
                  </a:cubicBezTo>
                  <a:cubicBezTo>
                    <a:pt x="79" y="118"/>
                    <a:pt x="99" y="9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Freeform 726">
              <a:extLst>
                <a:ext uri="{FF2B5EF4-FFF2-40B4-BE49-F238E27FC236}">
                  <a16:creationId xmlns:a16="http://schemas.microsoft.com/office/drawing/2014/main" id="{3D2D3252-DB06-414F-BD0C-C966D1E2D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5660445"/>
              <a:ext cx="97865" cy="120108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98"/>
                    <a:pt x="19" y="118"/>
                    <a:pt x="59" y="118"/>
                  </a:cubicBezTo>
                  <a:cubicBezTo>
                    <a:pt x="78" y="118"/>
                    <a:pt x="98" y="9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Freeform 727">
              <a:extLst>
                <a:ext uri="{FF2B5EF4-FFF2-40B4-BE49-F238E27FC236}">
                  <a16:creationId xmlns:a16="http://schemas.microsoft.com/office/drawing/2014/main" id="{0290DD62-D198-EC48-9ACA-C0D19E3F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Freeform 728">
              <a:extLst>
                <a:ext uri="{FF2B5EF4-FFF2-40B4-BE49-F238E27FC236}">
                  <a16:creationId xmlns:a16="http://schemas.microsoft.com/office/drawing/2014/main" id="{5D121150-C964-EC48-A6B3-5887AAA61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5820587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39 h 99"/>
                <a:gd name="T6" fmla="*/ 60 w 99"/>
                <a:gd name="T7" fmla="*/ 98 h 99"/>
                <a:gd name="T8" fmla="*/ 98 w 99"/>
                <a:gd name="T9" fmla="*/ 3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Freeform 729">
              <a:extLst>
                <a:ext uri="{FF2B5EF4-FFF2-40B4-BE49-F238E27FC236}">
                  <a16:creationId xmlns:a16="http://schemas.microsoft.com/office/drawing/2014/main" id="{6BAB7144-2269-7B48-861D-32BE6948F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5820587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Freeform 730">
              <a:extLst>
                <a:ext uri="{FF2B5EF4-FFF2-40B4-BE49-F238E27FC236}">
                  <a16:creationId xmlns:a16="http://schemas.microsoft.com/office/drawing/2014/main" id="{2CC30338-43A9-414E-9E41-92F3F8E5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Freeform 731">
              <a:extLst>
                <a:ext uri="{FF2B5EF4-FFF2-40B4-BE49-F238E27FC236}">
                  <a16:creationId xmlns:a16="http://schemas.microsoft.com/office/drawing/2014/main" id="{1C38DE3F-3D99-8040-A46C-9F0841FB4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5820587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Freeform 732">
              <a:extLst>
                <a:ext uri="{FF2B5EF4-FFF2-40B4-BE49-F238E27FC236}">
                  <a16:creationId xmlns:a16="http://schemas.microsoft.com/office/drawing/2014/main" id="{90C1D932-8DC2-EC4B-89F3-E72D74BB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582058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Freeform 733">
              <a:extLst>
                <a:ext uri="{FF2B5EF4-FFF2-40B4-BE49-F238E27FC236}">
                  <a16:creationId xmlns:a16="http://schemas.microsoft.com/office/drawing/2014/main" id="{16D50C4E-9F5C-D14A-BA13-728B575D6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Freeform 734">
              <a:extLst>
                <a:ext uri="{FF2B5EF4-FFF2-40B4-BE49-F238E27FC236}">
                  <a16:creationId xmlns:a16="http://schemas.microsoft.com/office/drawing/2014/main" id="{5F6AE654-3988-F94E-86D4-1C174AC02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Freeform 735">
              <a:extLst>
                <a:ext uri="{FF2B5EF4-FFF2-40B4-BE49-F238E27FC236}">
                  <a16:creationId xmlns:a16="http://schemas.microsoft.com/office/drawing/2014/main" id="{ABDAF2AE-5B4F-1B4A-9E30-834600743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5820587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Freeform 736">
              <a:extLst>
                <a:ext uri="{FF2B5EF4-FFF2-40B4-BE49-F238E27FC236}">
                  <a16:creationId xmlns:a16="http://schemas.microsoft.com/office/drawing/2014/main" id="{64ABD400-453A-2F4C-9B5B-8D35AA17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5820587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Freeform 737">
              <a:extLst>
                <a:ext uri="{FF2B5EF4-FFF2-40B4-BE49-F238E27FC236}">
                  <a16:creationId xmlns:a16="http://schemas.microsoft.com/office/drawing/2014/main" id="{CEEE45BC-C8DB-C54A-A013-735A5F792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582058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Freeform 738">
              <a:extLst>
                <a:ext uri="{FF2B5EF4-FFF2-40B4-BE49-F238E27FC236}">
                  <a16:creationId xmlns:a16="http://schemas.microsoft.com/office/drawing/2014/main" id="{9E23855D-2D45-6444-8E4E-84A8709AA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Freeform 739">
              <a:extLst>
                <a:ext uri="{FF2B5EF4-FFF2-40B4-BE49-F238E27FC236}">
                  <a16:creationId xmlns:a16="http://schemas.microsoft.com/office/drawing/2014/main" id="{8398E467-A45C-6F47-9BEC-BE44343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Freeform 740">
              <a:extLst>
                <a:ext uri="{FF2B5EF4-FFF2-40B4-BE49-F238E27FC236}">
                  <a16:creationId xmlns:a16="http://schemas.microsoft.com/office/drawing/2014/main" id="{84865119-C3D1-8C48-A82C-8B3BAE5C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5820587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Freeform 741">
              <a:extLst>
                <a:ext uri="{FF2B5EF4-FFF2-40B4-BE49-F238E27FC236}">
                  <a16:creationId xmlns:a16="http://schemas.microsoft.com/office/drawing/2014/main" id="{10FE608A-EE38-964D-B0B6-C83BFF99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Freeform 742">
              <a:extLst>
                <a:ext uri="{FF2B5EF4-FFF2-40B4-BE49-F238E27FC236}">
                  <a16:creationId xmlns:a16="http://schemas.microsoft.com/office/drawing/2014/main" id="{94E27D08-AAD3-A74E-BB9C-78196262C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Freeform 743">
              <a:extLst>
                <a:ext uri="{FF2B5EF4-FFF2-40B4-BE49-F238E27FC236}">
                  <a16:creationId xmlns:a16="http://schemas.microsoft.com/office/drawing/2014/main" id="{3F42F5E1-1010-554A-A030-DEEF96E5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582058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Freeform 744">
              <a:extLst>
                <a:ext uri="{FF2B5EF4-FFF2-40B4-BE49-F238E27FC236}">
                  <a16:creationId xmlns:a16="http://schemas.microsoft.com/office/drawing/2014/main" id="{2001C491-893D-1448-AFF1-DFE87A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5820587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Freeform 745">
              <a:extLst>
                <a:ext uri="{FF2B5EF4-FFF2-40B4-BE49-F238E27FC236}">
                  <a16:creationId xmlns:a16="http://schemas.microsoft.com/office/drawing/2014/main" id="{749C3770-D9E7-7C46-BF1E-7787D7CB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Freeform 746">
              <a:extLst>
                <a:ext uri="{FF2B5EF4-FFF2-40B4-BE49-F238E27FC236}">
                  <a16:creationId xmlns:a16="http://schemas.microsoft.com/office/drawing/2014/main" id="{4F5656DB-C55B-6741-BAA4-492712B98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5820587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39 h 99"/>
                <a:gd name="T6" fmla="*/ 60 w 119"/>
                <a:gd name="T7" fmla="*/ 98 h 99"/>
                <a:gd name="T8" fmla="*/ 118 w 119"/>
                <a:gd name="T9" fmla="*/ 39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60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Freeform 747">
              <a:extLst>
                <a:ext uri="{FF2B5EF4-FFF2-40B4-BE49-F238E27FC236}">
                  <a16:creationId xmlns:a16="http://schemas.microsoft.com/office/drawing/2014/main" id="{9AD1DADD-89B2-B444-95DD-72C0E4E8B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5820587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39 h 99"/>
                <a:gd name="T6" fmla="*/ 38 w 99"/>
                <a:gd name="T7" fmla="*/ 98 h 99"/>
                <a:gd name="T8" fmla="*/ 98 w 99"/>
                <a:gd name="T9" fmla="*/ 3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Freeform 748">
              <a:extLst>
                <a:ext uri="{FF2B5EF4-FFF2-40B4-BE49-F238E27FC236}">
                  <a16:creationId xmlns:a16="http://schemas.microsoft.com/office/drawing/2014/main" id="{79E155DE-4E6B-3947-BA2E-8E0B31055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5820587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8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Freeform 749">
              <a:extLst>
                <a:ext uri="{FF2B5EF4-FFF2-40B4-BE49-F238E27FC236}">
                  <a16:creationId xmlns:a16="http://schemas.microsoft.com/office/drawing/2014/main" id="{E2716389-363F-EC4B-B9AE-C7F8286E8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582058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9" y="98"/>
                    <a:pt x="118" y="78"/>
                    <a:pt x="118" y="39"/>
                  </a:cubicBezTo>
                  <a:cubicBezTo>
                    <a:pt x="118" y="1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Freeform 750">
              <a:extLst>
                <a:ext uri="{FF2B5EF4-FFF2-40B4-BE49-F238E27FC236}">
                  <a16:creationId xmlns:a16="http://schemas.microsoft.com/office/drawing/2014/main" id="{6FA64FDA-3540-E543-BE7E-C94C150F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5820587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Freeform 751">
              <a:extLst>
                <a:ext uri="{FF2B5EF4-FFF2-40B4-BE49-F238E27FC236}">
                  <a16:creationId xmlns:a16="http://schemas.microsoft.com/office/drawing/2014/main" id="{57F35161-149E-E140-860B-B4FF2E7B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Freeform 752">
              <a:extLst>
                <a:ext uri="{FF2B5EF4-FFF2-40B4-BE49-F238E27FC236}">
                  <a16:creationId xmlns:a16="http://schemas.microsoft.com/office/drawing/2014/main" id="{820581C4-C1E8-4A42-AA51-80A8AC37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582058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Freeform 753">
              <a:extLst>
                <a:ext uri="{FF2B5EF4-FFF2-40B4-BE49-F238E27FC236}">
                  <a16:creationId xmlns:a16="http://schemas.microsoft.com/office/drawing/2014/main" id="{06BBEC3B-1A0E-5445-A51B-D525D74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Freeform 754">
              <a:extLst>
                <a:ext uri="{FF2B5EF4-FFF2-40B4-BE49-F238E27FC236}">
                  <a16:creationId xmlns:a16="http://schemas.microsoft.com/office/drawing/2014/main" id="{10F5431A-4FA8-8C46-919E-CA1920CF7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5820587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Freeform 755">
              <a:extLst>
                <a:ext uri="{FF2B5EF4-FFF2-40B4-BE49-F238E27FC236}">
                  <a16:creationId xmlns:a16="http://schemas.microsoft.com/office/drawing/2014/main" id="{E9BB355B-6DB0-A747-8854-ED203FB18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582058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Freeform 756">
              <a:extLst>
                <a:ext uri="{FF2B5EF4-FFF2-40B4-BE49-F238E27FC236}">
                  <a16:creationId xmlns:a16="http://schemas.microsoft.com/office/drawing/2014/main" id="{99A8E1B9-5739-1247-99DC-DD5A110BF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Freeform 757">
              <a:extLst>
                <a:ext uri="{FF2B5EF4-FFF2-40B4-BE49-F238E27FC236}">
                  <a16:creationId xmlns:a16="http://schemas.microsoft.com/office/drawing/2014/main" id="{468750C5-3B1D-6547-85F3-75F3AE5CA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582058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Freeform 758">
              <a:extLst>
                <a:ext uri="{FF2B5EF4-FFF2-40B4-BE49-F238E27FC236}">
                  <a16:creationId xmlns:a16="http://schemas.microsoft.com/office/drawing/2014/main" id="{9AD2002A-1BED-0C44-ADFC-6FBBC9A2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582058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Freeform 759">
              <a:extLst>
                <a:ext uri="{FF2B5EF4-FFF2-40B4-BE49-F238E27FC236}">
                  <a16:creationId xmlns:a16="http://schemas.microsoft.com/office/drawing/2014/main" id="{3B3C146B-4F7D-1B4F-BF10-1600DA921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Freeform 760">
              <a:extLst>
                <a:ext uri="{FF2B5EF4-FFF2-40B4-BE49-F238E27FC236}">
                  <a16:creationId xmlns:a16="http://schemas.microsoft.com/office/drawing/2014/main" id="{D43A1394-7B67-7C43-BA66-813C8D61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582058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Freeform 761">
              <a:extLst>
                <a:ext uri="{FF2B5EF4-FFF2-40B4-BE49-F238E27FC236}">
                  <a16:creationId xmlns:a16="http://schemas.microsoft.com/office/drawing/2014/main" id="{BDBEB0AB-DD4A-9146-BED0-6A99B9F9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Freeform 762">
              <a:extLst>
                <a:ext uri="{FF2B5EF4-FFF2-40B4-BE49-F238E27FC236}">
                  <a16:creationId xmlns:a16="http://schemas.microsoft.com/office/drawing/2014/main" id="{0002DEBC-1851-4947-8C48-596216D1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5820587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Freeform 763">
              <a:extLst>
                <a:ext uri="{FF2B5EF4-FFF2-40B4-BE49-F238E27FC236}">
                  <a16:creationId xmlns:a16="http://schemas.microsoft.com/office/drawing/2014/main" id="{24743BEE-E0BB-4441-BA06-CEC99E89C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582058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Freeform 764">
              <a:extLst>
                <a:ext uri="{FF2B5EF4-FFF2-40B4-BE49-F238E27FC236}">
                  <a16:creationId xmlns:a16="http://schemas.microsoft.com/office/drawing/2014/main" id="{CE07602A-8E3F-0E4B-8F05-FB46C2178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582058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Freeform 765">
              <a:extLst>
                <a:ext uri="{FF2B5EF4-FFF2-40B4-BE49-F238E27FC236}">
                  <a16:creationId xmlns:a16="http://schemas.microsoft.com/office/drawing/2014/main" id="{904CA951-8E5F-4C45-89D4-6EA64B521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Freeform 766">
              <a:extLst>
                <a:ext uri="{FF2B5EF4-FFF2-40B4-BE49-F238E27FC236}">
                  <a16:creationId xmlns:a16="http://schemas.microsoft.com/office/drawing/2014/main" id="{BE7E7E51-514D-2642-B84A-CA2985F8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582058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Freeform 767">
              <a:extLst>
                <a:ext uri="{FF2B5EF4-FFF2-40B4-BE49-F238E27FC236}">
                  <a16:creationId xmlns:a16="http://schemas.microsoft.com/office/drawing/2014/main" id="{F2F8DFF6-DD17-F643-A157-C48845251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079" y="582058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Freeform 768">
              <a:extLst>
                <a:ext uri="{FF2B5EF4-FFF2-40B4-BE49-F238E27FC236}">
                  <a16:creationId xmlns:a16="http://schemas.microsoft.com/office/drawing/2014/main" id="{09D6BC82-FEFA-D74F-A120-356DF85B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17" y="582058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Freeform 769">
              <a:extLst>
                <a:ext uri="{FF2B5EF4-FFF2-40B4-BE49-F238E27FC236}">
                  <a16:creationId xmlns:a16="http://schemas.microsoft.com/office/drawing/2014/main" id="{0B1A0917-26F3-1845-8B90-65463992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Freeform 770">
              <a:extLst>
                <a:ext uri="{FF2B5EF4-FFF2-40B4-BE49-F238E27FC236}">
                  <a16:creationId xmlns:a16="http://schemas.microsoft.com/office/drawing/2014/main" id="{DF0A2A75-64F5-6B4F-A852-5326E5D0E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Freeform 771">
              <a:extLst>
                <a:ext uri="{FF2B5EF4-FFF2-40B4-BE49-F238E27FC236}">
                  <a16:creationId xmlns:a16="http://schemas.microsoft.com/office/drawing/2014/main" id="{3E4A02C3-66D4-3A44-A9EB-E20ABC94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582058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Freeform 772">
              <a:extLst>
                <a:ext uri="{FF2B5EF4-FFF2-40B4-BE49-F238E27FC236}">
                  <a16:creationId xmlns:a16="http://schemas.microsoft.com/office/drawing/2014/main" id="{F215B9EF-DB5A-C444-90A8-14C50C80D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Freeform 773">
              <a:extLst>
                <a:ext uri="{FF2B5EF4-FFF2-40B4-BE49-F238E27FC236}">
                  <a16:creationId xmlns:a16="http://schemas.microsoft.com/office/drawing/2014/main" id="{339AB7A5-555D-8446-AFF1-D351857C1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Freeform 774">
              <a:extLst>
                <a:ext uri="{FF2B5EF4-FFF2-40B4-BE49-F238E27FC236}">
                  <a16:creationId xmlns:a16="http://schemas.microsoft.com/office/drawing/2014/main" id="{DAD55857-89D0-CE49-9899-7B921614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5820587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39 h 99"/>
                <a:gd name="T6" fmla="*/ 59 w 120"/>
                <a:gd name="T7" fmla="*/ 98 h 99"/>
                <a:gd name="T8" fmla="*/ 119 w 120"/>
                <a:gd name="T9" fmla="*/ 3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9" y="78"/>
                    <a:pt x="119" y="39"/>
                  </a:cubicBezTo>
                  <a:cubicBezTo>
                    <a:pt x="119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Freeform 775">
              <a:extLst>
                <a:ext uri="{FF2B5EF4-FFF2-40B4-BE49-F238E27FC236}">
                  <a16:creationId xmlns:a16="http://schemas.microsoft.com/office/drawing/2014/main" id="{8982374C-0B7B-3A4D-8219-5283CFE5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582058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Freeform 776">
              <a:extLst>
                <a:ext uri="{FF2B5EF4-FFF2-40B4-BE49-F238E27FC236}">
                  <a16:creationId xmlns:a16="http://schemas.microsoft.com/office/drawing/2014/main" id="{27F03669-44AD-C442-A754-5D7761FB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Freeform 777">
              <a:extLst>
                <a:ext uri="{FF2B5EF4-FFF2-40B4-BE49-F238E27FC236}">
                  <a16:creationId xmlns:a16="http://schemas.microsoft.com/office/drawing/2014/main" id="{04E34A72-85C8-9046-96B4-065855ED3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5820587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Freeform 778">
              <a:extLst>
                <a:ext uri="{FF2B5EF4-FFF2-40B4-BE49-F238E27FC236}">
                  <a16:creationId xmlns:a16="http://schemas.microsoft.com/office/drawing/2014/main" id="{45ECA792-E135-D74C-A3C3-50FCAF0F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582058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Freeform 779">
              <a:extLst>
                <a:ext uri="{FF2B5EF4-FFF2-40B4-BE49-F238E27FC236}">
                  <a16:creationId xmlns:a16="http://schemas.microsoft.com/office/drawing/2014/main" id="{7AA15A61-E5DE-D347-B0E3-DD9A2576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Freeform 780">
              <a:extLst>
                <a:ext uri="{FF2B5EF4-FFF2-40B4-BE49-F238E27FC236}">
                  <a16:creationId xmlns:a16="http://schemas.microsoft.com/office/drawing/2014/main" id="{75F0A807-B1A8-DF49-947A-0B27C5BD9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582058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Freeform 781">
              <a:extLst>
                <a:ext uri="{FF2B5EF4-FFF2-40B4-BE49-F238E27FC236}">
                  <a16:creationId xmlns:a16="http://schemas.microsoft.com/office/drawing/2014/main" id="{C6E6EFA8-83FF-BC45-BA1E-632771298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582058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Freeform 782">
              <a:extLst>
                <a:ext uri="{FF2B5EF4-FFF2-40B4-BE49-F238E27FC236}">
                  <a16:creationId xmlns:a16="http://schemas.microsoft.com/office/drawing/2014/main" id="{66CF71CA-BC65-514F-8D26-BF3197C1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5820587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Freeform 783">
              <a:extLst>
                <a:ext uri="{FF2B5EF4-FFF2-40B4-BE49-F238E27FC236}">
                  <a16:creationId xmlns:a16="http://schemas.microsoft.com/office/drawing/2014/main" id="{F12C2D3D-56AC-1449-A626-90DBCBAE7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582058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Freeform 784">
              <a:extLst>
                <a:ext uri="{FF2B5EF4-FFF2-40B4-BE49-F238E27FC236}">
                  <a16:creationId xmlns:a16="http://schemas.microsoft.com/office/drawing/2014/main" id="{85720603-9C20-0E4C-8044-2E2ED56D4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Freeform 785">
              <a:extLst>
                <a:ext uri="{FF2B5EF4-FFF2-40B4-BE49-F238E27FC236}">
                  <a16:creationId xmlns:a16="http://schemas.microsoft.com/office/drawing/2014/main" id="{BC57D37E-8AA8-954E-A0A3-77A0B8B4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582058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Freeform 786">
              <a:extLst>
                <a:ext uri="{FF2B5EF4-FFF2-40B4-BE49-F238E27FC236}">
                  <a16:creationId xmlns:a16="http://schemas.microsoft.com/office/drawing/2014/main" id="{BCA6D99C-3D54-094B-B840-A58E03BE8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5820587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" name="Freeform 787">
              <a:extLst>
                <a:ext uri="{FF2B5EF4-FFF2-40B4-BE49-F238E27FC236}">
                  <a16:creationId xmlns:a16="http://schemas.microsoft.com/office/drawing/2014/main" id="{1102D0EB-5E72-5444-B764-96604930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582058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7" name="Freeform 788">
              <a:extLst>
                <a:ext uri="{FF2B5EF4-FFF2-40B4-BE49-F238E27FC236}">
                  <a16:creationId xmlns:a16="http://schemas.microsoft.com/office/drawing/2014/main" id="{37979A33-C749-0748-B38B-A9E69872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5958489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" name="Freeform 789">
              <a:extLst>
                <a:ext uri="{FF2B5EF4-FFF2-40B4-BE49-F238E27FC236}">
                  <a16:creationId xmlns:a16="http://schemas.microsoft.com/office/drawing/2014/main" id="{C66F5DD6-3C06-9944-9F4D-0150E92E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5958489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59 h 99"/>
                <a:gd name="T6" fmla="*/ 60 w 99"/>
                <a:gd name="T7" fmla="*/ 98 h 99"/>
                <a:gd name="T8" fmla="*/ 98 w 99"/>
                <a:gd name="T9" fmla="*/ 5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6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" name="Freeform 790">
              <a:extLst>
                <a:ext uri="{FF2B5EF4-FFF2-40B4-BE49-F238E27FC236}">
                  <a16:creationId xmlns:a16="http://schemas.microsoft.com/office/drawing/2014/main" id="{D903080A-A9CE-314A-BDAC-9E6A9132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595848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" name="Freeform 791">
              <a:extLst>
                <a:ext uri="{FF2B5EF4-FFF2-40B4-BE49-F238E27FC236}">
                  <a16:creationId xmlns:a16="http://schemas.microsoft.com/office/drawing/2014/main" id="{152B1042-146F-6E4B-ABD4-E2A6CDF70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5958489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Freeform 792">
              <a:extLst>
                <a:ext uri="{FF2B5EF4-FFF2-40B4-BE49-F238E27FC236}">
                  <a16:creationId xmlns:a16="http://schemas.microsoft.com/office/drawing/2014/main" id="{18DEB022-422C-484E-83C4-EA97FB466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595848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Freeform 793">
              <a:extLst>
                <a:ext uri="{FF2B5EF4-FFF2-40B4-BE49-F238E27FC236}">
                  <a16:creationId xmlns:a16="http://schemas.microsoft.com/office/drawing/2014/main" id="{89748EC8-55A8-5D40-8988-4BEE480CB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595848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Freeform 794">
              <a:extLst>
                <a:ext uri="{FF2B5EF4-FFF2-40B4-BE49-F238E27FC236}">
                  <a16:creationId xmlns:a16="http://schemas.microsoft.com/office/drawing/2014/main" id="{378E3451-3523-ED4C-B9C5-8BBA2EFF0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Freeform 795">
              <a:extLst>
                <a:ext uri="{FF2B5EF4-FFF2-40B4-BE49-F238E27FC236}">
                  <a16:creationId xmlns:a16="http://schemas.microsoft.com/office/drawing/2014/main" id="{97071E4F-CAE0-C347-B446-CD1E90BED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5958489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Freeform 796">
              <a:extLst>
                <a:ext uri="{FF2B5EF4-FFF2-40B4-BE49-F238E27FC236}">
                  <a16:creationId xmlns:a16="http://schemas.microsoft.com/office/drawing/2014/main" id="{F5544FEF-3F92-7849-B5D4-D5970C49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5958489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Freeform 797">
              <a:extLst>
                <a:ext uri="{FF2B5EF4-FFF2-40B4-BE49-F238E27FC236}">
                  <a16:creationId xmlns:a16="http://schemas.microsoft.com/office/drawing/2014/main" id="{3458B5AA-6365-6943-B107-5698FCE80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595848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Freeform 798">
              <a:extLst>
                <a:ext uri="{FF2B5EF4-FFF2-40B4-BE49-F238E27FC236}">
                  <a16:creationId xmlns:a16="http://schemas.microsoft.com/office/drawing/2014/main" id="{78C9B442-FC5F-3A4F-8DFD-AEE1B5437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595848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Freeform 799">
              <a:extLst>
                <a:ext uri="{FF2B5EF4-FFF2-40B4-BE49-F238E27FC236}">
                  <a16:creationId xmlns:a16="http://schemas.microsoft.com/office/drawing/2014/main" id="{DB215CFF-E496-C248-BDCE-6084E0CE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Freeform 800">
              <a:extLst>
                <a:ext uri="{FF2B5EF4-FFF2-40B4-BE49-F238E27FC236}">
                  <a16:creationId xmlns:a16="http://schemas.microsoft.com/office/drawing/2014/main" id="{44EAF857-C2FA-B74F-A721-F19474B6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5958489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Freeform 801">
              <a:extLst>
                <a:ext uri="{FF2B5EF4-FFF2-40B4-BE49-F238E27FC236}">
                  <a16:creationId xmlns:a16="http://schemas.microsoft.com/office/drawing/2014/main" id="{2320C688-70C8-A142-96E7-A251FED69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595848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Freeform 802">
              <a:extLst>
                <a:ext uri="{FF2B5EF4-FFF2-40B4-BE49-F238E27FC236}">
                  <a16:creationId xmlns:a16="http://schemas.microsoft.com/office/drawing/2014/main" id="{3134B13D-0B5B-F14B-8CA9-661595B49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Freeform 803">
              <a:extLst>
                <a:ext uri="{FF2B5EF4-FFF2-40B4-BE49-F238E27FC236}">
                  <a16:creationId xmlns:a16="http://schemas.microsoft.com/office/drawing/2014/main" id="{C8883050-0C1B-2240-A3F2-DCA5B2546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595848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Freeform 804">
              <a:extLst>
                <a:ext uri="{FF2B5EF4-FFF2-40B4-BE49-F238E27FC236}">
                  <a16:creationId xmlns:a16="http://schemas.microsoft.com/office/drawing/2014/main" id="{B3EE0C77-3F84-3A47-8900-0CB4583F8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5958489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Freeform 805">
              <a:extLst>
                <a:ext uri="{FF2B5EF4-FFF2-40B4-BE49-F238E27FC236}">
                  <a16:creationId xmlns:a16="http://schemas.microsoft.com/office/drawing/2014/main" id="{A8E4FB8F-495D-D64D-B973-ED607F26C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Freeform 806">
              <a:extLst>
                <a:ext uri="{FF2B5EF4-FFF2-40B4-BE49-F238E27FC236}">
                  <a16:creationId xmlns:a16="http://schemas.microsoft.com/office/drawing/2014/main" id="{CB539379-06E3-9143-870B-5CED832DB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5958489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59 h 99"/>
                <a:gd name="T6" fmla="*/ 60 w 119"/>
                <a:gd name="T7" fmla="*/ 98 h 99"/>
                <a:gd name="T8" fmla="*/ 118 w 119"/>
                <a:gd name="T9" fmla="*/ 59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60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Freeform 807">
              <a:extLst>
                <a:ext uri="{FF2B5EF4-FFF2-40B4-BE49-F238E27FC236}">
                  <a16:creationId xmlns:a16="http://schemas.microsoft.com/office/drawing/2014/main" id="{41FADEBD-5A17-C94A-8ED8-5CD7AA1D4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5958489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59 h 99"/>
                <a:gd name="T6" fmla="*/ 38 w 99"/>
                <a:gd name="T7" fmla="*/ 98 h 99"/>
                <a:gd name="T8" fmla="*/ 98 w 99"/>
                <a:gd name="T9" fmla="*/ 5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Freeform 808">
              <a:extLst>
                <a:ext uri="{FF2B5EF4-FFF2-40B4-BE49-F238E27FC236}">
                  <a16:creationId xmlns:a16="http://schemas.microsoft.com/office/drawing/2014/main" id="{B0EE89DF-ED9B-9A42-9392-8D00334A5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5958489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8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Freeform 809">
              <a:extLst>
                <a:ext uri="{FF2B5EF4-FFF2-40B4-BE49-F238E27FC236}">
                  <a16:creationId xmlns:a16="http://schemas.microsoft.com/office/drawing/2014/main" id="{E0C48F6D-441B-3446-9010-17CBFB5DF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595848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9" y="98"/>
                    <a:pt x="118" y="79"/>
                    <a:pt x="118" y="59"/>
                  </a:cubicBezTo>
                  <a:cubicBezTo>
                    <a:pt x="118" y="2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Freeform 810">
              <a:extLst>
                <a:ext uri="{FF2B5EF4-FFF2-40B4-BE49-F238E27FC236}">
                  <a16:creationId xmlns:a16="http://schemas.microsoft.com/office/drawing/2014/main" id="{93CF391B-0981-6E48-90DB-312B07076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5958489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Freeform 811">
              <a:extLst>
                <a:ext uri="{FF2B5EF4-FFF2-40B4-BE49-F238E27FC236}">
                  <a16:creationId xmlns:a16="http://schemas.microsoft.com/office/drawing/2014/main" id="{1EB50132-6FB8-FB43-A396-1F8A095B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Freeform 812">
              <a:extLst>
                <a:ext uri="{FF2B5EF4-FFF2-40B4-BE49-F238E27FC236}">
                  <a16:creationId xmlns:a16="http://schemas.microsoft.com/office/drawing/2014/main" id="{D242B61E-F404-E646-AEE4-C4C33014D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595848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Freeform 813">
              <a:extLst>
                <a:ext uri="{FF2B5EF4-FFF2-40B4-BE49-F238E27FC236}">
                  <a16:creationId xmlns:a16="http://schemas.microsoft.com/office/drawing/2014/main" id="{D868CD1D-A40B-4041-8FF4-789A99E4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595848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Freeform 814">
              <a:extLst>
                <a:ext uri="{FF2B5EF4-FFF2-40B4-BE49-F238E27FC236}">
                  <a16:creationId xmlns:a16="http://schemas.microsoft.com/office/drawing/2014/main" id="{6865EB95-4984-FD49-9DF9-B94D844E0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5958489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Freeform 815">
              <a:extLst>
                <a:ext uri="{FF2B5EF4-FFF2-40B4-BE49-F238E27FC236}">
                  <a16:creationId xmlns:a16="http://schemas.microsoft.com/office/drawing/2014/main" id="{6820BAA9-5FCB-FF40-B691-A9C7C27A1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595848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Freeform 816">
              <a:extLst>
                <a:ext uri="{FF2B5EF4-FFF2-40B4-BE49-F238E27FC236}">
                  <a16:creationId xmlns:a16="http://schemas.microsoft.com/office/drawing/2014/main" id="{647A96A6-1149-4A46-8082-F31ACED72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Freeform 817">
              <a:extLst>
                <a:ext uri="{FF2B5EF4-FFF2-40B4-BE49-F238E27FC236}">
                  <a16:creationId xmlns:a16="http://schemas.microsoft.com/office/drawing/2014/main" id="{34CAFD94-1A67-8A4B-B98E-DE802056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595848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Freeform 818">
              <a:extLst>
                <a:ext uri="{FF2B5EF4-FFF2-40B4-BE49-F238E27FC236}">
                  <a16:creationId xmlns:a16="http://schemas.microsoft.com/office/drawing/2014/main" id="{A123AC19-90F7-D04B-B8C1-AAC16FCBB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5958489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Freeform 819">
              <a:extLst>
                <a:ext uri="{FF2B5EF4-FFF2-40B4-BE49-F238E27FC236}">
                  <a16:creationId xmlns:a16="http://schemas.microsoft.com/office/drawing/2014/main" id="{B5D6353A-20D5-3347-9A49-5B7FC696F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Freeform 820">
              <a:extLst>
                <a:ext uri="{FF2B5EF4-FFF2-40B4-BE49-F238E27FC236}">
                  <a16:creationId xmlns:a16="http://schemas.microsoft.com/office/drawing/2014/main" id="{8AFCF987-351E-AA47-A3F7-5DDAB40B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595848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Freeform 821">
              <a:extLst>
                <a:ext uri="{FF2B5EF4-FFF2-40B4-BE49-F238E27FC236}">
                  <a16:creationId xmlns:a16="http://schemas.microsoft.com/office/drawing/2014/main" id="{A804FBF9-D55D-A74B-A33E-23379B6D2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595848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Freeform 822">
              <a:extLst>
                <a:ext uri="{FF2B5EF4-FFF2-40B4-BE49-F238E27FC236}">
                  <a16:creationId xmlns:a16="http://schemas.microsoft.com/office/drawing/2014/main" id="{039ED780-3FE5-FF40-A40C-FD64440A3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5958489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Freeform 823">
              <a:extLst>
                <a:ext uri="{FF2B5EF4-FFF2-40B4-BE49-F238E27FC236}">
                  <a16:creationId xmlns:a16="http://schemas.microsoft.com/office/drawing/2014/main" id="{D091FA40-B925-614D-91FD-B10C4E868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595848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Freeform 824">
              <a:extLst>
                <a:ext uri="{FF2B5EF4-FFF2-40B4-BE49-F238E27FC236}">
                  <a16:creationId xmlns:a16="http://schemas.microsoft.com/office/drawing/2014/main" id="{D2A56425-49AB-7842-8891-FFB4AEB1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5958489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Freeform 825">
              <a:extLst>
                <a:ext uri="{FF2B5EF4-FFF2-40B4-BE49-F238E27FC236}">
                  <a16:creationId xmlns:a16="http://schemas.microsoft.com/office/drawing/2014/main" id="{BD37F9AC-E05C-E44B-8493-FB4CC2CF5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Freeform 826">
              <a:extLst>
                <a:ext uri="{FF2B5EF4-FFF2-40B4-BE49-F238E27FC236}">
                  <a16:creationId xmlns:a16="http://schemas.microsoft.com/office/drawing/2014/main" id="{ACD63246-394C-334C-B5F5-C47AE38E6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595848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Freeform 827">
              <a:extLst>
                <a:ext uri="{FF2B5EF4-FFF2-40B4-BE49-F238E27FC236}">
                  <a16:creationId xmlns:a16="http://schemas.microsoft.com/office/drawing/2014/main" id="{495B7F01-2CFC-6348-BBD3-819D0FFFC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595848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Freeform 828">
              <a:extLst>
                <a:ext uri="{FF2B5EF4-FFF2-40B4-BE49-F238E27FC236}">
                  <a16:creationId xmlns:a16="http://schemas.microsoft.com/office/drawing/2014/main" id="{6306E42C-DC83-9C4F-8401-67D01BC6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Freeform 829">
              <a:extLst>
                <a:ext uri="{FF2B5EF4-FFF2-40B4-BE49-F238E27FC236}">
                  <a16:creationId xmlns:a16="http://schemas.microsoft.com/office/drawing/2014/main" id="{8864D23C-180D-D844-8858-ADC82FFC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595848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Freeform 830">
              <a:extLst>
                <a:ext uri="{FF2B5EF4-FFF2-40B4-BE49-F238E27FC236}">
                  <a16:creationId xmlns:a16="http://schemas.microsoft.com/office/drawing/2014/main" id="{E5D033CB-03DB-0542-95BF-E935F3AFF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595848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Freeform 831">
              <a:extLst>
                <a:ext uri="{FF2B5EF4-FFF2-40B4-BE49-F238E27FC236}">
                  <a16:creationId xmlns:a16="http://schemas.microsoft.com/office/drawing/2014/main" id="{98749D0A-BF81-5248-82D5-8AF4B83F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Freeform 832">
              <a:extLst>
                <a:ext uri="{FF2B5EF4-FFF2-40B4-BE49-F238E27FC236}">
                  <a16:creationId xmlns:a16="http://schemas.microsoft.com/office/drawing/2014/main" id="{B876EFBB-EAF9-8F4D-BEEF-71BADE6E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5958489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59 h 99"/>
                <a:gd name="T6" fmla="*/ 59 w 120"/>
                <a:gd name="T7" fmla="*/ 98 h 99"/>
                <a:gd name="T8" fmla="*/ 119 w 120"/>
                <a:gd name="T9" fmla="*/ 5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9" y="79"/>
                    <a:pt x="119" y="59"/>
                  </a:cubicBezTo>
                  <a:cubicBezTo>
                    <a:pt x="119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Freeform 833">
              <a:extLst>
                <a:ext uri="{FF2B5EF4-FFF2-40B4-BE49-F238E27FC236}">
                  <a16:creationId xmlns:a16="http://schemas.microsoft.com/office/drawing/2014/main" id="{EBFE2D51-6DC0-3D48-B3D3-A5E9AA254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5958489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Freeform 834">
              <a:extLst>
                <a:ext uri="{FF2B5EF4-FFF2-40B4-BE49-F238E27FC236}">
                  <a16:creationId xmlns:a16="http://schemas.microsoft.com/office/drawing/2014/main" id="{5A98600A-06C4-9643-B4D4-D18F9837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Freeform 835">
              <a:extLst>
                <a:ext uri="{FF2B5EF4-FFF2-40B4-BE49-F238E27FC236}">
                  <a16:creationId xmlns:a16="http://schemas.microsoft.com/office/drawing/2014/main" id="{BBE85084-4009-FC47-994B-2C338651C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5958489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Freeform 836">
              <a:extLst>
                <a:ext uri="{FF2B5EF4-FFF2-40B4-BE49-F238E27FC236}">
                  <a16:creationId xmlns:a16="http://schemas.microsoft.com/office/drawing/2014/main" id="{501835AA-77EC-B240-A194-C4F3B23A7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595848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Freeform 837">
              <a:extLst>
                <a:ext uri="{FF2B5EF4-FFF2-40B4-BE49-F238E27FC236}">
                  <a16:creationId xmlns:a16="http://schemas.microsoft.com/office/drawing/2014/main" id="{F08F1D62-5785-6744-8A53-64C06A11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Freeform 838">
              <a:extLst>
                <a:ext uri="{FF2B5EF4-FFF2-40B4-BE49-F238E27FC236}">
                  <a16:creationId xmlns:a16="http://schemas.microsoft.com/office/drawing/2014/main" id="{1423E815-8EC6-9140-8AA7-EDF7F6A10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595848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Freeform 839">
              <a:extLst>
                <a:ext uri="{FF2B5EF4-FFF2-40B4-BE49-F238E27FC236}">
                  <a16:creationId xmlns:a16="http://schemas.microsoft.com/office/drawing/2014/main" id="{A6D0F191-D559-5B42-8EA5-583B1E8C5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5958489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Freeform 840">
              <a:extLst>
                <a:ext uri="{FF2B5EF4-FFF2-40B4-BE49-F238E27FC236}">
                  <a16:creationId xmlns:a16="http://schemas.microsoft.com/office/drawing/2014/main" id="{3940E933-1A5F-1549-B61D-FE68F82C6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5958489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Freeform 841">
              <a:extLst>
                <a:ext uri="{FF2B5EF4-FFF2-40B4-BE49-F238E27FC236}">
                  <a16:creationId xmlns:a16="http://schemas.microsoft.com/office/drawing/2014/main" id="{850C605E-11A5-3349-B386-C6E8CC2E9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595848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Freeform 842">
              <a:extLst>
                <a:ext uri="{FF2B5EF4-FFF2-40B4-BE49-F238E27FC236}">
                  <a16:creationId xmlns:a16="http://schemas.microsoft.com/office/drawing/2014/main" id="{42C0134E-DE21-D847-B4CB-2E0AD731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Freeform 843">
              <a:extLst>
                <a:ext uri="{FF2B5EF4-FFF2-40B4-BE49-F238E27FC236}">
                  <a16:creationId xmlns:a16="http://schemas.microsoft.com/office/drawing/2014/main" id="{E5AAE73B-BB5B-1043-8117-940C20D1A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595848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Freeform 844">
              <a:extLst>
                <a:ext uri="{FF2B5EF4-FFF2-40B4-BE49-F238E27FC236}">
                  <a16:creationId xmlns:a16="http://schemas.microsoft.com/office/drawing/2014/main" id="{08899D84-E820-C246-9E33-26DCBDD8A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5958489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Freeform 845">
              <a:extLst>
                <a:ext uri="{FF2B5EF4-FFF2-40B4-BE49-F238E27FC236}">
                  <a16:creationId xmlns:a16="http://schemas.microsoft.com/office/drawing/2014/main" id="{6C75609C-5E25-9B4C-B747-7DD784ECD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595848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Freeform 846">
              <a:extLst>
                <a:ext uri="{FF2B5EF4-FFF2-40B4-BE49-F238E27FC236}">
                  <a16:creationId xmlns:a16="http://schemas.microsoft.com/office/drawing/2014/main" id="{8C6A304F-1B9D-6846-B2C0-429CF1DBF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595848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Freeform 847">
              <a:extLst>
                <a:ext uri="{FF2B5EF4-FFF2-40B4-BE49-F238E27FC236}">
                  <a16:creationId xmlns:a16="http://schemas.microsoft.com/office/drawing/2014/main" id="{E760283F-9121-524F-881E-A3B7B9D6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6096389"/>
              <a:ext cx="120108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Freeform 848">
              <a:extLst>
                <a:ext uri="{FF2B5EF4-FFF2-40B4-BE49-F238E27FC236}">
                  <a16:creationId xmlns:a16="http://schemas.microsoft.com/office/drawing/2014/main" id="{B8AE5046-EC81-694C-9E17-5F7E6BB7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6096389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Freeform 849">
              <a:extLst>
                <a:ext uri="{FF2B5EF4-FFF2-40B4-BE49-F238E27FC236}">
                  <a16:creationId xmlns:a16="http://schemas.microsoft.com/office/drawing/2014/main" id="{2053A9C2-AEC8-3E4A-B4BA-0F18DB58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6096389"/>
              <a:ext cx="102312" cy="120108"/>
            </a:xfrm>
            <a:custGeom>
              <a:avLst/>
              <a:gdLst>
                <a:gd name="T0" fmla="*/ 59 w 100"/>
                <a:gd name="T1" fmla="*/ 0 h 118"/>
                <a:gd name="T2" fmla="*/ 59 w 100"/>
                <a:gd name="T3" fmla="*/ 0 h 118"/>
                <a:gd name="T4" fmla="*/ 0 w 100"/>
                <a:gd name="T5" fmla="*/ 59 h 118"/>
                <a:gd name="T6" fmla="*/ 59 w 100"/>
                <a:gd name="T7" fmla="*/ 117 h 118"/>
                <a:gd name="T8" fmla="*/ 99 w 100"/>
                <a:gd name="T9" fmla="*/ 59 h 118"/>
                <a:gd name="T10" fmla="*/ 5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Freeform 850">
              <a:extLst>
                <a:ext uri="{FF2B5EF4-FFF2-40B4-BE49-F238E27FC236}">
                  <a16:creationId xmlns:a16="http://schemas.microsoft.com/office/drawing/2014/main" id="{0BF31D31-8B64-5A44-9175-2F8E8FAF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6096389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Freeform 851">
              <a:extLst>
                <a:ext uri="{FF2B5EF4-FFF2-40B4-BE49-F238E27FC236}">
                  <a16:creationId xmlns:a16="http://schemas.microsoft.com/office/drawing/2014/main" id="{E20DE972-C4BF-F646-AC88-36A2A208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6096389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Freeform 852">
              <a:extLst>
                <a:ext uri="{FF2B5EF4-FFF2-40B4-BE49-F238E27FC236}">
                  <a16:creationId xmlns:a16="http://schemas.microsoft.com/office/drawing/2014/main" id="{146011DA-1D29-FA4C-B200-D6CAE8939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Freeform 853">
              <a:extLst>
                <a:ext uri="{FF2B5EF4-FFF2-40B4-BE49-F238E27FC236}">
                  <a16:creationId xmlns:a16="http://schemas.microsoft.com/office/drawing/2014/main" id="{DFF1B256-D749-EC44-A86A-0E80CF2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6096389"/>
              <a:ext cx="120108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Freeform 854">
              <a:extLst>
                <a:ext uri="{FF2B5EF4-FFF2-40B4-BE49-F238E27FC236}">
                  <a16:creationId xmlns:a16="http://schemas.microsoft.com/office/drawing/2014/main" id="{292E32C3-683D-634E-9FE9-94E0DD67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6096389"/>
              <a:ext cx="97865" cy="120108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Freeform 855">
              <a:extLst>
                <a:ext uri="{FF2B5EF4-FFF2-40B4-BE49-F238E27FC236}">
                  <a16:creationId xmlns:a16="http://schemas.microsoft.com/office/drawing/2014/main" id="{F14AFE83-4A90-F346-82AE-DF1CDD6A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6096389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118" y="7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Freeform 856">
              <a:extLst>
                <a:ext uri="{FF2B5EF4-FFF2-40B4-BE49-F238E27FC236}">
                  <a16:creationId xmlns:a16="http://schemas.microsoft.com/office/drawing/2014/main" id="{13197CEE-863E-2142-A236-4FFABC64E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6096389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Freeform 857">
              <a:extLst>
                <a:ext uri="{FF2B5EF4-FFF2-40B4-BE49-F238E27FC236}">
                  <a16:creationId xmlns:a16="http://schemas.microsoft.com/office/drawing/2014/main" id="{75A517D4-5E99-E14F-9D40-9D1E94BDF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Freeform 858">
              <a:extLst>
                <a:ext uri="{FF2B5EF4-FFF2-40B4-BE49-F238E27FC236}">
                  <a16:creationId xmlns:a16="http://schemas.microsoft.com/office/drawing/2014/main" id="{F059C26E-5878-9D4D-B55F-6C21A395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6096389"/>
              <a:ext cx="120106" cy="120108"/>
            </a:xfrm>
            <a:custGeom>
              <a:avLst/>
              <a:gdLst>
                <a:gd name="T0" fmla="*/ 59 w 118"/>
                <a:gd name="T1" fmla="*/ 0 h 118"/>
                <a:gd name="T2" fmla="*/ 59 w 118"/>
                <a:gd name="T3" fmla="*/ 0 h 118"/>
                <a:gd name="T4" fmla="*/ 0 w 118"/>
                <a:gd name="T5" fmla="*/ 59 h 118"/>
                <a:gd name="T6" fmla="*/ 59 w 118"/>
                <a:gd name="T7" fmla="*/ 117 h 118"/>
                <a:gd name="T8" fmla="*/ 117 w 118"/>
                <a:gd name="T9" fmla="*/ 59 h 118"/>
                <a:gd name="T10" fmla="*/ 59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117" y="7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Freeform 859">
              <a:extLst>
                <a:ext uri="{FF2B5EF4-FFF2-40B4-BE49-F238E27FC236}">
                  <a16:creationId xmlns:a16="http://schemas.microsoft.com/office/drawing/2014/main" id="{98189763-A309-6E44-BEF1-0242C9324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6096389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Freeform 860">
              <a:extLst>
                <a:ext uri="{FF2B5EF4-FFF2-40B4-BE49-F238E27FC236}">
                  <a16:creationId xmlns:a16="http://schemas.microsoft.com/office/drawing/2014/main" id="{09E7B9A4-9AD2-0448-84AB-9842109E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Freeform 861">
              <a:extLst>
                <a:ext uri="{FF2B5EF4-FFF2-40B4-BE49-F238E27FC236}">
                  <a16:creationId xmlns:a16="http://schemas.microsoft.com/office/drawing/2014/main" id="{3F86525C-2709-204B-8F8A-59464CD8A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6096389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Freeform 862">
              <a:extLst>
                <a:ext uri="{FF2B5EF4-FFF2-40B4-BE49-F238E27FC236}">
                  <a16:creationId xmlns:a16="http://schemas.microsoft.com/office/drawing/2014/main" id="{F2143B02-3157-814E-BC62-06EB6E650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6096389"/>
              <a:ext cx="102315" cy="120108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Freeform 863">
              <a:extLst>
                <a:ext uri="{FF2B5EF4-FFF2-40B4-BE49-F238E27FC236}">
                  <a16:creationId xmlns:a16="http://schemas.microsoft.com/office/drawing/2014/main" id="{D71FC349-A40F-4647-BD24-0088D56B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Freeform 864">
              <a:extLst>
                <a:ext uri="{FF2B5EF4-FFF2-40B4-BE49-F238E27FC236}">
                  <a16:creationId xmlns:a16="http://schemas.microsoft.com/office/drawing/2014/main" id="{159E8250-754D-0D4C-B660-0D297FD2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6096389"/>
              <a:ext cx="120108" cy="120108"/>
            </a:xfrm>
            <a:custGeom>
              <a:avLst/>
              <a:gdLst>
                <a:gd name="T0" fmla="*/ 60 w 119"/>
                <a:gd name="T1" fmla="*/ 0 h 118"/>
                <a:gd name="T2" fmla="*/ 60 w 119"/>
                <a:gd name="T3" fmla="*/ 0 h 118"/>
                <a:gd name="T4" fmla="*/ 0 w 119"/>
                <a:gd name="T5" fmla="*/ 59 h 118"/>
                <a:gd name="T6" fmla="*/ 60 w 119"/>
                <a:gd name="T7" fmla="*/ 117 h 118"/>
                <a:gd name="T8" fmla="*/ 118 w 119"/>
                <a:gd name="T9" fmla="*/ 59 h 118"/>
                <a:gd name="T10" fmla="*/ 60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60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Freeform 865">
              <a:extLst>
                <a:ext uri="{FF2B5EF4-FFF2-40B4-BE49-F238E27FC236}">
                  <a16:creationId xmlns:a16="http://schemas.microsoft.com/office/drawing/2014/main" id="{5B0EF221-041D-7F4D-92D3-95C9B1E8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6096389"/>
              <a:ext cx="97865" cy="120108"/>
            </a:xfrm>
            <a:custGeom>
              <a:avLst/>
              <a:gdLst>
                <a:gd name="T0" fmla="*/ 38 w 99"/>
                <a:gd name="T1" fmla="*/ 0 h 118"/>
                <a:gd name="T2" fmla="*/ 38 w 99"/>
                <a:gd name="T3" fmla="*/ 0 h 118"/>
                <a:gd name="T4" fmla="*/ 0 w 99"/>
                <a:gd name="T5" fmla="*/ 59 h 118"/>
                <a:gd name="T6" fmla="*/ 38 w 99"/>
                <a:gd name="T7" fmla="*/ 117 h 118"/>
                <a:gd name="T8" fmla="*/ 98 w 99"/>
                <a:gd name="T9" fmla="*/ 59 h 118"/>
                <a:gd name="T10" fmla="*/ 3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8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Freeform 866">
              <a:extLst>
                <a:ext uri="{FF2B5EF4-FFF2-40B4-BE49-F238E27FC236}">
                  <a16:creationId xmlns:a16="http://schemas.microsoft.com/office/drawing/2014/main" id="{0E5FC840-B981-504A-A014-87753CD2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6096389"/>
              <a:ext cx="97865" cy="120108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8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Freeform 867">
              <a:extLst>
                <a:ext uri="{FF2B5EF4-FFF2-40B4-BE49-F238E27FC236}">
                  <a16:creationId xmlns:a16="http://schemas.microsoft.com/office/drawing/2014/main" id="{F35C519F-DCBF-684F-ADC2-3BCD65095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6096389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78"/>
                    <a:pt x="40" y="117"/>
                    <a:pt x="59" y="117"/>
                  </a:cubicBezTo>
                  <a:cubicBezTo>
                    <a:pt x="99" y="117"/>
                    <a:pt x="118" y="78"/>
                    <a:pt x="118" y="59"/>
                  </a:cubicBezTo>
                  <a:cubicBezTo>
                    <a:pt x="118" y="3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Freeform 868">
              <a:extLst>
                <a:ext uri="{FF2B5EF4-FFF2-40B4-BE49-F238E27FC236}">
                  <a16:creationId xmlns:a16="http://schemas.microsoft.com/office/drawing/2014/main" id="{2EEB7C68-89AB-3D40-8F6B-71496A99E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6096389"/>
              <a:ext cx="102315" cy="120108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Freeform 869">
              <a:extLst>
                <a:ext uri="{FF2B5EF4-FFF2-40B4-BE49-F238E27FC236}">
                  <a16:creationId xmlns:a16="http://schemas.microsoft.com/office/drawing/2014/main" id="{CEEF6E1C-3433-C74D-B788-94E5214D2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Freeform 870">
              <a:extLst>
                <a:ext uri="{FF2B5EF4-FFF2-40B4-BE49-F238E27FC236}">
                  <a16:creationId xmlns:a16="http://schemas.microsoft.com/office/drawing/2014/main" id="{79518F10-B7C5-3C41-957D-BAA8611B0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6096389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Freeform 871">
              <a:extLst>
                <a:ext uri="{FF2B5EF4-FFF2-40B4-BE49-F238E27FC236}">
                  <a16:creationId xmlns:a16="http://schemas.microsoft.com/office/drawing/2014/main" id="{0E4A4B91-3C99-264B-9F09-9047D7964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6096389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Freeform 872">
              <a:extLst>
                <a:ext uri="{FF2B5EF4-FFF2-40B4-BE49-F238E27FC236}">
                  <a16:creationId xmlns:a16="http://schemas.microsoft.com/office/drawing/2014/main" id="{47CFD4AF-DC6B-484A-B6FC-A5CDECA3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6096389"/>
              <a:ext cx="120106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117" y="78"/>
                    <a:pt x="117" y="59"/>
                  </a:cubicBezTo>
                  <a:cubicBezTo>
                    <a:pt x="117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Freeform 873">
              <a:extLst>
                <a:ext uri="{FF2B5EF4-FFF2-40B4-BE49-F238E27FC236}">
                  <a16:creationId xmlns:a16="http://schemas.microsoft.com/office/drawing/2014/main" id="{079E28A6-AB2B-F345-873F-D4C479BCE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6096389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Freeform 874">
              <a:extLst>
                <a:ext uri="{FF2B5EF4-FFF2-40B4-BE49-F238E27FC236}">
                  <a16:creationId xmlns:a16="http://schemas.microsoft.com/office/drawing/2014/main" id="{73872844-FC46-AD41-876D-A8ED8AA4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Freeform 875">
              <a:extLst>
                <a:ext uri="{FF2B5EF4-FFF2-40B4-BE49-F238E27FC236}">
                  <a16:creationId xmlns:a16="http://schemas.microsoft.com/office/drawing/2014/main" id="{E9C16913-558C-124D-AD61-8A015591D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6096389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Freeform 876">
              <a:extLst>
                <a:ext uri="{FF2B5EF4-FFF2-40B4-BE49-F238E27FC236}">
                  <a16:creationId xmlns:a16="http://schemas.microsoft.com/office/drawing/2014/main" id="{CC40723E-806B-C042-957C-F15B00F2A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6096389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Freeform 877">
              <a:extLst>
                <a:ext uri="{FF2B5EF4-FFF2-40B4-BE49-F238E27FC236}">
                  <a16:creationId xmlns:a16="http://schemas.microsoft.com/office/drawing/2014/main" id="{1ECFAF5E-675D-5948-8D6F-60DD39E0A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Freeform 878">
              <a:extLst>
                <a:ext uri="{FF2B5EF4-FFF2-40B4-BE49-F238E27FC236}">
                  <a16:creationId xmlns:a16="http://schemas.microsoft.com/office/drawing/2014/main" id="{BE5D2EC4-B151-1149-988E-BD7384D17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6096389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Freeform 879">
              <a:extLst>
                <a:ext uri="{FF2B5EF4-FFF2-40B4-BE49-F238E27FC236}">
                  <a16:creationId xmlns:a16="http://schemas.microsoft.com/office/drawing/2014/main" id="{9D29AACB-6182-8E45-A3CE-A7E05F8B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6096389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Freeform 880">
              <a:extLst>
                <a:ext uri="{FF2B5EF4-FFF2-40B4-BE49-F238E27FC236}">
                  <a16:creationId xmlns:a16="http://schemas.microsoft.com/office/drawing/2014/main" id="{6BFB30B2-95BB-4347-BE63-D1C6BAB53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6096389"/>
              <a:ext cx="102315" cy="120108"/>
            </a:xfrm>
            <a:custGeom>
              <a:avLst/>
              <a:gdLst>
                <a:gd name="T0" fmla="*/ 59 w 100"/>
                <a:gd name="T1" fmla="*/ 0 h 118"/>
                <a:gd name="T2" fmla="*/ 59 w 100"/>
                <a:gd name="T3" fmla="*/ 0 h 118"/>
                <a:gd name="T4" fmla="*/ 0 w 100"/>
                <a:gd name="T5" fmla="*/ 59 h 118"/>
                <a:gd name="T6" fmla="*/ 59 w 100"/>
                <a:gd name="T7" fmla="*/ 117 h 118"/>
                <a:gd name="T8" fmla="*/ 99 w 100"/>
                <a:gd name="T9" fmla="*/ 59 h 118"/>
                <a:gd name="T10" fmla="*/ 5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Freeform 881">
              <a:extLst>
                <a:ext uri="{FF2B5EF4-FFF2-40B4-BE49-F238E27FC236}">
                  <a16:creationId xmlns:a16="http://schemas.microsoft.com/office/drawing/2014/main" id="{FE7AD71E-6625-2043-ACA3-DEA1A1354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6096389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78"/>
                    <a:pt x="40" y="117"/>
                    <a:pt x="59" y="117"/>
                  </a:cubicBezTo>
                  <a:cubicBezTo>
                    <a:pt x="78" y="117"/>
                    <a:pt x="118" y="7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Freeform 882">
              <a:extLst>
                <a:ext uri="{FF2B5EF4-FFF2-40B4-BE49-F238E27FC236}">
                  <a16:creationId xmlns:a16="http://schemas.microsoft.com/office/drawing/2014/main" id="{4FFAEE43-30F1-8944-B1B0-887ED9B90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6096389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Freeform 883">
              <a:extLst>
                <a:ext uri="{FF2B5EF4-FFF2-40B4-BE49-F238E27FC236}">
                  <a16:creationId xmlns:a16="http://schemas.microsoft.com/office/drawing/2014/main" id="{F819D901-C555-D242-84C9-8BBFA9C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Freeform 884">
              <a:extLst>
                <a:ext uri="{FF2B5EF4-FFF2-40B4-BE49-F238E27FC236}">
                  <a16:creationId xmlns:a16="http://schemas.microsoft.com/office/drawing/2014/main" id="{FCE7EF33-FF51-BD47-8306-9C4EA6DB9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6096389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Freeform 885">
              <a:extLst>
                <a:ext uri="{FF2B5EF4-FFF2-40B4-BE49-F238E27FC236}">
                  <a16:creationId xmlns:a16="http://schemas.microsoft.com/office/drawing/2014/main" id="{8FD9FCD6-57E2-2142-8431-731233CD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6096389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Freeform 886">
              <a:extLst>
                <a:ext uri="{FF2B5EF4-FFF2-40B4-BE49-F238E27FC236}">
                  <a16:creationId xmlns:a16="http://schemas.microsoft.com/office/drawing/2014/main" id="{EF034560-49E5-B84C-A60C-D9580F0C4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Freeform 887">
              <a:extLst>
                <a:ext uri="{FF2B5EF4-FFF2-40B4-BE49-F238E27FC236}">
                  <a16:creationId xmlns:a16="http://schemas.microsoft.com/office/drawing/2014/main" id="{D3328CC2-7556-914E-A1A5-CEEFC262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6096389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Freeform 888">
              <a:extLst>
                <a:ext uri="{FF2B5EF4-FFF2-40B4-BE49-F238E27FC236}">
                  <a16:creationId xmlns:a16="http://schemas.microsoft.com/office/drawing/2014/main" id="{1A650CDE-935E-AB43-BD70-732DBEF57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6096389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Freeform 889">
              <a:extLst>
                <a:ext uri="{FF2B5EF4-FFF2-40B4-BE49-F238E27FC236}">
                  <a16:creationId xmlns:a16="http://schemas.microsoft.com/office/drawing/2014/main" id="{0CA4FCFD-4C6F-FF41-A29E-5EBF19A27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Freeform 890">
              <a:extLst>
                <a:ext uri="{FF2B5EF4-FFF2-40B4-BE49-F238E27FC236}">
                  <a16:creationId xmlns:a16="http://schemas.microsoft.com/office/drawing/2014/main" id="{4048CCE8-604A-FB43-87E3-B75026CCE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6096389"/>
              <a:ext cx="120108" cy="120108"/>
            </a:xfrm>
            <a:custGeom>
              <a:avLst/>
              <a:gdLst>
                <a:gd name="T0" fmla="*/ 59 w 120"/>
                <a:gd name="T1" fmla="*/ 0 h 118"/>
                <a:gd name="T2" fmla="*/ 59 w 120"/>
                <a:gd name="T3" fmla="*/ 0 h 118"/>
                <a:gd name="T4" fmla="*/ 0 w 120"/>
                <a:gd name="T5" fmla="*/ 59 h 118"/>
                <a:gd name="T6" fmla="*/ 59 w 120"/>
                <a:gd name="T7" fmla="*/ 117 h 118"/>
                <a:gd name="T8" fmla="*/ 119 w 120"/>
                <a:gd name="T9" fmla="*/ 59 h 118"/>
                <a:gd name="T10" fmla="*/ 59 w 12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78"/>
                    <a:pt x="40" y="117"/>
                    <a:pt x="59" y="117"/>
                  </a:cubicBezTo>
                  <a:cubicBezTo>
                    <a:pt x="98" y="117"/>
                    <a:pt x="119" y="78"/>
                    <a:pt x="119" y="59"/>
                  </a:cubicBezTo>
                  <a:cubicBezTo>
                    <a:pt x="119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" name="Freeform 891">
              <a:extLst>
                <a:ext uri="{FF2B5EF4-FFF2-40B4-BE49-F238E27FC236}">
                  <a16:creationId xmlns:a16="http://schemas.microsoft.com/office/drawing/2014/main" id="{B7864020-5DCA-2544-824E-6DEEA43D2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6096389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" name="Freeform 892">
              <a:extLst>
                <a:ext uri="{FF2B5EF4-FFF2-40B4-BE49-F238E27FC236}">
                  <a16:creationId xmlns:a16="http://schemas.microsoft.com/office/drawing/2014/main" id="{7B714BBE-60D9-C646-B847-64D909A02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" name="Freeform 893">
              <a:extLst>
                <a:ext uri="{FF2B5EF4-FFF2-40B4-BE49-F238E27FC236}">
                  <a16:creationId xmlns:a16="http://schemas.microsoft.com/office/drawing/2014/main" id="{6EC7E72A-81EF-6F43-944A-2A088E1DE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6096389"/>
              <a:ext cx="120108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" name="Freeform 894">
              <a:extLst>
                <a:ext uri="{FF2B5EF4-FFF2-40B4-BE49-F238E27FC236}">
                  <a16:creationId xmlns:a16="http://schemas.microsoft.com/office/drawing/2014/main" id="{ED473316-A32A-174E-BA30-04430A60E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6096389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Freeform 895">
              <a:extLst>
                <a:ext uri="{FF2B5EF4-FFF2-40B4-BE49-F238E27FC236}">
                  <a16:creationId xmlns:a16="http://schemas.microsoft.com/office/drawing/2014/main" id="{B6C77B30-ED1E-B54F-9859-426F8DA15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Freeform 896">
              <a:extLst>
                <a:ext uri="{FF2B5EF4-FFF2-40B4-BE49-F238E27FC236}">
                  <a16:creationId xmlns:a16="http://schemas.microsoft.com/office/drawing/2014/main" id="{1D717707-1452-9844-861A-85457E769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6096389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78"/>
                    <a:pt x="40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Freeform 897">
              <a:extLst>
                <a:ext uri="{FF2B5EF4-FFF2-40B4-BE49-F238E27FC236}">
                  <a16:creationId xmlns:a16="http://schemas.microsoft.com/office/drawing/2014/main" id="{EC11BD04-0A3E-6545-B7CE-61ED1D686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6096389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Freeform 898">
              <a:extLst>
                <a:ext uri="{FF2B5EF4-FFF2-40B4-BE49-F238E27FC236}">
                  <a16:creationId xmlns:a16="http://schemas.microsoft.com/office/drawing/2014/main" id="{7A4341EB-FC19-C347-A202-D0A47F2CA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6096389"/>
              <a:ext cx="120106" cy="120108"/>
            </a:xfrm>
            <a:custGeom>
              <a:avLst/>
              <a:gdLst>
                <a:gd name="T0" fmla="*/ 59 w 118"/>
                <a:gd name="T1" fmla="*/ 0 h 118"/>
                <a:gd name="T2" fmla="*/ 59 w 118"/>
                <a:gd name="T3" fmla="*/ 0 h 118"/>
                <a:gd name="T4" fmla="*/ 0 w 118"/>
                <a:gd name="T5" fmla="*/ 59 h 118"/>
                <a:gd name="T6" fmla="*/ 59 w 118"/>
                <a:gd name="T7" fmla="*/ 117 h 118"/>
                <a:gd name="T8" fmla="*/ 117 w 118"/>
                <a:gd name="T9" fmla="*/ 59 h 118"/>
                <a:gd name="T10" fmla="*/ 59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117" y="7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" name="Freeform 899">
              <a:extLst>
                <a:ext uri="{FF2B5EF4-FFF2-40B4-BE49-F238E27FC236}">
                  <a16:creationId xmlns:a16="http://schemas.microsoft.com/office/drawing/2014/main" id="{5D35874E-0576-8443-9B01-182871644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6096389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Freeform 900">
              <a:extLst>
                <a:ext uri="{FF2B5EF4-FFF2-40B4-BE49-F238E27FC236}">
                  <a16:creationId xmlns:a16="http://schemas.microsoft.com/office/drawing/2014/main" id="{F4128880-1E10-EE45-865A-90D5C4F7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6096389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0" name="Freeform 901">
              <a:extLst>
                <a:ext uri="{FF2B5EF4-FFF2-40B4-BE49-F238E27FC236}">
                  <a16:creationId xmlns:a16="http://schemas.microsoft.com/office/drawing/2014/main" id="{B105422E-3838-C04C-8818-BD405942A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6096389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" name="Freeform 902">
              <a:extLst>
                <a:ext uri="{FF2B5EF4-FFF2-40B4-BE49-F238E27FC236}">
                  <a16:creationId xmlns:a16="http://schemas.microsoft.com/office/drawing/2014/main" id="{C84BF26F-66B3-5948-BD58-A550CA6A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6096389"/>
              <a:ext cx="102315" cy="120108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" name="Freeform 903">
              <a:extLst>
                <a:ext uri="{FF2B5EF4-FFF2-40B4-BE49-F238E27FC236}">
                  <a16:creationId xmlns:a16="http://schemas.microsoft.com/office/drawing/2014/main" id="{DEB575B1-B5A7-EF47-8C7A-A5A2CA5C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6096389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" name="Freeform 904">
              <a:extLst>
                <a:ext uri="{FF2B5EF4-FFF2-40B4-BE49-F238E27FC236}">
                  <a16:creationId xmlns:a16="http://schemas.microsoft.com/office/drawing/2014/main" id="{5C6BEC43-6EA0-6C49-B167-DA68595B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6256531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" name="Freeform 905">
              <a:extLst>
                <a:ext uri="{FF2B5EF4-FFF2-40B4-BE49-F238E27FC236}">
                  <a16:creationId xmlns:a16="http://schemas.microsoft.com/office/drawing/2014/main" id="{63D46A42-7EFE-9649-B90D-8E75EEF8F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5" name="Freeform 906">
              <a:extLst>
                <a:ext uri="{FF2B5EF4-FFF2-40B4-BE49-F238E27FC236}">
                  <a16:creationId xmlns:a16="http://schemas.microsoft.com/office/drawing/2014/main" id="{76237F72-CA29-FD4C-A3B8-33CFF41F6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6256531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6" name="Freeform 907">
              <a:extLst>
                <a:ext uri="{FF2B5EF4-FFF2-40B4-BE49-F238E27FC236}">
                  <a16:creationId xmlns:a16="http://schemas.microsoft.com/office/drawing/2014/main" id="{F62BB6A5-75D9-EA46-9F4C-41078A70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625653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7" name="Freeform 908">
              <a:extLst>
                <a:ext uri="{FF2B5EF4-FFF2-40B4-BE49-F238E27FC236}">
                  <a16:creationId xmlns:a16="http://schemas.microsoft.com/office/drawing/2014/main" id="{3C50FB63-AFC6-1C46-871F-0C458A9A1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" name="Freeform 909">
              <a:extLst>
                <a:ext uri="{FF2B5EF4-FFF2-40B4-BE49-F238E27FC236}">
                  <a16:creationId xmlns:a16="http://schemas.microsoft.com/office/drawing/2014/main" id="{204B8D61-3162-1F40-A0EF-2E718C7F2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9" name="Freeform 910">
              <a:extLst>
                <a:ext uri="{FF2B5EF4-FFF2-40B4-BE49-F238E27FC236}">
                  <a16:creationId xmlns:a16="http://schemas.microsoft.com/office/drawing/2014/main" id="{C61A0ADD-7CAE-254E-8666-8B470558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6256531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0" name="Freeform 911">
              <a:extLst>
                <a:ext uri="{FF2B5EF4-FFF2-40B4-BE49-F238E27FC236}">
                  <a16:creationId xmlns:a16="http://schemas.microsoft.com/office/drawing/2014/main" id="{87AFEAED-0A13-E74A-BE8B-452AAE11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6256531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" name="Freeform 912">
              <a:extLst>
                <a:ext uri="{FF2B5EF4-FFF2-40B4-BE49-F238E27FC236}">
                  <a16:creationId xmlns:a16="http://schemas.microsoft.com/office/drawing/2014/main" id="{3951BA09-43A5-174C-A06A-7F076BF27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625653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118" y="79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" name="Freeform 913">
              <a:extLst>
                <a:ext uri="{FF2B5EF4-FFF2-40B4-BE49-F238E27FC236}">
                  <a16:creationId xmlns:a16="http://schemas.microsoft.com/office/drawing/2014/main" id="{AAA20552-F921-3A4F-84FE-AED20D26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" name="Freeform 914">
              <a:extLst>
                <a:ext uri="{FF2B5EF4-FFF2-40B4-BE49-F238E27FC236}">
                  <a16:creationId xmlns:a16="http://schemas.microsoft.com/office/drawing/2014/main" id="{3C36E7D6-6AE9-1A40-A2F4-4E6554EA6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" name="Freeform 915">
              <a:extLst>
                <a:ext uri="{FF2B5EF4-FFF2-40B4-BE49-F238E27FC236}">
                  <a16:creationId xmlns:a16="http://schemas.microsoft.com/office/drawing/2014/main" id="{964FFF04-577F-A542-B3C8-0EB3E2F3A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6256531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3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" name="Freeform 916">
              <a:extLst>
                <a:ext uri="{FF2B5EF4-FFF2-40B4-BE49-F238E27FC236}">
                  <a16:creationId xmlns:a16="http://schemas.microsoft.com/office/drawing/2014/main" id="{AE96284F-5310-D64B-BB69-4D0FDAB55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" name="Freeform 917">
              <a:extLst>
                <a:ext uri="{FF2B5EF4-FFF2-40B4-BE49-F238E27FC236}">
                  <a16:creationId xmlns:a16="http://schemas.microsoft.com/office/drawing/2014/main" id="{870601D3-3230-C24D-9140-B8C9FD158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" name="Freeform 918">
              <a:extLst>
                <a:ext uri="{FF2B5EF4-FFF2-40B4-BE49-F238E27FC236}">
                  <a16:creationId xmlns:a16="http://schemas.microsoft.com/office/drawing/2014/main" id="{92925BAD-6084-B34F-88F1-9588437CC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625653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Freeform 919">
              <a:extLst>
                <a:ext uri="{FF2B5EF4-FFF2-40B4-BE49-F238E27FC236}">
                  <a16:creationId xmlns:a16="http://schemas.microsoft.com/office/drawing/2014/main" id="{1F3F745B-C506-B54D-AAFA-C1001A8AA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6256531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" name="Freeform 920">
              <a:extLst>
                <a:ext uri="{FF2B5EF4-FFF2-40B4-BE49-F238E27FC236}">
                  <a16:creationId xmlns:a16="http://schemas.microsoft.com/office/drawing/2014/main" id="{7E82D40B-2480-164C-90BE-9B280F40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" name="Freeform 921">
              <a:extLst>
                <a:ext uri="{FF2B5EF4-FFF2-40B4-BE49-F238E27FC236}">
                  <a16:creationId xmlns:a16="http://schemas.microsoft.com/office/drawing/2014/main" id="{BC64676B-65C1-7342-91F8-12528540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6256531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39 h 99"/>
                <a:gd name="T6" fmla="*/ 60 w 119"/>
                <a:gd name="T7" fmla="*/ 98 h 99"/>
                <a:gd name="T8" fmla="*/ 118 w 119"/>
                <a:gd name="T9" fmla="*/ 39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60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1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" name="Freeform 922">
              <a:extLst>
                <a:ext uri="{FF2B5EF4-FFF2-40B4-BE49-F238E27FC236}">
                  <a16:creationId xmlns:a16="http://schemas.microsoft.com/office/drawing/2014/main" id="{9C4BEC96-DF95-4E4C-BDC3-DCA6FAF1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6256531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39 h 99"/>
                <a:gd name="T6" fmla="*/ 38 w 99"/>
                <a:gd name="T7" fmla="*/ 98 h 99"/>
                <a:gd name="T8" fmla="*/ 98 w 99"/>
                <a:gd name="T9" fmla="*/ 3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38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" name="Freeform 923">
              <a:extLst>
                <a:ext uri="{FF2B5EF4-FFF2-40B4-BE49-F238E27FC236}">
                  <a16:creationId xmlns:a16="http://schemas.microsoft.com/office/drawing/2014/main" id="{2D6C4725-3FC5-254D-9FCC-49481DC8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6256531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8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" name="Freeform 924">
              <a:extLst>
                <a:ext uri="{FF2B5EF4-FFF2-40B4-BE49-F238E27FC236}">
                  <a16:creationId xmlns:a16="http://schemas.microsoft.com/office/drawing/2014/main" id="{60D62524-988D-E749-9166-59EC7347F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625653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9" y="98"/>
                    <a:pt x="118" y="79"/>
                    <a:pt x="118" y="39"/>
                  </a:cubicBezTo>
                  <a:cubicBezTo>
                    <a:pt x="118" y="1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" name="Freeform 925">
              <a:extLst>
                <a:ext uri="{FF2B5EF4-FFF2-40B4-BE49-F238E27FC236}">
                  <a16:creationId xmlns:a16="http://schemas.microsoft.com/office/drawing/2014/main" id="{365764A0-2D3B-904F-B440-D054E8618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6256531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" name="Freeform 926">
              <a:extLst>
                <a:ext uri="{FF2B5EF4-FFF2-40B4-BE49-F238E27FC236}">
                  <a16:creationId xmlns:a16="http://schemas.microsoft.com/office/drawing/2014/main" id="{A3A4EC62-6019-DC47-952B-766FF93FD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" name="Freeform 927">
              <a:extLst>
                <a:ext uri="{FF2B5EF4-FFF2-40B4-BE49-F238E27FC236}">
                  <a16:creationId xmlns:a16="http://schemas.microsoft.com/office/drawing/2014/main" id="{DB32C576-3ECE-3B48-9263-ACE84B3BD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625653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" name="Freeform 928">
              <a:extLst>
                <a:ext uri="{FF2B5EF4-FFF2-40B4-BE49-F238E27FC236}">
                  <a16:creationId xmlns:a16="http://schemas.microsoft.com/office/drawing/2014/main" id="{095830D5-B912-D34A-860C-C589AD5F7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" name="Freeform 929">
              <a:extLst>
                <a:ext uri="{FF2B5EF4-FFF2-40B4-BE49-F238E27FC236}">
                  <a16:creationId xmlns:a16="http://schemas.microsoft.com/office/drawing/2014/main" id="{883AA8B6-A6EC-674A-82C5-000833AA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6256531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117" y="79"/>
                    <a:pt x="117" y="39"/>
                  </a:cubicBezTo>
                  <a:cubicBezTo>
                    <a:pt x="117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" name="Freeform 930">
              <a:extLst>
                <a:ext uri="{FF2B5EF4-FFF2-40B4-BE49-F238E27FC236}">
                  <a16:creationId xmlns:a16="http://schemas.microsoft.com/office/drawing/2014/main" id="{5B7ED1BD-BA45-4548-9FCA-33ACE8DA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625653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" name="Freeform 931">
              <a:extLst>
                <a:ext uri="{FF2B5EF4-FFF2-40B4-BE49-F238E27FC236}">
                  <a16:creationId xmlns:a16="http://schemas.microsoft.com/office/drawing/2014/main" id="{32650139-22FA-894B-B1BF-6570DD32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" name="Freeform 932">
              <a:extLst>
                <a:ext uri="{FF2B5EF4-FFF2-40B4-BE49-F238E27FC236}">
                  <a16:creationId xmlns:a16="http://schemas.microsoft.com/office/drawing/2014/main" id="{31CC1EC9-D981-4440-A80C-14AB9DFF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625653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" name="Freeform 933">
              <a:extLst>
                <a:ext uri="{FF2B5EF4-FFF2-40B4-BE49-F238E27FC236}">
                  <a16:creationId xmlns:a16="http://schemas.microsoft.com/office/drawing/2014/main" id="{C3D4AE18-5051-0445-AC7F-DF301F2FF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6256531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" name="Freeform 934">
              <a:extLst>
                <a:ext uri="{FF2B5EF4-FFF2-40B4-BE49-F238E27FC236}">
                  <a16:creationId xmlns:a16="http://schemas.microsoft.com/office/drawing/2014/main" id="{7DF1BA20-6B6F-5947-B410-DCFBF9837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" name="Freeform 935">
              <a:extLst>
                <a:ext uri="{FF2B5EF4-FFF2-40B4-BE49-F238E27FC236}">
                  <a16:creationId xmlns:a16="http://schemas.microsoft.com/office/drawing/2014/main" id="{1918B18E-5879-D94F-B1FB-38BF2889C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625653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" name="Freeform 936">
              <a:extLst>
                <a:ext uri="{FF2B5EF4-FFF2-40B4-BE49-F238E27FC236}">
                  <a16:creationId xmlns:a16="http://schemas.microsoft.com/office/drawing/2014/main" id="{7D031BBD-C3E2-354F-92F3-D2722EEAF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" name="Freeform 937">
              <a:extLst>
                <a:ext uri="{FF2B5EF4-FFF2-40B4-BE49-F238E27FC236}">
                  <a16:creationId xmlns:a16="http://schemas.microsoft.com/office/drawing/2014/main" id="{B93A9695-7719-C648-9F20-CE7F28B5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6256531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" name="Freeform 938">
              <a:extLst>
                <a:ext uri="{FF2B5EF4-FFF2-40B4-BE49-F238E27FC236}">
                  <a16:creationId xmlns:a16="http://schemas.microsoft.com/office/drawing/2014/main" id="{6F5C8DB5-B7AE-3B42-AEBE-C1C878FF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625653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78" y="98"/>
                    <a:pt x="118" y="79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" name="Freeform 939">
              <a:extLst>
                <a:ext uri="{FF2B5EF4-FFF2-40B4-BE49-F238E27FC236}">
                  <a16:creationId xmlns:a16="http://schemas.microsoft.com/office/drawing/2014/main" id="{D33990A9-41DD-074E-AAE4-CD3624622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6256531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4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" name="Freeform 940">
              <a:extLst>
                <a:ext uri="{FF2B5EF4-FFF2-40B4-BE49-F238E27FC236}">
                  <a16:creationId xmlns:a16="http://schemas.microsoft.com/office/drawing/2014/main" id="{5DFC2F73-2E9B-E64E-A0A0-D8F40A456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" name="Freeform 941">
              <a:extLst>
                <a:ext uri="{FF2B5EF4-FFF2-40B4-BE49-F238E27FC236}">
                  <a16:creationId xmlns:a16="http://schemas.microsoft.com/office/drawing/2014/main" id="{54A61616-FE27-2747-A3DA-3ABB79104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1" name="Freeform 942">
              <a:extLst>
                <a:ext uri="{FF2B5EF4-FFF2-40B4-BE49-F238E27FC236}">
                  <a16:creationId xmlns:a16="http://schemas.microsoft.com/office/drawing/2014/main" id="{5E5F1250-A57C-804B-B91C-9D96406C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" name="Freeform 943">
              <a:extLst>
                <a:ext uri="{FF2B5EF4-FFF2-40B4-BE49-F238E27FC236}">
                  <a16:creationId xmlns:a16="http://schemas.microsoft.com/office/drawing/2014/main" id="{C5D0C866-8D13-A445-A150-751C345F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" name="Freeform 944">
              <a:extLst>
                <a:ext uri="{FF2B5EF4-FFF2-40B4-BE49-F238E27FC236}">
                  <a16:creationId xmlns:a16="http://schemas.microsoft.com/office/drawing/2014/main" id="{336FBB12-C318-6B42-A4D2-B435844C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625653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" name="Freeform 945">
              <a:extLst>
                <a:ext uri="{FF2B5EF4-FFF2-40B4-BE49-F238E27FC236}">
                  <a16:creationId xmlns:a16="http://schemas.microsoft.com/office/drawing/2014/main" id="{E847204F-ED47-2F4C-8F33-7D0515A0E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Freeform 946">
              <a:extLst>
                <a:ext uri="{FF2B5EF4-FFF2-40B4-BE49-F238E27FC236}">
                  <a16:creationId xmlns:a16="http://schemas.microsoft.com/office/drawing/2014/main" id="{92A56D0D-CF6C-5642-80F2-3BE03787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6" name="Freeform 947">
              <a:extLst>
                <a:ext uri="{FF2B5EF4-FFF2-40B4-BE49-F238E27FC236}">
                  <a16:creationId xmlns:a16="http://schemas.microsoft.com/office/drawing/2014/main" id="{59442D51-8B33-7245-B7AF-8BE89C907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6256531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39 h 99"/>
                <a:gd name="T6" fmla="*/ 59 w 120"/>
                <a:gd name="T7" fmla="*/ 98 h 99"/>
                <a:gd name="T8" fmla="*/ 119 w 120"/>
                <a:gd name="T9" fmla="*/ 3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9" y="79"/>
                    <a:pt x="119" y="39"/>
                  </a:cubicBezTo>
                  <a:cubicBezTo>
                    <a:pt x="119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" name="Freeform 948">
              <a:extLst>
                <a:ext uri="{FF2B5EF4-FFF2-40B4-BE49-F238E27FC236}">
                  <a16:creationId xmlns:a16="http://schemas.microsoft.com/office/drawing/2014/main" id="{A4071049-D08E-8A4F-B384-27A54F9B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6256531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" name="Freeform 949">
              <a:extLst>
                <a:ext uri="{FF2B5EF4-FFF2-40B4-BE49-F238E27FC236}">
                  <a16:creationId xmlns:a16="http://schemas.microsoft.com/office/drawing/2014/main" id="{76ABDA40-8831-5442-9218-406D68C52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" name="Freeform 950">
              <a:extLst>
                <a:ext uri="{FF2B5EF4-FFF2-40B4-BE49-F238E27FC236}">
                  <a16:creationId xmlns:a16="http://schemas.microsoft.com/office/drawing/2014/main" id="{4DAC8D0B-A4BB-B44D-A9EC-7C1B1608A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6256531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" name="Freeform 951">
              <a:extLst>
                <a:ext uri="{FF2B5EF4-FFF2-40B4-BE49-F238E27FC236}">
                  <a16:creationId xmlns:a16="http://schemas.microsoft.com/office/drawing/2014/main" id="{924D0642-8E3C-6B45-9C3D-CE23F0DAD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625653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1" name="Freeform 952">
              <a:extLst>
                <a:ext uri="{FF2B5EF4-FFF2-40B4-BE49-F238E27FC236}">
                  <a16:creationId xmlns:a16="http://schemas.microsoft.com/office/drawing/2014/main" id="{7AF6AA20-1456-3B42-9A50-8D1638A16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625653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" name="Freeform 953">
              <a:extLst>
                <a:ext uri="{FF2B5EF4-FFF2-40B4-BE49-F238E27FC236}">
                  <a16:creationId xmlns:a16="http://schemas.microsoft.com/office/drawing/2014/main" id="{2BA0CE06-A72A-A549-B828-080954FB7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625653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" name="Freeform 954">
              <a:extLst>
                <a:ext uri="{FF2B5EF4-FFF2-40B4-BE49-F238E27FC236}">
                  <a16:creationId xmlns:a16="http://schemas.microsoft.com/office/drawing/2014/main" id="{50D8163B-B9A5-7E41-81DA-B665E183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6256531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4" name="Freeform 955">
              <a:extLst>
                <a:ext uri="{FF2B5EF4-FFF2-40B4-BE49-F238E27FC236}">
                  <a16:creationId xmlns:a16="http://schemas.microsoft.com/office/drawing/2014/main" id="{62E711E8-FB0C-DE49-B305-32E17B35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6256531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3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" name="Freeform 956">
              <a:extLst>
                <a:ext uri="{FF2B5EF4-FFF2-40B4-BE49-F238E27FC236}">
                  <a16:creationId xmlns:a16="http://schemas.microsoft.com/office/drawing/2014/main" id="{91DE5B5E-DB3A-2C4E-8175-FD59072F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625653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6" name="Freeform 957">
              <a:extLst>
                <a:ext uri="{FF2B5EF4-FFF2-40B4-BE49-F238E27FC236}">
                  <a16:creationId xmlns:a16="http://schemas.microsoft.com/office/drawing/2014/main" id="{39199DA4-A5A6-B24F-842D-A2729970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625653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" name="Freeform 958">
              <a:extLst>
                <a:ext uri="{FF2B5EF4-FFF2-40B4-BE49-F238E27FC236}">
                  <a16:creationId xmlns:a16="http://schemas.microsoft.com/office/drawing/2014/main" id="{9B9EE905-5402-6C4A-B453-D4A04F01C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" name="Freeform 959">
              <a:extLst>
                <a:ext uri="{FF2B5EF4-FFF2-40B4-BE49-F238E27FC236}">
                  <a16:creationId xmlns:a16="http://schemas.microsoft.com/office/drawing/2014/main" id="{E40C7618-A512-9243-A308-82BDD6015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6394433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58 h 99"/>
                <a:gd name="T6" fmla="*/ 60 w 99"/>
                <a:gd name="T7" fmla="*/ 98 h 99"/>
                <a:gd name="T8" fmla="*/ 98 w 99"/>
                <a:gd name="T9" fmla="*/ 58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9" name="Freeform 960">
              <a:extLst>
                <a:ext uri="{FF2B5EF4-FFF2-40B4-BE49-F238E27FC236}">
                  <a16:creationId xmlns:a16="http://schemas.microsoft.com/office/drawing/2014/main" id="{DED4B2DD-3D9A-AE42-A0A8-5FD626D8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6394433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0" name="Freeform 961">
              <a:extLst>
                <a:ext uri="{FF2B5EF4-FFF2-40B4-BE49-F238E27FC236}">
                  <a16:creationId xmlns:a16="http://schemas.microsoft.com/office/drawing/2014/main" id="{39B60B25-3372-3440-99D9-5C9D2FCEE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639443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1" name="Freeform 962">
              <a:extLst>
                <a:ext uri="{FF2B5EF4-FFF2-40B4-BE49-F238E27FC236}">
                  <a16:creationId xmlns:a16="http://schemas.microsoft.com/office/drawing/2014/main" id="{73B17469-D002-8E44-8F45-BA3F1681C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" name="Freeform 963">
              <a:extLst>
                <a:ext uri="{FF2B5EF4-FFF2-40B4-BE49-F238E27FC236}">
                  <a16:creationId xmlns:a16="http://schemas.microsoft.com/office/drawing/2014/main" id="{31A37DFB-9837-4846-B91B-F2AB114D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" name="Freeform 964">
              <a:extLst>
                <a:ext uri="{FF2B5EF4-FFF2-40B4-BE49-F238E27FC236}">
                  <a16:creationId xmlns:a16="http://schemas.microsoft.com/office/drawing/2014/main" id="{83ECA4FA-D80F-0048-8E9A-D73D46E2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6394433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" name="Freeform 965">
              <a:extLst>
                <a:ext uri="{FF2B5EF4-FFF2-40B4-BE49-F238E27FC236}">
                  <a16:creationId xmlns:a16="http://schemas.microsoft.com/office/drawing/2014/main" id="{793E3B38-00EA-5C49-84BF-C1FE05C62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6394433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8 h 99"/>
                <a:gd name="T6" fmla="*/ 58 w 99"/>
                <a:gd name="T7" fmla="*/ 98 h 99"/>
                <a:gd name="T8" fmla="*/ 98 w 99"/>
                <a:gd name="T9" fmla="*/ 58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5" name="Freeform 966">
              <a:extLst>
                <a:ext uri="{FF2B5EF4-FFF2-40B4-BE49-F238E27FC236}">
                  <a16:creationId xmlns:a16="http://schemas.microsoft.com/office/drawing/2014/main" id="{A5CAC189-7941-6041-9C18-6358E840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639443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58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" name="Freeform 967">
              <a:extLst>
                <a:ext uri="{FF2B5EF4-FFF2-40B4-BE49-F238E27FC236}">
                  <a16:creationId xmlns:a16="http://schemas.microsoft.com/office/drawing/2014/main" id="{05DAF580-003A-6E41-AF3D-34E92AAFC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" name="Freeform 968">
              <a:extLst>
                <a:ext uri="{FF2B5EF4-FFF2-40B4-BE49-F238E27FC236}">
                  <a16:creationId xmlns:a16="http://schemas.microsoft.com/office/drawing/2014/main" id="{D15F5921-9DEA-5040-8642-FA02CF21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" name="Freeform 969">
              <a:extLst>
                <a:ext uri="{FF2B5EF4-FFF2-40B4-BE49-F238E27FC236}">
                  <a16:creationId xmlns:a16="http://schemas.microsoft.com/office/drawing/2014/main" id="{2CFD8482-C18B-6248-82B2-7BE561E57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6394433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8 h 99"/>
                <a:gd name="T6" fmla="*/ 59 w 118"/>
                <a:gd name="T7" fmla="*/ 98 h 99"/>
                <a:gd name="T8" fmla="*/ 117 w 118"/>
                <a:gd name="T9" fmla="*/ 58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" name="Freeform 970">
              <a:extLst>
                <a:ext uri="{FF2B5EF4-FFF2-40B4-BE49-F238E27FC236}">
                  <a16:creationId xmlns:a16="http://schemas.microsoft.com/office/drawing/2014/main" id="{08CF74B0-27CB-3641-B132-A0158A3E8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" name="Freeform 971">
              <a:extLst>
                <a:ext uri="{FF2B5EF4-FFF2-40B4-BE49-F238E27FC236}">
                  <a16:creationId xmlns:a16="http://schemas.microsoft.com/office/drawing/2014/main" id="{FC16EE4E-937D-7441-BE1E-50BF25ED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" name="Freeform 972">
              <a:extLst>
                <a:ext uri="{FF2B5EF4-FFF2-40B4-BE49-F238E27FC236}">
                  <a16:creationId xmlns:a16="http://schemas.microsoft.com/office/drawing/2014/main" id="{287BFC62-6348-D449-9B17-9A688C69F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639443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" name="Freeform 973">
              <a:extLst>
                <a:ext uri="{FF2B5EF4-FFF2-40B4-BE49-F238E27FC236}">
                  <a16:creationId xmlns:a16="http://schemas.microsoft.com/office/drawing/2014/main" id="{759B131A-6543-3043-AE74-59E80C1F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6394433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8 h 99"/>
                <a:gd name="T6" fmla="*/ 40 w 100"/>
                <a:gd name="T7" fmla="*/ 98 h 99"/>
                <a:gd name="T8" fmla="*/ 99 w 100"/>
                <a:gd name="T9" fmla="*/ 58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" name="Freeform 974">
              <a:extLst>
                <a:ext uri="{FF2B5EF4-FFF2-40B4-BE49-F238E27FC236}">
                  <a16:creationId xmlns:a16="http://schemas.microsoft.com/office/drawing/2014/main" id="{30BAB805-847F-BB45-9878-644B8A2B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" name="Freeform 975">
              <a:extLst>
                <a:ext uri="{FF2B5EF4-FFF2-40B4-BE49-F238E27FC236}">
                  <a16:creationId xmlns:a16="http://schemas.microsoft.com/office/drawing/2014/main" id="{1360D3E3-1BFC-9C46-8B93-6F3EAC834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6394433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58 h 99"/>
                <a:gd name="T6" fmla="*/ 60 w 119"/>
                <a:gd name="T7" fmla="*/ 98 h 99"/>
                <a:gd name="T8" fmla="*/ 118 w 119"/>
                <a:gd name="T9" fmla="*/ 58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60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" name="Freeform 976">
              <a:extLst>
                <a:ext uri="{FF2B5EF4-FFF2-40B4-BE49-F238E27FC236}">
                  <a16:creationId xmlns:a16="http://schemas.microsoft.com/office/drawing/2014/main" id="{AE82406E-9A2D-2340-A59F-5A107C975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6394433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58 h 99"/>
                <a:gd name="T6" fmla="*/ 38 w 99"/>
                <a:gd name="T7" fmla="*/ 98 h 99"/>
                <a:gd name="T8" fmla="*/ 98 w 99"/>
                <a:gd name="T9" fmla="*/ 58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8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6" name="Freeform 977">
              <a:extLst>
                <a:ext uri="{FF2B5EF4-FFF2-40B4-BE49-F238E27FC236}">
                  <a16:creationId xmlns:a16="http://schemas.microsoft.com/office/drawing/2014/main" id="{746962FB-5F28-8440-8980-CDA237CD9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6394433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8 h 99"/>
                <a:gd name="T6" fmla="*/ 58 w 99"/>
                <a:gd name="T7" fmla="*/ 98 h 99"/>
                <a:gd name="T8" fmla="*/ 98 w 99"/>
                <a:gd name="T9" fmla="*/ 58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8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" name="Freeform 978">
              <a:extLst>
                <a:ext uri="{FF2B5EF4-FFF2-40B4-BE49-F238E27FC236}">
                  <a16:creationId xmlns:a16="http://schemas.microsoft.com/office/drawing/2014/main" id="{1CFF1CF8-DBB8-7343-B5E7-BB8FBA28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639443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8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9" y="98"/>
                    <a:pt x="118" y="78"/>
                    <a:pt x="118" y="58"/>
                  </a:cubicBezTo>
                  <a:cubicBezTo>
                    <a:pt x="118" y="1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8" name="Freeform 979">
              <a:extLst>
                <a:ext uri="{FF2B5EF4-FFF2-40B4-BE49-F238E27FC236}">
                  <a16:creationId xmlns:a16="http://schemas.microsoft.com/office/drawing/2014/main" id="{F425477F-3C1A-4842-B99E-42A5D47F8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6394433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8 h 99"/>
                <a:gd name="T6" fmla="*/ 40 w 100"/>
                <a:gd name="T7" fmla="*/ 98 h 99"/>
                <a:gd name="T8" fmla="*/ 99 w 100"/>
                <a:gd name="T9" fmla="*/ 58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" name="Freeform 980">
              <a:extLst>
                <a:ext uri="{FF2B5EF4-FFF2-40B4-BE49-F238E27FC236}">
                  <a16:creationId xmlns:a16="http://schemas.microsoft.com/office/drawing/2014/main" id="{F674D89C-6D9E-014E-97AB-4A2B5567E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0" name="Freeform 981">
              <a:extLst>
                <a:ext uri="{FF2B5EF4-FFF2-40B4-BE49-F238E27FC236}">
                  <a16:creationId xmlns:a16="http://schemas.microsoft.com/office/drawing/2014/main" id="{9726B66F-CD59-D14F-A086-BD0DD4649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639443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" name="Freeform 982">
              <a:extLst>
                <a:ext uri="{FF2B5EF4-FFF2-40B4-BE49-F238E27FC236}">
                  <a16:creationId xmlns:a16="http://schemas.microsoft.com/office/drawing/2014/main" id="{98D900F9-42A2-D742-B936-0D012EB41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2" name="Freeform 983">
              <a:extLst>
                <a:ext uri="{FF2B5EF4-FFF2-40B4-BE49-F238E27FC236}">
                  <a16:creationId xmlns:a16="http://schemas.microsoft.com/office/drawing/2014/main" id="{66A42780-018F-CB4D-8EFA-11D069A0A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6394433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" name="Freeform 984">
              <a:extLst>
                <a:ext uri="{FF2B5EF4-FFF2-40B4-BE49-F238E27FC236}">
                  <a16:creationId xmlns:a16="http://schemas.microsoft.com/office/drawing/2014/main" id="{4EE60E9B-2F23-9941-8B04-AA7307F4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639443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Freeform 985">
              <a:extLst>
                <a:ext uri="{FF2B5EF4-FFF2-40B4-BE49-F238E27FC236}">
                  <a16:creationId xmlns:a16="http://schemas.microsoft.com/office/drawing/2014/main" id="{44C4DA27-4D1E-384A-B8AE-AE967D76C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" name="Freeform 986">
              <a:extLst>
                <a:ext uri="{FF2B5EF4-FFF2-40B4-BE49-F238E27FC236}">
                  <a16:creationId xmlns:a16="http://schemas.microsoft.com/office/drawing/2014/main" id="{7BE6778C-41DC-9547-8B1C-16D3DAADE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639443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" name="Freeform 987">
              <a:extLst>
                <a:ext uri="{FF2B5EF4-FFF2-40B4-BE49-F238E27FC236}">
                  <a16:creationId xmlns:a16="http://schemas.microsoft.com/office/drawing/2014/main" id="{533F641D-8748-3647-8A9A-C0D239838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6394433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8 h 99"/>
                <a:gd name="T6" fmla="*/ 40 w 99"/>
                <a:gd name="T7" fmla="*/ 98 h 99"/>
                <a:gd name="T8" fmla="*/ 98 w 99"/>
                <a:gd name="T9" fmla="*/ 58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7" name="Freeform 988">
              <a:extLst>
                <a:ext uri="{FF2B5EF4-FFF2-40B4-BE49-F238E27FC236}">
                  <a16:creationId xmlns:a16="http://schemas.microsoft.com/office/drawing/2014/main" id="{38E21669-3E23-9041-8D11-34367B676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8" name="Freeform 989">
              <a:extLst>
                <a:ext uri="{FF2B5EF4-FFF2-40B4-BE49-F238E27FC236}">
                  <a16:creationId xmlns:a16="http://schemas.microsoft.com/office/drawing/2014/main" id="{ED1E286F-8B86-0249-A005-769CC9617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639443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" name="Freeform 990">
              <a:extLst>
                <a:ext uri="{FF2B5EF4-FFF2-40B4-BE49-F238E27FC236}">
                  <a16:creationId xmlns:a16="http://schemas.microsoft.com/office/drawing/2014/main" id="{FC8DA211-49AA-1C49-B661-178CD9471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" name="Freeform 991">
              <a:extLst>
                <a:ext uri="{FF2B5EF4-FFF2-40B4-BE49-F238E27FC236}">
                  <a16:creationId xmlns:a16="http://schemas.microsoft.com/office/drawing/2014/main" id="{89751CA6-DA71-B641-9633-C07A23D0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6394433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8 h 99"/>
                <a:gd name="T6" fmla="*/ 59 w 100"/>
                <a:gd name="T7" fmla="*/ 98 h 99"/>
                <a:gd name="T8" fmla="*/ 99 w 100"/>
                <a:gd name="T9" fmla="*/ 58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" name="Freeform 992">
              <a:extLst>
                <a:ext uri="{FF2B5EF4-FFF2-40B4-BE49-F238E27FC236}">
                  <a16:creationId xmlns:a16="http://schemas.microsoft.com/office/drawing/2014/main" id="{005ECF11-A5C7-1044-BAD7-F5E3893A8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639443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8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78" y="98"/>
                    <a:pt x="118" y="78"/>
                    <a:pt x="118" y="58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2" name="Freeform 993">
              <a:extLst>
                <a:ext uri="{FF2B5EF4-FFF2-40B4-BE49-F238E27FC236}">
                  <a16:creationId xmlns:a16="http://schemas.microsoft.com/office/drawing/2014/main" id="{0DFFDBF5-4464-FA43-B7C6-00434957B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Freeform 994">
              <a:extLst>
                <a:ext uri="{FF2B5EF4-FFF2-40B4-BE49-F238E27FC236}">
                  <a16:creationId xmlns:a16="http://schemas.microsoft.com/office/drawing/2014/main" id="{B11AEFF4-D6C1-AD47-AD36-3B9CBD58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60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" name="Freeform 995">
              <a:extLst>
                <a:ext uri="{FF2B5EF4-FFF2-40B4-BE49-F238E27FC236}">
                  <a16:creationId xmlns:a16="http://schemas.microsoft.com/office/drawing/2014/main" id="{FE9E74F5-E101-8946-8A97-82CABFE47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" name="Freeform 996">
              <a:extLst>
                <a:ext uri="{FF2B5EF4-FFF2-40B4-BE49-F238E27FC236}">
                  <a16:creationId xmlns:a16="http://schemas.microsoft.com/office/drawing/2014/main" id="{E9D2C144-69F7-4D46-903A-E745C3F4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639443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" name="Freeform 997">
              <a:extLst>
                <a:ext uri="{FF2B5EF4-FFF2-40B4-BE49-F238E27FC236}">
                  <a16:creationId xmlns:a16="http://schemas.microsoft.com/office/drawing/2014/main" id="{C4DB9C23-E451-7946-9756-91375CBD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" name="Freeform 998">
              <a:extLst>
                <a:ext uri="{FF2B5EF4-FFF2-40B4-BE49-F238E27FC236}">
                  <a16:creationId xmlns:a16="http://schemas.microsoft.com/office/drawing/2014/main" id="{6268D20C-8573-CB47-81BB-01A0AD3B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" name="Freeform 999">
              <a:extLst>
                <a:ext uri="{FF2B5EF4-FFF2-40B4-BE49-F238E27FC236}">
                  <a16:creationId xmlns:a16="http://schemas.microsoft.com/office/drawing/2014/main" id="{632ADF7A-7D5E-3B46-AEEA-85242E0D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6394433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58 h 99"/>
                <a:gd name="T6" fmla="*/ 59 w 120"/>
                <a:gd name="T7" fmla="*/ 98 h 99"/>
                <a:gd name="T8" fmla="*/ 119 w 120"/>
                <a:gd name="T9" fmla="*/ 58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8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9" y="78"/>
                    <a:pt x="119" y="58"/>
                  </a:cubicBezTo>
                  <a:cubicBezTo>
                    <a:pt x="119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Freeform 1000">
              <a:extLst>
                <a:ext uri="{FF2B5EF4-FFF2-40B4-BE49-F238E27FC236}">
                  <a16:creationId xmlns:a16="http://schemas.microsoft.com/office/drawing/2014/main" id="{6AD7BFE6-8260-3449-AEC1-413CA96C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6394433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8 h 99"/>
                <a:gd name="T6" fmla="*/ 40 w 99"/>
                <a:gd name="T7" fmla="*/ 98 h 99"/>
                <a:gd name="T8" fmla="*/ 98 w 99"/>
                <a:gd name="T9" fmla="*/ 58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Freeform 1001">
              <a:extLst>
                <a:ext uri="{FF2B5EF4-FFF2-40B4-BE49-F238E27FC236}">
                  <a16:creationId xmlns:a16="http://schemas.microsoft.com/office/drawing/2014/main" id="{DCB2B100-0CE6-434C-BEB6-7610188DA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1" name="Freeform 1002">
              <a:extLst>
                <a:ext uri="{FF2B5EF4-FFF2-40B4-BE49-F238E27FC236}">
                  <a16:creationId xmlns:a16="http://schemas.microsoft.com/office/drawing/2014/main" id="{5FA88159-BDBA-874A-84CF-DE9F0E4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6394433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2" name="Freeform 1003">
              <a:extLst>
                <a:ext uri="{FF2B5EF4-FFF2-40B4-BE49-F238E27FC236}">
                  <a16:creationId xmlns:a16="http://schemas.microsoft.com/office/drawing/2014/main" id="{9D89A180-72AA-6C47-BAA9-11CF8AC02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639443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Freeform 1004">
              <a:extLst>
                <a:ext uri="{FF2B5EF4-FFF2-40B4-BE49-F238E27FC236}">
                  <a16:creationId xmlns:a16="http://schemas.microsoft.com/office/drawing/2014/main" id="{509A6576-05DF-2149-9C95-921498F7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639443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Freeform 1005">
              <a:extLst>
                <a:ext uri="{FF2B5EF4-FFF2-40B4-BE49-F238E27FC236}">
                  <a16:creationId xmlns:a16="http://schemas.microsoft.com/office/drawing/2014/main" id="{D04C96FA-1D1C-8F49-9123-F57B6B4D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639443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8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" name="Freeform 1006">
              <a:extLst>
                <a:ext uri="{FF2B5EF4-FFF2-40B4-BE49-F238E27FC236}">
                  <a16:creationId xmlns:a16="http://schemas.microsoft.com/office/drawing/2014/main" id="{08BAFCF0-386B-3144-ADF7-CEBF49DF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6394433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8 h 99"/>
                <a:gd name="T6" fmla="*/ 40 w 99"/>
                <a:gd name="T7" fmla="*/ 98 h 99"/>
                <a:gd name="T8" fmla="*/ 98 w 99"/>
                <a:gd name="T9" fmla="*/ 58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6" name="Freeform 1007">
              <a:extLst>
                <a:ext uri="{FF2B5EF4-FFF2-40B4-BE49-F238E27FC236}">
                  <a16:creationId xmlns:a16="http://schemas.microsoft.com/office/drawing/2014/main" id="{CE912E6D-68F8-9B44-805D-80C3B988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6394433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8 h 99"/>
                <a:gd name="T6" fmla="*/ 59 w 118"/>
                <a:gd name="T7" fmla="*/ 98 h 99"/>
                <a:gd name="T8" fmla="*/ 117 w 118"/>
                <a:gd name="T9" fmla="*/ 58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Freeform 1008">
              <a:extLst>
                <a:ext uri="{FF2B5EF4-FFF2-40B4-BE49-F238E27FC236}">
                  <a16:creationId xmlns:a16="http://schemas.microsoft.com/office/drawing/2014/main" id="{71878812-C9E6-4E44-A819-35796C50B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639443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Freeform 1009">
              <a:extLst>
                <a:ext uri="{FF2B5EF4-FFF2-40B4-BE49-F238E27FC236}">
                  <a16:creationId xmlns:a16="http://schemas.microsoft.com/office/drawing/2014/main" id="{296454D7-D02C-A940-810B-8B7EA950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6532332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3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" name="Freeform 1010">
              <a:extLst>
                <a:ext uri="{FF2B5EF4-FFF2-40B4-BE49-F238E27FC236}">
                  <a16:creationId xmlns:a16="http://schemas.microsoft.com/office/drawing/2014/main" id="{B020E311-97B8-AA42-A253-B51A7080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6532332"/>
              <a:ext cx="97865" cy="120108"/>
            </a:xfrm>
            <a:custGeom>
              <a:avLst/>
              <a:gdLst>
                <a:gd name="T0" fmla="*/ 60 w 99"/>
                <a:gd name="T1" fmla="*/ 0 h 120"/>
                <a:gd name="T2" fmla="*/ 60 w 99"/>
                <a:gd name="T3" fmla="*/ 0 h 120"/>
                <a:gd name="T4" fmla="*/ 0 w 99"/>
                <a:gd name="T5" fmla="*/ 60 h 120"/>
                <a:gd name="T6" fmla="*/ 60 w 99"/>
                <a:gd name="T7" fmla="*/ 119 h 120"/>
                <a:gd name="T8" fmla="*/ 98 w 99"/>
                <a:gd name="T9" fmla="*/ 60 h 120"/>
                <a:gd name="T10" fmla="*/ 60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60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Freeform 1011">
              <a:extLst>
                <a:ext uri="{FF2B5EF4-FFF2-40B4-BE49-F238E27FC236}">
                  <a16:creationId xmlns:a16="http://schemas.microsoft.com/office/drawing/2014/main" id="{59FF893E-1810-2C42-9A1C-6D0A7988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6532332"/>
              <a:ext cx="120108" cy="120108"/>
            </a:xfrm>
            <a:custGeom>
              <a:avLst/>
              <a:gdLst>
                <a:gd name="T0" fmla="*/ 58 w 118"/>
                <a:gd name="T1" fmla="*/ 0 h 120"/>
                <a:gd name="T2" fmla="*/ 58 w 118"/>
                <a:gd name="T3" fmla="*/ 0 h 120"/>
                <a:gd name="T4" fmla="*/ 0 w 118"/>
                <a:gd name="T5" fmla="*/ 60 h 120"/>
                <a:gd name="T6" fmla="*/ 58 w 118"/>
                <a:gd name="T7" fmla="*/ 119 h 120"/>
                <a:gd name="T8" fmla="*/ 117 w 118"/>
                <a:gd name="T9" fmla="*/ 60 h 120"/>
                <a:gd name="T10" fmla="*/ 58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79"/>
                    <a:pt x="39" y="119"/>
                    <a:pt x="58" y="119"/>
                  </a:cubicBezTo>
                  <a:cubicBezTo>
                    <a:pt x="98" y="119"/>
                    <a:pt x="117" y="79"/>
                    <a:pt x="117" y="60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1012">
              <a:extLst>
                <a:ext uri="{FF2B5EF4-FFF2-40B4-BE49-F238E27FC236}">
                  <a16:creationId xmlns:a16="http://schemas.microsoft.com/office/drawing/2014/main" id="{636E9410-FB43-6B49-BF27-7CDC2CE5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6532332"/>
              <a:ext cx="120108" cy="120108"/>
            </a:xfrm>
            <a:custGeom>
              <a:avLst/>
              <a:gdLst>
                <a:gd name="T0" fmla="*/ 58 w 118"/>
                <a:gd name="T1" fmla="*/ 0 h 120"/>
                <a:gd name="T2" fmla="*/ 58 w 118"/>
                <a:gd name="T3" fmla="*/ 0 h 120"/>
                <a:gd name="T4" fmla="*/ 0 w 118"/>
                <a:gd name="T5" fmla="*/ 60 h 120"/>
                <a:gd name="T6" fmla="*/ 58 w 118"/>
                <a:gd name="T7" fmla="*/ 119 h 120"/>
                <a:gd name="T8" fmla="*/ 117 w 118"/>
                <a:gd name="T9" fmla="*/ 60 h 120"/>
                <a:gd name="T10" fmla="*/ 58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79"/>
                    <a:pt x="39" y="119"/>
                    <a:pt x="58" y="119"/>
                  </a:cubicBezTo>
                  <a:cubicBezTo>
                    <a:pt x="98" y="119"/>
                    <a:pt x="117" y="79"/>
                    <a:pt x="117" y="60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Freeform 1013">
              <a:extLst>
                <a:ext uri="{FF2B5EF4-FFF2-40B4-BE49-F238E27FC236}">
                  <a16:creationId xmlns:a16="http://schemas.microsoft.com/office/drawing/2014/main" id="{126AA0E0-A0D9-034E-A76C-13B646929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6532332"/>
              <a:ext cx="120106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8" y="119"/>
                    <a:pt x="118" y="79"/>
                    <a:pt x="118" y="60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3" name="Freeform 1014">
              <a:extLst>
                <a:ext uri="{FF2B5EF4-FFF2-40B4-BE49-F238E27FC236}">
                  <a16:creationId xmlns:a16="http://schemas.microsoft.com/office/drawing/2014/main" id="{AB0B7457-34B3-354B-9F85-5FE0A0322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6532332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3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Freeform 1015">
              <a:extLst>
                <a:ext uri="{FF2B5EF4-FFF2-40B4-BE49-F238E27FC236}">
                  <a16:creationId xmlns:a16="http://schemas.microsoft.com/office/drawing/2014/main" id="{FA180B12-E09B-9C49-8DA1-C2F899BF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1016">
              <a:extLst>
                <a:ext uri="{FF2B5EF4-FFF2-40B4-BE49-F238E27FC236}">
                  <a16:creationId xmlns:a16="http://schemas.microsoft.com/office/drawing/2014/main" id="{6C3394FF-4889-D440-83A7-91AB41CF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6532332"/>
              <a:ext cx="120106" cy="120108"/>
            </a:xfrm>
            <a:custGeom>
              <a:avLst/>
              <a:gdLst>
                <a:gd name="T0" fmla="*/ 59 w 118"/>
                <a:gd name="T1" fmla="*/ 0 h 120"/>
                <a:gd name="T2" fmla="*/ 59 w 118"/>
                <a:gd name="T3" fmla="*/ 0 h 120"/>
                <a:gd name="T4" fmla="*/ 0 w 118"/>
                <a:gd name="T5" fmla="*/ 60 h 120"/>
                <a:gd name="T6" fmla="*/ 59 w 118"/>
                <a:gd name="T7" fmla="*/ 119 h 120"/>
                <a:gd name="T8" fmla="*/ 117 w 118"/>
                <a:gd name="T9" fmla="*/ 60 h 120"/>
                <a:gd name="T10" fmla="*/ 59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59" y="119"/>
                  </a:cubicBezTo>
                  <a:cubicBezTo>
                    <a:pt x="78" y="119"/>
                    <a:pt x="117" y="79"/>
                    <a:pt x="117" y="60"/>
                  </a:cubicBezTo>
                  <a:cubicBezTo>
                    <a:pt x="117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" name="Freeform 1017">
              <a:extLst>
                <a:ext uri="{FF2B5EF4-FFF2-40B4-BE49-F238E27FC236}">
                  <a16:creationId xmlns:a16="http://schemas.microsoft.com/office/drawing/2014/main" id="{68A31334-5F76-A140-A19D-F6FDBBB1B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6532332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3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Freeform 1018">
              <a:extLst>
                <a:ext uri="{FF2B5EF4-FFF2-40B4-BE49-F238E27FC236}">
                  <a16:creationId xmlns:a16="http://schemas.microsoft.com/office/drawing/2014/main" id="{BFF679EF-FCE4-4A41-8EE9-28C0705C4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Freeform 1019">
              <a:extLst>
                <a:ext uri="{FF2B5EF4-FFF2-40B4-BE49-F238E27FC236}">
                  <a16:creationId xmlns:a16="http://schemas.microsoft.com/office/drawing/2014/main" id="{E01099C1-D0C8-EC40-9C18-FA3048981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6532332"/>
              <a:ext cx="120108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118" y="79"/>
                    <a:pt x="118" y="60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Freeform 1020">
              <a:extLst>
                <a:ext uri="{FF2B5EF4-FFF2-40B4-BE49-F238E27FC236}">
                  <a16:creationId xmlns:a16="http://schemas.microsoft.com/office/drawing/2014/main" id="{50556A50-B6DF-C641-AFED-1C1B4F15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6532332"/>
              <a:ext cx="102315" cy="120108"/>
            </a:xfrm>
            <a:custGeom>
              <a:avLst/>
              <a:gdLst>
                <a:gd name="T0" fmla="*/ 40 w 100"/>
                <a:gd name="T1" fmla="*/ 0 h 120"/>
                <a:gd name="T2" fmla="*/ 40 w 100"/>
                <a:gd name="T3" fmla="*/ 0 h 120"/>
                <a:gd name="T4" fmla="*/ 0 w 100"/>
                <a:gd name="T5" fmla="*/ 60 h 120"/>
                <a:gd name="T6" fmla="*/ 40 w 100"/>
                <a:gd name="T7" fmla="*/ 119 h 120"/>
                <a:gd name="T8" fmla="*/ 99 w 100"/>
                <a:gd name="T9" fmla="*/ 60 h 120"/>
                <a:gd name="T10" fmla="*/ 40 w 100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40" y="119"/>
                  </a:cubicBezTo>
                  <a:cubicBezTo>
                    <a:pt x="79" y="119"/>
                    <a:pt x="99" y="79"/>
                    <a:pt x="99" y="60"/>
                  </a:cubicBezTo>
                  <a:cubicBezTo>
                    <a:pt x="99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1021">
              <a:extLst>
                <a:ext uri="{FF2B5EF4-FFF2-40B4-BE49-F238E27FC236}">
                  <a16:creationId xmlns:a16="http://schemas.microsoft.com/office/drawing/2014/main" id="{6E2EBBB8-B540-BE42-97FF-904CF03E3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5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1022">
              <a:extLst>
                <a:ext uri="{FF2B5EF4-FFF2-40B4-BE49-F238E27FC236}">
                  <a16:creationId xmlns:a16="http://schemas.microsoft.com/office/drawing/2014/main" id="{B9930930-742C-BA4F-A3B3-BDEB9334B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6532332"/>
              <a:ext cx="120108" cy="120108"/>
            </a:xfrm>
            <a:custGeom>
              <a:avLst/>
              <a:gdLst>
                <a:gd name="T0" fmla="*/ 60 w 119"/>
                <a:gd name="T1" fmla="*/ 0 h 120"/>
                <a:gd name="T2" fmla="*/ 60 w 119"/>
                <a:gd name="T3" fmla="*/ 0 h 120"/>
                <a:gd name="T4" fmla="*/ 0 w 119"/>
                <a:gd name="T5" fmla="*/ 60 h 120"/>
                <a:gd name="T6" fmla="*/ 60 w 119"/>
                <a:gd name="T7" fmla="*/ 119 h 120"/>
                <a:gd name="T8" fmla="*/ 118 w 119"/>
                <a:gd name="T9" fmla="*/ 60 h 120"/>
                <a:gd name="T10" fmla="*/ 60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79"/>
                    <a:pt x="39" y="119"/>
                    <a:pt x="60" y="119"/>
                  </a:cubicBezTo>
                  <a:cubicBezTo>
                    <a:pt x="98" y="119"/>
                    <a:pt x="118" y="79"/>
                    <a:pt x="118" y="60"/>
                  </a:cubicBezTo>
                  <a:cubicBezTo>
                    <a:pt x="118" y="40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1023">
              <a:extLst>
                <a:ext uri="{FF2B5EF4-FFF2-40B4-BE49-F238E27FC236}">
                  <a16:creationId xmlns:a16="http://schemas.microsoft.com/office/drawing/2014/main" id="{546615DD-0E21-3942-91A8-062AA8C4F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6532332"/>
              <a:ext cx="97865" cy="120108"/>
            </a:xfrm>
            <a:custGeom>
              <a:avLst/>
              <a:gdLst>
                <a:gd name="T0" fmla="*/ 38 w 99"/>
                <a:gd name="T1" fmla="*/ 0 h 120"/>
                <a:gd name="T2" fmla="*/ 38 w 99"/>
                <a:gd name="T3" fmla="*/ 0 h 120"/>
                <a:gd name="T4" fmla="*/ 0 w 99"/>
                <a:gd name="T5" fmla="*/ 60 h 120"/>
                <a:gd name="T6" fmla="*/ 38 w 99"/>
                <a:gd name="T7" fmla="*/ 119 h 120"/>
                <a:gd name="T8" fmla="*/ 98 w 99"/>
                <a:gd name="T9" fmla="*/ 60 h 120"/>
                <a:gd name="T10" fmla="*/ 38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38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1024">
              <a:extLst>
                <a:ext uri="{FF2B5EF4-FFF2-40B4-BE49-F238E27FC236}">
                  <a16:creationId xmlns:a16="http://schemas.microsoft.com/office/drawing/2014/main" id="{E39C38F0-703F-5546-8DB0-67B6AD681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6532332"/>
              <a:ext cx="97865" cy="120108"/>
            </a:xfrm>
            <a:custGeom>
              <a:avLst/>
              <a:gdLst>
                <a:gd name="T0" fmla="*/ 58 w 99"/>
                <a:gd name="T1" fmla="*/ 0 h 120"/>
                <a:gd name="T2" fmla="*/ 58 w 99"/>
                <a:gd name="T3" fmla="*/ 0 h 120"/>
                <a:gd name="T4" fmla="*/ 0 w 99"/>
                <a:gd name="T5" fmla="*/ 60 h 120"/>
                <a:gd name="T6" fmla="*/ 58 w 99"/>
                <a:gd name="T7" fmla="*/ 119 h 120"/>
                <a:gd name="T8" fmla="*/ 98 w 99"/>
                <a:gd name="T9" fmla="*/ 60 h 120"/>
                <a:gd name="T10" fmla="*/ 58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8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1025">
              <a:extLst>
                <a:ext uri="{FF2B5EF4-FFF2-40B4-BE49-F238E27FC236}">
                  <a16:creationId xmlns:a16="http://schemas.microsoft.com/office/drawing/2014/main" id="{0CA97759-CFA0-BC40-8F95-CFE37A32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6532332"/>
              <a:ext cx="120108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60"/>
                  </a:cubicBezTo>
                  <a:cubicBezTo>
                    <a:pt x="0" y="79"/>
                    <a:pt x="40" y="119"/>
                    <a:pt x="59" y="119"/>
                  </a:cubicBezTo>
                  <a:cubicBezTo>
                    <a:pt x="99" y="119"/>
                    <a:pt x="118" y="79"/>
                    <a:pt x="118" y="60"/>
                  </a:cubicBezTo>
                  <a:cubicBezTo>
                    <a:pt x="118" y="4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1026">
              <a:extLst>
                <a:ext uri="{FF2B5EF4-FFF2-40B4-BE49-F238E27FC236}">
                  <a16:creationId xmlns:a16="http://schemas.microsoft.com/office/drawing/2014/main" id="{BBF20AC2-643A-4248-BE87-6F9A48AD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6532332"/>
              <a:ext cx="102315" cy="120108"/>
            </a:xfrm>
            <a:custGeom>
              <a:avLst/>
              <a:gdLst>
                <a:gd name="T0" fmla="*/ 40 w 100"/>
                <a:gd name="T1" fmla="*/ 0 h 120"/>
                <a:gd name="T2" fmla="*/ 40 w 100"/>
                <a:gd name="T3" fmla="*/ 0 h 120"/>
                <a:gd name="T4" fmla="*/ 0 w 100"/>
                <a:gd name="T5" fmla="*/ 60 h 120"/>
                <a:gd name="T6" fmla="*/ 40 w 100"/>
                <a:gd name="T7" fmla="*/ 119 h 120"/>
                <a:gd name="T8" fmla="*/ 99 w 100"/>
                <a:gd name="T9" fmla="*/ 60 h 120"/>
                <a:gd name="T10" fmla="*/ 40 w 100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40" y="119"/>
                  </a:cubicBezTo>
                  <a:cubicBezTo>
                    <a:pt x="79" y="119"/>
                    <a:pt x="99" y="79"/>
                    <a:pt x="99" y="60"/>
                  </a:cubicBezTo>
                  <a:cubicBezTo>
                    <a:pt x="99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Freeform 1027">
              <a:extLst>
                <a:ext uri="{FF2B5EF4-FFF2-40B4-BE49-F238E27FC236}">
                  <a16:creationId xmlns:a16="http://schemas.microsoft.com/office/drawing/2014/main" id="{720A9CCD-1013-0C44-A455-719FACEFD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5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1028">
              <a:extLst>
                <a:ext uri="{FF2B5EF4-FFF2-40B4-BE49-F238E27FC236}">
                  <a16:creationId xmlns:a16="http://schemas.microsoft.com/office/drawing/2014/main" id="{752C165B-FC5E-E043-9B98-3A0BC73C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6532332"/>
              <a:ext cx="120108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79"/>
                    <a:pt x="39" y="119"/>
                    <a:pt x="59" y="119"/>
                  </a:cubicBezTo>
                  <a:cubicBezTo>
                    <a:pt x="98" y="119"/>
                    <a:pt x="118" y="79"/>
                    <a:pt x="118" y="60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Freeform 1029">
              <a:extLst>
                <a:ext uri="{FF2B5EF4-FFF2-40B4-BE49-F238E27FC236}">
                  <a16:creationId xmlns:a16="http://schemas.microsoft.com/office/drawing/2014/main" id="{CC1FB085-D8B3-FE4F-B816-A433B41DE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6532332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3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Freeform 1030">
              <a:extLst>
                <a:ext uri="{FF2B5EF4-FFF2-40B4-BE49-F238E27FC236}">
                  <a16:creationId xmlns:a16="http://schemas.microsoft.com/office/drawing/2014/main" id="{7F7D388D-9078-1442-B6C5-3B618E666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6532332"/>
              <a:ext cx="120106" cy="120108"/>
            </a:xfrm>
            <a:custGeom>
              <a:avLst/>
              <a:gdLst>
                <a:gd name="T0" fmla="*/ 58 w 118"/>
                <a:gd name="T1" fmla="*/ 0 h 120"/>
                <a:gd name="T2" fmla="*/ 58 w 118"/>
                <a:gd name="T3" fmla="*/ 0 h 120"/>
                <a:gd name="T4" fmla="*/ 0 w 118"/>
                <a:gd name="T5" fmla="*/ 60 h 120"/>
                <a:gd name="T6" fmla="*/ 58 w 118"/>
                <a:gd name="T7" fmla="*/ 119 h 120"/>
                <a:gd name="T8" fmla="*/ 117 w 118"/>
                <a:gd name="T9" fmla="*/ 60 h 120"/>
                <a:gd name="T10" fmla="*/ 58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58" y="119"/>
                  </a:cubicBezTo>
                  <a:cubicBezTo>
                    <a:pt x="78" y="119"/>
                    <a:pt x="117" y="79"/>
                    <a:pt x="117" y="60"/>
                  </a:cubicBezTo>
                  <a:cubicBezTo>
                    <a:pt x="117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1031">
              <a:extLst>
                <a:ext uri="{FF2B5EF4-FFF2-40B4-BE49-F238E27FC236}">
                  <a16:creationId xmlns:a16="http://schemas.microsoft.com/office/drawing/2014/main" id="{AEFA8C90-FDF4-7E44-8612-87FEA649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6532332"/>
              <a:ext cx="120108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79"/>
                    <a:pt x="39" y="119"/>
                    <a:pt x="59" y="119"/>
                  </a:cubicBezTo>
                  <a:cubicBezTo>
                    <a:pt x="98" y="119"/>
                    <a:pt x="118" y="79"/>
                    <a:pt x="118" y="60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032">
              <a:extLst>
                <a:ext uri="{FF2B5EF4-FFF2-40B4-BE49-F238E27FC236}">
                  <a16:creationId xmlns:a16="http://schemas.microsoft.com/office/drawing/2014/main" id="{F202AA69-01C6-3C4B-9F49-FD0F4CE5C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1033">
              <a:extLst>
                <a:ext uri="{FF2B5EF4-FFF2-40B4-BE49-F238E27FC236}">
                  <a16:creationId xmlns:a16="http://schemas.microsoft.com/office/drawing/2014/main" id="{19D3CAA8-E8CC-CE49-AA70-6ECA53E0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6532332"/>
              <a:ext cx="120106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118" y="79"/>
                    <a:pt x="118" y="60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1034">
              <a:extLst>
                <a:ext uri="{FF2B5EF4-FFF2-40B4-BE49-F238E27FC236}">
                  <a16:creationId xmlns:a16="http://schemas.microsoft.com/office/drawing/2014/main" id="{E0B095DD-3961-C349-8081-FAB725121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6532332"/>
              <a:ext cx="97865" cy="120108"/>
            </a:xfrm>
            <a:custGeom>
              <a:avLst/>
              <a:gdLst>
                <a:gd name="T0" fmla="*/ 40 w 99"/>
                <a:gd name="T1" fmla="*/ 0 h 120"/>
                <a:gd name="T2" fmla="*/ 40 w 99"/>
                <a:gd name="T3" fmla="*/ 0 h 120"/>
                <a:gd name="T4" fmla="*/ 0 w 99"/>
                <a:gd name="T5" fmla="*/ 60 h 120"/>
                <a:gd name="T6" fmla="*/ 40 w 99"/>
                <a:gd name="T7" fmla="*/ 119 h 120"/>
                <a:gd name="T8" fmla="*/ 98 w 99"/>
                <a:gd name="T9" fmla="*/ 60 h 120"/>
                <a:gd name="T10" fmla="*/ 40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40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1035">
              <a:extLst>
                <a:ext uri="{FF2B5EF4-FFF2-40B4-BE49-F238E27FC236}">
                  <a16:creationId xmlns:a16="http://schemas.microsoft.com/office/drawing/2014/main" id="{3E002600-3DB7-AE44-B571-920035602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5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1036">
              <a:extLst>
                <a:ext uri="{FF2B5EF4-FFF2-40B4-BE49-F238E27FC236}">
                  <a16:creationId xmlns:a16="http://schemas.microsoft.com/office/drawing/2014/main" id="{EF370309-73A3-E040-ADA0-E4826E27E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6532332"/>
              <a:ext cx="120106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118" y="79"/>
                    <a:pt x="118" y="60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1037">
              <a:extLst>
                <a:ext uri="{FF2B5EF4-FFF2-40B4-BE49-F238E27FC236}">
                  <a16:creationId xmlns:a16="http://schemas.microsoft.com/office/drawing/2014/main" id="{8D9DE797-75B4-D345-B772-EA520C425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6532332"/>
              <a:ext cx="120106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60"/>
                  </a:cubicBezTo>
                  <a:cubicBezTo>
                    <a:pt x="0" y="79"/>
                    <a:pt x="40" y="119"/>
                    <a:pt x="59" y="119"/>
                  </a:cubicBezTo>
                  <a:cubicBezTo>
                    <a:pt x="78" y="119"/>
                    <a:pt x="118" y="79"/>
                    <a:pt x="118" y="60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1038">
              <a:extLst>
                <a:ext uri="{FF2B5EF4-FFF2-40B4-BE49-F238E27FC236}">
                  <a16:creationId xmlns:a16="http://schemas.microsoft.com/office/drawing/2014/main" id="{86FD4C8E-9A30-014F-9F79-4A6F66C96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6532332"/>
              <a:ext cx="120106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79"/>
                    <a:pt x="39" y="119"/>
                    <a:pt x="59" y="119"/>
                  </a:cubicBezTo>
                  <a:cubicBezTo>
                    <a:pt x="98" y="119"/>
                    <a:pt x="118" y="79"/>
                    <a:pt x="118" y="60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1039">
              <a:extLst>
                <a:ext uri="{FF2B5EF4-FFF2-40B4-BE49-F238E27FC236}">
                  <a16:creationId xmlns:a16="http://schemas.microsoft.com/office/drawing/2014/main" id="{C55AAA0E-D627-3B4A-95C1-93F14629E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6532332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3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1040">
              <a:extLst>
                <a:ext uri="{FF2B5EF4-FFF2-40B4-BE49-F238E27FC236}">
                  <a16:creationId xmlns:a16="http://schemas.microsoft.com/office/drawing/2014/main" id="{1D639900-2702-044C-8E31-129FF178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1041">
              <a:extLst>
                <a:ext uri="{FF2B5EF4-FFF2-40B4-BE49-F238E27FC236}">
                  <a16:creationId xmlns:a16="http://schemas.microsoft.com/office/drawing/2014/main" id="{DBF397DE-C81D-7243-8881-00032AAE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6532332"/>
              <a:ext cx="120108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118" y="79"/>
                    <a:pt x="118" y="60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1042">
              <a:extLst>
                <a:ext uri="{FF2B5EF4-FFF2-40B4-BE49-F238E27FC236}">
                  <a16:creationId xmlns:a16="http://schemas.microsoft.com/office/drawing/2014/main" id="{842ACCB1-4057-C84E-A821-75A781478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6532332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3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Freeform 1043">
              <a:extLst>
                <a:ext uri="{FF2B5EF4-FFF2-40B4-BE49-F238E27FC236}">
                  <a16:creationId xmlns:a16="http://schemas.microsoft.com/office/drawing/2014/main" id="{80730380-CDB4-7343-826F-C7BD85630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Freeform 1044">
              <a:extLst>
                <a:ext uri="{FF2B5EF4-FFF2-40B4-BE49-F238E27FC236}">
                  <a16:creationId xmlns:a16="http://schemas.microsoft.com/office/drawing/2014/main" id="{272174DD-2209-B944-85E4-3C011591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6532332"/>
              <a:ext cx="120108" cy="120108"/>
            </a:xfrm>
            <a:custGeom>
              <a:avLst/>
              <a:gdLst>
                <a:gd name="T0" fmla="*/ 59 w 120"/>
                <a:gd name="T1" fmla="*/ 0 h 120"/>
                <a:gd name="T2" fmla="*/ 59 w 120"/>
                <a:gd name="T3" fmla="*/ 0 h 120"/>
                <a:gd name="T4" fmla="*/ 0 w 120"/>
                <a:gd name="T5" fmla="*/ 60 h 120"/>
                <a:gd name="T6" fmla="*/ 59 w 120"/>
                <a:gd name="T7" fmla="*/ 119 h 120"/>
                <a:gd name="T8" fmla="*/ 119 w 120"/>
                <a:gd name="T9" fmla="*/ 60 h 120"/>
                <a:gd name="T10" fmla="*/ 59 w 120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60"/>
                  </a:cubicBezTo>
                  <a:cubicBezTo>
                    <a:pt x="0" y="79"/>
                    <a:pt x="40" y="119"/>
                    <a:pt x="59" y="119"/>
                  </a:cubicBezTo>
                  <a:cubicBezTo>
                    <a:pt x="98" y="119"/>
                    <a:pt x="119" y="79"/>
                    <a:pt x="119" y="60"/>
                  </a:cubicBezTo>
                  <a:cubicBezTo>
                    <a:pt x="119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Freeform 1045">
              <a:extLst>
                <a:ext uri="{FF2B5EF4-FFF2-40B4-BE49-F238E27FC236}">
                  <a16:creationId xmlns:a16="http://schemas.microsoft.com/office/drawing/2014/main" id="{608EE6FF-3929-A149-B77A-A29FE22F2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6532332"/>
              <a:ext cx="97865" cy="120108"/>
            </a:xfrm>
            <a:custGeom>
              <a:avLst/>
              <a:gdLst>
                <a:gd name="T0" fmla="*/ 40 w 99"/>
                <a:gd name="T1" fmla="*/ 0 h 120"/>
                <a:gd name="T2" fmla="*/ 40 w 99"/>
                <a:gd name="T3" fmla="*/ 0 h 120"/>
                <a:gd name="T4" fmla="*/ 0 w 99"/>
                <a:gd name="T5" fmla="*/ 60 h 120"/>
                <a:gd name="T6" fmla="*/ 40 w 99"/>
                <a:gd name="T7" fmla="*/ 119 h 120"/>
                <a:gd name="T8" fmla="*/ 98 w 99"/>
                <a:gd name="T9" fmla="*/ 60 h 120"/>
                <a:gd name="T10" fmla="*/ 40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40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Freeform 1046">
              <a:extLst>
                <a:ext uri="{FF2B5EF4-FFF2-40B4-BE49-F238E27FC236}">
                  <a16:creationId xmlns:a16="http://schemas.microsoft.com/office/drawing/2014/main" id="{98D98423-F7CE-CF42-8EE5-ADCCB7A2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5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Freeform 1047">
              <a:extLst>
                <a:ext uri="{FF2B5EF4-FFF2-40B4-BE49-F238E27FC236}">
                  <a16:creationId xmlns:a16="http://schemas.microsoft.com/office/drawing/2014/main" id="{9C890983-FCC6-844C-95A7-8F87A6702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6532332"/>
              <a:ext cx="120108" cy="120108"/>
            </a:xfrm>
            <a:custGeom>
              <a:avLst/>
              <a:gdLst>
                <a:gd name="T0" fmla="*/ 58 w 118"/>
                <a:gd name="T1" fmla="*/ 0 h 120"/>
                <a:gd name="T2" fmla="*/ 58 w 118"/>
                <a:gd name="T3" fmla="*/ 0 h 120"/>
                <a:gd name="T4" fmla="*/ 0 w 118"/>
                <a:gd name="T5" fmla="*/ 60 h 120"/>
                <a:gd name="T6" fmla="*/ 58 w 118"/>
                <a:gd name="T7" fmla="*/ 119 h 120"/>
                <a:gd name="T8" fmla="*/ 117 w 118"/>
                <a:gd name="T9" fmla="*/ 60 h 120"/>
                <a:gd name="T10" fmla="*/ 58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60"/>
                  </a:cubicBezTo>
                  <a:cubicBezTo>
                    <a:pt x="0" y="79"/>
                    <a:pt x="39" y="119"/>
                    <a:pt x="58" y="119"/>
                  </a:cubicBezTo>
                  <a:cubicBezTo>
                    <a:pt x="98" y="119"/>
                    <a:pt x="117" y="79"/>
                    <a:pt x="117" y="60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Freeform 1048">
              <a:extLst>
                <a:ext uri="{FF2B5EF4-FFF2-40B4-BE49-F238E27FC236}">
                  <a16:creationId xmlns:a16="http://schemas.microsoft.com/office/drawing/2014/main" id="{0A88CF57-51DD-334F-BEFD-50444A188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6532332"/>
              <a:ext cx="97865" cy="120108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3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Freeform 1049">
              <a:extLst>
                <a:ext uri="{FF2B5EF4-FFF2-40B4-BE49-F238E27FC236}">
                  <a16:creationId xmlns:a16="http://schemas.microsoft.com/office/drawing/2014/main" id="{864A86A3-D7E7-C24B-AC06-9EF1B74D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6532332"/>
              <a:ext cx="97865" cy="120108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Freeform 1050">
              <a:extLst>
                <a:ext uri="{FF2B5EF4-FFF2-40B4-BE49-F238E27FC236}">
                  <a16:creationId xmlns:a16="http://schemas.microsoft.com/office/drawing/2014/main" id="{7FF7B01F-AD1B-3946-8B8A-F4ED18EC2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6532332"/>
              <a:ext cx="120108" cy="120108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60"/>
                  </a:cubicBezTo>
                  <a:cubicBezTo>
                    <a:pt x="0" y="79"/>
                    <a:pt x="40" y="119"/>
                    <a:pt x="59" y="119"/>
                  </a:cubicBezTo>
                  <a:cubicBezTo>
                    <a:pt x="98" y="119"/>
                    <a:pt x="118" y="79"/>
                    <a:pt x="118" y="60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Freeform 1051">
              <a:extLst>
                <a:ext uri="{FF2B5EF4-FFF2-40B4-BE49-F238E27FC236}">
                  <a16:creationId xmlns:a16="http://schemas.microsoft.com/office/drawing/2014/main" id="{0D066ECB-D52F-774F-8006-FDCE790A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6532332"/>
              <a:ext cx="97865" cy="120108"/>
            </a:xfrm>
            <a:custGeom>
              <a:avLst/>
              <a:gdLst>
                <a:gd name="T0" fmla="*/ 40 w 99"/>
                <a:gd name="T1" fmla="*/ 0 h 120"/>
                <a:gd name="T2" fmla="*/ 40 w 99"/>
                <a:gd name="T3" fmla="*/ 0 h 120"/>
                <a:gd name="T4" fmla="*/ 0 w 99"/>
                <a:gd name="T5" fmla="*/ 60 h 120"/>
                <a:gd name="T6" fmla="*/ 40 w 99"/>
                <a:gd name="T7" fmla="*/ 119 h 120"/>
                <a:gd name="T8" fmla="*/ 98 w 99"/>
                <a:gd name="T9" fmla="*/ 60 h 120"/>
                <a:gd name="T10" fmla="*/ 40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60"/>
                  </a:cubicBezTo>
                  <a:cubicBezTo>
                    <a:pt x="0" y="79"/>
                    <a:pt x="20" y="119"/>
                    <a:pt x="40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Freeform 1052">
              <a:extLst>
                <a:ext uri="{FF2B5EF4-FFF2-40B4-BE49-F238E27FC236}">
                  <a16:creationId xmlns:a16="http://schemas.microsoft.com/office/drawing/2014/main" id="{23A3105C-2399-6444-91F3-26BB1A103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6532332"/>
              <a:ext cx="120106" cy="120108"/>
            </a:xfrm>
            <a:custGeom>
              <a:avLst/>
              <a:gdLst>
                <a:gd name="T0" fmla="*/ 59 w 118"/>
                <a:gd name="T1" fmla="*/ 0 h 120"/>
                <a:gd name="T2" fmla="*/ 59 w 118"/>
                <a:gd name="T3" fmla="*/ 0 h 120"/>
                <a:gd name="T4" fmla="*/ 0 w 118"/>
                <a:gd name="T5" fmla="*/ 60 h 120"/>
                <a:gd name="T6" fmla="*/ 59 w 118"/>
                <a:gd name="T7" fmla="*/ 119 h 120"/>
                <a:gd name="T8" fmla="*/ 117 w 118"/>
                <a:gd name="T9" fmla="*/ 60 h 120"/>
                <a:gd name="T10" fmla="*/ 59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60"/>
                  </a:cubicBezTo>
                  <a:cubicBezTo>
                    <a:pt x="0" y="79"/>
                    <a:pt x="19" y="119"/>
                    <a:pt x="59" y="119"/>
                  </a:cubicBezTo>
                  <a:cubicBezTo>
                    <a:pt x="78" y="119"/>
                    <a:pt x="117" y="79"/>
                    <a:pt x="117" y="60"/>
                  </a:cubicBezTo>
                  <a:cubicBezTo>
                    <a:pt x="117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Freeform 1053">
              <a:extLst>
                <a:ext uri="{FF2B5EF4-FFF2-40B4-BE49-F238E27FC236}">
                  <a16:creationId xmlns:a16="http://schemas.microsoft.com/office/drawing/2014/main" id="{5DB17146-33EF-7C4E-973B-4F33538F6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6692475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39 h 99"/>
                <a:gd name="T6" fmla="*/ 60 w 99"/>
                <a:gd name="T7" fmla="*/ 98 h 99"/>
                <a:gd name="T8" fmla="*/ 98 w 99"/>
                <a:gd name="T9" fmla="*/ 3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Freeform 1054">
              <a:extLst>
                <a:ext uri="{FF2B5EF4-FFF2-40B4-BE49-F238E27FC236}">
                  <a16:creationId xmlns:a16="http://schemas.microsoft.com/office/drawing/2014/main" id="{2C36C988-50A3-7541-ACB3-AAD95BA11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6692475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Freeform 1055">
              <a:extLst>
                <a:ext uri="{FF2B5EF4-FFF2-40B4-BE49-F238E27FC236}">
                  <a16:creationId xmlns:a16="http://schemas.microsoft.com/office/drawing/2014/main" id="{C088AC7E-B84B-5049-A5D4-073446A2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669247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Freeform 1056">
              <a:extLst>
                <a:ext uri="{FF2B5EF4-FFF2-40B4-BE49-F238E27FC236}">
                  <a16:creationId xmlns:a16="http://schemas.microsoft.com/office/drawing/2014/main" id="{92448BAB-CC14-9C4A-9314-861435CFB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669247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Freeform 1057">
              <a:extLst>
                <a:ext uri="{FF2B5EF4-FFF2-40B4-BE49-F238E27FC236}">
                  <a16:creationId xmlns:a16="http://schemas.microsoft.com/office/drawing/2014/main" id="{23BE57B1-E672-AE4A-98AE-F92B0103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669247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Freeform 1058">
              <a:extLst>
                <a:ext uri="{FF2B5EF4-FFF2-40B4-BE49-F238E27FC236}">
                  <a16:creationId xmlns:a16="http://schemas.microsoft.com/office/drawing/2014/main" id="{5EA7ACC9-402C-1F41-9399-0A927F44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Freeform 1059">
              <a:extLst>
                <a:ext uri="{FF2B5EF4-FFF2-40B4-BE49-F238E27FC236}">
                  <a16:creationId xmlns:a16="http://schemas.microsoft.com/office/drawing/2014/main" id="{DAA169B7-1517-6B42-8B6F-0A3EBC5AB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6692475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1060">
              <a:extLst>
                <a:ext uri="{FF2B5EF4-FFF2-40B4-BE49-F238E27FC236}">
                  <a16:creationId xmlns:a16="http://schemas.microsoft.com/office/drawing/2014/main" id="{3347CD28-8331-5C41-ACBC-0D36645F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669247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Freeform 1061">
              <a:extLst>
                <a:ext uri="{FF2B5EF4-FFF2-40B4-BE49-F238E27FC236}">
                  <a16:creationId xmlns:a16="http://schemas.microsoft.com/office/drawing/2014/main" id="{6835BE68-1D65-A243-A19D-49EE25DCE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Freeform 1062">
              <a:extLst>
                <a:ext uri="{FF2B5EF4-FFF2-40B4-BE49-F238E27FC236}">
                  <a16:creationId xmlns:a16="http://schemas.microsoft.com/office/drawing/2014/main" id="{F65F8253-483F-F54E-83A8-EB8C81C2C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669247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Freeform 1063">
              <a:extLst>
                <a:ext uri="{FF2B5EF4-FFF2-40B4-BE49-F238E27FC236}">
                  <a16:creationId xmlns:a16="http://schemas.microsoft.com/office/drawing/2014/main" id="{D56FC90B-37D9-6942-8829-EBAE9D91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6692475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Freeform 1064">
              <a:extLst>
                <a:ext uri="{FF2B5EF4-FFF2-40B4-BE49-F238E27FC236}">
                  <a16:creationId xmlns:a16="http://schemas.microsoft.com/office/drawing/2014/main" id="{DD13605A-34D1-A34E-A4F9-2B64F869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Freeform 1065">
              <a:extLst>
                <a:ext uri="{FF2B5EF4-FFF2-40B4-BE49-F238E27FC236}">
                  <a16:creationId xmlns:a16="http://schemas.microsoft.com/office/drawing/2014/main" id="{3F331295-84FF-C44E-81F6-D12995F40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6692475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39 h 99"/>
                <a:gd name="T6" fmla="*/ 60 w 119"/>
                <a:gd name="T7" fmla="*/ 98 h 99"/>
                <a:gd name="T8" fmla="*/ 118 w 119"/>
                <a:gd name="T9" fmla="*/ 39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60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Freeform 1066">
              <a:extLst>
                <a:ext uri="{FF2B5EF4-FFF2-40B4-BE49-F238E27FC236}">
                  <a16:creationId xmlns:a16="http://schemas.microsoft.com/office/drawing/2014/main" id="{AAF13F6B-43A0-C54A-BB90-AB5E4D9B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6692475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39 h 99"/>
                <a:gd name="T6" fmla="*/ 38 w 99"/>
                <a:gd name="T7" fmla="*/ 98 h 99"/>
                <a:gd name="T8" fmla="*/ 98 w 99"/>
                <a:gd name="T9" fmla="*/ 3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3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Freeform 1067">
              <a:extLst>
                <a:ext uri="{FF2B5EF4-FFF2-40B4-BE49-F238E27FC236}">
                  <a16:creationId xmlns:a16="http://schemas.microsoft.com/office/drawing/2014/main" id="{D7680EC1-0C2E-0742-BE2A-802FB656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6692475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8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Freeform 1068">
              <a:extLst>
                <a:ext uri="{FF2B5EF4-FFF2-40B4-BE49-F238E27FC236}">
                  <a16:creationId xmlns:a16="http://schemas.microsoft.com/office/drawing/2014/main" id="{5339196E-2166-1C4B-8081-45435D4C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669247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9" y="98"/>
                    <a:pt x="118" y="78"/>
                    <a:pt x="118" y="39"/>
                  </a:cubicBezTo>
                  <a:cubicBezTo>
                    <a:pt x="118" y="2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Freeform 1069">
              <a:extLst>
                <a:ext uri="{FF2B5EF4-FFF2-40B4-BE49-F238E27FC236}">
                  <a16:creationId xmlns:a16="http://schemas.microsoft.com/office/drawing/2014/main" id="{117D6EC1-4E8D-1F46-92EC-0DF0413B3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6692475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Freeform 1070">
              <a:extLst>
                <a:ext uri="{FF2B5EF4-FFF2-40B4-BE49-F238E27FC236}">
                  <a16:creationId xmlns:a16="http://schemas.microsoft.com/office/drawing/2014/main" id="{65152410-95FC-5045-8242-D7C529DC9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1071">
              <a:extLst>
                <a:ext uri="{FF2B5EF4-FFF2-40B4-BE49-F238E27FC236}">
                  <a16:creationId xmlns:a16="http://schemas.microsoft.com/office/drawing/2014/main" id="{88A53242-4F47-6A4C-8B88-F6B95409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669247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Freeform 1072">
              <a:extLst>
                <a:ext uri="{FF2B5EF4-FFF2-40B4-BE49-F238E27FC236}">
                  <a16:creationId xmlns:a16="http://schemas.microsoft.com/office/drawing/2014/main" id="{C0D4B6BC-9883-9141-B9B9-329E393C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669247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Freeform 1073">
              <a:extLst>
                <a:ext uri="{FF2B5EF4-FFF2-40B4-BE49-F238E27FC236}">
                  <a16:creationId xmlns:a16="http://schemas.microsoft.com/office/drawing/2014/main" id="{1648E1A2-4CEA-1A42-A37E-34D0D7718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6692475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Freeform 1074">
              <a:extLst>
                <a:ext uri="{FF2B5EF4-FFF2-40B4-BE49-F238E27FC236}">
                  <a16:creationId xmlns:a16="http://schemas.microsoft.com/office/drawing/2014/main" id="{6830DC37-4C1A-1447-B3EC-8251C4863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669247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1075">
              <a:extLst>
                <a:ext uri="{FF2B5EF4-FFF2-40B4-BE49-F238E27FC236}">
                  <a16:creationId xmlns:a16="http://schemas.microsoft.com/office/drawing/2014/main" id="{FD012051-9C20-6B42-93D9-2ADB94312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Freeform 1076">
              <a:extLst>
                <a:ext uri="{FF2B5EF4-FFF2-40B4-BE49-F238E27FC236}">
                  <a16:creationId xmlns:a16="http://schemas.microsoft.com/office/drawing/2014/main" id="{A3D81E14-CF44-E548-966B-1CAA67D5C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669247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Freeform 1077">
              <a:extLst>
                <a:ext uri="{FF2B5EF4-FFF2-40B4-BE49-F238E27FC236}">
                  <a16:creationId xmlns:a16="http://schemas.microsoft.com/office/drawing/2014/main" id="{36B88A29-D8BE-324C-9B8F-E16F52137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6692475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Freeform 1078">
              <a:extLst>
                <a:ext uri="{FF2B5EF4-FFF2-40B4-BE49-F238E27FC236}">
                  <a16:creationId xmlns:a16="http://schemas.microsoft.com/office/drawing/2014/main" id="{2EC115D4-5E5C-3B40-A6CB-6C3B30BF9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Freeform 1079">
              <a:extLst>
                <a:ext uri="{FF2B5EF4-FFF2-40B4-BE49-F238E27FC236}">
                  <a16:creationId xmlns:a16="http://schemas.microsoft.com/office/drawing/2014/main" id="{1E02AF4D-7B28-8144-AD63-9A91C5E9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669247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Freeform 1080">
              <a:extLst>
                <a:ext uri="{FF2B5EF4-FFF2-40B4-BE49-F238E27FC236}">
                  <a16:creationId xmlns:a16="http://schemas.microsoft.com/office/drawing/2014/main" id="{C7F64E25-0AF8-1D46-8614-5105A2E02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669247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Freeform 1081">
              <a:extLst>
                <a:ext uri="{FF2B5EF4-FFF2-40B4-BE49-F238E27FC236}">
                  <a16:creationId xmlns:a16="http://schemas.microsoft.com/office/drawing/2014/main" id="{A4715F22-3C69-5140-93F4-11BAB4230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669247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Freeform 1082">
              <a:extLst>
                <a:ext uri="{FF2B5EF4-FFF2-40B4-BE49-F238E27FC236}">
                  <a16:creationId xmlns:a16="http://schemas.microsoft.com/office/drawing/2014/main" id="{9E6BA3FE-05D9-1B4B-8988-3539F6839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Freeform 1083">
              <a:extLst>
                <a:ext uri="{FF2B5EF4-FFF2-40B4-BE49-F238E27FC236}">
                  <a16:creationId xmlns:a16="http://schemas.microsoft.com/office/drawing/2014/main" id="{4CC68AE9-DBAD-0448-82E8-E27DECE9C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669247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Freeform 1084">
              <a:extLst>
                <a:ext uri="{FF2B5EF4-FFF2-40B4-BE49-F238E27FC236}">
                  <a16:creationId xmlns:a16="http://schemas.microsoft.com/office/drawing/2014/main" id="{F1FC872C-53B2-164C-BCF3-597DC024E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762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1085">
              <a:extLst>
                <a:ext uri="{FF2B5EF4-FFF2-40B4-BE49-F238E27FC236}">
                  <a16:creationId xmlns:a16="http://schemas.microsoft.com/office/drawing/2014/main" id="{BEBDCBC2-D96D-B143-8F54-44B86F90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669247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Freeform 1086">
              <a:extLst>
                <a:ext uri="{FF2B5EF4-FFF2-40B4-BE49-F238E27FC236}">
                  <a16:creationId xmlns:a16="http://schemas.microsoft.com/office/drawing/2014/main" id="{05541DBE-98A0-FD40-B38F-EDBE6296D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669247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Freeform 1087">
              <a:extLst>
                <a:ext uri="{FF2B5EF4-FFF2-40B4-BE49-F238E27FC236}">
                  <a16:creationId xmlns:a16="http://schemas.microsoft.com/office/drawing/2014/main" id="{384850F2-2F17-9F48-8EB6-309581ED9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Freeform 1088">
              <a:extLst>
                <a:ext uri="{FF2B5EF4-FFF2-40B4-BE49-F238E27FC236}">
                  <a16:creationId xmlns:a16="http://schemas.microsoft.com/office/drawing/2014/main" id="{692926E9-D765-964F-ABBA-5AC3EE18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6692475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39 h 99"/>
                <a:gd name="T6" fmla="*/ 59 w 120"/>
                <a:gd name="T7" fmla="*/ 98 h 99"/>
                <a:gd name="T8" fmla="*/ 119 w 120"/>
                <a:gd name="T9" fmla="*/ 3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9" y="78"/>
                    <a:pt x="119" y="39"/>
                  </a:cubicBezTo>
                  <a:cubicBezTo>
                    <a:pt x="119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Freeform 1089">
              <a:extLst>
                <a:ext uri="{FF2B5EF4-FFF2-40B4-BE49-F238E27FC236}">
                  <a16:creationId xmlns:a16="http://schemas.microsoft.com/office/drawing/2014/main" id="{87623B5D-C43E-884E-AD4E-BE17E8528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6692475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Freeform 1090">
              <a:extLst>
                <a:ext uri="{FF2B5EF4-FFF2-40B4-BE49-F238E27FC236}">
                  <a16:creationId xmlns:a16="http://schemas.microsoft.com/office/drawing/2014/main" id="{A6F88595-60BC-DA47-93CB-938A2882B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Freeform 1091">
              <a:extLst>
                <a:ext uri="{FF2B5EF4-FFF2-40B4-BE49-F238E27FC236}">
                  <a16:creationId xmlns:a16="http://schemas.microsoft.com/office/drawing/2014/main" id="{7FAFFE2C-E1B1-A240-9067-CD08FEF2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6692475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Freeform 1092">
              <a:extLst>
                <a:ext uri="{FF2B5EF4-FFF2-40B4-BE49-F238E27FC236}">
                  <a16:creationId xmlns:a16="http://schemas.microsoft.com/office/drawing/2014/main" id="{31B16FC9-7771-5547-95D9-E440684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669247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Freeform 1093">
              <a:extLst>
                <a:ext uri="{FF2B5EF4-FFF2-40B4-BE49-F238E27FC236}">
                  <a16:creationId xmlns:a16="http://schemas.microsoft.com/office/drawing/2014/main" id="{F9AA6260-BE54-604F-ADB9-A487CCFBA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669247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Freeform 1094">
              <a:extLst>
                <a:ext uri="{FF2B5EF4-FFF2-40B4-BE49-F238E27FC236}">
                  <a16:creationId xmlns:a16="http://schemas.microsoft.com/office/drawing/2014/main" id="{B734F7B0-30AC-7946-9349-0A74D2BC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669247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Freeform 1095">
              <a:extLst>
                <a:ext uri="{FF2B5EF4-FFF2-40B4-BE49-F238E27FC236}">
                  <a16:creationId xmlns:a16="http://schemas.microsoft.com/office/drawing/2014/main" id="{0329F3E9-6948-D646-B019-02266D9B4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6692475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Freeform 1096">
              <a:extLst>
                <a:ext uri="{FF2B5EF4-FFF2-40B4-BE49-F238E27FC236}">
                  <a16:creationId xmlns:a16="http://schemas.microsoft.com/office/drawing/2014/main" id="{CEE588BB-4256-A145-9176-EFA706A0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6692475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Freeform 1097">
              <a:extLst>
                <a:ext uri="{FF2B5EF4-FFF2-40B4-BE49-F238E27FC236}">
                  <a16:creationId xmlns:a16="http://schemas.microsoft.com/office/drawing/2014/main" id="{63F56586-9444-4640-8E35-E4EB07E01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6830377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59 h 99"/>
                <a:gd name="T6" fmla="*/ 60 w 99"/>
                <a:gd name="T7" fmla="*/ 98 h 99"/>
                <a:gd name="T8" fmla="*/ 98 w 99"/>
                <a:gd name="T9" fmla="*/ 5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6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Freeform 1098">
              <a:extLst>
                <a:ext uri="{FF2B5EF4-FFF2-40B4-BE49-F238E27FC236}">
                  <a16:creationId xmlns:a16="http://schemas.microsoft.com/office/drawing/2014/main" id="{2E1D9D56-5D87-D24F-AEE3-E1D590721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6830377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Freeform 1099">
              <a:extLst>
                <a:ext uri="{FF2B5EF4-FFF2-40B4-BE49-F238E27FC236}">
                  <a16:creationId xmlns:a16="http://schemas.microsoft.com/office/drawing/2014/main" id="{17CD4E65-3D67-9741-88D4-4C5058C24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683037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Freeform 1100">
              <a:extLst>
                <a:ext uri="{FF2B5EF4-FFF2-40B4-BE49-F238E27FC236}">
                  <a16:creationId xmlns:a16="http://schemas.microsoft.com/office/drawing/2014/main" id="{4E335691-9285-034F-BD56-F65FC0500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6830377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Freeform 1101">
              <a:extLst>
                <a:ext uri="{FF2B5EF4-FFF2-40B4-BE49-F238E27FC236}">
                  <a16:creationId xmlns:a16="http://schemas.microsoft.com/office/drawing/2014/main" id="{F024FC23-74E5-3543-8178-B9A268479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683037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Freeform 1102">
              <a:extLst>
                <a:ext uri="{FF2B5EF4-FFF2-40B4-BE49-F238E27FC236}">
                  <a16:creationId xmlns:a16="http://schemas.microsoft.com/office/drawing/2014/main" id="{6794F68E-ADCC-B942-AC2F-F34BCA6F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Freeform 1103">
              <a:extLst>
                <a:ext uri="{FF2B5EF4-FFF2-40B4-BE49-F238E27FC236}">
                  <a16:creationId xmlns:a16="http://schemas.microsoft.com/office/drawing/2014/main" id="{3EDA41FC-F856-874D-A106-92D7815E5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6830377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Freeform 1104">
              <a:extLst>
                <a:ext uri="{FF2B5EF4-FFF2-40B4-BE49-F238E27FC236}">
                  <a16:creationId xmlns:a16="http://schemas.microsoft.com/office/drawing/2014/main" id="{EF16B525-6179-6B4A-85FA-657A326E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683037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Freeform 1105">
              <a:extLst>
                <a:ext uri="{FF2B5EF4-FFF2-40B4-BE49-F238E27FC236}">
                  <a16:creationId xmlns:a16="http://schemas.microsoft.com/office/drawing/2014/main" id="{92876BBF-C5D6-1444-B03F-9E1C8EEA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Freeform 1106">
              <a:extLst>
                <a:ext uri="{FF2B5EF4-FFF2-40B4-BE49-F238E27FC236}">
                  <a16:creationId xmlns:a16="http://schemas.microsoft.com/office/drawing/2014/main" id="{23557AEF-F8D7-4B40-ADE9-ED92F1CB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683037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Freeform 1107">
              <a:extLst>
                <a:ext uri="{FF2B5EF4-FFF2-40B4-BE49-F238E27FC236}">
                  <a16:creationId xmlns:a16="http://schemas.microsoft.com/office/drawing/2014/main" id="{77585AF5-5090-494F-8575-02D4D4BEE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6830377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Freeform 1108">
              <a:extLst>
                <a:ext uri="{FF2B5EF4-FFF2-40B4-BE49-F238E27FC236}">
                  <a16:creationId xmlns:a16="http://schemas.microsoft.com/office/drawing/2014/main" id="{0F80B355-EE45-6240-800F-580729B96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Freeform 1109">
              <a:extLst>
                <a:ext uri="{FF2B5EF4-FFF2-40B4-BE49-F238E27FC236}">
                  <a16:creationId xmlns:a16="http://schemas.microsoft.com/office/drawing/2014/main" id="{7CE62907-A75D-7142-8576-A1A32632C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6830377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59 h 99"/>
                <a:gd name="T6" fmla="*/ 60 w 119"/>
                <a:gd name="T7" fmla="*/ 98 h 99"/>
                <a:gd name="T8" fmla="*/ 118 w 119"/>
                <a:gd name="T9" fmla="*/ 59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60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Freeform 1110">
              <a:extLst>
                <a:ext uri="{FF2B5EF4-FFF2-40B4-BE49-F238E27FC236}">
                  <a16:creationId xmlns:a16="http://schemas.microsoft.com/office/drawing/2014/main" id="{4A475F55-B69C-AB42-8D27-2EEFA62C6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6830377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59 h 99"/>
                <a:gd name="T6" fmla="*/ 38 w 99"/>
                <a:gd name="T7" fmla="*/ 98 h 99"/>
                <a:gd name="T8" fmla="*/ 98 w 99"/>
                <a:gd name="T9" fmla="*/ 5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Freeform 1111">
              <a:extLst>
                <a:ext uri="{FF2B5EF4-FFF2-40B4-BE49-F238E27FC236}">
                  <a16:creationId xmlns:a16="http://schemas.microsoft.com/office/drawing/2014/main" id="{4F5DF6FC-60CB-4B44-983D-99E10286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6830377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8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Freeform 1112">
              <a:extLst>
                <a:ext uri="{FF2B5EF4-FFF2-40B4-BE49-F238E27FC236}">
                  <a16:creationId xmlns:a16="http://schemas.microsoft.com/office/drawing/2014/main" id="{300597CE-15AC-3B41-A0C3-00B268D8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683037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9" y="98"/>
                    <a:pt x="118" y="79"/>
                    <a:pt x="118" y="59"/>
                  </a:cubicBezTo>
                  <a:cubicBezTo>
                    <a:pt x="118" y="2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Freeform 1113">
              <a:extLst>
                <a:ext uri="{FF2B5EF4-FFF2-40B4-BE49-F238E27FC236}">
                  <a16:creationId xmlns:a16="http://schemas.microsoft.com/office/drawing/2014/main" id="{818F6C92-03BE-6A4B-ABE3-312B7A47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6830377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" name="Freeform 1114">
              <a:extLst>
                <a:ext uri="{FF2B5EF4-FFF2-40B4-BE49-F238E27FC236}">
                  <a16:creationId xmlns:a16="http://schemas.microsoft.com/office/drawing/2014/main" id="{56B1457B-7CF7-1045-A533-47EE6B6B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Freeform 1115">
              <a:extLst>
                <a:ext uri="{FF2B5EF4-FFF2-40B4-BE49-F238E27FC236}">
                  <a16:creationId xmlns:a16="http://schemas.microsoft.com/office/drawing/2014/main" id="{758EEF8F-0E25-A745-938C-3927F2500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683037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Freeform 1116">
              <a:extLst>
                <a:ext uri="{FF2B5EF4-FFF2-40B4-BE49-F238E27FC236}">
                  <a16:creationId xmlns:a16="http://schemas.microsoft.com/office/drawing/2014/main" id="{41EF9EAD-DEE4-794C-9B98-3ACDB42CF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683037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Freeform 1117">
              <a:extLst>
                <a:ext uri="{FF2B5EF4-FFF2-40B4-BE49-F238E27FC236}">
                  <a16:creationId xmlns:a16="http://schemas.microsoft.com/office/drawing/2014/main" id="{30FC7DD6-2A09-AD40-BCF8-9874EAD34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6830377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" name="Freeform 1118">
              <a:extLst>
                <a:ext uri="{FF2B5EF4-FFF2-40B4-BE49-F238E27FC236}">
                  <a16:creationId xmlns:a16="http://schemas.microsoft.com/office/drawing/2014/main" id="{C2D1FB57-8DA5-D548-BA5E-77308277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683037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" name="Freeform 1119">
              <a:extLst>
                <a:ext uri="{FF2B5EF4-FFF2-40B4-BE49-F238E27FC236}">
                  <a16:creationId xmlns:a16="http://schemas.microsoft.com/office/drawing/2014/main" id="{ADD5E294-9F1C-4F4D-898D-00DCB3F5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" name="Freeform 1120">
              <a:extLst>
                <a:ext uri="{FF2B5EF4-FFF2-40B4-BE49-F238E27FC236}">
                  <a16:creationId xmlns:a16="http://schemas.microsoft.com/office/drawing/2014/main" id="{02F2CA38-6F9F-DA44-B888-B09D34AB6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683037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" name="Freeform 1121">
              <a:extLst>
                <a:ext uri="{FF2B5EF4-FFF2-40B4-BE49-F238E27FC236}">
                  <a16:creationId xmlns:a16="http://schemas.microsoft.com/office/drawing/2014/main" id="{843219E2-14C0-084B-94C2-0888755A1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683037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" name="Freeform 1122">
              <a:extLst>
                <a:ext uri="{FF2B5EF4-FFF2-40B4-BE49-F238E27FC236}">
                  <a16:creationId xmlns:a16="http://schemas.microsoft.com/office/drawing/2014/main" id="{86A72E94-D652-F643-8922-419BCDB99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" name="Freeform 1123">
              <a:extLst>
                <a:ext uri="{FF2B5EF4-FFF2-40B4-BE49-F238E27FC236}">
                  <a16:creationId xmlns:a16="http://schemas.microsoft.com/office/drawing/2014/main" id="{2F163A13-87F1-034E-BDD8-69CB14C54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683037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" name="Freeform 1124">
              <a:extLst>
                <a:ext uri="{FF2B5EF4-FFF2-40B4-BE49-F238E27FC236}">
                  <a16:creationId xmlns:a16="http://schemas.microsoft.com/office/drawing/2014/main" id="{43F9EF39-519D-C544-A047-A2324734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683037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" name="Freeform 1125">
              <a:extLst>
                <a:ext uri="{FF2B5EF4-FFF2-40B4-BE49-F238E27FC236}">
                  <a16:creationId xmlns:a16="http://schemas.microsoft.com/office/drawing/2014/main" id="{06EF7A98-5E08-0C4F-9E86-CCED2C01B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683037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" name="Freeform 1126">
              <a:extLst>
                <a:ext uri="{FF2B5EF4-FFF2-40B4-BE49-F238E27FC236}">
                  <a16:creationId xmlns:a16="http://schemas.microsoft.com/office/drawing/2014/main" id="{5EC363C4-2F30-114B-963A-3E56DC938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Freeform 1127">
              <a:extLst>
                <a:ext uri="{FF2B5EF4-FFF2-40B4-BE49-F238E27FC236}">
                  <a16:creationId xmlns:a16="http://schemas.microsoft.com/office/drawing/2014/main" id="{7BDC61AE-DA85-A14B-9EF0-0E6AA6877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661" y="683037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" name="Freeform 1128">
              <a:extLst>
                <a:ext uri="{FF2B5EF4-FFF2-40B4-BE49-F238E27FC236}">
                  <a16:creationId xmlns:a16="http://schemas.microsoft.com/office/drawing/2014/main" id="{0D5C2035-A11E-3C4F-B168-D1A538FE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683037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" name="Freeform 1129">
              <a:extLst>
                <a:ext uri="{FF2B5EF4-FFF2-40B4-BE49-F238E27FC236}">
                  <a16:creationId xmlns:a16="http://schemas.microsoft.com/office/drawing/2014/main" id="{7CB4E4CF-996A-124A-941A-472F9E0D4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Freeform 1130">
              <a:extLst>
                <a:ext uri="{FF2B5EF4-FFF2-40B4-BE49-F238E27FC236}">
                  <a16:creationId xmlns:a16="http://schemas.microsoft.com/office/drawing/2014/main" id="{299BEDDF-84CC-9A4B-8C39-00EF6C69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6830377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59 h 99"/>
                <a:gd name="T6" fmla="*/ 59 w 120"/>
                <a:gd name="T7" fmla="*/ 98 h 99"/>
                <a:gd name="T8" fmla="*/ 119 w 120"/>
                <a:gd name="T9" fmla="*/ 5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9" y="79"/>
                    <a:pt x="119" y="59"/>
                  </a:cubicBezTo>
                  <a:cubicBezTo>
                    <a:pt x="119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" name="Freeform 1131">
              <a:extLst>
                <a:ext uri="{FF2B5EF4-FFF2-40B4-BE49-F238E27FC236}">
                  <a16:creationId xmlns:a16="http://schemas.microsoft.com/office/drawing/2014/main" id="{37CDBD84-6807-4F4C-A3E5-C080176F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683037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" name="Freeform 1132">
              <a:extLst>
                <a:ext uri="{FF2B5EF4-FFF2-40B4-BE49-F238E27FC236}">
                  <a16:creationId xmlns:a16="http://schemas.microsoft.com/office/drawing/2014/main" id="{E5249C98-5848-AB4D-89EE-14446D5F3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" name="Freeform 1133">
              <a:extLst>
                <a:ext uri="{FF2B5EF4-FFF2-40B4-BE49-F238E27FC236}">
                  <a16:creationId xmlns:a16="http://schemas.microsoft.com/office/drawing/2014/main" id="{12190FA7-452F-6C4A-A58D-0660B2543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6830377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" name="Freeform 1134">
              <a:extLst>
                <a:ext uri="{FF2B5EF4-FFF2-40B4-BE49-F238E27FC236}">
                  <a16:creationId xmlns:a16="http://schemas.microsoft.com/office/drawing/2014/main" id="{58916AFD-EE2A-464F-AE6C-8DF291977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683037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" name="Freeform 1135">
              <a:extLst>
                <a:ext uri="{FF2B5EF4-FFF2-40B4-BE49-F238E27FC236}">
                  <a16:creationId xmlns:a16="http://schemas.microsoft.com/office/drawing/2014/main" id="{B9BE3230-390C-B440-8E3D-3D12945B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683037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" name="Freeform 1136">
              <a:extLst>
                <a:ext uri="{FF2B5EF4-FFF2-40B4-BE49-F238E27FC236}">
                  <a16:creationId xmlns:a16="http://schemas.microsoft.com/office/drawing/2014/main" id="{71C6AA1E-E024-194D-866B-2B4886795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683037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" name="Freeform 1137">
              <a:extLst>
                <a:ext uri="{FF2B5EF4-FFF2-40B4-BE49-F238E27FC236}">
                  <a16:creationId xmlns:a16="http://schemas.microsoft.com/office/drawing/2014/main" id="{54334F5B-C5BA-AB4B-8756-0DE1AB0C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683037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" name="Freeform 1138">
              <a:extLst>
                <a:ext uri="{FF2B5EF4-FFF2-40B4-BE49-F238E27FC236}">
                  <a16:creationId xmlns:a16="http://schemas.microsoft.com/office/drawing/2014/main" id="{1E09C617-E9F8-574F-B5C5-F173E26D7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6968276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" name="Freeform 1139">
              <a:extLst>
                <a:ext uri="{FF2B5EF4-FFF2-40B4-BE49-F238E27FC236}">
                  <a16:creationId xmlns:a16="http://schemas.microsoft.com/office/drawing/2014/main" id="{B11046F4-69A9-0243-B855-7FAC359C6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6968276"/>
              <a:ext cx="97865" cy="120108"/>
            </a:xfrm>
            <a:custGeom>
              <a:avLst/>
              <a:gdLst>
                <a:gd name="T0" fmla="*/ 60 w 99"/>
                <a:gd name="T1" fmla="*/ 0 h 118"/>
                <a:gd name="T2" fmla="*/ 60 w 99"/>
                <a:gd name="T3" fmla="*/ 0 h 118"/>
                <a:gd name="T4" fmla="*/ 0 w 99"/>
                <a:gd name="T5" fmla="*/ 59 h 118"/>
                <a:gd name="T6" fmla="*/ 60 w 99"/>
                <a:gd name="T7" fmla="*/ 117 h 118"/>
                <a:gd name="T8" fmla="*/ 98 w 99"/>
                <a:gd name="T9" fmla="*/ 59 h 118"/>
                <a:gd name="T10" fmla="*/ 6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6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" name="Freeform 1140">
              <a:extLst>
                <a:ext uri="{FF2B5EF4-FFF2-40B4-BE49-F238E27FC236}">
                  <a16:creationId xmlns:a16="http://schemas.microsoft.com/office/drawing/2014/main" id="{B595C33E-F3CF-3540-8B34-A90C490FD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6968276"/>
              <a:ext cx="120108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" name="Freeform 1141">
              <a:extLst>
                <a:ext uri="{FF2B5EF4-FFF2-40B4-BE49-F238E27FC236}">
                  <a16:creationId xmlns:a16="http://schemas.microsoft.com/office/drawing/2014/main" id="{B2B1E71B-6D68-844B-BC1B-57F9CC35C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6968276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" name="Freeform 1142">
              <a:extLst>
                <a:ext uri="{FF2B5EF4-FFF2-40B4-BE49-F238E27FC236}">
                  <a16:creationId xmlns:a16="http://schemas.microsoft.com/office/drawing/2014/main" id="{17853C49-06A9-A34A-B830-85ACBB908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6968276"/>
              <a:ext cx="102312" cy="120108"/>
            </a:xfrm>
            <a:custGeom>
              <a:avLst/>
              <a:gdLst>
                <a:gd name="T0" fmla="*/ 59 w 100"/>
                <a:gd name="T1" fmla="*/ 0 h 118"/>
                <a:gd name="T2" fmla="*/ 59 w 100"/>
                <a:gd name="T3" fmla="*/ 0 h 118"/>
                <a:gd name="T4" fmla="*/ 0 w 100"/>
                <a:gd name="T5" fmla="*/ 59 h 118"/>
                <a:gd name="T6" fmla="*/ 59 w 100"/>
                <a:gd name="T7" fmla="*/ 117 h 118"/>
                <a:gd name="T8" fmla="*/ 99 w 100"/>
                <a:gd name="T9" fmla="*/ 59 h 118"/>
                <a:gd name="T10" fmla="*/ 5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2" name="Freeform 1143">
              <a:extLst>
                <a:ext uri="{FF2B5EF4-FFF2-40B4-BE49-F238E27FC236}">
                  <a16:creationId xmlns:a16="http://schemas.microsoft.com/office/drawing/2014/main" id="{46002BEF-5386-7C4F-98FD-8BE6D2BF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6968276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" name="Freeform 1144">
              <a:extLst>
                <a:ext uri="{FF2B5EF4-FFF2-40B4-BE49-F238E27FC236}">
                  <a16:creationId xmlns:a16="http://schemas.microsoft.com/office/drawing/2014/main" id="{38B4C959-F203-AF47-85CF-0D4C80FBD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6968276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" name="Freeform 1145">
              <a:extLst>
                <a:ext uri="{FF2B5EF4-FFF2-40B4-BE49-F238E27FC236}">
                  <a16:creationId xmlns:a16="http://schemas.microsoft.com/office/drawing/2014/main" id="{1CE09352-DACF-4147-8062-2DC69F795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6968276"/>
              <a:ext cx="120108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Freeform 1146">
              <a:extLst>
                <a:ext uri="{FF2B5EF4-FFF2-40B4-BE49-F238E27FC236}">
                  <a16:creationId xmlns:a16="http://schemas.microsoft.com/office/drawing/2014/main" id="{C0CAF164-D6C7-2943-9C43-EF8EA3252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6968276"/>
              <a:ext cx="97865" cy="120108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" name="Freeform 1147">
              <a:extLst>
                <a:ext uri="{FF2B5EF4-FFF2-40B4-BE49-F238E27FC236}">
                  <a16:creationId xmlns:a16="http://schemas.microsoft.com/office/drawing/2014/main" id="{98EA7FA5-D30D-6E42-B164-C60CD5EA8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6968276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118" y="7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" name="Freeform 1148">
              <a:extLst>
                <a:ext uri="{FF2B5EF4-FFF2-40B4-BE49-F238E27FC236}">
                  <a16:creationId xmlns:a16="http://schemas.microsoft.com/office/drawing/2014/main" id="{43AFBE5F-9E29-CC40-ABDB-1DB38D1F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6968276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" name="Freeform 1149">
              <a:extLst>
                <a:ext uri="{FF2B5EF4-FFF2-40B4-BE49-F238E27FC236}">
                  <a16:creationId xmlns:a16="http://schemas.microsoft.com/office/drawing/2014/main" id="{DA8E225D-E9F9-F24F-BC27-280E34B6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6968276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" name="Freeform 1150">
              <a:extLst>
                <a:ext uri="{FF2B5EF4-FFF2-40B4-BE49-F238E27FC236}">
                  <a16:creationId xmlns:a16="http://schemas.microsoft.com/office/drawing/2014/main" id="{972DEA27-5B69-C440-93BA-318139946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6968276"/>
              <a:ext cx="120106" cy="120108"/>
            </a:xfrm>
            <a:custGeom>
              <a:avLst/>
              <a:gdLst>
                <a:gd name="T0" fmla="*/ 59 w 118"/>
                <a:gd name="T1" fmla="*/ 0 h 118"/>
                <a:gd name="T2" fmla="*/ 59 w 118"/>
                <a:gd name="T3" fmla="*/ 0 h 118"/>
                <a:gd name="T4" fmla="*/ 0 w 118"/>
                <a:gd name="T5" fmla="*/ 59 h 118"/>
                <a:gd name="T6" fmla="*/ 59 w 118"/>
                <a:gd name="T7" fmla="*/ 117 h 118"/>
                <a:gd name="T8" fmla="*/ 117 w 118"/>
                <a:gd name="T9" fmla="*/ 59 h 118"/>
                <a:gd name="T10" fmla="*/ 59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117" y="7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" name="Freeform 1151">
              <a:extLst>
                <a:ext uri="{FF2B5EF4-FFF2-40B4-BE49-F238E27FC236}">
                  <a16:creationId xmlns:a16="http://schemas.microsoft.com/office/drawing/2014/main" id="{648BBB2E-4AFC-7241-B320-EA1C95A2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6968276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Freeform 1152">
              <a:extLst>
                <a:ext uri="{FF2B5EF4-FFF2-40B4-BE49-F238E27FC236}">
                  <a16:creationId xmlns:a16="http://schemas.microsoft.com/office/drawing/2014/main" id="{00288217-BCB0-7C4D-AF41-013EFA29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6968276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" name="Freeform 1153">
              <a:extLst>
                <a:ext uri="{FF2B5EF4-FFF2-40B4-BE49-F238E27FC236}">
                  <a16:creationId xmlns:a16="http://schemas.microsoft.com/office/drawing/2014/main" id="{62BEB51A-E2A7-7D40-983D-2B3999FC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6968276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" name="Freeform 1154">
              <a:extLst>
                <a:ext uri="{FF2B5EF4-FFF2-40B4-BE49-F238E27FC236}">
                  <a16:creationId xmlns:a16="http://schemas.microsoft.com/office/drawing/2014/main" id="{433EACEF-DD62-774E-96F2-530698D5B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6968276"/>
              <a:ext cx="102315" cy="120108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" name="Freeform 1155">
              <a:extLst>
                <a:ext uri="{FF2B5EF4-FFF2-40B4-BE49-F238E27FC236}">
                  <a16:creationId xmlns:a16="http://schemas.microsoft.com/office/drawing/2014/main" id="{409F4577-7569-3949-978A-1A844830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6968276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" name="Freeform 1156">
              <a:extLst>
                <a:ext uri="{FF2B5EF4-FFF2-40B4-BE49-F238E27FC236}">
                  <a16:creationId xmlns:a16="http://schemas.microsoft.com/office/drawing/2014/main" id="{67BEA7B2-5818-7C42-A714-FB39C9A1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6968276"/>
              <a:ext cx="120108" cy="120108"/>
            </a:xfrm>
            <a:custGeom>
              <a:avLst/>
              <a:gdLst>
                <a:gd name="T0" fmla="*/ 60 w 119"/>
                <a:gd name="T1" fmla="*/ 0 h 118"/>
                <a:gd name="T2" fmla="*/ 60 w 119"/>
                <a:gd name="T3" fmla="*/ 0 h 118"/>
                <a:gd name="T4" fmla="*/ 0 w 119"/>
                <a:gd name="T5" fmla="*/ 59 h 118"/>
                <a:gd name="T6" fmla="*/ 60 w 119"/>
                <a:gd name="T7" fmla="*/ 117 h 118"/>
                <a:gd name="T8" fmla="*/ 118 w 119"/>
                <a:gd name="T9" fmla="*/ 59 h 118"/>
                <a:gd name="T10" fmla="*/ 60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60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6" name="Freeform 1157">
              <a:extLst>
                <a:ext uri="{FF2B5EF4-FFF2-40B4-BE49-F238E27FC236}">
                  <a16:creationId xmlns:a16="http://schemas.microsoft.com/office/drawing/2014/main" id="{1DCD4712-168E-0047-879F-74B18681D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6968276"/>
              <a:ext cx="97865" cy="120108"/>
            </a:xfrm>
            <a:custGeom>
              <a:avLst/>
              <a:gdLst>
                <a:gd name="T0" fmla="*/ 38 w 99"/>
                <a:gd name="T1" fmla="*/ 0 h 118"/>
                <a:gd name="T2" fmla="*/ 38 w 99"/>
                <a:gd name="T3" fmla="*/ 0 h 118"/>
                <a:gd name="T4" fmla="*/ 0 w 99"/>
                <a:gd name="T5" fmla="*/ 59 h 118"/>
                <a:gd name="T6" fmla="*/ 38 w 99"/>
                <a:gd name="T7" fmla="*/ 117 h 118"/>
                <a:gd name="T8" fmla="*/ 98 w 99"/>
                <a:gd name="T9" fmla="*/ 59 h 118"/>
                <a:gd name="T10" fmla="*/ 3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8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Freeform 1158">
              <a:extLst>
                <a:ext uri="{FF2B5EF4-FFF2-40B4-BE49-F238E27FC236}">
                  <a16:creationId xmlns:a16="http://schemas.microsoft.com/office/drawing/2014/main" id="{40B8095B-516F-D148-BB12-EBD582CF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6968276"/>
              <a:ext cx="97865" cy="120108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8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" name="Freeform 1159">
              <a:extLst>
                <a:ext uri="{FF2B5EF4-FFF2-40B4-BE49-F238E27FC236}">
                  <a16:creationId xmlns:a16="http://schemas.microsoft.com/office/drawing/2014/main" id="{A8A5998E-36D1-DA48-9709-08D689481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6968276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78"/>
                    <a:pt x="40" y="117"/>
                    <a:pt x="59" y="117"/>
                  </a:cubicBezTo>
                  <a:cubicBezTo>
                    <a:pt x="99" y="117"/>
                    <a:pt x="118" y="78"/>
                    <a:pt x="118" y="59"/>
                  </a:cubicBezTo>
                  <a:cubicBezTo>
                    <a:pt x="118" y="3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" name="Freeform 1160">
              <a:extLst>
                <a:ext uri="{FF2B5EF4-FFF2-40B4-BE49-F238E27FC236}">
                  <a16:creationId xmlns:a16="http://schemas.microsoft.com/office/drawing/2014/main" id="{3BB82F03-217E-0843-96B2-CBAC777B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6968276"/>
              <a:ext cx="102315" cy="120108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" name="Freeform 1161">
              <a:extLst>
                <a:ext uri="{FF2B5EF4-FFF2-40B4-BE49-F238E27FC236}">
                  <a16:creationId xmlns:a16="http://schemas.microsoft.com/office/drawing/2014/main" id="{FD8E774F-9B6E-C24B-B375-7D8FBE717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6968276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1" name="Freeform 1162">
              <a:extLst>
                <a:ext uri="{FF2B5EF4-FFF2-40B4-BE49-F238E27FC236}">
                  <a16:creationId xmlns:a16="http://schemas.microsoft.com/office/drawing/2014/main" id="{1F426F84-9CCB-9045-9D3A-00DFB0182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6968276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2" name="Freeform 1163">
              <a:extLst>
                <a:ext uri="{FF2B5EF4-FFF2-40B4-BE49-F238E27FC236}">
                  <a16:creationId xmlns:a16="http://schemas.microsoft.com/office/drawing/2014/main" id="{7429FE1B-1AAC-6243-993D-6F7182336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6968276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Freeform 1164">
              <a:extLst>
                <a:ext uri="{FF2B5EF4-FFF2-40B4-BE49-F238E27FC236}">
                  <a16:creationId xmlns:a16="http://schemas.microsoft.com/office/drawing/2014/main" id="{761F0158-7DDA-8144-93B2-C5F2BC2E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6968276"/>
              <a:ext cx="120106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117" y="78"/>
                    <a:pt x="117" y="59"/>
                  </a:cubicBezTo>
                  <a:cubicBezTo>
                    <a:pt x="117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4" name="Freeform 1165">
              <a:extLst>
                <a:ext uri="{FF2B5EF4-FFF2-40B4-BE49-F238E27FC236}">
                  <a16:creationId xmlns:a16="http://schemas.microsoft.com/office/drawing/2014/main" id="{0F6A134E-2CBD-AC44-91F5-09C6EF69D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6968276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5" name="Freeform 1166">
              <a:extLst>
                <a:ext uri="{FF2B5EF4-FFF2-40B4-BE49-F238E27FC236}">
                  <a16:creationId xmlns:a16="http://schemas.microsoft.com/office/drawing/2014/main" id="{C42054DA-0A98-774C-9880-AB1C73D5B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6968276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" name="Freeform 1167">
              <a:extLst>
                <a:ext uri="{FF2B5EF4-FFF2-40B4-BE49-F238E27FC236}">
                  <a16:creationId xmlns:a16="http://schemas.microsoft.com/office/drawing/2014/main" id="{D2D8F3FC-CB33-6D47-8771-A883ED904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6968276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" name="Freeform 1168">
              <a:extLst>
                <a:ext uri="{FF2B5EF4-FFF2-40B4-BE49-F238E27FC236}">
                  <a16:creationId xmlns:a16="http://schemas.microsoft.com/office/drawing/2014/main" id="{2295FD3A-8C4D-E54F-92B8-03CDAF6C8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6968276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" name="Freeform 1169">
              <a:extLst>
                <a:ext uri="{FF2B5EF4-FFF2-40B4-BE49-F238E27FC236}">
                  <a16:creationId xmlns:a16="http://schemas.microsoft.com/office/drawing/2014/main" id="{57B29885-0F48-6A40-A34A-0F15B845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6968276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Freeform 1170">
              <a:extLst>
                <a:ext uri="{FF2B5EF4-FFF2-40B4-BE49-F238E27FC236}">
                  <a16:creationId xmlns:a16="http://schemas.microsoft.com/office/drawing/2014/main" id="{77B4F3EE-F807-9D45-AF8D-2AA43A9FB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6968276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" name="Freeform 1171">
              <a:extLst>
                <a:ext uri="{FF2B5EF4-FFF2-40B4-BE49-F238E27FC236}">
                  <a16:creationId xmlns:a16="http://schemas.microsoft.com/office/drawing/2014/main" id="{820D224F-B508-C14F-ACEF-FFF027DEE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6968276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" name="Freeform 1172">
              <a:extLst>
                <a:ext uri="{FF2B5EF4-FFF2-40B4-BE49-F238E27FC236}">
                  <a16:creationId xmlns:a16="http://schemas.microsoft.com/office/drawing/2014/main" id="{085FB8D1-9725-894E-95B2-F1D1462E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6968276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" name="Freeform 1173">
              <a:extLst>
                <a:ext uri="{FF2B5EF4-FFF2-40B4-BE49-F238E27FC236}">
                  <a16:creationId xmlns:a16="http://schemas.microsoft.com/office/drawing/2014/main" id="{3ADA8600-F61B-E649-8F2F-9EFB087B9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6968276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3" name="Freeform 1174">
              <a:extLst>
                <a:ext uri="{FF2B5EF4-FFF2-40B4-BE49-F238E27FC236}">
                  <a16:creationId xmlns:a16="http://schemas.microsoft.com/office/drawing/2014/main" id="{9DFB74B2-4A01-EB4E-B42A-BDE5885C8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6968276"/>
              <a:ext cx="120108" cy="120108"/>
            </a:xfrm>
            <a:custGeom>
              <a:avLst/>
              <a:gdLst>
                <a:gd name="T0" fmla="*/ 59 w 120"/>
                <a:gd name="T1" fmla="*/ 0 h 118"/>
                <a:gd name="T2" fmla="*/ 59 w 120"/>
                <a:gd name="T3" fmla="*/ 0 h 118"/>
                <a:gd name="T4" fmla="*/ 0 w 120"/>
                <a:gd name="T5" fmla="*/ 59 h 118"/>
                <a:gd name="T6" fmla="*/ 59 w 120"/>
                <a:gd name="T7" fmla="*/ 117 h 118"/>
                <a:gd name="T8" fmla="*/ 119 w 120"/>
                <a:gd name="T9" fmla="*/ 59 h 118"/>
                <a:gd name="T10" fmla="*/ 59 w 12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78"/>
                    <a:pt x="40" y="117"/>
                    <a:pt x="59" y="117"/>
                  </a:cubicBezTo>
                  <a:cubicBezTo>
                    <a:pt x="98" y="117"/>
                    <a:pt x="119" y="78"/>
                    <a:pt x="119" y="59"/>
                  </a:cubicBezTo>
                  <a:cubicBezTo>
                    <a:pt x="119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" name="Freeform 1175">
              <a:extLst>
                <a:ext uri="{FF2B5EF4-FFF2-40B4-BE49-F238E27FC236}">
                  <a16:creationId xmlns:a16="http://schemas.microsoft.com/office/drawing/2014/main" id="{8767E8E0-836C-2A45-8B9C-9A9A7926E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6968276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" name="Freeform 1176">
              <a:extLst>
                <a:ext uri="{FF2B5EF4-FFF2-40B4-BE49-F238E27FC236}">
                  <a16:creationId xmlns:a16="http://schemas.microsoft.com/office/drawing/2014/main" id="{A65F80CC-8EA1-CC46-B9CE-390DEAEE2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6968276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6" name="Freeform 1177">
              <a:extLst>
                <a:ext uri="{FF2B5EF4-FFF2-40B4-BE49-F238E27FC236}">
                  <a16:creationId xmlns:a16="http://schemas.microsoft.com/office/drawing/2014/main" id="{CE55D449-8055-744D-BCFF-91952D58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6968276"/>
              <a:ext cx="120108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" name="Freeform 1178">
              <a:extLst>
                <a:ext uri="{FF2B5EF4-FFF2-40B4-BE49-F238E27FC236}">
                  <a16:creationId xmlns:a16="http://schemas.microsoft.com/office/drawing/2014/main" id="{59DD165A-0384-124A-8CCA-1DAC2C0B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6968276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" name="Freeform 1179">
              <a:extLst>
                <a:ext uri="{FF2B5EF4-FFF2-40B4-BE49-F238E27FC236}">
                  <a16:creationId xmlns:a16="http://schemas.microsoft.com/office/drawing/2014/main" id="{15D7E471-04F6-5045-A1D5-15A81B74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6968276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" name="Freeform 1180">
              <a:extLst>
                <a:ext uri="{FF2B5EF4-FFF2-40B4-BE49-F238E27FC236}">
                  <a16:creationId xmlns:a16="http://schemas.microsoft.com/office/drawing/2014/main" id="{4B7AC18E-A33E-854F-9170-B106C8DF1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6968276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78"/>
                    <a:pt x="40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" name="Freeform 1181">
              <a:extLst>
                <a:ext uri="{FF2B5EF4-FFF2-40B4-BE49-F238E27FC236}">
                  <a16:creationId xmlns:a16="http://schemas.microsoft.com/office/drawing/2014/main" id="{336F2087-9CB7-964C-BF51-C91FEDCD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6968276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1" name="Freeform 1182">
              <a:extLst>
                <a:ext uri="{FF2B5EF4-FFF2-40B4-BE49-F238E27FC236}">
                  <a16:creationId xmlns:a16="http://schemas.microsoft.com/office/drawing/2014/main" id="{6B054E02-F796-6C47-B17C-6D1293491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5" y="712397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" name="Freeform 1183">
              <a:extLst>
                <a:ext uri="{FF2B5EF4-FFF2-40B4-BE49-F238E27FC236}">
                  <a16:creationId xmlns:a16="http://schemas.microsoft.com/office/drawing/2014/main" id="{4CC602C9-668A-DD4A-9996-961BFEEC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712397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3" name="Freeform 1184">
              <a:extLst>
                <a:ext uri="{FF2B5EF4-FFF2-40B4-BE49-F238E27FC236}">
                  <a16:creationId xmlns:a16="http://schemas.microsoft.com/office/drawing/2014/main" id="{33080A66-A237-3E43-9403-14778C506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7123972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39 h 99"/>
                <a:gd name="T6" fmla="*/ 60 w 99"/>
                <a:gd name="T7" fmla="*/ 98 h 99"/>
                <a:gd name="T8" fmla="*/ 98 w 99"/>
                <a:gd name="T9" fmla="*/ 3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4" name="Freeform 1185">
              <a:extLst>
                <a:ext uri="{FF2B5EF4-FFF2-40B4-BE49-F238E27FC236}">
                  <a16:creationId xmlns:a16="http://schemas.microsoft.com/office/drawing/2014/main" id="{D4086DFF-EFC0-4F41-9623-0F465B469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7123972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5" name="Freeform 1186">
              <a:extLst>
                <a:ext uri="{FF2B5EF4-FFF2-40B4-BE49-F238E27FC236}">
                  <a16:creationId xmlns:a16="http://schemas.microsoft.com/office/drawing/2014/main" id="{AE233302-7B99-214C-ACBF-0DFD83F54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712397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6" name="Freeform 1187">
              <a:extLst>
                <a:ext uri="{FF2B5EF4-FFF2-40B4-BE49-F238E27FC236}">
                  <a16:creationId xmlns:a16="http://schemas.microsoft.com/office/drawing/2014/main" id="{6CAB16F6-ED27-1D44-9D88-14E83060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7123972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" name="Freeform 1188">
              <a:extLst>
                <a:ext uri="{FF2B5EF4-FFF2-40B4-BE49-F238E27FC236}">
                  <a16:creationId xmlns:a16="http://schemas.microsoft.com/office/drawing/2014/main" id="{AB1B6C7A-9515-FC48-8678-6CD8B0104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712397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" name="Freeform 1189">
              <a:extLst>
                <a:ext uri="{FF2B5EF4-FFF2-40B4-BE49-F238E27FC236}">
                  <a16:creationId xmlns:a16="http://schemas.microsoft.com/office/drawing/2014/main" id="{6D5B0246-F0B7-6B4D-B082-AFBB6AEEE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712397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" name="Freeform 1190">
              <a:extLst>
                <a:ext uri="{FF2B5EF4-FFF2-40B4-BE49-F238E27FC236}">
                  <a16:creationId xmlns:a16="http://schemas.microsoft.com/office/drawing/2014/main" id="{63EA274E-6936-4840-8B13-2E1231A9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712397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0" name="Freeform 1191">
              <a:extLst>
                <a:ext uri="{FF2B5EF4-FFF2-40B4-BE49-F238E27FC236}">
                  <a16:creationId xmlns:a16="http://schemas.microsoft.com/office/drawing/2014/main" id="{775E16D2-98CE-8144-98A5-4F108020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7123972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" name="Freeform 1192">
              <a:extLst>
                <a:ext uri="{FF2B5EF4-FFF2-40B4-BE49-F238E27FC236}">
                  <a16:creationId xmlns:a16="http://schemas.microsoft.com/office/drawing/2014/main" id="{B77276AE-D3EF-7543-A52D-74A9B8C59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712397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2" name="Freeform 1193">
              <a:extLst>
                <a:ext uri="{FF2B5EF4-FFF2-40B4-BE49-F238E27FC236}">
                  <a16:creationId xmlns:a16="http://schemas.microsoft.com/office/drawing/2014/main" id="{539646D0-93E8-954D-81C9-77AE06BDD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712397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" name="Freeform 1194">
              <a:extLst>
                <a:ext uri="{FF2B5EF4-FFF2-40B4-BE49-F238E27FC236}">
                  <a16:creationId xmlns:a16="http://schemas.microsoft.com/office/drawing/2014/main" id="{243A7270-2EF9-E946-A90B-5D26CCCD1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712397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" name="Freeform 1195">
              <a:extLst>
                <a:ext uri="{FF2B5EF4-FFF2-40B4-BE49-F238E27FC236}">
                  <a16:creationId xmlns:a16="http://schemas.microsoft.com/office/drawing/2014/main" id="{F95199F0-7143-D34C-BDD1-FD4B482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712397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5" name="Freeform 1196">
              <a:extLst>
                <a:ext uri="{FF2B5EF4-FFF2-40B4-BE49-F238E27FC236}">
                  <a16:creationId xmlns:a16="http://schemas.microsoft.com/office/drawing/2014/main" id="{5A01FB47-5115-9140-8A19-ECE5FF0F7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7123972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6" name="Freeform 1197">
              <a:extLst>
                <a:ext uri="{FF2B5EF4-FFF2-40B4-BE49-F238E27FC236}">
                  <a16:creationId xmlns:a16="http://schemas.microsoft.com/office/drawing/2014/main" id="{93A4AC13-D26B-714E-858E-2C3799C02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712397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7" name="Freeform 1198">
              <a:extLst>
                <a:ext uri="{FF2B5EF4-FFF2-40B4-BE49-F238E27FC236}">
                  <a16:creationId xmlns:a16="http://schemas.microsoft.com/office/drawing/2014/main" id="{ACB8E48A-7B02-0F49-AF36-05CA2937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7123972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" name="Freeform 1199">
              <a:extLst>
                <a:ext uri="{FF2B5EF4-FFF2-40B4-BE49-F238E27FC236}">
                  <a16:creationId xmlns:a16="http://schemas.microsoft.com/office/drawing/2014/main" id="{68AC0D7E-329E-EC4A-8A48-CE2170BD0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712397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" name="Freeform 1200">
              <a:extLst>
                <a:ext uri="{FF2B5EF4-FFF2-40B4-BE49-F238E27FC236}">
                  <a16:creationId xmlns:a16="http://schemas.microsoft.com/office/drawing/2014/main" id="{DA2A1F55-62F9-6943-885B-ECBA3785D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7833" y="7123972"/>
              <a:ext cx="120108" cy="97865"/>
            </a:xfrm>
            <a:custGeom>
              <a:avLst/>
              <a:gdLst>
                <a:gd name="T0" fmla="*/ 60 w 119"/>
                <a:gd name="T1" fmla="*/ 0 h 99"/>
                <a:gd name="T2" fmla="*/ 60 w 119"/>
                <a:gd name="T3" fmla="*/ 0 h 99"/>
                <a:gd name="T4" fmla="*/ 0 w 119"/>
                <a:gd name="T5" fmla="*/ 39 h 99"/>
                <a:gd name="T6" fmla="*/ 60 w 119"/>
                <a:gd name="T7" fmla="*/ 98 h 99"/>
                <a:gd name="T8" fmla="*/ 118 w 119"/>
                <a:gd name="T9" fmla="*/ 39 h 99"/>
                <a:gd name="T10" fmla="*/ 60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60" y="0"/>
                  </a:moveTo>
                  <a:lnTo>
                    <a:pt x="60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60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" name="Freeform 1201">
              <a:extLst>
                <a:ext uri="{FF2B5EF4-FFF2-40B4-BE49-F238E27FC236}">
                  <a16:creationId xmlns:a16="http://schemas.microsoft.com/office/drawing/2014/main" id="{9CE242B7-A03B-DE4F-9C20-F564392D4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7123972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39 h 99"/>
                <a:gd name="T6" fmla="*/ 38 w 99"/>
                <a:gd name="T7" fmla="*/ 98 h 99"/>
                <a:gd name="T8" fmla="*/ 98 w 99"/>
                <a:gd name="T9" fmla="*/ 3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1" name="Freeform 1202">
              <a:extLst>
                <a:ext uri="{FF2B5EF4-FFF2-40B4-BE49-F238E27FC236}">
                  <a16:creationId xmlns:a16="http://schemas.microsoft.com/office/drawing/2014/main" id="{DA498015-0A6A-2645-A42F-F63EFFCA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712397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8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" name="Freeform 1203">
              <a:extLst>
                <a:ext uri="{FF2B5EF4-FFF2-40B4-BE49-F238E27FC236}">
                  <a16:creationId xmlns:a16="http://schemas.microsoft.com/office/drawing/2014/main" id="{CB5E7077-0270-C240-891F-28FBFAF99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712397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9" y="98"/>
                    <a:pt x="118" y="78"/>
                    <a:pt x="118" y="39"/>
                  </a:cubicBezTo>
                  <a:cubicBezTo>
                    <a:pt x="118" y="1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3" name="Freeform 1204">
              <a:extLst>
                <a:ext uri="{FF2B5EF4-FFF2-40B4-BE49-F238E27FC236}">
                  <a16:creationId xmlns:a16="http://schemas.microsoft.com/office/drawing/2014/main" id="{71EC24A8-A067-B144-BEA2-1899AFD5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7123972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4" name="Freeform 1205">
              <a:extLst>
                <a:ext uri="{FF2B5EF4-FFF2-40B4-BE49-F238E27FC236}">
                  <a16:creationId xmlns:a16="http://schemas.microsoft.com/office/drawing/2014/main" id="{D21588A1-DF05-4147-8198-01EA2E84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712397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5" name="Freeform 1206">
              <a:extLst>
                <a:ext uri="{FF2B5EF4-FFF2-40B4-BE49-F238E27FC236}">
                  <a16:creationId xmlns:a16="http://schemas.microsoft.com/office/drawing/2014/main" id="{0CD1ABF9-5E37-DA43-B8D9-4480FF906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712397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6" name="Freeform 1207">
              <a:extLst>
                <a:ext uri="{FF2B5EF4-FFF2-40B4-BE49-F238E27FC236}">
                  <a16:creationId xmlns:a16="http://schemas.microsoft.com/office/drawing/2014/main" id="{E22610DE-F0D4-C846-82D0-04473663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712397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7" name="Freeform 1208">
              <a:extLst>
                <a:ext uri="{FF2B5EF4-FFF2-40B4-BE49-F238E27FC236}">
                  <a16:creationId xmlns:a16="http://schemas.microsoft.com/office/drawing/2014/main" id="{0FAD8C7B-6F50-1043-8881-32564BD17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7123972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" name="Freeform 1209">
              <a:extLst>
                <a:ext uri="{FF2B5EF4-FFF2-40B4-BE49-F238E27FC236}">
                  <a16:creationId xmlns:a16="http://schemas.microsoft.com/office/drawing/2014/main" id="{B4C983C3-CF98-6947-9AA5-E7FA6325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712397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" name="Freeform 1210">
              <a:extLst>
                <a:ext uri="{FF2B5EF4-FFF2-40B4-BE49-F238E27FC236}">
                  <a16:creationId xmlns:a16="http://schemas.microsoft.com/office/drawing/2014/main" id="{A6F46D31-C3E5-914D-9EDE-3E4E3D853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712397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" name="Freeform 1211">
              <a:extLst>
                <a:ext uri="{FF2B5EF4-FFF2-40B4-BE49-F238E27FC236}">
                  <a16:creationId xmlns:a16="http://schemas.microsoft.com/office/drawing/2014/main" id="{2DB4EC55-93FA-5244-8C8F-788070D9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712397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" name="Freeform 1212">
              <a:extLst>
                <a:ext uri="{FF2B5EF4-FFF2-40B4-BE49-F238E27FC236}">
                  <a16:creationId xmlns:a16="http://schemas.microsoft.com/office/drawing/2014/main" id="{30725D5A-C3C0-F745-B0A2-F982C1400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7123972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" name="Freeform 1213">
              <a:extLst>
                <a:ext uri="{FF2B5EF4-FFF2-40B4-BE49-F238E27FC236}">
                  <a16:creationId xmlns:a16="http://schemas.microsoft.com/office/drawing/2014/main" id="{51D6EA76-2252-5344-AEC4-68CDC5760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712397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" name="Freeform 1214">
              <a:extLst>
                <a:ext uri="{FF2B5EF4-FFF2-40B4-BE49-F238E27FC236}">
                  <a16:creationId xmlns:a16="http://schemas.microsoft.com/office/drawing/2014/main" id="{1A59C5CE-A97E-AE4E-9668-F2B621D7A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7123972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4" name="Freeform 1215">
              <a:extLst>
                <a:ext uri="{FF2B5EF4-FFF2-40B4-BE49-F238E27FC236}">
                  <a16:creationId xmlns:a16="http://schemas.microsoft.com/office/drawing/2014/main" id="{D432B028-DCC0-2546-83F9-ED97AD76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712397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" name="Freeform 1216">
              <a:extLst>
                <a:ext uri="{FF2B5EF4-FFF2-40B4-BE49-F238E27FC236}">
                  <a16:creationId xmlns:a16="http://schemas.microsoft.com/office/drawing/2014/main" id="{74C77360-652B-6F4C-9131-46CBA9108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804" y="7123972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" name="Freeform 1217">
              <a:extLst>
                <a:ext uri="{FF2B5EF4-FFF2-40B4-BE49-F238E27FC236}">
                  <a16:creationId xmlns:a16="http://schemas.microsoft.com/office/drawing/2014/main" id="{AF36B815-77B8-8E46-914F-B44C476FF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7123972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39 h 99"/>
                <a:gd name="T6" fmla="*/ 59 w 120"/>
                <a:gd name="T7" fmla="*/ 98 h 99"/>
                <a:gd name="T8" fmla="*/ 119 w 120"/>
                <a:gd name="T9" fmla="*/ 3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9" y="78"/>
                    <a:pt x="119" y="39"/>
                  </a:cubicBezTo>
                  <a:cubicBezTo>
                    <a:pt x="119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" name="Freeform 1218">
              <a:extLst>
                <a:ext uri="{FF2B5EF4-FFF2-40B4-BE49-F238E27FC236}">
                  <a16:creationId xmlns:a16="http://schemas.microsoft.com/office/drawing/2014/main" id="{7022D097-A2B7-5B4C-A57E-42035798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7123972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Freeform 1219">
              <a:extLst>
                <a:ext uri="{FF2B5EF4-FFF2-40B4-BE49-F238E27FC236}">
                  <a16:creationId xmlns:a16="http://schemas.microsoft.com/office/drawing/2014/main" id="{E835874E-8C8D-C143-B1FA-C6AD940E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712397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" name="Freeform 1220">
              <a:extLst>
                <a:ext uri="{FF2B5EF4-FFF2-40B4-BE49-F238E27FC236}">
                  <a16:creationId xmlns:a16="http://schemas.microsoft.com/office/drawing/2014/main" id="{F2DF328D-66CB-B440-8601-0F1A6BFAF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7123972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" name="Freeform 1221">
              <a:extLst>
                <a:ext uri="{FF2B5EF4-FFF2-40B4-BE49-F238E27FC236}">
                  <a16:creationId xmlns:a16="http://schemas.microsoft.com/office/drawing/2014/main" id="{2014EE11-C361-564A-A37F-A950A727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676" y="7266321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" name="Freeform 1222">
              <a:extLst>
                <a:ext uri="{FF2B5EF4-FFF2-40B4-BE49-F238E27FC236}">
                  <a16:creationId xmlns:a16="http://schemas.microsoft.com/office/drawing/2014/main" id="{B3727C2A-8B16-4140-B8E8-3A4A475CB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5" y="726632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" name="Freeform 1223">
              <a:extLst>
                <a:ext uri="{FF2B5EF4-FFF2-40B4-BE49-F238E27FC236}">
                  <a16:creationId xmlns:a16="http://schemas.microsoft.com/office/drawing/2014/main" id="{2A8522C4-4CFB-3644-9C93-71352C7A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726632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" name="Freeform 1224">
              <a:extLst>
                <a:ext uri="{FF2B5EF4-FFF2-40B4-BE49-F238E27FC236}">
                  <a16:creationId xmlns:a16="http://schemas.microsoft.com/office/drawing/2014/main" id="{CFEA2FDB-97AC-2244-9FD8-C4A5D3D2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7266321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59 h 99"/>
                <a:gd name="T6" fmla="*/ 60 w 99"/>
                <a:gd name="T7" fmla="*/ 98 h 99"/>
                <a:gd name="T8" fmla="*/ 98 w 99"/>
                <a:gd name="T9" fmla="*/ 5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6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" name="Freeform 1225">
              <a:extLst>
                <a:ext uri="{FF2B5EF4-FFF2-40B4-BE49-F238E27FC236}">
                  <a16:creationId xmlns:a16="http://schemas.microsoft.com/office/drawing/2014/main" id="{C31B6CC2-D5AB-8048-9C32-83556184F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7266321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" name="Freeform 1226">
              <a:extLst>
                <a:ext uri="{FF2B5EF4-FFF2-40B4-BE49-F238E27FC236}">
                  <a16:creationId xmlns:a16="http://schemas.microsoft.com/office/drawing/2014/main" id="{13BF8655-FED0-2344-8BC7-9AC87C70D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726632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" name="Freeform 1227">
              <a:extLst>
                <a:ext uri="{FF2B5EF4-FFF2-40B4-BE49-F238E27FC236}">
                  <a16:creationId xmlns:a16="http://schemas.microsoft.com/office/drawing/2014/main" id="{32F2F0DB-A33E-964F-8753-8452856B3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7266321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" name="Freeform 1228">
              <a:extLst>
                <a:ext uri="{FF2B5EF4-FFF2-40B4-BE49-F238E27FC236}">
                  <a16:creationId xmlns:a16="http://schemas.microsoft.com/office/drawing/2014/main" id="{264318A3-8E98-DC49-8BF3-4EDCF345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726632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" name="Freeform 1229">
              <a:extLst>
                <a:ext uri="{FF2B5EF4-FFF2-40B4-BE49-F238E27FC236}">
                  <a16:creationId xmlns:a16="http://schemas.microsoft.com/office/drawing/2014/main" id="{2725E0BE-6248-E243-9BA8-2F58699C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726632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" name="Freeform 1230">
              <a:extLst>
                <a:ext uri="{FF2B5EF4-FFF2-40B4-BE49-F238E27FC236}">
                  <a16:creationId xmlns:a16="http://schemas.microsoft.com/office/drawing/2014/main" id="{9A20962C-49EA-F545-9096-0C3C2D0B4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726632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" name="Freeform 1231">
              <a:extLst>
                <a:ext uri="{FF2B5EF4-FFF2-40B4-BE49-F238E27FC236}">
                  <a16:creationId xmlns:a16="http://schemas.microsoft.com/office/drawing/2014/main" id="{B906F86F-A1CE-5648-939B-7EEE1EA81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7266321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" name="Freeform 1232">
              <a:extLst>
                <a:ext uri="{FF2B5EF4-FFF2-40B4-BE49-F238E27FC236}">
                  <a16:creationId xmlns:a16="http://schemas.microsoft.com/office/drawing/2014/main" id="{A0D77101-B3BB-2C47-BF19-032623EED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7266321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" name="Freeform 1233">
              <a:extLst>
                <a:ext uri="{FF2B5EF4-FFF2-40B4-BE49-F238E27FC236}">
                  <a16:creationId xmlns:a16="http://schemas.microsoft.com/office/drawing/2014/main" id="{0A55ACAF-6CEB-BB4C-BED8-0C4A7B6B4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726632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" name="Freeform 1234">
              <a:extLst>
                <a:ext uri="{FF2B5EF4-FFF2-40B4-BE49-F238E27FC236}">
                  <a16:creationId xmlns:a16="http://schemas.microsoft.com/office/drawing/2014/main" id="{D253447D-351B-AB4F-8E09-2C0BF492E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726632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4" name="Freeform 1235">
              <a:extLst>
                <a:ext uri="{FF2B5EF4-FFF2-40B4-BE49-F238E27FC236}">
                  <a16:creationId xmlns:a16="http://schemas.microsoft.com/office/drawing/2014/main" id="{CBDD8730-1736-3A41-A949-8026C00E8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7266321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5" name="Freeform 1236">
              <a:extLst>
                <a:ext uri="{FF2B5EF4-FFF2-40B4-BE49-F238E27FC236}">
                  <a16:creationId xmlns:a16="http://schemas.microsoft.com/office/drawing/2014/main" id="{90FB40A2-5BA1-CD47-A05B-504832AEF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726632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" name="Freeform 1237">
              <a:extLst>
                <a:ext uri="{FF2B5EF4-FFF2-40B4-BE49-F238E27FC236}">
                  <a16:creationId xmlns:a16="http://schemas.microsoft.com/office/drawing/2014/main" id="{62D5E620-02EB-9043-8274-CE782492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726632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7" name="Freeform 1238">
              <a:extLst>
                <a:ext uri="{FF2B5EF4-FFF2-40B4-BE49-F238E27FC236}">
                  <a16:creationId xmlns:a16="http://schemas.microsoft.com/office/drawing/2014/main" id="{8BFC2394-463A-C64F-AE55-A46124EAC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7976" y="7266321"/>
              <a:ext cx="97865" cy="97865"/>
            </a:xfrm>
            <a:custGeom>
              <a:avLst/>
              <a:gdLst>
                <a:gd name="T0" fmla="*/ 38 w 99"/>
                <a:gd name="T1" fmla="*/ 0 h 99"/>
                <a:gd name="T2" fmla="*/ 38 w 99"/>
                <a:gd name="T3" fmla="*/ 0 h 99"/>
                <a:gd name="T4" fmla="*/ 0 w 99"/>
                <a:gd name="T5" fmla="*/ 59 h 99"/>
                <a:gd name="T6" fmla="*/ 38 w 99"/>
                <a:gd name="T7" fmla="*/ 98 h 99"/>
                <a:gd name="T8" fmla="*/ 98 w 99"/>
                <a:gd name="T9" fmla="*/ 59 h 99"/>
                <a:gd name="T10" fmla="*/ 3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8" y="0"/>
                  </a:moveTo>
                  <a:lnTo>
                    <a:pt x="3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8" name="Freeform 1239">
              <a:extLst>
                <a:ext uri="{FF2B5EF4-FFF2-40B4-BE49-F238E27FC236}">
                  <a16:creationId xmlns:a16="http://schemas.microsoft.com/office/drawing/2014/main" id="{CBD74BAD-9B82-E145-9305-8ED6BF77B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7266321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8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" name="Freeform 1240">
              <a:extLst>
                <a:ext uri="{FF2B5EF4-FFF2-40B4-BE49-F238E27FC236}">
                  <a16:creationId xmlns:a16="http://schemas.microsoft.com/office/drawing/2014/main" id="{BF29BE37-FC60-D74A-A529-0777260D9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726632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9" y="98"/>
                    <a:pt x="118" y="79"/>
                    <a:pt x="118" y="59"/>
                  </a:cubicBezTo>
                  <a:cubicBezTo>
                    <a:pt x="118" y="2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" name="Freeform 1241">
              <a:extLst>
                <a:ext uri="{FF2B5EF4-FFF2-40B4-BE49-F238E27FC236}">
                  <a16:creationId xmlns:a16="http://schemas.microsoft.com/office/drawing/2014/main" id="{ACEE62D9-1232-0846-9F6E-40B3A6DA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7266321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" name="Freeform 1242">
              <a:extLst>
                <a:ext uri="{FF2B5EF4-FFF2-40B4-BE49-F238E27FC236}">
                  <a16:creationId xmlns:a16="http://schemas.microsoft.com/office/drawing/2014/main" id="{118F1DB6-90E0-F94C-9D7F-1AAA1ACC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726632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" name="Freeform 1243">
              <a:extLst>
                <a:ext uri="{FF2B5EF4-FFF2-40B4-BE49-F238E27FC236}">
                  <a16:creationId xmlns:a16="http://schemas.microsoft.com/office/drawing/2014/main" id="{BA588D44-B62E-8241-9BA6-731EBFBFF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726632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" name="Freeform 1244">
              <a:extLst>
                <a:ext uri="{FF2B5EF4-FFF2-40B4-BE49-F238E27FC236}">
                  <a16:creationId xmlns:a16="http://schemas.microsoft.com/office/drawing/2014/main" id="{3553D107-4623-1841-8735-D889BBC2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726632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" name="Freeform 1245">
              <a:extLst>
                <a:ext uri="{FF2B5EF4-FFF2-40B4-BE49-F238E27FC236}">
                  <a16:creationId xmlns:a16="http://schemas.microsoft.com/office/drawing/2014/main" id="{EA5C41FA-F18A-714B-A5F4-2655B35FC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7266321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5" name="Freeform 1246">
              <a:extLst>
                <a:ext uri="{FF2B5EF4-FFF2-40B4-BE49-F238E27FC236}">
                  <a16:creationId xmlns:a16="http://schemas.microsoft.com/office/drawing/2014/main" id="{1A737AE1-F106-704B-8D79-5F8521A7B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7266321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6" name="Freeform 1247">
              <a:extLst>
                <a:ext uri="{FF2B5EF4-FFF2-40B4-BE49-F238E27FC236}">
                  <a16:creationId xmlns:a16="http://schemas.microsoft.com/office/drawing/2014/main" id="{3E2AD6C7-6DC9-6B43-8BFE-82855A617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726632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7" name="Freeform 1248">
              <a:extLst>
                <a:ext uri="{FF2B5EF4-FFF2-40B4-BE49-F238E27FC236}">
                  <a16:creationId xmlns:a16="http://schemas.microsoft.com/office/drawing/2014/main" id="{870F290B-D603-6F45-A242-54BCC994C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726632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" name="Freeform 1249">
              <a:extLst>
                <a:ext uri="{FF2B5EF4-FFF2-40B4-BE49-F238E27FC236}">
                  <a16:creationId xmlns:a16="http://schemas.microsoft.com/office/drawing/2014/main" id="{F2636F63-7508-8C44-B692-956EE271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7266321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" name="Freeform 1250">
              <a:extLst>
                <a:ext uri="{FF2B5EF4-FFF2-40B4-BE49-F238E27FC236}">
                  <a16:creationId xmlns:a16="http://schemas.microsoft.com/office/drawing/2014/main" id="{3426EA9A-90D1-6140-8280-3085594E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726632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" name="Freeform 1251">
              <a:extLst>
                <a:ext uri="{FF2B5EF4-FFF2-40B4-BE49-F238E27FC236}">
                  <a16:creationId xmlns:a16="http://schemas.microsoft.com/office/drawing/2014/main" id="{07C337A0-5E8E-5645-9474-C8FEBC5E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726632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" name="Freeform 1252">
              <a:extLst>
                <a:ext uri="{FF2B5EF4-FFF2-40B4-BE49-F238E27FC236}">
                  <a16:creationId xmlns:a16="http://schemas.microsoft.com/office/drawing/2014/main" id="{A1429FDF-9160-D342-A3B0-07E8583E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06" y="726632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" name="Freeform 1253">
              <a:extLst>
                <a:ext uri="{FF2B5EF4-FFF2-40B4-BE49-F238E27FC236}">
                  <a16:creationId xmlns:a16="http://schemas.microsoft.com/office/drawing/2014/main" id="{74994575-4921-214F-8DFA-C584B9B71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605" y="7266321"/>
              <a:ext cx="120108" cy="97865"/>
            </a:xfrm>
            <a:custGeom>
              <a:avLst/>
              <a:gdLst>
                <a:gd name="T0" fmla="*/ 59 w 120"/>
                <a:gd name="T1" fmla="*/ 0 h 99"/>
                <a:gd name="T2" fmla="*/ 59 w 120"/>
                <a:gd name="T3" fmla="*/ 0 h 99"/>
                <a:gd name="T4" fmla="*/ 0 w 120"/>
                <a:gd name="T5" fmla="*/ 59 h 99"/>
                <a:gd name="T6" fmla="*/ 59 w 120"/>
                <a:gd name="T7" fmla="*/ 98 h 99"/>
                <a:gd name="T8" fmla="*/ 119 w 120"/>
                <a:gd name="T9" fmla="*/ 59 h 99"/>
                <a:gd name="T10" fmla="*/ 59 w 12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9" y="79"/>
                    <a:pt x="119" y="59"/>
                  </a:cubicBezTo>
                  <a:cubicBezTo>
                    <a:pt x="119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" name="Freeform 1254">
              <a:extLst>
                <a:ext uri="{FF2B5EF4-FFF2-40B4-BE49-F238E27FC236}">
                  <a16:creationId xmlns:a16="http://schemas.microsoft.com/office/drawing/2014/main" id="{E4066BCF-8A6B-A745-9A8A-6B8F8254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7266321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" name="Freeform 1255">
              <a:extLst>
                <a:ext uri="{FF2B5EF4-FFF2-40B4-BE49-F238E27FC236}">
                  <a16:creationId xmlns:a16="http://schemas.microsoft.com/office/drawing/2014/main" id="{C586CCD9-1FD6-8547-B515-A4F035979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726632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" name="Freeform 1256">
              <a:extLst>
                <a:ext uri="{FF2B5EF4-FFF2-40B4-BE49-F238E27FC236}">
                  <a16:creationId xmlns:a16="http://schemas.microsoft.com/office/drawing/2014/main" id="{1C83663E-9173-9E45-915F-028CC632D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7266321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" name="Freeform 1257">
              <a:extLst>
                <a:ext uri="{FF2B5EF4-FFF2-40B4-BE49-F238E27FC236}">
                  <a16:creationId xmlns:a16="http://schemas.microsoft.com/office/drawing/2014/main" id="{F9D5AF2C-93A4-D240-9FAD-50B2C3D50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676" y="7404220"/>
              <a:ext cx="102312" cy="120108"/>
            </a:xfrm>
            <a:custGeom>
              <a:avLst/>
              <a:gdLst>
                <a:gd name="T0" fmla="*/ 59 w 100"/>
                <a:gd name="T1" fmla="*/ 0 h 118"/>
                <a:gd name="T2" fmla="*/ 59 w 100"/>
                <a:gd name="T3" fmla="*/ 0 h 118"/>
                <a:gd name="T4" fmla="*/ 0 w 100"/>
                <a:gd name="T5" fmla="*/ 59 h 118"/>
                <a:gd name="T6" fmla="*/ 59 w 100"/>
                <a:gd name="T7" fmla="*/ 117 h 118"/>
                <a:gd name="T8" fmla="*/ 99 w 100"/>
                <a:gd name="T9" fmla="*/ 59 h 118"/>
                <a:gd name="T10" fmla="*/ 5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" name="Freeform 1258">
              <a:extLst>
                <a:ext uri="{FF2B5EF4-FFF2-40B4-BE49-F238E27FC236}">
                  <a16:creationId xmlns:a16="http://schemas.microsoft.com/office/drawing/2014/main" id="{7B5AE1E0-A78E-1C4B-B854-65073C9C5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5" y="7404220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118" y="78"/>
                    <a:pt x="118" y="59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" name="Freeform 1259">
              <a:extLst>
                <a:ext uri="{FF2B5EF4-FFF2-40B4-BE49-F238E27FC236}">
                  <a16:creationId xmlns:a16="http://schemas.microsoft.com/office/drawing/2014/main" id="{264EBE63-9F96-394B-AD0A-514591A60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7404220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Freeform 1260">
              <a:extLst>
                <a:ext uri="{FF2B5EF4-FFF2-40B4-BE49-F238E27FC236}">
                  <a16:creationId xmlns:a16="http://schemas.microsoft.com/office/drawing/2014/main" id="{45E7F5AA-26FF-5B47-A198-B01071BD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7404220"/>
              <a:ext cx="97865" cy="120108"/>
            </a:xfrm>
            <a:custGeom>
              <a:avLst/>
              <a:gdLst>
                <a:gd name="T0" fmla="*/ 60 w 99"/>
                <a:gd name="T1" fmla="*/ 0 h 118"/>
                <a:gd name="T2" fmla="*/ 60 w 99"/>
                <a:gd name="T3" fmla="*/ 0 h 118"/>
                <a:gd name="T4" fmla="*/ 0 w 99"/>
                <a:gd name="T5" fmla="*/ 59 h 118"/>
                <a:gd name="T6" fmla="*/ 60 w 99"/>
                <a:gd name="T7" fmla="*/ 117 h 118"/>
                <a:gd name="T8" fmla="*/ 98 w 99"/>
                <a:gd name="T9" fmla="*/ 59 h 118"/>
                <a:gd name="T10" fmla="*/ 6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6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4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1261">
              <a:extLst>
                <a:ext uri="{FF2B5EF4-FFF2-40B4-BE49-F238E27FC236}">
                  <a16:creationId xmlns:a16="http://schemas.microsoft.com/office/drawing/2014/main" id="{EE7F1791-B86D-7745-9B4A-C86A107A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7404220"/>
              <a:ext cx="120108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" name="Freeform 1262">
              <a:extLst>
                <a:ext uri="{FF2B5EF4-FFF2-40B4-BE49-F238E27FC236}">
                  <a16:creationId xmlns:a16="http://schemas.microsoft.com/office/drawing/2014/main" id="{3229EBD0-EFD6-9B4A-8B3C-80C2117AF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7404220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" name="Freeform 1263">
              <a:extLst>
                <a:ext uri="{FF2B5EF4-FFF2-40B4-BE49-F238E27FC236}">
                  <a16:creationId xmlns:a16="http://schemas.microsoft.com/office/drawing/2014/main" id="{3BEF4FFB-62F7-C045-8EE4-5F2B39B3C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7404220"/>
              <a:ext cx="102312" cy="120108"/>
            </a:xfrm>
            <a:custGeom>
              <a:avLst/>
              <a:gdLst>
                <a:gd name="T0" fmla="*/ 59 w 100"/>
                <a:gd name="T1" fmla="*/ 0 h 118"/>
                <a:gd name="T2" fmla="*/ 59 w 100"/>
                <a:gd name="T3" fmla="*/ 0 h 118"/>
                <a:gd name="T4" fmla="*/ 0 w 100"/>
                <a:gd name="T5" fmla="*/ 59 h 118"/>
                <a:gd name="T6" fmla="*/ 59 w 100"/>
                <a:gd name="T7" fmla="*/ 117 h 118"/>
                <a:gd name="T8" fmla="*/ 99 w 100"/>
                <a:gd name="T9" fmla="*/ 59 h 118"/>
                <a:gd name="T10" fmla="*/ 5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3" name="Freeform 1264">
              <a:extLst>
                <a:ext uri="{FF2B5EF4-FFF2-40B4-BE49-F238E27FC236}">
                  <a16:creationId xmlns:a16="http://schemas.microsoft.com/office/drawing/2014/main" id="{A7418572-6D83-C74C-B4D6-2C6590202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7404220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Freeform 1265">
              <a:extLst>
                <a:ext uri="{FF2B5EF4-FFF2-40B4-BE49-F238E27FC236}">
                  <a16:creationId xmlns:a16="http://schemas.microsoft.com/office/drawing/2014/main" id="{A2EB57DB-B45E-454B-AE32-BE6FAC9B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7404220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1266">
              <a:extLst>
                <a:ext uri="{FF2B5EF4-FFF2-40B4-BE49-F238E27FC236}">
                  <a16:creationId xmlns:a16="http://schemas.microsoft.com/office/drawing/2014/main" id="{CB69D9BB-72DD-114E-9331-898942329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7404220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6" name="Freeform 1267">
              <a:extLst>
                <a:ext uri="{FF2B5EF4-FFF2-40B4-BE49-F238E27FC236}">
                  <a16:creationId xmlns:a16="http://schemas.microsoft.com/office/drawing/2014/main" id="{A4162FF4-1926-2D4B-915F-3E86F6524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7404220"/>
              <a:ext cx="120108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4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" name="Freeform 1268">
              <a:extLst>
                <a:ext uri="{FF2B5EF4-FFF2-40B4-BE49-F238E27FC236}">
                  <a16:creationId xmlns:a16="http://schemas.microsoft.com/office/drawing/2014/main" id="{879FAC92-97C3-EA47-B261-A7C15060E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7404220"/>
              <a:ext cx="97865" cy="120108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8" name="Freeform 1269">
              <a:extLst>
                <a:ext uri="{FF2B5EF4-FFF2-40B4-BE49-F238E27FC236}">
                  <a16:creationId xmlns:a16="http://schemas.microsoft.com/office/drawing/2014/main" id="{A2FEFBFC-814A-A543-850A-1FC5EF0B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7404220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118" y="78"/>
                    <a:pt x="118" y="59"/>
                  </a:cubicBezTo>
                  <a:cubicBezTo>
                    <a:pt x="11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Freeform 1270">
              <a:extLst>
                <a:ext uri="{FF2B5EF4-FFF2-40B4-BE49-F238E27FC236}">
                  <a16:creationId xmlns:a16="http://schemas.microsoft.com/office/drawing/2014/main" id="{296963BD-024C-A142-A976-0F6D0E5D0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7404220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1271">
              <a:extLst>
                <a:ext uri="{FF2B5EF4-FFF2-40B4-BE49-F238E27FC236}">
                  <a16:creationId xmlns:a16="http://schemas.microsoft.com/office/drawing/2014/main" id="{5C0AF7E5-24D2-E048-A282-11FE4B642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7404220"/>
              <a:ext cx="120106" cy="120108"/>
            </a:xfrm>
            <a:custGeom>
              <a:avLst/>
              <a:gdLst>
                <a:gd name="T0" fmla="*/ 59 w 118"/>
                <a:gd name="T1" fmla="*/ 0 h 118"/>
                <a:gd name="T2" fmla="*/ 59 w 118"/>
                <a:gd name="T3" fmla="*/ 0 h 118"/>
                <a:gd name="T4" fmla="*/ 0 w 118"/>
                <a:gd name="T5" fmla="*/ 59 h 118"/>
                <a:gd name="T6" fmla="*/ 59 w 118"/>
                <a:gd name="T7" fmla="*/ 117 h 118"/>
                <a:gd name="T8" fmla="*/ 117 w 118"/>
                <a:gd name="T9" fmla="*/ 59 h 118"/>
                <a:gd name="T10" fmla="*/ 59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117" y="78"/>
                    <a:pt x="117" y="59"/>
                  </a:cubicBezTo>
                  <a:cubicBezTo>
                    <a:pt x="117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" name="Freeform 1272">
              <a:extLst>
                <a:ext uri="{FF2B5EF4-FFF2-40B4-BE49-F238E27FC236}">
                  <a16:creationId xmlns:a16="http://schemas.microsoft.com/office/drawing/2014/main" id="{D50462D7-CD19-DD4E-9AF6-7ADD5EFD1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7404220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" name="Freeform 1273">
              <a:extLst>
                <a:ext uri="{FF2B5EF4-FFF2-40B4-BE49-F238E27FC236}">
                  <a16:creationId xmlns:a16="http://schemas.microsoft.com/office/drawing/2014/main" id="{DD4904C2-1687-534B-8FF9-F08D1FBD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7404220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Freeform 1274">
              <a:extLst>
                <a:ext uri="{FF2B5EF4-FFF2-40B4-BE49-F238E27FC236}">
                  <a16:creationId xmlns:a16="http://schemas.microsoft.com/office/drawing/2014/main" id="{3608F368-A1D8-1549-B4B1-FE0383AFE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7404220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1275">
              <a:extLst>
                <a:ext uri="{FF2B5EF4-FFF2-40B4-BE49-F238E27FC236}">
                  <a16:creationId xmlns:a16="http://schemas.microsoft.com/office/drawing/2014/main" id="{A1315BEE-7F92-C143-BC01-314468F7B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7404220"/>
              <a:ext cx="102315" cy="120108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5" name="Freeform 1276">
              <a:extLst>
                <a:ext uri="{FF2B5EF4-FFF2-40B4-BE49-F238E27FC236}">
                  <a16:creationId xmlns:a16="http://schemas.microsoft.com/office/drawing/2014/main" id="{E76F4FF6-9E49-894F-99BE-01F5DBDB2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9934" y="7404220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" name="Freeform 1277">
              <a:extLst>
                <a:ext uri="{FF2B5EF4-FFF2-40B4-BE49-F238E27FC236}">
                  <a16:creationId xmlns:a16="http://schemas.microsoft.com/office/drawing/2014/main" id="{F2900D03-2875-BD42-8ACC-453264452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5878" y="7404220"/>
              <a:ext cx="97865" cy="120108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8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40"/>
                    <a:pt x="79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Freeform 1278">
              <a:extLst>
                <a:ext uri="{FF2B5EF4-FFF2-40B4-BE49-F238E27FC236}">
                  <a16:creationId xmlns:a16="http://schemas.microsoft.com/office/drawing/2014/main" id="{EF90387A-C19E-B942-A723-325CF97B5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7404220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40"/>
                    <a:pt x="0" y="59"/>
                  </a:cubicBezTo>
                  <a:cubicBezTo>
                    <a:pt x="0" y="78"/>
                    <a:pt x="40" y="117"/>
                    <a:pt x="59" y="117"/>
                  </a:cubicBezTo>
                  <a:cubicBezTo>
                    <a:pt x="99" y="117"/>
                    <a:pt x="118" y="78"/>
                    <a:pt x="118" y="59"/>
                  </a:cubicBezTo>
                  <a:cubicBezTo>
                    <a:pt x="118" y="4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1279">
              <a:extLst>
                <a:ext uri="{FF2B5EF4-FFF2-40B4-BE49-F238E27FC236}">
                  <a16:creationId xmlns:a16="http://schemas.microsoft.com/office/drawing/2014/main" id="{AB842448-DE76-1949-A892-75C9180EB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7404220"/>
              <a:ext cx="102315" cy="120108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9" name="Freeform 1280">
              <a:extLst>
                <a:ext uri="{FF2B5EF4-FFF2-40B4-BE49-F238E27FC236}">
                  <a16:creationId xmlns:a16="http://schemas.microsoft.com/office/drawing/2014/main" id="{10FFFE1A-0CD5-6945-AED6-50E053B5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7404220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" name="Freeform 1281">
              <a:extLst>
                <a:ext uri="{FF2B5EF4-FFF2-40B4-BE49-F238E27FC236}">
                  <a16:creationId xmlns:a16="http://schemas.microsoft.com/office/drawing/2014/main" id="{750DD746-7834-0F4E-863B-9559B6177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7404220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" name="Freeform 1282">
              <a:extLst>
                <a:ext uri="{FF2B5EF4-FFF2-40B4-BE49-F238E27FC236}">
                  <a16:creationId xmlns:a16="http://schemas.microsoft.com/office/drawing/2014/main" id="{AB33E56F-5D9D-CC4F-9A1A-0DF3D1F3A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863" y="7404220"/>
              <a:ext cx="97865" cy="120108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4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" name="Freeform 1283">
              <a:extLst>
                <a:ext uri="{FF2B5EF4-FFF2-40B4-BE49-F238E27FC236}">
                  <a16:creationId xmlns:a16="http://schemas.microsoft.com/office/drawing/2014/main" id="{3FE72C90-AF41-084A-93F7-20FF1516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7404220"/>
              <a:ext cx="120106" cy="120108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117" y="78"/>
                    <a:pt x="117" y="59"/>
                  </a:cubicBezTo>
                  <a:cubicBezTo>
                    <a:pt x="117" y="4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" name="Freeform 1284">
              <a:extLst>
                <a:ext uri="{FF2B5EF4-FFF2-40B4-BE49-F238E27FC236}">
                  <a16:creationId xmlns:a16="http://schemas.microsoft.com/office/drawing/2014/main" id="{76C338BF-C0B1-7F4E-9433-5AA9528B8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7404220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4" name="Freeform 1285">
              <a:extLst>
                <a:ext uri="{FF2B5EF4-FFF2-40B4-BE49-F238E27FC236}">
                  <a16:creationId xmlns:a16="http://schemas.microsoft.com/office/drawing/2014/main" id="{5B7DF9B1-098F-6F4F-A2A6-FE45757C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7404220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5" name="Freeform 1286">
              <a:extLst>
                <a:ext uri="{FF2B5EF4-FFF2-40B4-BE49-F238E27FC236}">
                  <a16:creationId xmlns:a16="http://schemas.microsoft.com/office/drawing/2014/main" id="{1BDFF0C0-22C3-0243-BCAA-D38C1210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7404220"/>
              <a:ext cx="120106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6" name="Freeform 1287">
              <a:extLst>
                <a:ext uri="{FF2B5EF4-FFF2-40B4-BE49-F238E27FC236}">
                  <a16:creationId xmlns:a16="http://schemas.microsoft.com/office/drawing/2014/main" id="{D836B813-62E9-454B-A8B3-FF5A5FEB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7404220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7" name="Freeform 1288">
              <a:extLst>
                <a:ext uri="{FF2B5EF4-FFF2-40B4-BE49-F238E27FC236}">
                  <a16:creationId xmlns:a16="http://schemas.microsoft.com/office/drawing/2014/main" id="{F62A6DEE-EEF8-9049-97A9-873121428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7404220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8" name="Freeform 1289">
              <a:extLst>
                <a:ext uri="{FF2B5EF4-FFF2-40B4-BE49-F238E27FC236}">
                  <a16:creationId xmlns:a16="http://schemas.microsoft.com/office/drawing/2014/main" id="{DE85C7D6-32E0-004A-A8E3-AFDA9A81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7404220"/>
              <a:ext cx="97865" cy="120108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4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9" name="Freeform 1290">
              <a:extLst>
                <a:ext uri="{FF2B5EF4-FFF2-40B4-BE49-F238E27FC236}">
                  <a16:creationId xmlns:a16="http://schemas.microsoft.com/office/drawing/2014/main" id="{96453D58-0564-B64C-978C-3F04FF37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7404220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4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" name="Freeform 1291">
              <a:extLst>
                <a:ext uri="{FF2B5EF4-FFF2-40B4-BE49-F238E27FC236}">
                  <a16:creationId xmlns:a16="http://schemas.microsoft.com/office/drawing/2014/main" id="{DF6856BF-141A-BC4A-A1FB-F95DFC25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7404220"/>
              <a:ext cx="97865" cy="120108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40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" name="Freeform 1292">
              <a:extLst>
                <a:ext uri="{FF2B5EF4-FFF2-40B4-BE49-F238E27FC236}">
                  <a16:creationId xmlns:a16="http://schemas.microsoft.com/office/drawing/2014/main" id="{06DE3242-96BC-5446-9669-0CA39B906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7404220"/>
              <a:ext cx="120106" cy="120108"/>
            </a:xfrm>
            <a:custGeom>
              <a:avLst/>
              <a:gdLst>
                <a:gd name="T0" fmla="*/ 59 w 118"/>
                <a:gd name="T1" fmla="*/ 0 h 118"/>
                <a:gd name="T2" fmla="*/ 59 w 118"/>
                <a:gd name="T3" fmla="*/ 0 h 118"/>
                <a:gd name="T4" fmla="*/ 0 w 118"/>
                <a:gd name="T5" fmla="*/ 59 h 118"/>
                <a:gd name="T6" fmla="*/ 59 w 118"/>
                <a:gd name="T7" fmla="*/ 117 h 118"/>
                <a:gd name="T8" fmla="*/ 117 w 118"/>
                <a:gd name="T9" fmla="*/ 59 h 118"/>
                <a:gd name="T10" fmla="*/ 59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40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117" y="78"/>
                    <a:pt x="117" y="59"/>
                  </a:cubicBezTo>
                  <a:cubicBezTo>
                    <a:pt x="117" y="4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" name="Freeform 1293">
              <a:extLst>
                <a:ext uri="{FF2B5EF4-FFF2-40B4-BE49-F238E27FC236}">
                  <a16:creationId xmlns:a16="http://schemas.microsoft.com/office/drawing/2014/main" id="{3417BF1D-4FD9-EA4A-86B3-2D75CBEE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7404220"/>
              <a:ext cx="120108" cy="120108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40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4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3" name="Freeform 1294">
              <a:extLst>
                <a:ext uri="{FF2B5EF4-FFF2-40B4-BE49-F238E27FC236}">
                  <a16:creationId xmlns:a16="http://schemas.microsoft.com/office/drawing/2014/main" id="{4BA6ABA2-BCEA-8C4F-B2B4-0676E6E61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676" y="7559916"/>
              <a:ext cx="102312" cy="102312"/>
            </a:xfrm>
            <a:custGeom>
              <a:avLst/>
              <a:gdLst>
                <a:gd name="T0" fmla="*/ 59 w 100"/>
                <a:gd name="T1" fmla="*/ 0 h 100"/>
                <a:gd name="T2" fmla="*/ 59 w 100"/>
                <a:gd name="T3" fmla="*/ 0 h 100"/>
                <a:gd name="T4" fmla="*/ 0 w 100"/>
                <a:gd name="T5" fmla="*/ 40 h 100"/>
                <a:gd name="T6" fmla="*/ 59 w 100"/>
                <a:gd name="T7" fmla="*/ 99 h 100"/>
                <a:gd name="T8" fmla="*/ 99 w 100"/>
                <a:gd name="T9" fmla="*/ 40 h 100"/>
                <a:gd name="T10" fmla="*/ 5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4" name="Freeform 1295">
              <a:extLst>
                <a:ext uri="{FF2B5EF4-FFF2-40B4-BE49-F238E27FC236}">
                  <a16:creationId xmlns:a16="http://schemas.microsoft.com/office/drawing/2014/main" id="{BEA79674-4236-7540-A0CA-8EEC8511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5" y="7559916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Freeform 1296">
              <a:extLst>
                <a:ext uri="{FF2B5EF4-FFF2-40B4-BE49-F238E27FC236}">
                  <a16:creationId xmlns:a16="http://schemas.microsoft.com/office/drawing/2014/main" id="{F51E640E-ED8B-B04C-89DB-A8331ABA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7559916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1297">
              <a:extLst>
                <a:ext uri="{FF2B5EF4-FFF2-40B4-BE49-F238E27FC236}">
                  <a16:creationId xmlns:a16="http://schemas.microsoft.com/office/drawing/2014/main" id="{40985165-C48F-1745-86BB-40BE9B2C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7559916"/>
              <a:ext cx="97865" cy="102312"/>
            </a:xfrm>
            <a:custGeom>
              <a:avLst/>
              <a:gdLst>
                <a:gd name="T0" fmla="*/ 60 w 99"/>
                <a:gd name="T1" fmla="*/ 0 h 100"/>
                <a:gd name="T2" fmla="*/ 60 w 99"/>
                <a:gd name="T3" fmla="*/ 0 h 100"/>
                <a:gd name="T4" fmla="*/ 0 w 99"/>
                <a:gd name="T5" fmla="*/ 40 h 100"/>
                <a:gd name="T6" fmla="*/ 60 w 99"/>
                <a:gd name="T7" fmla="*/ 99 h 100"/>
                <a:gd name="T8" fmla="*/ 98 w 99"/>
                <a:gd name="T9" fmla="*/ 40 h 100"/>
                <a:gd name="T10" fmla="*/ 60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60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7" name="Freeform 1298">
              <a:extLst>
                <a:ext uri="{FF2B5EF4-FFF2-40B4-BE49-F238E27FC236}">
                  <a16:creationId xmlns:a16="http://schemas.microsoft.com/office/drawing/2014/main" id="{D331A85D-35A9-3D4F-912A-B23D4B35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7559916"/>
              <a:ext cx="120108" cy="102312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8" y="99"/>
                  </a:cubicBezTo>
                  <a:cubicBezTo>
                    <a:pt x="98" y="99"/>
                    <a:pt x="117" y="79"/>
                    <a:pt x="117" y="40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8" name="Freeform 1299">
              <a:extLst>
                <a:ext uri="{FF2B5EF4-FFF2-40B4-BE49-F238E27FC236}">
                  <a16:creationId xmlns:a16="http://schemas.microsoft.com/office/drawing/2014/main" id="{A5C296CC-6CB0-8B4D-AB31-A62F91A0C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7559916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Freeform 1300">
              <a:extLst>
                <a:ext uri="{FF2B5EF4-FFF2-40B4-BE49-F238E27FC236}">
                  <a16:creationId xmlns:a16="http://schemas.microsoft.com/office/drawing/2014/main" id="{D948BEEF-EE18-1C43-8FE5-499599DD6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7559916"/>
              <a:ext cx="102312" cy="102312"/>
            </a:xfrm>
            <a:custGeom>
              <a:avLst/>
              <a:gdLst>
                <a:gd name="T0" fmla="*/ 59 w 100"/>
                <a:gd name="T1" fmla="*/ 0 h 100"/>
                <a:gd name="T2" fmla="*/ 59 w 100"/>
                <a:gd name="T3" fmla="*/ 0 h 100"/>
                <a:gd name="T4" fmla="*/ 0 w 100"/>
                <a:gd name="T5" fmla="*/ 40 h 100"/>
                <a:gd name="T6" fmla="*/ 59 w 100"/>
                <a:gd name="T7" fmla="*/ 99 h 100"/>
                <a:gd name="T8" fmla="*/ 99 w 100"/>
                <a:gd name="T9" fmla="*/ 40 h 100"/>
                <a:gd name="T10" fmla="*/ 5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" name="Freeform 1301">
              <a:extLst>
                <a:ext uri="{FF2B5EF4-FFF2-40B4-BE49-F238E27FC236}">
                  <a16:creationId xmlns:a16="http://schemas.microsoft.com/office/drawing/2014/main" id="{17E748A6-F9CC-704C-B8BD-0D54AD9D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7559916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" name="Freeform 1302">
              <a:extLst>
                <a:ext uri="{FF2B5EF4-FFF2-40B4-BE49-F238E27FC236}">
                  <a16:creationId xmlns:a16="http://schemas.microsoft.com/office/drawing/2014/main" id="{FD1994E5-219A-2B4D-A6E9-88F22819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7559916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" name="Freeform 1303">
              <a:extLst>
                <a:ext uri="{FF2B5EF4-FFF2-40B4-BE49-F238E27FC236}">
                  <a16:creationId xmlns:a16="http://schemas.microsoft.com/office/drawing/2014/main" id="{8B426C1C-7B55-5247-824D-B5E08617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7559916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" name="Freeform 1304">
              <a:extLst>
                <a:ext uri="{FF2B5EF4-FFF2-40B4-BE49-F238E27FC236}">
                  <a16:creationId xmlns:a16="http://schemas.microsoft.com/office/drawing/2014/main" id="{2C32C3A9-1274-0F4E-82ED-5360D2217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7559916"/>
              <a:ext cx="120108" cy="102312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8" y="99"/>
                  </a:cubicBezTo>
                  <a:cubicBezTo>
                    <a:pt x="98" y="99"/>
                    <a:pt x="117" y="79"/>
                    <a:pt x="117" y="40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" name="Freeform 1305">
              <a:extLst>
                <a:ext uri="{FF2B5EF4-FFF2-40B4-BE49-F238E27FC236}">
                  <a16:creationId xmlns:a16="http://schemas.microsoft.com/office/drawing/2014/main" id="{E55249FE-1267-9F48-BD60-5AF4CB1F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7559916"/>
              <a:ext cx="97865" cy="102312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40 h 100"/>
                <a:gd name="T6" fmla="*/ 58 w 99"/>
                <a:gd name="T7" fmla="*/ 99 h 100"/>
                <a:gd name="T8" fmla="*/ 98 w 99"/>
                <a:gd name="T9" fmla="*/ 40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Freeform 1306">
              <a:extLst>
                <a:ext uri="{FF2B5EF4-FFF2-40B4-BE49-F238E27FC236}">
                  <a16:creationId xmlns:a16="http://schemas.microsoft.com/office/drawing/2014/main" id="{08A7C4C5-75D7-F348-838A-F5F2E6A7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7559916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6" name="Freeform 1307">
              <a:extLst>
                <a:ext uri="{FF2B5EF4-FFF2-40B4-BE49-F238E27FC236}">
                  <a16:creationId xmlns:a16="http://schemas.microsoft.com/office/drawing/2014/main" id="{F4A42F97-A544-7845-96DF-5964E9285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7559916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7" name="Freeform 1308">
              <a:extLst>
                <a:ext uri="{FF2B5EF4-FFF2-40B4-BE49-F238E27FC236}">
                  <a16:creationId xmlns:a16="http://schemas.microsoft.com/office/drawing/2014/main" id="{0804AEB9-380F-FA4B-98A8-CE869DB25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7559916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8" name="Freeform 1309">
              <a:extLst>
                <a:ext uri="{FF2B5EF4-FFF2-40B4-BE49-F238E27FC236}">
                  <a16:creationId xmlns:a16="http://schemas.microsoft.com/office/drawing/2014/main" id="{4E6494E9-A5E1-504F-B514-513E91A89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7559916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9" name="Freeform 1310">
              <a:extLst>
                <a:ext uri="{FF2B5EF4-FFF2-40B4-BE49-F238E27FC236}">
                  <a16:creationId xmlns:a16="http://schemas.microsoft.com/office/drawing/2014/main" id="{0AFE9F95-1A69-F64F-8CCB-D491F7D24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7559916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0" name="Freeform 1311">
              <a:extLst>
                <a:ext uri="{FF2B5EF4-FFF2-40B4-BE49-F238E27FC236}">
                  <a16:creationId xmlns:a16="http://schemas.microsoft.com/office/drawing/2014/main" id="{9F7E4E67-B8CA-8D4A-B735-87553F5A0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2032" y="7559916"/>
              <a:ext cx="102315" cy="102312"/>
            </a:xfrm>
            <a:custGeom>
              <a:avLst/>
              <a:gdLst>
                <a:gd name="T0" fmla="*/ 40 w 100"/>
                <a:gd name="T1" fmla="*/ 0 h 100"/>
                <a:gd name="T2" fmla="*/ 40 w 100"/>
                <a:gd name="T3" fmla="*/ 0 h 100"/>
                <a:gd name="T4" fmla="*/ 0 w 100"/>
                <a:gd name="T5" fmla="*/ 40 h 100"/>
                <a:gd name="T6" fmla="*/ 40 w 100"/>
                <a:gd name="T7" fmla="*/ 99 h 100"/>
                <a:gd name="T8" fmla="*/ 99 w 100"/>
                <a:gd name="T9" fmla="*/ 40 h 100"/>
                <a:gd name="T10" fmla="*/ 40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Freeform 1312">
              <a:extLst>
                <a:ext uri="{FF2B5EF4-FFF2-40B4-BE49-F238E27FC236}">
                  <a16:creationId xmlns:a16="http://schemas.microsoft.com/office/drawing/2014/main" id="{83C4E970-9F2C-FA4F-B46D-F85D0714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7559916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40"/>
                  </a:cubicBezTo>
                  <a:cubicBezTo>
                    <a:pt x="0" y="79"/>
                    <a:pt x="40" y="99"/>
                    <a:pt x="59" y="99"/>
                  </a:cubicBezTo>
                  <a:cubicBezTo>
                    <a:pt x="99" y="99"/>
                    <a:pt x="118" y="79"/>
                    <a:pt x="118" y="40"/>
                  </a:cubicBezTo>
                  <a:cubicBezTo>
                    <a:pt x="118" y="20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" name="Freeform 1313">
              <a:extLst>
                <a:ext uri="{FF2B5EF4-FFF2-40B4-BE49-F238E27FC236}">
                  <a16:creationId xmlns:a16="http://schemas.microsoft.com/office/drawing/2014/main" id="{DF0DF4CB-0110-F042-8871-7E7E9AD0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7559916"/>
              <a:ext cx="102315" cy="102312"/>
            </a:xfrm>
            <a:custGeom>
              <a:avLst/>
              <a:gdLst>
                <a:gd name="T0" fmla="*/ 40 w 100"/>
                <a:gd name="T1" fmla="*/ 0 h 100"/>
                <a:gd name="T2" fmla="*/ 40 w 100"/>
                <a:gd name="T3" fmla="*/ 0 h 100"/>
                <a:gd name="T4" fmla="*/ 0 w 100"/>
                <a:gd name="T5" fmla="*/ 40 h 100"/>
                <a:gd name="T6" fmla="*/ 40 w 100"/>
                <a:gd name="T7" fmla="*/ 99 h 100"/>
                <a:gd name="T8" fmla="*/ 99 w 100"/>
                <a:gd name="T9" fmla="*/ 40 h 100"/>
                <a:gd name="T10" fmla="*/ 40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Freeform 1314">
              <a:extLst>
                <a:ext uri="{FF2B5EF4-FFF2-40B4-BE49-F238E27FC236}">
                  <a16:creationId xmlns:a16="http://schemas.microsoft.com/office/drawing/2014/main" id="{C45CE5DC-F999-7B46-8B67-2EAD035BB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7559916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Freeform 1315">
              <a:extLst>
                <a:ext uri="{FF2B5EF4-FFF2-40B4-BE49-F238E27FC236}">
                  <a16:creationId xmlns:a16="http://schemas.microsoft.com/office/drawing/2014/main" id="{CE5459C0-5435-C242-AC6A-48517AD2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9721" y="7559916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" name="Freeform 1316">
              <a:extLst>
                <a:ext uri="{FF2B5EF4-FFF2-40B4-BE49-F238E27FC236}">
                  <a16:creationId xmlns:a16="http://schemas.microsoft.com/office/drawing/2014/main" id="{1D41EDFC-18B7-F246-A28D-240D642A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7559916"/>
              <a:ext cx="120106" cy="102312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117" y="79"/>
                    <a:pt x="117" y="40"/>
                  </a:cubicBezTo>
                  <a:cubicBezTo>
                    <a:pt x="117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Freeform 1317">
              <a:extLst>
                <a:ext uri="{FF2B5EF4-FFF2-40B4-BE49-F238E27FC236}">
                  <a16:creationId xmlns:a16="http://schemas.microsoft.com/office/drawing/2014/main" id="{E2BD1455-3701-504E-A3DA-1DF652DBC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7559916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Freeform 1318">
              <a:extLst>
                <a:ext uri="{FF2B5EF4-FFF2-40B4-BE49-F238E27FC236}">
                  <a16:creationId xmlns:a16="http://schemas.microsoft.com/office/drawing/2014/main" id="{77C63B18-4C37-264A-BF10-DD46FC47C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7559916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" name="Freeform 1319">
              <a:extLst>
                <a:ext uri="{FF2B5EF4-FFF2-40B4-BE49-F238E27FC236}">
                  <a16:creationId xmlns:a16="http://schemas.microsoft.com/office/drawing/2014/main" id="{B1ABB423-85EE-5F46-9B4B-889034459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7559916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Freeform 1320">
              <a:extLst>
                <a:ext uri="{FF2B5EF4-FFF2-40B4-BE49-F238E27FC236}">
                  <a16:creationId xmlns:a16="http://schemas.microsoft.com/office/drawing/2014/main" id="{BE559748-2580-B641-806C-F35D8911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7748" y="7559916"/>
              <a:ext cx="97865" cy="102312"/>
            </a:xfrm>
            <a:custGeom>
              <a:avLst/>
              <a:gdLst>
                <a:gd name="T0" fmla="*/ 40 w 99"/>
                <a:gd name="T1" fmla="*/ 0 h 100"/>
                <a:gd name="T2" fmla="*/ 40 w 99"/>
                <a:gd name="T3" fmla="*/ 0 h 100"/>
                <a:gd name="T4" fmla="*/ 0 w 99"/>
                <a:gd name="T5" fmla="*/ 40 h 100"/>
                <a:gd name="T6" fmla="*/ 40 w 99"/>
                <a:gd name="T7" fmla="*/ 99 h 100"/>
                <a:gd name="T8" fmla="*/ 98 w 99"/>
                <a:gd name="T9" fmla="*/ 40 h 100"/>
                <a:gd name="T10" fmla="*/ 40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Freeform 1321">
              <a:extLst>
                <a:ext uri="{FF2B5EF4-FFF2-40B4-BE49-F238E27FC236}">
                  <a16:creationId xmlns:a16="http://schemas.microsoft.com/office/drawing/2014/main" id="{0574423B-6233-924B-BFFA-5483ACB7E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650" y="7559916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Freeform 1322">
              <a:extLst>
                <a:ext uri="{FF2B5EF4-FFF2-40B4-BE49-F238E27FC236}">
                  <a16:creationId xmlns:a16="http://schemas.microsoft.com/office/drawing/2014/main" id="{5763EA72-DD5A-EC47-994F-3A59E868D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549" y="7559916"/>
              <a:ext cx="120108" cy="102312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8" y="99"/>
                  </a:cubicBezTo>
                  <a:cubicBezTo>
                    <a:pt x="98" y="99"/>
                    <a:pt x="117" y="79"/>
                    <a:pt x="117" y="40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Freeform 1323">
              <a:extLst>
                <a:ext uri="{FF2B5EF4-FFF2-40B4-BE49-F238E27FC236}">
                  <a16:creationId xmlns:a16="http://schemas.microsoft.com/office/drawing/2014/main" id="{27B6B843-06AB-1340-AAFF-FD18E28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7559916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Freeform 1324">
              <a:extLst>
                <a:ext uri="{FF2B5EF4-FFF2-40B4-BE49-F238E27FC236}">
                  <a16:creationId xmlns:a16="http://schemas.microsoft.com/office/drawing/2014/main" id="{EDDDF81F-903B-2B43-AA02-B1E4FDA40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7559916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Freeform 1325">
              <a:extLst>
                <a:ext uri="{FF2B5EF4-FFF2-40B4-BE49-F238E27FC236}">
                  <a16:creationId xmlns:a16="http://schemas.microsoft.com/office/drawing/2014/main" id="{9F231870-4927-C54B-8434-F8CC03B3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7559916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Freeform 1326">
              <a:extLst>
                <a:ext uri="{FF2B5EF4-FFF2-40B4-BE49-F238E27FC236}">
                  <a16:creationId xmlns:a16="http://schemas.microsoft.com/office/drawing/2014/main" id="{FF228AE6-454E-4A4A-9578-EAAF1647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7559916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Freeform 1327">
              <a:extLst>
                <a:ext uri="{FF2B5EF4-FFF2-40B4-BE49-F238E27FC236}">
                  <a16:creationId xmlns:a16="http://schemas.microsoft.com/office/drawing/2014/main" id="{6FE15713-926E-4E43-9D7A-C76D1AAF3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7559916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Freeform 1328">
              <a:extLst>
                <a:ext uri="{FF2B5EF4-FFF2-40B4-BE49-F238E27FC236}">
                  <a16:creationId xmlns:a16="http://schemas.microsoft.com/office/drawing/2014/main" id="{E1086CB9-AB50-5545-B01C-18B6A68F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676" y="7697815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Freeform 1329">
              <a:extLst>
                <a:ext uri="{FF2B5EF4-FFF2-40B4-BE49-F238E27FC236}">
                  <a16:creationId xmlns:a16="http://schemas.microsoft.com/office/drawing/2014/main" id="{0CA0D189-3378-3343-9CF9-E14F7769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5" y="769781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Freeform 1330">
              <a:extLst>
                <a:ext uri="{FF2B5EF4-FFF2-40B4-BE49-F238E27FC236}">
                  <a16:creationId xmlns:a16="http://schemas.microsoft.com/office/drawing/2014/main" id="{695251EF-C8F4-EC46-9F54-996D1EAE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769781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" name="Freeform 1331">
              <a:extLst>
                <a:ext uri="{FF2B5EF4-FFF2-40B4-BE49-F238E27FC236}">
                  <a16:creationId xmlns:a16="http://schemas.microsoft.com/office/drawing/2014/main" id="{1422D6C9-BC50-2E49-8848-58A41F7F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7697815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59 h 99"/>
                <a:gd name="T6" fmla="*/ 60 w 99"/>
                <a:gd name="T7" fmla="*/ 98 h 99"/>
                <a:gd name="T8" fmla="*/ 98 w 99"/>
                <a:gd name="T9" fmla="*/ 5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Freeform 1332">
              <a:extLst>
                <a:ext uri="{FF2B5EF4-FFF2-40B4-BE49-F238E27FC236}">
                  <a16:creationId xmlns:a16="http://schemas.microsoft.com/office/drawing/2014/main" id="{6179934E-FBDF-154C-B570-E6FE6F546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7697815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Freeform 1333">
              <a:extLst>
                <a:ext uri="{FF2B5EF4-FFF2-40B4-BE49-F238E27FC236}">
                  <a16:creationId xmlns:a16="http://schemas.microsoft.com/office/drawing/2014/main" id="{E6F142D3-B817-3640-ABB7-91B218EF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769781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" name="Freeform 1334">
              <a:extLst>
                <a:ext uri="{FF2B5EF4-FFF2-40B4-BE49-F238E27FC236}">
                  <a16:creationId xmlns:a16="http://schemas.microsoft.com/office/drawing/2014/main" id="{020CC1B3-E69F-DC48-B0A3-727649A30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7697815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" name="Freeform 1335">
              <a:extLst>
                <a:ext uri="{FF2B5EF4-FFF2-40B4-BE49-F238E27FC236}">
                  <a16:creationId xmlns:a16="http://schemas.microsoft.com/office/drawing/2014/main" id="{9DC757FE-6507-1A40-A478-96FFEA631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769781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Freeform 1336">
              <a:extLst>
                <a:ext uri="{FF2B5EF4-FFF2-40B4-BE49-F238E27FC236}">
                  <a16:creationId xmlns:a16="http://schemas.microsoft.com/office/drawing/2014/main" id="{5589025A-CEA4-0945-BE3E-4DA9F9116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769781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" name="Freeform 1337">
              <a:extLst>
                <a:ext uri="{FF2B5EF4-FFF2-40B4-BE49-F238E27FC236}">
                  <a16:creationId xmlns:a16="http://schemas.microsoft.com/office/drawing/2014/main" id="{BB1B1AD6-7887-D849-9B0A-85A32067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769781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Freeform 1338">
              <a:extLst>
                <a:ext uri="{FF2B5EF4-FFF2-40B4-BE49-F238E27FC236}">
                  <a16:creationId xmlns:a16="http://schemas.microsoft.com/office/drawing/2014/main" id="{C86B062C-E0A0-EB49-AEE7-78CBAF0E9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7697815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Freeform 1339">
              <a:extLst>
                <a:ext uri="{FF2B5EF4-FFF2-40B4-BE49-F238E27FC236}">
                  <a16:creationId xmlns:a16="http://schemas.microsoft.com/office/drawing/2014/main" id="{2FCF6938-0D3F-8646-8E74-3C1B9C24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7697815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" name="Freeform 1340">
              <a:extLst>
                <a:ext uri="{FF2B5EF4-FFF2-40B4-BE49-F238E27FC236}">
                  <a16:creationId xmlns:a16="http://schemas.microsoft.com/office/drawing/2014/main" id="{201ABFA2-4B5B-4248-848B-9BBA372C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769781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5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Freeform 1341">
              <a:extLst>
                <a:ext uri="{FF2B5EF4-FFF2-40B4-BE49-F238E27FC236}">
                  <a16:creationId xmlns:a16="http://schemas.microsoft.com/office/drawing/2014/main" id="{D6A7D818-08AF-9B41-B731-DE40EDD3B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769781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Freeform 1342">
              <a:extLst>
                <a:ext uri="{FF2B5EF4-FFF2-40B4-BE49-F238E27FC236}">
                  <a16:creationId xmlns:a16="http://schemas.microsoft.com/office/drawing/2014/main" id="{5318CE66-7922-1E43-AC77-4B03452D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769781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" name="Freeform 1343">
              <a:extLst>
                <a:ext uri="{FF2B5EF4-FFF2-40B4-BE49-F238E27FC236}">
                  <a16:creationId xmlns:a16="http://schemas.microsoft.com/office/drawing/2014/main" id="{815BED73-04DA-E948-AAA8-0DCE6559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769781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Freeform 1344">
              <a:extLst>
                <a:ext uri="{FF2B5EF4-FFF2-40B4-BE49-F238E27FC236}">
                  <a16:creationId xmlns:a16="http://schemas.microsoft.com/office/drawing/2014/main" id="{42431BA2-F035-2141-A3B3-1539B95ED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769781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4" name="Freeform 1345">
              <a:extLst>
                <a:ext uri="{FF2B5EF4-FFF2-40B4-BE49-F238E27FC236}">
                  <a16:creationId xmlns:a16="http://schemas.microsoft.com/office/drawing/2014/main" id="{F90D7406-FC88-0B44-A486-37A621D6C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769781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" name="Freeform 1346">
              <a:extLst>
                <a:ext uri="{FF2B5EF4-FFF2-40B4-BE49-F238E27FC236}">
                  <a16:creationId xmlns:a16="http://schemas.microsoft.com/office/drawing/2014/main" id="{1F6AB969-D0D2-3946-980A-4D4502D38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777" y="769781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9" y="98"/>
                    <a:pt x="118" y="78"/>
                    <a:pt x="118" y="59"/>
                  </a:cubicBezTo>
                  <a:cubicBezTo>
                    <a:pt x="118" y="19"/>
                    <a:pt x="9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" name="Freeform 1347">
              <a:extLst>
                <a:ext uri="{FF2B5EF4-FFF2-40B4-BE49-F238E27FC236}">
                  <a16:creationId xmlns:a16="http://schemas.microsoft.com/office/drawing/2014/main" id="{19B8AE0A-9FFF-3A49-9BE4-ACFD28F4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7697815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" name="Freeform 1348">
              <a:extLst>
                <a:ext uri="{FF2B5EF4-FFF2-40B4-BE49-F238E27FC236}">
                  <a16:creationId xmlns:a16="http://schemas.microsoft.com/office/drawing/2014/main" id="{3FB388A2-310D-AD4D-A05F-395CA4C6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769781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8" name="Freeform 1349">
              <a:extLst>
                <a:ext uri="{FF2B5EF4-FFF2-40B4-BE49-F238E27FC236}">
                  <a16:creationId xmlns:a16="http://schemas.microsoft.com/office/drawing/2014/main" id="{C3CA7655-4BBC-7540-9291-EE165FAE2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765" y="7697815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117" y="78"/>
                    <a:pt x="117" y="59"/>
                  </a:cubicBezTo>
                  <a:cubicBezTo>
                    <a:pt x="117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Freeform 1350">
              <a:extLst>
                <a:ext uri="{FF2B5EF4-FFF2-40B4-BE49-F238E27FC236}">
                  <a16:creationId xmlns:a16="http://schemas.microsoft.com/office/drawing/2014/main" id="{7480F2A7-3954-2E46-AE19-B4CD136D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769781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Freeform 1351">
              <a:extLst>
                <a:ext uri="{FF2B5EF4-FFF2-40B4-BE49-F238E27FC236}">
                  <a16:creationId xmlns:a16="http://schemas.microsoft.com/office/drawing/2014/main" id="{3BABB655-D14D-1E47-BE27-3D56E06B8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769781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" name="Freeform 1352">
              <a:extLst>
                <a:ext uri="{FF2B5EF4-FFF2-40B4-BE49-F238E27FC236}">
                  <a16:creationId xmlns:a16="http://schemas.microsoft.com/office/drawing/2014/main" id="{CF12E7A4-E581-444D-9B7F-39C43757E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769781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" name="Freeform 1353">
              <a:extLst>
                <a:ext uri="{FF2B5EF4-FFF2-40B4-BE49-F238E27FC236}">
                  <a16:creationId xmlns:a16="http://schemas.microsoft.com/office/drawing/2014/main" id="{1D286DFD-2BEC-904D-B9FC-0E8ADFBAE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7697815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" name="Freeform 1354">
              <a:extLst>
                <a:ext uri="{FF2B5EF4-FFF2-40B4-BE49-F238E27FC236}">
                  <a16:creationId xmlns:a16="http://schemas.microsoft.com/office/drawing/2014/main" id="{AF9D5531-A559-9B4A-9A12-C5D91DEED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769781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" name="Freeform 1355">
              <a:extLst>
                <a:ext uri="{FF2B5EF4-FFF2-40B4-BE49-F238E27FC236}">
                  <a16:creationId xmlns:a16="http://schemas.microsoft.com/office/drawing/2014/main" id="{CCD2241D-A76C-7543-A77B-47D5D8967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692" y="769781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Freeform 1356">
              <a:extLst>
                <a:ext uri="{FF2B5EF4-FFF2-40B4-BE49-F238E27FC236}">
                  <a16:creationId xmlns:a16="http://schemas.microsoft.com/office/drawing/2014/main" id="{6D11906B-5A91-8D48-976F-27A894469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769781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" name="Freeform 1357">
              <a:extLst>
                <a:ext uri="{FF2B5EF4-FFF2-40B4-BE49-F238E27FC236}">
                  <a16:creationId xmlns:a16="http://schemas.microsoft.com/office/drawing/2014/main" id="{A6DC3F74-CEA3-A24D-A489-94FBCE186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7697815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" name="Freeform 1358">
              <a:extLst>
                <a:ext uri="{FF2B5EF4-FFF2-40B4-BE49-F238E27FC236}">
                  <a16:creationId xmlns:a16="http://schemas.microsoft.com/office/drawing/2014/main" id="{2C112151-CDFD-6A48-A465-4EB1945B9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676" y="7835717"/>
              <a:ext cx="102312" cy="120106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9" y="79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" name="Freeform 1359">
              <a:extLst>
                <a:ext uri="{FF2B5EF4-FFF2-40B4-BE49-F238E27FC236}">
                  <a16:creationId xmlns:a16="http://schemas.microsoft.com/office/drawing/2014/main" id="{7EBCDBAA-E823-6D46-8E05-85880FC78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5" y="7835717"/>
              <a:ext cx="120108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9"/>
                    <a:pt x="19" y="118"/>
                    <a:pt x="59" y="118"/>
                  </a:cubicBezTo>
                  <a:cubicBezTo>
                    <a:pt x="78" y="118"/>
                    <a:pt x="118" y="79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9" name="Freeform 1360">
              <a:extLst>
                <a:ext uri="{FF2B5EF4-FFF2-40B4-BE49-F238E27FC236}">
                  <a16:creationId xmlns:a16="http://schemas.microsoft.com/office/drawing/2014/main" id="{1D84B7DB-F669-9C4B-AC85-81E657CC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7835717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9"/>
                    <a:pt x="19" y="118"/>
                    <a:pt x="39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" name="Freeform 1361">
              <a:extLst>
                <a:ext uri="{FF2B5EF4-FFF2-40B4-BE49-F238E27FC236}">
                  <a16:creationId xmlns:a16="http://schemas.microsoft.com/office/drawing/2014/main" id="{468AF281-AC70-444C-A233-66158E94B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7835717"/>
              <a:ext cx="97865" cy="120106"/>
            </a:xfrm>
            <a:custGeom>
              <a:avLst/>
              <a:gdLst>
                <a:gd name="T0" fmla="*/ 60 w 99"/>
                <a:gd name="T1" fmla="*/ 0 h 119"/>
                <a:gd name="T2" fmla="*/ 60 w 99"/>
                <a:gd name="T3" fmla="*/ 0 h 119"/>
                <a:gd name="T4" fmla="*/ 0 w 99"/>
                <a:gd name="T5" fmla="*/ 59 h 119"/>
                <a:gd name="T6" fmla="*/ 60 w 99"/>
                <a:gd name="T7" fmla="*/ 118 h 119"/>
                <a:gd name="T8" fmla="*/ 98 w 99"/>
                <a:gd name="T9" fmla="*/ 59 h 119"/>
                <a:gd name="T10" fmla="*/ 6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60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3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Freeform 1362">
              <a:extLst>
                <a:ext uri="{FF2B5EF4-FFF2-40B4-BE49-F238E27FC236}">
                  <a16:creationId xmlns:a16="http://schemas.microsoft.com/office/drawing/2014/main" id="{93ED221B-9E81-D54B-83EC-E15C98B33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7835717"/>
              <a:ext cx="120108" cy="120106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9"/>
                    <a:pt x="39" y="118"/>
                    <a:pt x="58" y="118"/>
                  </a:cubicBezTo>
                  <a:cubicBezTo>
                    <a:pt x="98" y="118"/>
                    <a:pt x="117" y="79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" name="Freeform 1363">
              <a:extLst>
                <a:ext uri="{FF2B5EF4-FFF2-40B4-BE49-F238E27FC236}">
                  <a16:creationId xmlns:a16="http://schemas.microsoft.com/office/drawing/2014/main" id="{76F15182-7EDA-5944-9D2E-1FDC6488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7835717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39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" name="Freeform 1364">
              <a:extLst>
                <a:ext uri="{FF2B5EF4-FFF2-40B4-BE49-F238E27FC236}">
                  <a16:creationId xmlns:a16="http://schemas.microsoft.com/office/drawing/2014/main" id="{2796249C-460A-6746-B0EB-6840B8862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7835717"/>
              <a:ext cx="102312" cy="120106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9" y="79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" name="Freeform 1365">
              <a:extLst>
                <a:ext uri="{FF2B5EF4-FFF2-40B4-BE49-F238E27FC236}">
                  <a16:creationId xmlns:a16="http://schemas.microsoft.com/office/drawing/2014/main" id="{92C2E978-9DD1-AE40-9C12-DD46E7F60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7835717"/>
              <a:ext cx="120108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9"/>
                    <a:pt x="39" y="118"/>
                    <a:pt x="59" y="118"/>
                  </a:cubicBezTo>
                  <a:cubicBezTo>
                    <a:pt x="98" y="118"/>
                    <a:pt x="118" y="79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5" name="Freeform 1366">
              <a:extLst>
                <a:ext uri="{FF2B5EF4-FFF2-40B4-BE49-F238E27FC236}">
                  <a16:creationId xmlns:a16="http://schemas.microsoft.com/office/drawing/2014/main" id="{1B2DFF79-DB35-CA49-BC72-8F32E262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7835717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9"/>
                    <a:pt x="19" y="118"/>
                    <a:pt x="39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" name="Freeform 1367">
              <a:extLst>
                <a:ext uri="{FF2B5EF4-FFF2-40B4-BE49-F238E27FC236}">
                  <a16:creationId xmlns:a16="http://schemas.microsoft.com/office/drawing/2014/main" id="{D5E498C3-9EB6-8B41-9A04-33E688E34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7835717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7" name="Freeform 1368">
              <a:extLst>
                <a:ext uri="{FF2B5EF4-FFF2-40B4-BE49-F238E27FC236}">
                  <a16:creationId xmlns:a16="http://schemas.microsoft.com/office/drawing/2014/main" id="{F1521700-0E27-2242-A461-A6C0E237A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7835717"/>
              <a:ext cx="120108" cy="120106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9"/>
                    <a:pt x="39" y="118"/>
                    <a:pt x="58" y="118"/>
                  </a:cubicBezTo>
                  <a:cubicBezTo>
                    <a:pt x="98" y="118"/>
                    <a:pt x="117" y="79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Freeform 1369">
              <a:extLst>
                <a:ext uri="{FF2B5EF4-FFF2-40B4-BE49-F238E27FC236}">
                  <a16:creationId xmlns:a16="http://schemas.microsoft.com/office/drawing/2014/main" id="{63421323-7D41-7D47-BD74-C360BDEC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7835717"/>
              <a:ext cx="97865" cy="120106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9"/>
                    <a:pt x="19" y="118"/>
                    <a:pt x="58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9" name="Freeform 1370">
              <a:extLst>
                <a:ext uri="{FF2B5EF4-FFF2-40B4-BE49-F238E27FC236}">
                  <a16:creationId xmlns:a16="http://schemas.microsoft.com/office/drawing/2014/main" id="{3FB38E6D-504C-5A4F-89A9-1A708F773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7835717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8" y="118"/>
                    <a:pt x="118" y="79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" name="Freeform 1371">
              <a:extLst>
                <a:ext uri="{FF2B5EF4-FFF2-40B4-BE49-F238E27FC236}">
                  <a16:creationId xmlns:a16="http://schemas.microsoft.com/office/drawing/2014/main" id="{A258C326-9509-724C-B173-C22D692F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7835717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39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1" name="Freeform 1372">
              <a:extLst>
                <a:ext uri="{FF2B5EF4-FFF2-40B4-BE49-F238E27FC236}">
                  <a16:creationId xmlns:a16="http://schemas.microsoft.com/office/drawing/2014/main" id="{23CDD811-6E42-4D43-B4AA-2B0C39C7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7835717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" name="Freeform 1373">
              <a:extLst>
                <a:ext uri="{FF2B5EF4-FFF2-40B4-BE49-F238E27FC236}">
                  <a16:creationId xmlns:a16="http://schemas.microsoft.com/office/drawing/2014/main" id="{3ADFD8D6-4674-1341-962C-2CC087D2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7835717"/>
              <a:ext cx="120106" cy="120106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9"/>
                    <a:pt x="19" y="118"/>
                    <a:pt x="59" y="118"/>
                  </a:cubicBezTo>
                  <a:cubicBezTo>
                    <a:pt x="78" y="118"/>
                    <a:pt x="117" y="79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" name="Freeform 1374">
              <a:extLst>
                <a:ext uri="{FF2B5EF4-FFF2-40B4-BE49-F238E27FC236}">
                  <a16:creationId xmlns:a16="http://schemas.microsoft.com/office/drawing/2014/main" id="{5F101B50-037D-534E-B9E5-8333B56B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7835717"/>
              <a:ext cx="102315" cy="120106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40" y="118"/>
                  </a:cubicBezTo>
                  <a:cubicBezTo>
                    <a:pt x="79" y="118"/>
                    <a:pt x="99" y="79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" name="Freeform 1375">
              <a:extLst>
                <a:ext uri="{FF2B5EF4-FFF2-40B4-BE49-F238E27FC236}">
                  <a16:creationId xmlns:a16="http://schemas.microsoft.com/office/drawing/2014/main" id="{00DC074C-BCDE-C14A-A837-2C98F039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7835717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Freeform 1376">
              <a:extLst>
                <a:ext uri="{FF2B5EF4-FFF2-40B4-BE49-F238E27FC236}">
                  <a16:creationId xmlns:a16="http://schemas.microsoft.com/office/drawing/2014/main" id="{8583B64F-494C-7F47-A9C6-1FA0CDE47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7835717"/>
              <a:ext cx="120108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9"/>
                    <a:pt x="39" y="118"/>
                    <a:pt x="59" y="118"/>
                  </a:cubicBezTo>
                  <a:cubicBezTo>
                    <a:pt x="98" y="118"/>
                    <a:pt x="118" y="79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" name="Freeform 1377">
              <a:extLst>
                <a:ext uri="{FF2B5EF4-FFF2-40B4-BE49-F238E27FC236}">
                  <a16:creationId xmlns:a16="http://schemas.microsoft.com/office/drawing/2014/main" id="{9D46E185-6E26-1744-AA26-9BF1F80BD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7835717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118" y="79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" name="Freeform 1378">
              <a:extLst>
                <a:ext uri="{FF2B5EF4-FFF2-40B4-BE49-F238E27FC236}">
                  <a16:creationId xmlns:a16="http://schemas.microsoft.com/office/drawing/2014/main" id="{FCB7CBA6-0F91-1A42-B4CF-12D454445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7835717"/>
              <a:ext cx="97865" cy="120106"/>
            </a:xfrm>
            <a:custGeom>
              <a:avLst/>
              <a:gdLst>
                <a:gd name="T0" fmla="*/ 40 w 99"/>
                <a:gd name="T1" fmla="*/ 0 h 119"/>
                <a:gd name="T2" fmla="*/ 40 w 99"/>
                <a:gd name="T3" fmla="*/ 0 h 119"/>
                <a:gd name="T4" fmla="*/ 0 w 99"/>
                <a:gd name="T5" fmla="*/ 59 h 119"/>
                <a:gd name="T6" fmla="*/ 40 w 99"/>
                <a:gd name="T7" fmla="*/ 118 h 119"/>
                <a:gd name="T8" fmla="*/ 98 w 99"/>
                <a:gd name="T9" fmla="*/ 59 h 119"/>
                <a:gd name="T10" fmla="*/ 40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40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" name="Freeform 1379">
              <a:extLst>
                <a:ext uri="{FF2B5EF4-FFF2-40B4-BE49-F238E27FC236}">
                  <a16:creationId xmlns:a16="http://schemas.microsoft.com/office/drawing/2014/main" id="{E8E62911-B57A-764D-AF58-9F48DEC0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7835717"/>
              <a:ext cx="102315" cy="120106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9" y="79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9" name="Freeform 1380">
              <a:extLst>
                <a:ext uri="{FF2B5EF4-FFF2-40B4-BE49-F238E27FC236}">
                  <a16:creationId xmlns:a16="http://schemas.microsoft.com/office/drawing/2014/main" id="{05B6527C-A13E-2142-95AE-C8F6C850A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594" y="7835717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" name="Freeform 1381">
              <a:extLst>
                <a:ext uri="{FF2B5EF4-FFF2-40B4-BE49-F238E27FC236}">
                  <a16:creationId xmlns:a16="http://schemas.microsoft.com/office/drawing/2014/main" id="{7B5CCBAC-60C0-4447-A24F-81ED77F9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7835717"/>
              <a:ext cx="120108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39"/>
                    <a:pt x="0" y="59"/>
                  </a:cubicBezTo>
                  <a:cubicBezTo>
                    <a:pt x="0" y="79"/>
                    <a:pt x="40" y="118"/>
                    <a:pt x="59" y="118"/>
                  </a:cubicBezTo>
                  <a:cubicBezTo>
                    <a:pt x="98" y="118"/>
                    <a:pt x="118" y="79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Freeform 1382">
              <a:extLst>
                <a:ext uri="{FF2B5EF4-FFF2-40B4-BE49-F238E27FC236}">
                  <a16:creationId xmlns:a16="http://schemas.microsoft.com/office/drawing/2014/main" id="{64933137-8FFA-A145-A7B0-8AF70B719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7835717"/>
              <a:ext cx="120108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9"/>
                    <a:pt x="39" y="118"/>
                    <a:pt x="59" y="118"/>
                  </a:cubicBezTo>
                  <a:cubicBezTo>
                    <a:pt x="98" y="118"/>
                    <a:pt x="118" y="79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" name="Freeform 1383">
              <a:extLst>
                <a:ext uri="{FF2B5EF4-FFF2-40B4-BE49-F238E27FC236}">
                  <a16:creationId xmlns:a16="http://schemas.microsoft.com/office/drawing/2014/main" id="{023B8748-68E9-A94A-85C9-F57EF0337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7835717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" name="Freeform 1384">
              <a:extLst>
                <a:ext uri="{FF2B5EF4-FFF2-40B4-BE49-F238E27FC236}">
                  <a16:creationId xmlns:a16="http://schemas.microsoft.com/office/drawing/2014/main" id="{2B273910-1D0E-E140-8379-228BD5295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7835717"/>
              <a:ext cx="102315" cy="120106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9"/>
                    <a:pt x="20" y="118"/>
                    <a:pt x="40" y="118"/>
                  </a:cubicBezTo>
                  <a:cubicBezTo>
                    <a:pt x="79" y="118"/>
                    <a:pt x="99" y="79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" name="Freeform 1385">
              <a:extLst>
                <a:ext uri="{FF2B5EF4-FFF2-40B4-BE49-F238E27FC236}">
                  <a16:creationId xmlns:a16="http://schemas.microsoft.com/office/drawing/2014/main" id="{7C2CA215-4C00-0B41-B875-073BFB47D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5" y="7995860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8" y="79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5" name="Freeform 1386">
              <a:extLst>
                <a:ext uri="{FF2B5EF4-FFF2-40B4-BE49-F238E27FC236}">
                  <a16:creationId xmlns:a16="http://schemas.microsoft.com/office/drawing/2014/main" id="{17804AC2-6D9C-2748-B719-1866D7E1C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7995860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" name="Freeform 1387">
              <a:extLst>
                <a:ext uri="{FF2B5EF4-FFF2-40B4-BE49-F238E27FC236}">
                  <a16:creationId xmlns:a16="http://schemas.microsoft.com/office/drawing/2014/main" id="{453EA405-C843-6A48-A0D7-0C1F35361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7995860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39 h 99"/>
                <a:gd name="T6" fmla="*/ 60 w 99"/>
                <a:gd name="T7" fmla="*/ 98 h 99"/>
                <a:gd name="T8" fmla="*/ 98 w 99"/>
                <a:gd name="T9" fmla="*/ 3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6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Freeform 1388">
              <a:extLst>
                <a:ext uri="{FF2B5EF4-FFF2-40B4-BE49-F238E27FC236}">
                  <a16:creationId xmlns:a16="http://schemas.microsoft.com/office/drawing/2014/main" id="{CC361573-B7E5-5C4C-9E05-44679C0B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7995860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3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" name="Freeform 1389">
              <a:extLst>
                <a:ext uri="{FF2B5EF4-FFF2-40B4-BE49-F238E27FC236}">
                  <a16:creationId xmlns:a16="http://schemas.microsoft.com/office/drawing/2014/main" id="{A2CEA593-2E24-A849-A373-F0CCE5E04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61" y="7995860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9" name="Freeform 1390">
              <a:extLst>
                <a:ext uri="{FF2B5EF4-FFF2-40B4-BE49-F238E27FC236}">
                  <a16:creationId xmlns:a16="http://schemas.microsoft.com/office/drawing/2014/main" id="{01BEA3AD-94F2-894C-A5C0-B6361C24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7995860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0" name="Freeform 1391">
              <a:extLst>
                <a:ext uri="{FF2B5EF4-FFF2-40B4-BE49-F238E27FC236}">
                  <a16:creationId xmlns:a16="http://schemas.microsoft.com/office/drawing/2014/main" id="{8A4D7530-A9F4-D543-B222-17481ACA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7995860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1" name="Freeform 1392">
              <a:extLst>
                <a:ext uri="{FF2B5EF4-FFF2-40B4-BE49-F238E27FC236}">
                  <a16:creationId xmlns:a16="http://schemas.microsoft.com/office/drawing/2014/main" id="{C7B9AD11-3F03-704B-B0BA-562E67CA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7995860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" name="Freeform 1393">
              <a:extLst>
                <a:ext uri="{FF2B5EF4-FFF2-40B4-BE49-F238E27FC236}">
                  <a16:creationId xmlns:a16="http://schemas.microsoft.com/office/drawing/2014/main" id="{DDE8D43A-61C3-4544-AF6E-CA9CE6E2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7995860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Freeform 1394">
              <a:extLst>
                <a:ext uri="{FF2B5EF4-FFF2-40B4-BE49-F238E27FC236}">
                  <a16:creationId xmlns:a16="http://schemas.microsoft.com/office/drawing/2014/main" id="{26DBFD38-6985-A549-BE8F-B5D1B1F5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7995860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3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" name="Freeform 1395">
              <a:extLst>
                <a:ext uri="{FF2B5EF4-FFF2-40B4-BE49-F238E27FC236}">
                  <a16:creationId xmlns:a16="http://schemas.microsoft.com/office/drawing/2014/main" id="{A73776DD-2827-CF49-87BD-D4BA18068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7995860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5" name="Freeform 1396">
              <a:extLst>
                <a:ext uri="{FF2B5EF4-FFF2-40B4-BE49-F238E27FC236}">
                  <a16:creationId xmlns:a16="http://schemas.microsoft.com/office/drawing/2014/main" id="{71A5DCD5-B4D7-4C46-9AA0-B80B4617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7995860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118" y="79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6" name="Freeform 1397">
              <a:extLst>
                <a:ext uri="{FF2B5EF4-FFF2-40B4-BE49-F238E27FC236}">
                  <a16:creationId xmlns:a16="http://schemas.microsoft.com/office/drawing/2014/main" id="{3C235AC6-61F9-FE4C-8A80-D4BA0837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7995860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7" name="Freeform 1398">
              <a:extLst>
                <a:ext uri="{FF2B5EF4-FFF2-40B4-BE49-F238E27FC236}">
                  <a16:creationId xmlns:a16="http://schemas.microsoft.com/office/drawing/2014/main" id="{0AE4603E-E50D-494F-8EC3-F19789015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7995860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8" name="Freeform 1399">
              <a:extLst>
                <a:ext uri="{FF2B5EF4-FFF2-40B4-BE49-F238E27FC236}">
                  <a16:creationId xmlns:a16="http://schemas.microsoft.com/office/drawing/2014/main" id="{8F7B032D-0B78-AF4F-93D7-58CEDA289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7995860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3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9" name="Freeform 1400">
              <a:extLst>
                <a:ext uri="{FF2B5EF4-FFF2-40B4-BE49-F238E27FC236}">
                  <a16:creationId xmlns:a16="http://schemas.microsoft.com/office/drawing/2014/main" id="{2E0E8998-39B0-1240-B8DB-AE7286794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7995860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0" name="Freeform 1401">
              <a:extLst>
                <a:ext uri="{FF2B5EF4-FFF2-40B4-BE49-F238E27FC236}">
                  <a16:creationId xmlns:a16="http://schemas.microsoft.com/office/drawing/2014/main" id="{510D4886-4400-FA4A-896A-84433A591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7995860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1" name="Freeform 1402">
              <a:extLst>
                <a:ext uri="{FF2B5EF4-FFF2-40B4-BE49-F238E27FC236}">
                  <a16:creationId xmlns:a16="http://schemas.microsoft.com/office/drawing/2014/main" id="{FD2FFECE-38CD-A94C-993A-2BA87A968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889" y="7995860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2" name="Freeform 1403">
              <a:extLst>
                <a:ext uri="{FF2B5EF4-FFF2-40B4-BE49-F238E27FC236}">
                  <a16:creationId xmlns:a16="http://schemas.microsoft.com/office/drawing/2014/main" id="{6C3D0DDD-5F31-814F-B4BA-DDE529021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3919" y="7995860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" name="Freeform 1404">
              <a:extLst>
                <a:ext uri="{FF2B5EF4-FFF2-40B4-BE49-F238E27FC236}">
                  <a16:creationId xmlns:a16="http://schemas.microsoft.com/office/drawing/2014/main" id="{CA952ADA-5019-534B-A590-3ADA75831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7995860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" name="Freeform 1405">
              <a:extLst>
                <a:ext uri="{FF2B5EF4-FFF2-40B4-BE49-F238E27FC236}">
                  <a16:creationId xmlns:a16="http://schemas.microsoft.com/office/drawing/2014/main" id="{AAE3AF66-303C-9443-898E-B2E72B843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5665" y="7995860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" name="Freeform 1406">
              <a:extLst>
                <a:ext uri="{FF2B5EF4-FFF2-40B4-BE49-F238E27FC236}">
                  <a16:creationId xmlns:a16="http://schemas.microsoft.com/office/drawing/2014/main" id="{5A0BCF81-2C6C-E145-BBA8-E3A1102B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7995860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6" name="Freeform 1407">
              <a:extLst>
                <a:ext uri="{FF2B5EF4-FFF2-40B4-BE49-F238E27FC236}">
                  <a16:creationId xmlns:a16="http://schemas.microsoft.com/office/drawing/2014/main" id="{318A3399-DFE3-2343-B12A-41C126C3C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9493" y="7995860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3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7" name="Freeform 1408">
              <a:extLst>
                <a:ext uri="{FF2B5EF4-FFF2-40B4-BE49-F238E27FC236}">
                  <a16:creationId xmlns:a16="http://schemas.microsoft.com/office/drawing/2014/main" id="{06FCA44D-0A20-1A42-9E7E-528BB257E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7995860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8" name="Freeform 1409">
              <a:extLst>
                <a:ext uri="{FF2B5EF4-FFF2-40B4-BE49-F238E27FC236}">
                  <a16:creationId xmlns:a16="http://schemas.microsoft.com/office/drawing/2014/main" id="{BD717F65-805E-464E-8B86-82E565C30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7995860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3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9" name="Freeform 1410">
              <a:extLst>
                <a:ext uri="{FF2B5EF4-FFF2-40B4-BE49-F238E27FC236}">
                  <a16:creationId xmlns:a16="http://schemas.microsoft.com/office/drawing/2014/main" id="{D5ED5938-F4F5-2F4A-861F-C2101FD4F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7995860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0" name="Freeform 1411">
              <a:extLst>
                <a:ext uri="{FF2B5EF4-FFF2-40B4-BE49-F238E27FC236}">
                  <a16:creationId xmlns:a16="http://schemas.microsoft.com/office/drawing/2014/main" id="{13DA6F28-D6EA-7B44-ACAD-287ED48B2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7995860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" name="Freeform 1412">
              <a:extLst>
                <a:ext uri="{FF2B5EF4-FFF2-40B4-BE49-F238E27FC236}">
                  <a16:creationId xmlns:a16="http://schemas.microsoft.com/office/drawing/2014/main" id="{D0CB1794-44D9-9C47-9591-96343523E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7995860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2" name="Freeform 1413">
              <a:extLst>
                <a:ext uri="{FF2B5EF4-FFF2-40B4-BE49-F238E27FC236}">
                  <a16:creationId xmlns:a16="http://schemas.microsoft.com/office/drawing/2014/main" id="{9862AED9-BCED-9041-9543-AD2CE015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7995860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" name="Freeform 1414">
              <a:extLst>
                <a:ext uri="{FF2B5EF4-FFF2-40B4-BE49-F238E27FC236}">
                  <a16:creationId xmlns:a16="http://schemas.microsoft.com/office/drawing/2014/main" id="{8ED8C5DB-92E1-BF4E-995A-43E332E8E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8575" y="813375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8" y="78"/>
                    <a:pt x="118" y="58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" name="Freeform 1415">
              <a:extLst>
                <a:ext uri="{FF2B5EF4-FFF2-40B4-BE49-F238E27FC236}">
                  <a16:creationId xmlns:a16="http://schemas.microsoft.com/office/drawing/2014/main" id="{B6C67E93-67C1-1A43-8763-01A195F61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813375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" name="Freeform 1416">
              <a:extLst>
                <a:ext uri="{FF2B5EF4-FFF2-40B4-BE49-F238E27FC236}">
                  <a16:creationId xmlns:a16="http://schemas.microsoft.com/office/drawing/2014/main" id="{A1DB9C6F-AB1F-9F40-BCD8-20B7AE3E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620" y="8133759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58 h 99"/>
                <a:gd name="T6" fmla="*/ 60 w 99"/>
                <a:gd name="T7" fmla="*/ 98 h 99"/>
                <a:gd name="T8" fmla="*/ 98 w 99"/>
                <a:gd name="T9" fmla="*/ 58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6" name="Freeform 1417">
              <a:extLst>
                <a:ext uri="{FF2B5EF4-FFF2-40B4-BE49-F238E27FC236}">
                  <a16:creationId xmlns:a16="http://schemas.microsoft.com/office/drawing/2014/main" id="{2285F05B-E3A6-2748-B07D-B21FF5FBD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519" y="8133759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7" name="Freeform 1418">
              <a:extLst>
                <a:ext uri="{FF2B5EF4-FFF2-40B4-BE49-F238E27FC236}">
                  <a16:creationId xmlns:a16="http://schemas.microsoft.com/office/drawing/2014/main" id="{7B850DCB-DF21-004E-ABBF-5FD9B9747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2563" y="8133759"/>
              <a:ext cx="102312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8 h 99"/>
                <a:gd name="T6" fmla="*/ 59 w 100"/>
                <a:gd name="T7" fmla="*/ 98 h 99"/>
                <a:gd name="T8" fmla="*/ 99 w 100"/>
                <a:gd name="T9" fmla="*/ 58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8" name="Freeform 1419">
              <a:extLst>
                <a:ext uri="{FF2B5EF4-FFF2-40B4-BE49-F238E27FC236}">
                  <a16:creationId xmlns:a16="http://schemas.microsoft.com/office/drawing/2014/main" id="{21EF2DF5-28BE-4043-817E-F328136C4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813375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" name="Freeform 1420">
              <a:extLst>
                <a:ext uri="{FF2B5EF4-FFF2-40B4-BE49-F238E27FC236}">
                  <a16:creationId xmlns:a16="http://schemas.microsoft.com/office/drawing/2014/main" id="{B8D8E99E-0C6A-274E-A3D3-27451DD7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813375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0" name="Freeform 1421">
              <a:extLst>
                <a:ext uri="{FF2B5EF4-FFF2-40B4-BE49-F238E27FC236}">
                  <a16:creationId xmlns:a16="http://schemas.microsoft.com/office/drawing/2014/main" id="{693ECA84-6686-8E40-B7B4-39EDFD26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813375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" name="Freeform 1422">
              <a:extLst>
                <a:ext uri="{FF2B5EF4-FFF2-40B4-BE49-F238E27FC236}">
                  <a16:creationId xmlns:a16="http://schemas.microsoft.com/office/drawing/2014/main" id="{4BDCD814-A356-BD4C-9003-1111EAB93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8133759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2" name="Freeform 1423">
              <a:extLst>
                <a:ext uri="{FF2B5EF4-FFF2-40B4-BE49-F238E27FC236}">
                  <a16:creationId xmlns:a16="http://schemas.microsoft.com/office/drawing/2014/main" id="{366AFABD-9ECB-B943-BA83-DAB661CB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8133759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8 h 99"/>
                <a:gd name="T6" fmla="*/ 58 w 99"/>
                <a:gd name="T7" fmla="*/ 98 h 99"/>
                <a:gd name="T8" fmla="*/ 98 w 99"/>
                <a:gd name="T9" fmla="*/ 58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" name="Freeform 1424">
              <a:extLst>
                <a:ext uri="{FF2B5EF4-FFF2-40B4-BE49-F238E27FC236}">
                  <a16:creationId xmlns:a16="http://schemas.microsoft.com/office/drawing/2014/main" id="{51EC900D-EB16-0346-B780-49A1B444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813375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58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" name="Freeform 1425">
              <a:extLst>
                <a:ext uri="{FF2B5EF4-FFF2-40B4-BE49-F238E27FC236}">
                  <a16:creationId xmlns:a16="http://schemas.microsoft.com/office/drawing/2014/main" id="{37B8DFAD-454D-454D-B17A-922E78B5E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813375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" name="Freeform 1426">
              <a:extLst>
                <a:ext uri="{FF2B5EF4-FFF2-40B4-BE49-F238E27FC236}">
                  <a16:creationId xmlns:a16="http://schemas.microsoft.com/office/drawing/2014/main" id="{D8C5AD19-3E70-C741-89F1-EA3D9F281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813375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" name="Freeform 1427">
              <a:extLst>
                <a:ext uri="{FF2B5EF4-FFF2-40B4-BE49-F238E27FC236}">
                  <a16:creationId xmlns:a16="http://schemas.microsoft.com/office/drawing/2014/main" id="{BC3F88C3-C1AC-F643-A599-387CF2D1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8133759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8 h 99"/>
                <a:gd name="T6" fmla="*/ 59 w 118"/>
                <a:gd name="T7" fmla="*/ 98 h 99"/>
                <a:gd name="T8" fmla="*/ 117 w 118"/>
                <a:gd name="T9" fmla="*/ 58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" name="Freeform 1428">
              <a:extLst>
                <a:ext uri="{FF2B5EF4-FFF2-40B4-BE49-F238E27FC236}">
                  <a16:creationId xmlns:a16="http://schemas.microsoft.com/office/drawing/2014/main" id="{4C6558A0-A9B4-E345-9748-E31C03D7F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8133759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" name="Freeform 1429">
              <a:extLst>
                <a:ext uri="{FF2B5EF4-FFF2-40B4-BE49-F238E27FC236}">
                  <a16:creationId xmlns:a16="http://schemas.microsoft.com/office/drawing/2014/main" id="{A8D23BF8-EDAE-1242-8BC7-17BEFC74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813375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" name="Freeform 1430">
              <a:extLst>
                <a:ext uri="{FF2B5EF4-FFF2-40B4-BE49-F238E27FC236}">
                  <a16:creationId xmlns:a16="http://schemas.microsoft.com/office/drawing/2014/main" id="{C6D618D9-2312-B44C-8395-C9FE1CA7D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821" y="813375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" name="Freeform 1431">
              <a:extLst>
                <a:ext uri="{FF2B5EF4-FFF2-40B4-BE49-F238E27FC236}">
                  <a16:creationId xmlns:a16="http://schemas.microsoft.com/office/drawing/2014/main" id="{9EF33FC1-6B52-1E49-93FB-C7E8E6A5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813375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" name="Freeform 1432">
              <a:extLst>
                <a:ext uri="{FF2B5EF4-FFF2-40B4-BE49-F238E27FC236}">
                  <a16:creationId xmlns:a16="http://schemas.microsoft.com/office/drawing/2014/main" id="{4315D896-9133-9E42-B5F6-3086A22DB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8133759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8 h 99"/>
                <a:gd name="T6" fmla="*/ 59 w 100"/>
                <a:gd name="T7" fmla="*/ 98 h 99"/>
                <a:gd name="T8" fmla="*/ 99 w 100"/>
                <a:gd name="T9" fmla="*/ 58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" name="Freeform 1433">
              <a:extLst>
                <a:ext uri="{FF2B5EF4-FFF2-40B4-BE49-F238E27FC236}">
                  <a16:creationId xmlns:a16="http://schemas.microsoft.com/office/drawing/2014/main" id="{7CEE40E0-8DBA-7E44-A15E-CD28351F3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8133759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8 h 99"/>
                <a:gd name="T6" fmla="*/ 59 w 118"/>
                <a:gd name="T7" fmla="*/ 98 h 99"/>
                <a:gd name="T8" fmla="*/ 117 w 118"/>
                <a:gd name="T9" fmla="*/ 58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" name="Freeform 1434">
              <a:extLst>
                <a:ext uri="{FF2B5EF4-FFF2-40B4-BE49-F238E27FC236}">
                  <a16:creationId xmlns:a16="http://schemas.microsoft.com/office/drawing/2014/main" id="{EFF5BCCE-9EC4-A34C-BAF4-E174CBC20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8133759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" name="Freeform 1435">
              <a:extLst>
                <a:ext uri="{FF2B5EF4-FFF2-40B4-BE49-F238E27FC236}">
                  <a16:creationId xmlns:a16="http://schemas.microsoft.com/office/drawing/2014/main" id="{ABCA11B6-73D3-E444-9EE9-6E4444EAE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813375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" name="Freeform 1436">
              <a:extLst>
                <a:ext uri="{FF2B5EF4-FFF2-40B4-BE49-F238E27FC236}">
                  <a16:creationId xmlns:a16="http://schemas.microsoft.com/office/drawing/2014/main" id="{5A90645F-A71C-2B4B-9119-B7776B284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813375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" name="Freeform 1437">
              <a:extLst>
                <a:ext uri="{FF2B5EF4-FFF2-40B4-BE49-F238E27FC236}">
                  <a16:creationId xmlns:a16="http://schemas.microsoft.com/office/drawing/2014/main" id="{A26AC10B-1F0D-AA45-9998-7B1D1A8B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8133759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8 h 99"/>
                <a:gd name="T6" fmla="*/ 40 w 100"/>
                <a:gd name="T7" fmla="*/ 98 h 99"/>
                <a:gd name="T8" fmla="*/ 99 w 100"/>
                <a:gd name="T9" fmla="*/ 58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" name="Freeform 1438">
              <a:extLst>
                <a:ext uri="{FF2B5EF4-FFF2-40B4-BE49-F238E27FC236}">
                  <a16:creationId xmlns:a16="http://schemas.microsoft.com/office/drawing/2014/main" id="{A33A087F-CD4D-0143-AA97-F1D069C40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8133759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" name="Freeform 1439">
              <a:extLst>
                <a:ext uri="{FF2B5EF4-FFF2-40B4-BE49-F238E27FC236}">
                  <a16:creationId xmlns:a16="http://schemas.microsoft.com/office/drawing/2014/main" id="{03A358D8-26F5-A84F-A464-DC0913448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8133759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" name="Freeform 1440">
              <a:extLst>
                <a:ext uri="{FF2B5EF4-FFF2-40B4-BE49-F238E27FC236}">
                  <a16:creationId xmlns:a16="http://schemas.microsoft.com/office/drawing/2014/main" id="{50225132-7131-D047-8BCE-379EFD73D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8718" y="8271661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8"/>
                    <a:pt x="39" y="118"/>
                  </a:cubicBezTo>
                  <a:cubicBezTo>
                    <a:pt x="78" y="118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" name="Freeform 1441">
              <a:extLst>
                <a:ext uri="{FF2B5EF4-FFF2-40B4-BE49-F238E27FC236}">
                  <a16:creationId xmlns:a16="http://schemas.microsoft.com/office/drawing/2014/main" id="{7298DFCC-31D5-8B41-BCC2-CEEA71117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8271661"/>
              <a:ext cx="120108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8"/>
                    <a:pt x="59" y="118"/>
                  </a:cubicBezTo>
                  <a:cubicBezTo>
                    <a:pt x="98" y="118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" name="Freeform 1442">
              <a:extLst>
                <a:ext uri="{FF2B5EF4-FFF2-40B4-BE49-F238E27FC236}">
                  <a16:creationId xmlns:a16="http://schemas.microsoft.com/office/drawing/2014/main" id="{93932C53-9308-1A4C-98F7-780EC3D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8271661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8"/>
                    <a:pt x="39" y="118"/>
                  </a:cubicBezTo>
                  <a:cubicBezTo>
                    <a:pt x="78" y="118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" name="Freeform 1443">
              <a:extLst>
                <a:ext uri="{FF2B5EF4-FFF2-40B4-BE49-F238E27FC236}">
                  <a16:creationId xmlns:a16="http://schemas.microsoft.com/office/drawing/2014/main" id="{C3A2770A-753A-C546-8A5F-0F045047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8271661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" name="Freeform 1444">
              <a:extLst>
                <a:ext uri="{FF2B5EF4-FFF2-40B4-BE49-F238E27FC236}">
                  <a16:creationId xmlns:a16="http://schemas.microsoft.com/office/drawing/2014/main" id="{0E2356BC-F98B-7E4D-A373-FA7C8A5D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8271661"/>
              <a:ext cx="120108" cy="120106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8"/>
                    <a:pt x="58" y="118"/>
                  </a:cubicBezTo>
                  <a:cubicBezTo>
                    <a:pt x="98" y="118"/>
                    <a:pt x="117" y="7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" name="Freeform 1445">
              <a:extLst>
                <a:ext uri="{FF2B5EF4-FFF2-40B4-BE49-F238E27FC236}">
                  <a16:creationId xmlns:a16="http://schemas.microsoft.com/office/drawing/2014/main" id="{363EE260-AC4F-2242-B262-5CD425871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8271661"/>
              <a:ext cx="97865" cy="120106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8"/>
                    <a:pt x="58" y="118"/>
                  </a:cubicBezTo>
                  <a:cubicBezTo>
                    <a:pt x="78" y="118"/>
                    <a:pt x="98" y="7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" name="Freeform 1446">
              <a:extLst>
                <a:ext uri="{FF2B5EF4-FFF2-40B4-BE49-F238E27FC236}">
                  <a16:creationId xmlns:a16="http://schemas.microsoft.com/office/drawing/2014/main" id="{DAFAB90F-59ED-A048-8B94-329A7277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8271661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8" y="118"/>
                    <a:pt x="118" y="7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" name="Freeform 1447">
              <a:extLst>
                <a:ext uri="{FF2B5EF4-FFF2-40B4-BE49-F238E27FC236}">
                  <a16:creationId xmlns:a16="http://schemas.microsoft.com/office/drawing/2014/main" id="{C43A11B6-622E-BD4F-B179-73118AFF5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8271661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39" y="118"/>
                  </a:cubicBezTo>
                  <a:cubicBezTo>
                    <a:pt x="78" y="118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" name="Freeform 1448">
              <a:extLst>
                <a:ext uri="{FF2B5EF4-FFF2-40B4-BE49-F238E27FC236}">
                  <a16:creationId xmlns:a16="http://schemas.microsoft.com/office/drawing/2014/main" id="{B4149938-B914-9E49-BA13-1CE570EA8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8271661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" name="Freeform 1449">
              <a:extLst>
                <a:ext uri="{FF2B5EF4-FFF2-40B4-BE49-F238E27FC236}">
                  <a16:creationId xmlns:a16="http://schemas.microsoft.com/office/drawing/2014/main" id="{E769D235-0FD3-FE47-855C-4B106163D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8271661"/>
              <a:ext cx="120106" cy="120106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8"/>
                    <a:pt x="59" y="118"/>
                  </a:cubicBezTo>
                  <a:cubicBezTo>
                    <a:pt x="78" y="118"/>
                    <a:pt x="117" y="7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9" name="Freeform 1450">
              <a:extLst>
                <a:ext uri="{FF2B5EF4-FFF2-40B4-BE49-F238E27FC236}">
                  <a16:creationId xmlns:a16="http://schemas.microsoft.com/office/drawing/2014/main" id="{773B0126-1633-9E41-B498-58713DA4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8271661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8"/>
                    <a:pt x="39" y="118"/>
                  </a:cubicBezTo>
                  <a:cubicBezTo>
                    <a:pt x="78" y="118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0" name="Freeform 1451">
              <a:extLst>
                <a:ext uri="{FF2B5EF4-FFF2-40B4-BE49-F238E27FC236}">
                  <a16:creationId xmlns:a16="http://schemas.microsoft.com/office/drawing/2014/main" id="{439814AC-D5E0-BA4A-8ECD-4B7BFF89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8271661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1" name="Freeform 1452">
              <a:extLst>
                <a:ext uri="{FF2B5EF4-FFF2-40B4-BE49-F238E27FC236}">
                  <a16:creationId xmlns:a16="http://schemas.microsoft.com/office/drawing/2014/main" id="{9354B378-99A5-AF44-8D78-3815BAA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8271661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2" name="Freeform 1453">
              <a:extLst>
                <a:ext uri="{FF2B5EF4-FFF2-40B4-BE49-F238E27FC236}">
                  <a16:creationId xmlns:a16="http://schemas.microsoft.com/office/drawing/2014/main" id="{105F9389-A2B9-8C48-AF67-A1159DF94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8271661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3" name="Freeform 1454">
              <a:extLst>
                <a:ext uri="{FF2B5EF4-FFF2-40B4-BE49-F238E27FC236}">
                  <a16:creationId xmlns:a16="http://schemas.microsoft.com/office/drawing/2014/main" id="{E877302C-92AF-3743-9B4A-E22AD25D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8271661"/>
              <a:ext cx="120106" cy="120106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8"/>
                    <a:pt x="59" y="118"/>
                  </a:cubicBezTo>
                  <a:cubicBezTo>
                    <a:pt x="78" y="118"/>
                    <a:pt x="117" y="7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" name="Freeform 1455">
              <a:extLst>
                <a:ext uri="{FF2B5EF4-FFF2-40B4-BE49-F238E27FC236}">
                  <a16:creationId xmlns:a16="http://schemas.microsoft.com/office/drawing/2014/main" id="{A0B40443-11EE-AB45-89FA-A6F4420E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8271661"/>
              <a:ext cx="120108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8"/>
                    <a:pt x="59" y="118"/>
                  </a:cubicBezTo>
                  <a:cubicBezTo>
                    <a:pt x="98" y="118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" name="Freeform 1456">
              <a:extLst>
                <a:ext uri="{FF2B5EF4-FFF2-40B4-BE49-F238E27FC236}">
                  <a16:creationId xmlns:a16="http://schemas.microsoft.com/office/drawing/2014/main" id="{B8E9AF13-95C7-7846-816A-A10969322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8271661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" name="Freeform 1457">
              <a:extLst>
                <a:ext uri="{FF2B5EF4-FFF2-40B4-BE49-F238E27FC236}">
                  <a16:creationId xmlns:a16="http://schemas.microsoft.com/office/drawing/2014/main" id="{642DDC8E-EC5A-E044-AC10-9292E9A6E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8271661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7" name="Freeform 1458">
              <a:extLst>
                <a:ext uri="{FF2B5EF4-FFF2-40B4-BE49-F238E27FC236}">
                  <a16:creationId xmlns:a16="http://schemas.microsoft.com/office/drawing/2014/main" id="{6BF949E4-8844-9F46-8EA5-15B3C0E1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8271661"/>
              <a:ext cx="102315" cy="120106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40" y="118"/>
                  </a:cubicBezTo>
                  <a:cubicBezTo>
                    <a:pt x="79" y="118"/>
                    <a:pt x="99" y="7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" name="Freeform 1459">
              <a:extLst>
                <a:ext uri="{FF2B5EF4-FFF2-40B4-BE49-F238E27FC236}">
                  <a16:creationId xmlns:a16="http://schemas.microsoft.com/office/drawing/2014/main" id="{8DD1EA4A-DFCD-F04E-B2CF-4191F7C56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8271661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8"/>
                    <a:pt x="59" y="118"/>
                  </a:cubicBezTo>
                  <a:cubicBezTo>
                    <a:pt x="78" y="118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9" name="Freeform 1460">
              <a:extLst>
                <a:ext uri="{FF2B5EF4-FFF2-40B4-BE49-F238E27FC236}">
                  <a16:creationId xmlns:a16="http://schemas.microsoft.com/office/drawing/2014/main" id="{A337ED0F-4EC4-1E4C-8A38-B8B8FE2C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8271661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" name="Freeform 1461">
              <a:extLst>
                <a:ext uri="{FF2B5EF4-FFF2-40B4-BE49-F238E27FC236}">
                  <a16:creationId xmlns:a16="http://schemas.microsoft.com/office/drawing/2014/main" id="{3155A587-A136-6F4B-9010-E09ABBAED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8271661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8"/>
                    <a:pt x="39" y="118"/>
                  </a:cubicBezTo>
                  <a:cubicBezTo>
                    <a:pt x="79" y="118"/>
                    <a:pt x="98" y="7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1" name="Freeform 1462">
              <a:extLst>
                <a:ext uri="{FF2B5EF4-FFF2-40B4-BE49-F238E27FC236}">
                  <a16:creationId xmlns:a16="http://schemas.microsoft.com/office/drawing/2014/main" id="{27555038-5ECD-1B48-BFE1-3CE9D897C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8431804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2" name="Freeform 1463">
              <a:extLst>
                <a:ext uri="{FF2B5EF4-FFF2-40B4-BE49-F238E27FC236}">
                  <a16:creationId xmlns:a16="http://schemas.microsoft.com/office/drawing/2014/main" id="{0D156906-6227-574E-91FD-9F0F2778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843180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3" name="Freeform 1464">
              <a:extLst>
                <a:ext uri="{FF2B5EF4-FFF2-40B4-BE49-F238E27FC236}">
                  <a16:creationId xmlns:a16="http://schemas.microsoft.com/office/drawing/2014/main" id="{ED134915-C7DF-B247-ABC6-C15C2386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843180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" name="Freeform 1465">
              <a:extLst>
                <a:ext uri="{FF2B5EF4-FFF2-40B4-BE49-F238E27FC236}">
                  <a16:creationId xmlns:a16="http://schemas.microsoft.com/office/drawing/2014/main" id="{DE783CD1-E567-3D4A-9FDF-FF21C7EF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8431804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" name="Freeform 1466">
              <a:extLst>
                <a:ext uri="{FF2B5EF4-FFF2-40B4-BE49-F238E27FC236}">
                  <a16:creationId xmlns:a16="http://schemas.microsoft.com/office/drawing/2014/main" id="{199E3382-195D-9947-B839-51A3EC431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8431804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" name="Freeform 1467">
              <a:extLst>
                <a:ext uri="{FF2B5EF4-FFF2-40B4-BE49-F238E27FC236}">
                  <a16:creationId xmlns:a16="http://schemas.microsoft.com/office/drawing/2014/main" id="{E5E3FE61-1FCB-C245-A12A-E3176C5A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843180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7" name="Freeform 1468">
              <a:extLst>
                <a:ext uri="{FF2B5EF4-FFF2-40B4-BE49-F238E27FC236}">
                  <a16:creationId xmlns:a16="http://schemas.microsoft.com/office/drawing/2014/main" id="{5A604527-E161-5A47-89E0-63C9B5CC1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843180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8" name="Freeform 1469">
              <a:extLst>
                <a:ext uri="{FF2B5EF4-FFF2-40B4-BE49-F238E27FC236}">
                  <a16:creationId xmlns:a16="http://schemas.microsoft.com/office/drawing/2014/main" id="{1075061E-B970-1948-8428-DB6576C6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843180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9" name="Freeform 1470">
              <a:extLst>
                <a:ext uri="{FF2B5EF4-FFF2-40B4-BE49-F238E27FC236}">
                  <a16:creationId xmlns:a16="http://schemas.microsoft.com/office/drawing/2014/main" id="{47C4E09D-E874-734C-BECA-192DACD25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8431804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0" name="Freeform 1471">
              <a:extLst>
                <a:ext uri="{FF2B5EF4-FFF2-40B4-BE49-F238E27FC236}">
                  <a16:creationId xmlns:a16="http://schemas.microsoft.com/office/drawing/2014/main" id="{499948E7-FB9C-8D49-8BD7-287E9703E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843180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" name="Freeform 1472">
              <a:extLst>
                <a:ext uri="{FF2B5EF4-FFF2-40B4-BE49-F238E27FC236}">
                  <a16:creationId xmlns:a16="http://schemas.microsoft.com/office/drawing/2014/main" id="{AA1BF47A-0BCE-FB49-80B3-ED0CC37C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5807" y="843180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" name="Freeform 1473">
              <a:extLst>
                <a:ext uri="{FF2B5EF4-FFF2-40B4-BE49-F238E27FC236}">
                  <a16:creationId xmlns:a16="http://schemas.microsoft.com/office/drawing/2014/main" id="{79567593-2C8B-BC46-8073-386A9CF8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843180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3" name="Freeform 1474">
              <a:extLst>
                <a:ext uri="{FF2B5EF4-FFF2-40B4-BE49-F238E27FC236}">
                  <a16:creationId xmlns:a16="http://schemas.microsoft.com/office/drawing/2014/main" id="{975F836A-C993-174E-B77E-5F0813F2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843180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" name="Freeform 1475">
              <a:extLst>
                <a:ext uri="{FF2B5EF4-FFF2-40B4-BE49-F238E27FC236}">
                  <a16:creationId xmlns:a16="http://schemas.microsoft.com/office/drawing/2014/main" id="{DFC16758-2ED5-5C45-AF50-5A5A0188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843180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" name="Freeform 1476">
              <a:extLst>
                <a:ext uri="{FF2B5EF4-FFF2-40B4-BE49-F238E27FC236}">
                  <a16:creationId xmlns:a16="http://schemas.microsoft.com/office/drawing/2014/main" id="{0B7046D5-1BEC-0D4E-BF26-49C3B95E4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843180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" name="Freeform 1477">
              <a:extLst>
                <a:ext uri="{FF2B5EF4-FFF2-40B4-BE49-F238E27FC236}">
                  <a16:creationId xmlns:a16="http://schemas.microsoft.com/office/drawing/2014/main" id="{8F5B0EAF-CFB4-DC47-B90B-5A7D655A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8431804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" name="Freeform 1478">
              <a:extLst>
                <a:ext uri="{FF2B5EF4-FFF2-40B4-BE49-F238E27FC236}">
                  <a16:creationId xmlns:a16="http://schemas.microsoft.com/office/drawing/2014/main" id="{D406E464-AA54-9642-B419-1FAC8D229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8431804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" name="Freeform 1479">
              <a:extLst>
                <a:ext uri="{FF2B5EF4-FFF2-40B4-BE49-F238E27FC236}">
                  <a16:creationId xmlns:a16="http://schemas.microsoft.com/office/drawing/2014/main" id="{A0DF2C9F-C018-794F-BA19-87D73F20D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8431804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9" name="Freeform 1480">
              <a:extLst>
                <a:ext uri="{FF2B5EF4-FFF2-40B4-BE49-F238E27FC236}">
                  <a16:creationId xmlns:a16="http://schemas.microsoft.com/office/drawing/2014/main" id="{643B0C65-933C-5344-B165-43F010E1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843180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0" name="Freeform 1481">
              <a:extLst>
                <a:ext uri="{FF2B5EF4-FFF2-40B4-BE49-F238E27FC236}">
                  <a16:creationId xmlns:a16="http://schemas.microsoft.com/office/drawing/2014/main" id="{8E5CE2BC-DD5E-B44E-A9F7-82CEDC2B9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843180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1" name="Freeform 1482">
              <a:extLst>
                <a:ext uri="{FF2B5EF4-FFF2-40B4-BE49-F238E27FC236}">
                  <a16:creationId xmlns:a16="http://schemas.microsoft.com/office/drawing/2014/main" id="{5220FD6F-48AD-544F-98A9-7499E1FF1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8431804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2" name="Freeform 1483">
              <a:extLst>
                <a:ext uri="{FF2B5EF4-FFF2-40B4-BE49-F238E27FC236}">
                  <a16:creationId xmlns:a16="http://schemas.microsoft.com/office/drawing/2014/main" id="{F070FAD0-5DDF-0A41-AB27-D99653EFA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843180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3" name="Freeform 1484">
              <a:extLst>
                <a:ext uri="{FF2B5EF4-FFF2-40B4-BE49-F238E27FC236}">
                  <a16:creationId xmlns:a16="http://schemas.microsoft.com/office/drawing/2014/main" id="{BC2F3061-8FE4-CC49-9EBE-1D03C00D8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843180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4" name="Freeform 1485">
              <a:extLst>
                <a:ext uri="{FF2B5EF4-FFF2-40B4-BE49-F238E27FC236}">
                  <a16:creationId xmlns:a16="http://schemas.microsoft.com/office/drawing/2014/main" id="{4F089AD7-C678-4B4F-BD13-D13B3479E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843180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" name="Freeform 1486">
              <a:extLst>
                <a:ext uri="{FF2B5EF4-FFF2-40B4-BE49-F238E27FC236}">
                  <a16:creationId xmlns:a16="http://schemas.microsoft.com/office/drawing/2014/main" id="{D8E0EFAA-1C20-9848-A751-889F2640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8431804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" name="Freeform 1487">
              <a:extLst>
                <a:ext uri="{FF2B5EF4-FFF2-40B4-BE49-F238E27FC236}">
                  <a16:creationId xmlns:a16="http://schemas.microsoft.com/office/drawing/2014/main" id="{6868564B-46CC-E64F-A722-BB5FEE624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856970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7" name="Freeform 1488">
              <a:extLst>
                <a:ext uri="{FF2B5EF4-FFF2-40B4-BE49-F238E27FC236}">
                  <a16:creationId xmlns:a16="http://schemas.microsoft.com/office/drawing/2014/main" id="{BF564762-5D09-A548-B7F1-C52A3E693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856970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8" name="Freeform 1489">
              <a:extLst>
                <a:ext uri="{FF2B5EF4-FFF2-40B4-BE49-F238E27FC236}">
                  <a16:creationId xmlns:a16="http://schemas.microsoft.com/office/drawing/2014/main" id="{A51F9639-E176-5F40-803B-C7D324558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856970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" name="Freeform 1490">
              <a:extLst>
                <a:ext uri="{FF2B5EF4-FFF2-40B4-BE49-F238E27FC236}">
                  <a16:creationId xmlns:a16="http://schemas.microsoft.com/office/drawing/2014/main" id="{64CC0CAD-5E04-FA46-BA10-4EA2F7D8D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8569703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0" name="Freeform 1491">
              <a:extLst>
                <a:ext uri="{FF2B5EF4-FFF2-40B4-BE49-F238E27FC236}">
                  <a16:creationId xmlns:a16="http://schemas.microsoft.com/office/drawing/2014/main" id="{5E4770E2-EDAE-1F40-BA71-657C07D7C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8569703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" name="Freeform 1492">
              <a:extLst>
                <a:ext uri="{FF2B5EF4-FFF2-40B4-BE49-F238E27FC236}">
                  <a16:creationId xmlns:a16="http://schemas.microsoft.com/office/drawing/2014/main" id="{C825BAFB-C24C-2543-8581-B4557205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856970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2" name="Freeform 1493">
              <a:extLst>
                <a:ext uri="{FF2B5EF4-FFF2-40B4-BE49-F238E27FC236}">
                  <a16:creationId xmlns:a16="http://schemas.microsoft.com/office/drawing/2014/main" id="{4C8F5CE9-58ED-B54D-9D71-5B39C6307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856970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3" name="Freeform 1494">
              <a:extLst>
                <a:ext uri="{FF2B5EF4-FFF2-40B4-BE49-F238E27FC236}">
                  <a16:creationId xmlns:a16="http://schemas.microsoft.com/office/drawing/2014/main" id="{321C39C5-05B2-9E47-AAAE-46D8DF3EF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856970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4" name="Freeform 1495">
              <a:extLst>
                <a:ext uri="{FF2B5EF4-FFF2-40B4-BE49-F238E27FC236}">
                  <a16:creationId xmlns:a16="http://schemas.microsoft.com/office/drawing/2014/main" id="{60E30BDB-2DDC-F74C-8C34-609FF81C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8569703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" name="Freeform 1496">
              <a:extLst>
                <a:ext uri="{FF2B5EF4-FFF2-40B4-BE49-F238E27FC236}">
                  <a16:creationId xmlns:a16="http://schemas.microsoft.com/office/drawing/2014/main" id="{6E98E726-D17D-074B-87F3-763348975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856970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6" name="Freeform 1497">
              <a:extLst>
                <a:ext uri="{FF2B5EF4-FFF2-40B4-BE49-F238E27FC236}">
                  <a16:creationId xmlns:a16="http://schemas.microsoft.com/office/drawing/2014/main" id="{41A13515-1433-AC45-88DE-E75C26C97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8569703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7" name="Freeform 1498">
              <a:extLst>
                <a:ext uri="{FF2B5EF4-FFF2-40B4-BE49-F238E27FC236}">
                  <a16:creationId xmlns:a16="http://schemas.microsoft.com/office/drawing/2014/main" id="{22974C23-0BEB-5B41-8147-EAF3CCAF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856970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8" name="Freeform 1499">
              <a:extLst>
                <a:ext uri="{FF2B5EF4-FFF2-40B4-BE49-F238E27FC236}">
                  <a16:creationId xmlns:a16="http://schemas.microsoft.com/office/drawing/2014/main" id="{72C116D9-C253-6F4B-B382-EC354EA7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856970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9" name="Freeform 1500">
              <a:extLst>
                <a:ext uri="{FF2B5EF4-FFF2-40B4-BE49-F238E27FC236}">
                  <a16:creationId xmlns:a16="http://schemas.microsoft.com/office/drawing/2014/main" id="{69D750FD-465E-4A40-B5AB-C0880D0ED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856970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" name="Freeform 1501">
              <a:extLst>
                <a:ext uri="{FF2B5EF4-FFF2-40B4-BE49-F238E27FC236}">
                  <a16:creationId xmlns:a16="http://schemas.microsoft.com/office/drawing/2014/main" id="{B346CCBF-FB7E-AA4F-AD54-3E3A8294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8569703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1" name="Freeform 1502">
              <a:extLst>
                <a:ext uri="{FF2B5EF4-FFF2-40B4-BE49-F238E27FC236}">
                  <a16:creationId xmlns:a16="http://schemas.microsoft.com/office/drawing/2014/main" id="{2FE5151A-C7BE-3E44-AB81-0F8882A66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8569703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2" name="Freeform 1503">
              <a:extLst>
                <a:ext uri="{FF2B5EF4-FFF2-40B4-BE49-F238E27FC236}">
                  <a16:creationId xmlns:a16="http://schemas.microsoft.com/office/drawing/2014/main" id="{0D7F1172-BCC1-6E4A-8854-E815DA56F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856970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3" name="Freeform 1504">
              <a:extLst>
                <a:ext uri="{FF2B5EF4-FFF2-40B4-BE49-F238E27FC236}">
                  <a16:creationId xmlns:a16="http://schemas.microsoft.com/office/drawing/2014/main" id="{DAF56D23-345C-0446-BAA6-35CC1FC4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856970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4" name="Freeform 1505">
              <a:extLst>
                <a:ext uri="{FF2B5EF4-FFF2-40B4-BE49-F238E27FC236}">
                  <a16:creationId xmlns:a16="http://schemas.microsoft.com/office/drawing/2014/main" id="{4A6294BE-E62F-6048-AE7D-92C08099D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8569703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" name="Freeform 1506">
              <a:extLst>
                <a:ext uri="{FF2B5EF4-FFF2-40B4-BE49-F238E27FC236}">
                  <a16:creationId xmlns:a16="http://schemas.microsoft.com/office/drawing/2014/main" id="{E2E3C67F-6536-1547-B381-8594D04BF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8569703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9 h 99"/>
                <a:gd name="T6" fmla="*/ 59 w 118"/>
                <a:gd name="T7" fmla="*/ 98 h 99"/>
                <a:gd name="T8" fmla="*/ 117 w 118"/>
                <a:gd name="T9" fmla="*/ 5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117" y="79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" name="Freeform 1507">
              <a:extLst>
                <a:ext uri="{FF2B5EF4-FFF2-40B4-BE49-F238E27FC236}">
                  <a16:creationId xmlns:a16="http://schemas.microsoft.com/office/drawing/2014/main" id="{ADEDFC67-23B6-8544-BC85-846CBF732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856970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7" name="Freeform 1508">
              <a:extLst>
                <a:ext uri="{FF2B5EF4-FFF2-40B4-BE49-F238E27FC236}">
                  <a16:creationId xmlns:a16="http://schemas.microsoft.com/office/drawing/2014/main" id="{79A8B047-1B62-4341-B930-2990CEFDA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856970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8" name="Freeform 1509">
              <a:extLst>
                <a:ext uri="{FF2B5EF4-FFF2-40B4-BE49-F238E27FC236}">
                  <a16:creationId xmlns:a16="http://schemas.microsoft.com/office/drawing/2014/main" id="{7F05A8AA-D785-B543-87A3-D0C4BE7D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856970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9" name="Freeform 1510">
              <a:extLst>
                <a:ext uri="{FF2B5EF4-FFF2-40B4-BE49-F238E27FC236}">
                  <a16:creationId xmlns:a16="http://schemas.microsoft.com/office/drawing/2014/main" id="{BA1642E9-06F2-7542-B687-43A6C3B11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8569703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0" name="Freeform 1511">
              <a:extLst>
                <a:ext uri="{FF2B5EF4-FFF2-40B4-BE49-F238E27FC236}">
                  <a16:creationId xmlns:a16="http://schemas.microsoft.com/office/drawing/2014/main" id="{DED74D20-73A2-0B4B-ABDB-6C4B8A88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856970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1" name="Freeform 1512">
              <a:extLst>
                <a:ext uri="{FF2B5EF4-FFF2-40B4-BE49-F238E27FC236}">
                  <a16:creationId xmlns:a16="http://schemas.microsoft.com/office/drawing/2014/main" id="{8A7C5FA3-0C0E-164C-9BEF-947954543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856970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2" name="Freeform 1513">
              <a:extLst>
                <a:ext uri="{FF2B5EF4-FFF2-40B4-BE49-F238E27FC236}">
                  <a16:creationId xmlns:a16="http://schemas.microsoft.com/office/drawing/2014/main" id="{741B7D72-17C4-9942-8E1C-C5C72F8DD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8569703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" name="Freeform 1514">
              <a:extLst>
                <a:ext uri="{FF2B5EF4-FFF2-40B4-BE49-F238E27FC236}">
                  <a16:creationId xmlns:a16="http://schemas.microsoft.com/office/drawing/2014/main" id="{0DFEF8A8-BEF4-2343-80A3-9B2A55E2E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8569703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4" name="Freeform 1515">
              <a:extLst>
                <a:ext uri="{FF2B5EF4-FFF2-40B4-BE49-F238E27FC236}">
                  <a16:creationId xmlns:a16="http://schemas.microsoft.com/office/drawing/2014/main" id="{8A1068F6-2020-4C43-96C6-5D3711AE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856970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" name="Freeform 1516">
              <a:extLst>
                <a:ext uri="{FF2B5EF4-FFF2-40B4-BE49-F238E27FC236}">
                  <a16:creationId xmlns:a16="http://schemas.microsoft.com/office/drawing/2014/main" id="{B50209DE-672C-2042-8182-9DA046A34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8569703"/>
              <a:ext cx="102315" cy="97865"/>
            </a:xfrm>
            <a:custGeom>
              <a:avLst/>
              <a:gdLst>
                <a:gd name="T0" fmla="*/ 39 w 100"/>
                <a:gd name="T1" fmla="*/ 0 h 99"/>
                <a:gd name="T2" fmla="*/ 39 w 100"/>
                <a:gd name="T3" fmla="*/ 0 h 99"/>
                <a:gd name="T4" fmla="*/ 0 w 100"/>
                <a:gd name="T5" fmla="*/ 59 h 99"/>
                <a:gd name="T6" fmla="*/ 39 w 100"/>
                <a:gd name="T7" fmla="*/ 98 h 99"/>
                <a:gd name="T8" fmla="*/ 99 w 100"/>
                <a:gd name="T9" fmla="*/ 59 h 99"/>
                <a:gd name="T10" fmla="*/ 3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9" y="79"/>
                    <a:pt x="99" y="59"/>
                  </a:cubicBezTo>
                  <a:cubicBezTo>
                    <a:pt x="99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" name="Freeform 1517">
              <a:extLst>
                <a:ext uri="{FF2B5EF4-FFF2-40B4-BE49-F238E27FC236}">
                  <a16:creationId xmlns:a16="http://schemas.microsoft.com/office/drawing/2014/main" id="{3F1B82C3-800E-764E-B270-7C49E53A6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8707605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" name="Freeform 1518">
              <a:extLst>
                <a:ext uri="{FF2B5EF4-FFF2-40B4-BE49-F238E27FC236}">
                  <a16:creationId xmlns:a16="http://schemas.microsoft.com/office/drawing/2014/main" id="{C403C7A3-5281-FE49-A315-17B9B4A33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8707605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8" name="Freeform 1519">
              <a:extLst>
                <a:ext uri="{FF2B5EF4-FFF2-40B4-BE49-F238E27FC236}">
                  <a16:creationId xmlns:a16="http://schemas.microsoft.com/office/drawing/2014/main" id="{04B4780E-56EE-3F42-9590-A4839C6C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8707605"/>
              <a:ext cx="120108" cy="120106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3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9" name="Freeform 1520">
              <a:extLst>
                <a:ext uri="{FF2B5EF4-FFF2-40B4-BE49-F238E27FC236}">
                  <a16:creationId xmlns:a16="http://schemas.microsoft.com/office/drawing/2014/main" id="{FE063EB5-BF79-AF47-B1E8-8FCBAC1E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8707605"/>
              <a:ext cx="97865" cy="120106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0" name="Freeform 1521">
              <a:extLst>
                <a:ext uri="{FF2B5EF4-FFF2-40B4-BE49-F238E27FC236}">
                  <a16:creationId xmlns:a16="http://schemas.microsoft.com/office/drawing/2014/main" id="{4F548128-BB88-EA41-B9A9-16F39A294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8707605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118" y="7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1" name="Freeform 1522">
              <a:extLst>
                <a:ext uri="{FF2B5EF4-FFF2-40B4-BE49-F238E27FC236}">
                  <a16:creationId xmlns:a16="http://schemas.microsoft.com/office/drawing/2014/main" id="{B2BDC88B-A3B1-0548-BEEB-241586B91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8707605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2" name="Freeform 1523">
              <a:extLst>
                <a:ext uri="{FF2B5EF4-FFF2-40B4-BE49-F238E27FC236}">
                  <a16:creationId xmlns:a16="http://schemas.microsoft.com/office/drawing/2014/main" id="{087C2E50-16DF-494B-9A46-F75956251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8707605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3" name="Freeform 1524">
              <a:extLst>
                <a:ext uri="{FF2B5EF4-FFF2-40B4-BE49-F238E27FC236}">
                  <a16:creationId xmlns:a16="http://schemas.microsoft.com/office/drawing/2014/main" id="{1400518B-C804-8A4E-A821-6C5EADCDD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709" y="8707605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" name="Freeform 1525">
              <a:extLst>
                <a:ext uri="{FF2B5EF4-FFF2-40B4-BE49-F238E27FC236}">
                  <a16:creationId xmlns:a16="http://schemas.microsoft.com/office/drawing/2014/main" id="{CBD2755D-CD26-8C4E-96D5-5D6EA0E23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8707605"/>
              <a:ext cx="102315" cy="120106"/>
            </a:xfrm>
            <a:custGeom>
              <a:avLst/>
              <a:gdLst>
                <a:gd name="T0" fmla="*/ 59 w 100"/>
                <a:gd name="T1" fmla="*/ 0 h 118"/>
                <a:gd name="T2" fmla="*/ 59 w 100"/>
                <a:gd name="T3" fmla="*/ 0 h 118"/>
                <a:gd name="T4" fmla="*/ 0 w 100"/>
                <a:gd name="T5" fmla="*/ 59 h 118"/>
                <a:gd name="T6" fmla="*/ 59 w 100"/>
                <a:gd name="T7" fmla="*/ 117 h 118"/>
                <a:gd name="T8" fmla="*/ 99 w 100"/>
                <a:gd name="T9" fmla="*/ 59 h 118"/>
                <a:gd name="T10" fmla="*/ 5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" name="Freeform 1526">
              <a:extLst>
                <a:ext uri="{FF2B5EF4-FFF2-40B4-BE49-F238E27FC236}">
                  <a16:creationId xmlns:a16="http://schemas.microsoft.com/office/drawing/2014/main" id="{ABB69BC3-A05A-0F4B-A795-4F958A880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8707605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" name="Freeform 1527">
              <a:extLst>
                <a:ext uri="{FF2B5EF4-FFF2-40B4-BE49-F238E27FC236}">
                  <a16:creationId xmlns:a16="http://schemas.microsoft.com/office/drawing/2014/main" id="{B65C194D-F4C4-BC4F-85E1-C4B29416D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8707605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" name="Freeform 1528">
              <a:extLst>
                <a:ext uri="{FF2B5EF4-FFF2-40B4-BE49-F238E27FC236}">
                  <a16:creationId xmlns:a16="http://schemas.microsoft.com/office/drawing/2014/main" id="{90A187D3-6989-3942-A1C8-DA8115DF3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8707605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" name="Freeform 1529">
              <a:extLst>
                <a:ext uri="{FF2B5EF4-FFF2-40B4-BE49-F238E27FC236}">
                  <a16:creationId xmlns:a16="http://schemas.microsoft.com/office/drawing/2014/main" id="{A2D8F359-7974-CC4C-BE1B-7F5D98965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8707605"/>
              <a:ext cx="102315" cy="120106"/>
            </a:xfrm>
            <a:custGeom>
              <a:avLst/>
              <a:gdLst>
                <a:gd name="T0" fmla="*/ 59 w 100"/>
                <a:gd name="T1" fmla="*/ 0 h 118"/>
                <a:gd name="T2" fmla="*/ 59 w 100"/>
                <a:gd name="T3" fmla="*/ 0 h 118"/>
                <a:gd name="T4" fmla="*/ 0 w 100"/>
                <a:gd name="T5" fmla="*/ 59 h 118"/>
                <a:gd name="T6" fmla="*/ 59 w 100"/>
                <a:gd name="T7" fmla="*/ 117 h 118"/>
                <a:gd name="T8" fmla="*/ 99 w 100"/>
                <a:gd name="T9" fmla="*/ 59 h 118"/>
                <a:gd name="T10" fmla="*/ 5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" name="Freeform 1530">
              <a:extLst>
                <a:ext uri="{FF2B5EF4-FFF2-40B4-BE49-F238E27FC236}">
                  <a16:creationId xmlns:a16="http://schemas.microsoft.com/office/drawing/2014/main" id="{3D0EB6DA-D0D7-6C43-A151-05703A2C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8707605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" name="Freeform 1531">
              <a:extLst>
                <a:ext uri="{FF2B5EF4-FFF2-40B4-BE49-F238E27FC236}">
                  <a16:creationId xmlns:a16="http://schemas.microsoft.com/office/drawing/2014/main" id="{254754C3-B361-2845-B4D5-5EBAA17E2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635" y="8707605"/>
              <a:ext cx="97865" cy="120106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" name="Freeform 1532">
              <a:extLst>
                <a:ext uri="{FF2B5EF4-FFF2-40B4-BE49-F238E27FC236}">
                  <a16:creationId xmlns:a16="http://schemas.microsoft.com/office/drawing/2014/main" id="{17D0ABE3-9723-4B4F-AA4C-0852F3EE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8707605"/>
              <a:ext cx="120106" cy="120106"/>
            </a:xfrm>
            <a:custGeom>
              <a:avLst/>
              <a:gdLst>
                <a:gd name="T0" fmla="*/ 59 w 118"/>
                <a:gd name="T1" fmla="*/ 0 h 118"/>
                <a:gd name="T2" fmla="*/ 59 w 118"/>
                <a:gd name="T3" fmla="*/ 0 h 118"/>
                <a:gd name="T4" fmla="*/ 0 w 118"/>
                <a:gd name="T5" fmla="*/ 59 h 118"/>
                <a:gd name="T6" fmla="*/ 59 w 118"/>
                <a:gd name="T7" fmla="*/ 117 h 118"/>
                <a:gd name="T8" fmla="*/ 117 w 118"/>
                <a:gd name="T9" fmla="*/ 59 h 118"/>
                <a:gd name="T10" fmla="*/ 59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117" y="78"/>
                    <a:pt x="117" y="59"/>
                  </a:cubicBezTo>
                  <a:cubicBezTo>
                    <a:pt x="117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" name="Freeform 1533">
              <a:extLst>
                <a:ext uri="{FF2B5EF4-FFF2-40B4-BE49-F238E27FC236}">
                  <a16:creationId xmlns:a16="http://schemas.microsoft.com/office/drawing/2014/main" id="{F6DB2614-A10B-EE44-8AEA-FFB0A08A1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8707605"/>
              <a:ext cx="120108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3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" name="Freeform 1534">
              <a:extLst>
                <a:ext uri="{FF2B5EF4-FFF2-40B4-BE49-F238E27FC236}">
                  <a16:creationId xmlns:a16="http://schemas.microsoft.com/office/drawing/2014/main" id="{1BBBA739-2365-2544-9B44-7FC1C7B28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8707605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" name="Freeform 1535">
              <a:extLst>
                <a:ext uri="{FF2B5EF4-FFF2-40B4-BE49-F238E27FC236}">
                  <a16:creationId xmlns:a16="http://schemas.microsoft.com/office/drawing/2014/main" id="{D9750631-795A-2C4D-BE64-C5655E1EE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8707605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" name="Freeform 1536">
              <a:extLst>
                <a:ext uri="{FF2B5EF4-FFF2-40B4-BE49-F238E27FC236}">
                  <a16:creationId xmlns:a16="http://schemas.microsoft.com/office/drawing/2014/main" id="{0271EFD4-A26F-5849-BA87-CACEB844E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8707605"/>
              <a:ext cx="102315" cy="120106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3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" name="Freeform 1537">
              <a:extLst>
                <a:ext uri="{FF2B5EF4-FFF2-40B4-BE49-F238E27FC236}">
                  <a16:creationId xmlns:a16="http://schemas.microsoft.com/office/drawing/2014/main" id="{3DF8C024-987F-564F-9DD4-E6A2CF519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8707605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" name="Freeform 1538">
              <a:extLst>
                <a:ext uri="{FF2B5EF4-FFF2-40B4-BE49-F238E27FC236}">
                  <a16:creationId xmlns:a16="http://schemas.microsoft.com/office/drawing/2014/main" id="{5B4A24A7-7B23-C046-A8F9-AA851E9E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8707605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3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" name="Freeform 1539">
              <a:extLst>
                <a:ext uri="{FF2B5EF4-FFF2-40B4-BE49-F238E27FC236}">
                  <a16:creationId xmlns:a16="http://schemas.microsoft.com/office/drawing/2014/main" id="{0564233E-960A-DD46-9434-C2B165257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8707605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9" name="Freeform 1540">
              <a:extLst>
                <a:ext uri="{FF2B5EF4-FFF2-40B4-BE49-F238E27FC236}">
                  <a16:creationId xmlns:a16="http://schemas.microsoft.com/office/drawing/2014/main" id="{0A15D604-E6D9-D04F-82A8-7D7CBF473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8707605"/>
              <a:ext cx="97865" cy="120106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39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3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" name="Freeform 1541">
              <a:extLst>
                <a:ext uri="{FF2B5EF4-FFF2-40B4-BE49-F238E27FC236}">
                  <a16:creationId xmlns:a16="http://schemas.microsoft.com/office/drawing/2014/main" id="{0F248BF7-537E-9049-8851-F0783895D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8707605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3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78" y="117"/>
                    <a:pt x="118" y="78"/>
                    <a:pt x="118" y="59"/>
                  </a:cubicBezTo>
                  <a:cubicBezTo>
                    <a:pt x="118" y="3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1" name="Freeform 1542">
              <a:extLst>
                <a:ext uri="{FF2B5EF4-FFF2-40B4-BE49-F238E27FC236}">
                  <a16:creationId xmlns:a16="http://schemas.microsoft.com/office/drawing/2014/main" id="{1B45FD51-7017-5244-B7FD-DE80EAE68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8707605"/>
              <a:ext cx="102315" cy="120106"/>
            </a:xfrm>
            <a:custGeom>
              <a:avLst/>
              <a:gdLst>
                <a:gd name="T0" fmla="*/ 39 w 100"/>
                <a:gd name="T1" fmla="*/ 0 h 118"/>
                <a:gd name="T2" fmla="*/ 39 w 100"/>
                <a:gd name="T3" fmla="*/ 0 h 118"/>
                <a:gd name="T4" fmla="*/ 0 w 100"/>
                <a:gd name="T5" fmla="*/ 59 h 118"/>
                <a:gd name="T6" fmla="*/ 39 w 100"/>
                <a:gd name="T7" fmla="*/ 117 h 118"/>
                <a:gd name="T8" fmla="*/ 99 w 100"/>
                <a:gd name="T9" fmla="*/ 59 h 118"/>
                <a:gd name="T10" fmla="*/ 3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8" y="117"/>
                    <a:pt x="99" y="78"/>
                    <a:pt x="99" y="59"/>
                  </a:cubicBezTo>
                  <a:cubicBezTo>
                    <a:pt x="99" y="3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2" name="Freeform 1543">
              <a:extLst>
                <a:ext uri="{FF2B5EF4-FFF2-40B4-BE49-F238E27FC236}">
                  <a16:creationId xmlns:a16="http://schemas.microsoft.com/office/drawing/2014/main" id="{01D4D2CE-571E-7146-9404-06803A94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8707605"/>
              <a:ext cx="97865" cy="120106"/>
            </a:xfrm>
            <a:custGeom>
              <a:avLst/>
              <a:gdLst>
                <a:gd name="T0" fmla="*/ 60 w 99"/>
                <a:gd name="T1" fmla="*/ 0 h 118"/>
                <a:gd name="T2" fmla="*/ 60 w 99"/>
                <a:gd name="T3" fmla="*/ 0 h 118"/>
                <a:gd name="T4" fmla="*/ 0 w 99"/>
                <a:gd name="T5" fmla="*/ 59 h 118"/>
                <a:gd name="T6" fmla="*/ 60 w 99"/>
                <a:gd name="T7" fmla="*/ 117 h 118"/>
                <a:gd name="T8" fmla="*/ 98 w 99"/>
                <a:gd name="T9" fmla="*/ 59 h 118"/>
                <a:gd name="T10" fmla="*/ 6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39"/>
                    <a:pt x="0" y="59"/>
                  </a:cubicBezTo>
                  <a:cubicBezTo>
                    <a:pt x="0" y="78"/>
                    <a:pt x="20" y="117"/>
                    <a:pt x="6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3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3" name="Freeform 1544">
              <a:extLst>
                <a:ext uri="{FF2B5EF4-FFF2-40B4-BE49-F238E27FC236}">
                  <a16:creationId xmlns:a16="http://schemas.microsoft.com/office/drawing/2014/main" id="{F71F0BF0-6B48-D848-94A7-4ACF9CCF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886774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" name="Freeform 1545">
              <a:extLst>
                <a:ext uri="{FF2B5EF4-FFF2-40B4-BE49-F238E27FC236}">
                  <a16:creationId xmlns:a16="http://schemas.microsoft.com/office/drawing/2014/main" id="{7EE53D16-D56F-EF4D-8DEB-D2BBCEF72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88677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" name="Freeform 1546">
              <a:extLst>
                <a:ext uri="{FF2B5EF4-FFF2-40B4-BE49-F238E27FC236}">
                  <a16:creationId xmlns:a16="http://schemas.microsoft.com/office/drawing/2014/main" id="{A07F926C-5748-004C-8705-27AEABF03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8867747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" name="Freeform 1547">
              <a:extLst>
                <a:ext uri="{FF2B5EF4-FFF2-40B4-BE49-F238E27FC236}">
                  <a16:creationId xmlns:a16="http://schemas.microsoft.com/office/drawing/2014/main" id="{5C2966D6-A218-1348-990D-1089F381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8867747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" name="Freeform 1548">
              <a:extLst>
                <a:ext uri="{FF2B5EF4-FFF2-40B4-BE49-F238E27FC236}">
                  <a16:creationId xmlns:a16="http://schemas.microsoft.com/office/drawing/2014/main" id="{7E967478-A6B7-244D-9E48-7069132AE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88677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8" name="Freeform 1549">
              <a:extLst>
                <a:ext uri="{FF2B5EF4-FFF2-40B4-BE49-F238E27FC236}">
                  <a16:creationId xmlns:a16="http://schemas.microsoft.com/office/drawing/2014/main" id="{3E3753CF-3D6D-E649-ADE9-94B7FECB0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886774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" name="Freeform 1550">
              <a:extLst>
                <a:ext uri="{FF2B5EF4-FFF2-40B4-BE49-F238E27FC236}">
                  <a16:creationId xmlns:a16="http://schemas.microsoft.com/office/drawing/2014/main" id="{731488E5-214A-C24C-A27C-4672FD365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88677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" name="Freeform 1551">
              <a:extLst>
                <a:ext uri="{FF2B5EF4-FFF2-40B4-BE49-F238E27FC236}">
                  <a16:creationId xmlns:a16="http://schemas.microsoft.com/office/drawing/2014/main" id="{97893835-647A-A049-A5F5-481645162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3852" y="886774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" name="Freeform 1552">
              <a:extLst>
                <a:ext uri="{FF2B5EF4-FFF2-40B4-BE49-F238E27FC236}">
                  <a16:creationId xmlns:a16="http://schemas.microsoft.com/office/drawing/2014/main" id="{CEAA6EC0-15DF-D140-8A23-38BAE847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1751" y="88677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" name="Freeform 1553">
              <a:extLst>
                <a:ext uri="{FF2B5EF4-FFF2-40B4-BE49-F238E27FC236}">
                  <a16:creationId xmlns:a16="http://schemas.microsoft.com/office/drawing/2014/main" id="{3A3E4DDD-0A7C-D040-B96B-C856FF305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88677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3" name="Freeform 1554">
              <a:extLst>
                <a:ext uri="{FF2B5EF4-FFF2-40B4-BE49-F238E27FC236}">
                  <a16:creationId xmlns:a16="http://schemas.microsoft.com/office/drawing/2014/main" id="{931A7A9D-09C3-2848-A467-82BD31721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8867747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4" name="Freeform 1555">
              <a:extLst>
                <a:ext uri="{FF2B5EF4-FFF2-40B4-BE49-F238E27FC236}">
                  <a16:creationId xmlns:a16="http://schemas.microsoft.com/office/drawing/2014/main" id="{213AA565-805D-624F-9FB7-850128A5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886774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5" name="Freeform 1556">
              <a:extLst>
                <a:ext uri="{FF2B5EF4-FFF2-40B4-BE49-F238E27FC236}">
                  <a16:creationId xmlns:a16="http://schemas.microsoft.com/office/drawing/2014/main" id="{0528C3AB-F8AD-484D-8B1E-2F208E276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8867747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" name="Freeform 1557">
              <a:extLst>
                <a:ext uri="{FF2B5EF4-FFF2-40B4-BE49-F238E27FC236}">
                  <a16:creationId xmlns:a16="http://schemas.microsoft.com/office/drawing/2014/main" id="{7E22511D-F69D-9A4C-A3E6-83272EFA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88677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" name="Freeform 1558">
              <a:extLst>
                <a:ext uri="{FF2B5EF4-FFF2-40B4-BE49-F238E27FC236}">
                  <a16:creationId xmlns:a16="http://schemas.microsoft.com/office/drawing/2014/main" id="{6F637E26-8889-DA45-8F31-31A2CE51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079" y="88677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" name="Freeform 1559">
              <a:extLst>
                <a:ext uri="{FF2B5EF4-FFF2-40B4-BE49-F238E27FC236}">
                  <a16:creationId xmlns:a16="http://schemas.microsoft.com/office/drawing/2014/main" id="{27CA34BE-24C4-2D4A-934D-08BBBEA13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8867747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39 h 99"/>
                <a:gd name="T6" fmla="*/ 59 w 118"/>
                <a:gd name="T7" fmla="*/ 98 h 99"/>
                <a:gd name="T8" fmla="*/ 117 w 118"/>
                <a:gd name="T9" fmla="*/ 39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39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" name="Freeform 1560">
              <a:extLst>
                <a:ext uri="{FF2B5EF4-FFF2-40B4-BE49-F238E27FC236}">
                  <a16:creationId xmlns:a16="http://schemas.microsoft.com/office/drawing/2014/main" id="{1EABCDAE-6BE7-334D-9F45-AED839BC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886774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" name="Freeform 1561">
              <a:extLst>
                <a:ext uri="{FF2B5EF4-FFF2-40B4-BE49-F238E27FC236}">
                  <a16:creationId xmlns:a16="http://schemas.microsoft.com/office/drawing/2014/main" id="{E71B0BBE-B246-9F4E-B9C8-4CDB3230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88677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" name="Freeform 1562">
              <a:extLst>
                <a:ext uri="{FF2B5EF4-FFF2-40B4-BE49-F238E27FC236}">
                  <a16:creationId xmlns:a16="http://schemas.microsoft.com/office/drawing/2014/main" id="{F8DC5DD3-C8A2-7643-BD6A-0018BBB50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88677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" name="Freeform 1563">
              <a:extLst>
                <a:ext uri="{FF2B5EF4-FFF2-40B4-BE49-F238E27FC236}">
                  <a16:creationId xmlns:a16="http://schemas.microsoft.com/office/drawing/2014/main" id="{879B4A71-6101-7045-8ED5-6ACB47F21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8867747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" name="Freeform 1564">
              <a:extLst>
                <a:ext uri="{FF2B5EF4-FFF2-40B4-BE49-F238E27FC236}">
                  <a16:creationId xmlns:a16="http://schemas.microsoft.com/office/drawing/2014/main" id="{89A17641-FC80-3C40-BFB4-11C965982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88677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" name="Freeform 1565">
              <a:extLst>
                <a:ext uri="{FF2B5EF4-FFF2-40B4-BE49-F238E27FC236}">
                  <a16:creationId xmlns:a16="http://schemas.microsoft.com/office/drawing/2014/main" id="{8EE6E491-BAF6-374E-806B-6F9EA69B2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88677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" name="Freeform 1566">
              <a:extLst>
                <a:ext uri="{FF2B5EF4-FFF2-40B4-BE49-F238E27FC236}">
                  <a16:creationId xmlns:a16="http://schemas.microsoft.com/office/drawing/2014/main" id="{00057F15-EC93-3249-A2FD-E2998635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886774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" name="Freeform 1567">
              <a:extLst>
                <a:ext uri="{FF2B5EF4-FFF2-40B4-BE49-F238E27FC236}">
                  <a16:creationId xmlns:a16="http://schemas.microsoft.com/office/drawing/2014/main" id="{5C8F5D8F-932A-5249-87DB-72609415C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8867747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" name="Freeform 1568">
              <a:extLst>
                <a:ext uri="{FF2B5EF4-FFF2-40B4-BE49-F238E27FC236}">
                  <a16:creationId xmlns:a16="http://schemas.microsoft.com/office/drawing/2014/main" id="{BB943DB6-4921-3B41-9C9A-333A0CA13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88677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" name="Freeform 1569">
              <a:extLst>
                <a:ext uri="{FF2B5EF4-FFF2-40B4-BE49-F238E27FC236}">
                  <a16:creationId xmlns:a16="http://schemas.microsoft.com/office/drawing/2014/main" id="{9874A140-9394-2348-B7DB-272369EA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8867747"/>
              <a:ext cx="102315" cy="97865"/>
            </a:xfrm>
            <a:custGeom>
              <a:avLst/>
              <a:gdLst>
                <a:gd name="T0" fmla="*/ 39 w 100"/>
                <a:gd name="T1" fmla="*/ 0 h 99"/>
                <a:gd name="T2" fmla="*/ 39 w 100"/>
                <a:gd name="T3" fmla="*/ 0 h 99"/>
                <a:gd name="T4" fmla="*/ 0 w 100"/>
                <a:gd name="T5" fmla="*/ 39 h 99"/>
                <a:gd name="T6" fmla="*/ 39 w 100"/>
                <a:gd name="T7" fmla="*/ 98 h 99"/>
                <a:gd name="T8" fmla="*/ 99 w 100"/>
                <a:gd name="T9" fmla="*/ 39 h 99"/>
                <a:gd name="T10" fmla="*/ 3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9" y="78"/>
                    <a:pt x="99" y="39"/>
                  </a:cubicBezTo>
                  <a:cubicBezTo>
                    <a:pt x="99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" name="Freeform 1570">
              <a:extLst>
                <a:ext uri="{FF2B5EF4-FFF2-40B4-BE49-F238E27FC236}">
                  <a16:creationId xmlns:a16="http://schemas.microsoft.com/office/drawing/2014/main" id="{B2E97573-A42E-9844-AF96-AD629D1C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964" y="8867747"/>
              <a:ext cx="97865" cy="97865"/>
            </a:xfrm>
            <a:custGeom>
              <a:avLst/>
              <a:gdLst>
                <a:gd name="T0" fmla="*/ 60 w 99"/>
                <a:gd name="T1" fmla="*/ 0 h 99"/>
                <a:gd name="T2" fmla="*/ 60 w 99"/>
                <a:gd name="T3" fmla="*/ 0 h 99"/>
                <a:gd name="T4" fmla="*/ 0 w 99"/>
                <a:gd name="T5" fmla="*/ 39 h 99"/>
                <a:gd name="T6" fmla="*/ 60 w 99"/>
                <a:gd name="T7" fmla="*/ 98 h 99"/>
                <a:gd name="T8" fmla="*/ 98 w 99"/>
                <a:gd name="T9" fmla="*/ 39 h 99"/>
                <a:gd name="T10" fmla="*/ 6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60" y="0"/>
                  </a:moveTo>
                  <a:lnTo>
                    <a:pt x="6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6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" name="Freeform 1571">
              <a:extLst>
                <a:ext uri="{FF2B5EF4-FFF2-40B4-BE49-F238E27FC236}">
                  <a16:creationId xmlns:a16="http://schemas.microsoft.com/office/drawing/2014/main" id="{7154B4B4-C4A8-8C43-A340-537700FFE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900564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" name="Freeform 1572">
              <a:extLst>
                <a:ext uri="{FF2B5EF4-FFF2-40B4-BE49-F238E27FC236}">
                  <a16:creationId xmlns:a16="http://schemas.microsoft.com/office/drawing/2014/main" id="{4C508535-E797-F14B-8723-67154D87E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90056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" name="Freeform 1573">
              <a:extLst>
                <a:ext uri="{FF2B5EF4-FFF2-40B4-BE49-F238E27FC236}">
                  <a16:creationId xmlns:a16="http://schemas.microsoft.com/office/drawing/2014/main" id="{2ABD874C-4AE5-1A40-9E81-2EC3531BA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9005647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" name="Freeform 1574">
              <a:extLst>
                <a:ext uri="{FF2B5EF4-FFF2-40B4-BE49-F238E27FC236}">
                  <a16:creationId xmlns:a16="http://schemas.microsoft.com/office/drawing/2014/main" id="{2B4335F1-F214-684F-B82D-589FE0B31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9005647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8 h 99"/>
                <a:gd name="T6" fmla="*/ 58 w 99"/>
                <a:gd name="T7" fmla="*/ 98 h 99"/>
                <a:gd name="T8" fmla="*/ 98 w 99"/>
                <a:gd name="T9" fmla="*/ 58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" name="Freeform 1575">
              <a:extLst>
                <a:ext uri="{FF2B5EF4-FFF2-40B4-BE49-F238E27FC236}">
                  <a16:creationId xmlns:a16="http://schemas.microsoft.com/office/drawing/2014/main" id="{E32C8AB3-2FA7-224A-A123-58FF4EA5D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90056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58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" name="Freeform 1576">
              <a:extLst>
                <a:ext uri="{FF2B5EF4-FFF2-40B4-BE49-F238E27FC236}">
                  <a16:creationId xmlns:a16="http://schemas.microsoft.com/office/drawing/2014/main" id="{1222176D-7AAD-504B-8F7E-5F8750F4A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900564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" name="Freeform 1577">
              <a:extLst>
                <a:ext uri="{FF2B5EF4-FFF2-40B4-BE49-F238E27FC236}">
                  <a16:creationId xmlns:a16="http://schemas.microsoft.com/office/drawing/2014/main" id="{1CB9E1C1-72B9-5144-BE35-83F3166F5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90056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" name="Freeform 1578">
              <a:extLst>
                <a:ext uri="{FF2B5EF4-FFF2-40B4-BE49-F238E27FC236}">
                  <a16:creationId xmlns:a16="http://schemas.microsoft.com/office/drawing/2014/main" id="{4623DA2E-7447-1F44-94F4-DF4C9DF3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9005647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8 h 99"/>
                <a:gd name="T6" fmla="*/ 59 w 118"/>
                <a:gd name="T7" fmla="*/ 98 h 99"/>
                <a:gd name="T8" fmla="*/ 117 w 118"/>
                <a:gd name="T9" fmla="*/ 58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" name="Freeform 1579">
              <a:extLst>
                <a:ext uri="{FF2B5EF4-FFF2-40B4-BE49-F238E27FC236}">
                  <a16:creationId xmlns:a16="http://schemas.microsoft.com/office/drawing/2014/main" id="{F1420643-B7AA-8E48-BCA1-F0A0A8F0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9005647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8 h 99"/>
                <a:gd name="T6" fmla="*/ 40 w 99"/>
                <a:gd name="T7" fmla="*/ 98 h 99"/>
                <a:gd name="T8" fmla="*/ 98 w 99"/>
                <a:gd name="T9" fmla="*/ 58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40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" name="Freeform 1580">
              <a:extLst>
                <a:ext uri="{FF2B5EF4-FFF2-40B4-BE49-F238E27FC236}">
                  <a16:creationId xmlns:a16="http://schemas.microsoft.com/office/drawing/2014/main" id="{F89670C4-2718-4440-878B-627C33FC9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90056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" name="Freeform 1581">
              <a:extLst>
                <a:ext uri="{FF2B5EF4-FFF2-40B4-BE49-F238E27FC236}">
                  <a16:creationId xmlns:a16="http://schemas.microsoft.com/office/drawing/2014/main" id="{E2C6261D-6C32-CE49-8B1D-A137E785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900564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" name="Freeform 1582">
              <a:extLst>
                <a:ext uri="{FF2B5EF4-FFF2-40B4-BE49-F238E27FC236}">
                  <a16:creationId xmlns:a16="http://schemas.microsoft.com/office/drawing/2014/main" id="{0A9D1381-C319-A24D-A29F-6CCB3B23D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90056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" name="Freeform 1583">
              <a:extLst>
                <a:ext uri="{FF2B5EF4-FFF2-40B4-BE49-F238E27FC236}">
                  <a16:creationId xmlns:a16="http://schemas.microsoft.com/office/drawing/2014/main" id="{69FCAFA3-2350-6748-B75A-66B53CAE3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429" y="9005647"/>
              <a:ext cx="120106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8 h 99"/>
                <a:gd name="T6" fmla="*/ 58 w 118"/>
                <a:gd name="T7" fmla="*/ 98 h 99"/>
                <a:gd name="T8" fmla="*/ 117 w 118"/>
                <a:gd name="T9" fmla="*/ 58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58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" name="Freeform 1584">
              <a:extLst>
                <a:ext uri="{FF2B5EF4-FFF2-40B4-BE49-F238E27FC236}">
                  <a16:creationId xmlns:a16="http://schemas.microsoft.com/office/drawing/2014/main" id="{2A850446-9178-6940-81FA-AD088CC14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9005647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8 h 99"/>
                <a:gd name="T6" fmla="*/ 59 w 118"/>
                <a:gd name="T7" fmla="*/ 98 h 99"/>
                <a:gd name="T8" fmla="*/ 117 w 118"/>
                <a:gd name="T9" fmla="*/ 58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" name="Freeform 1585">
              <a:extLst>
                <a:ext uri="{FF2B5EF4-FFF2-40B4-BE49-F238E27FC236}">
                  <a16:creationId xmlns:a16="http://schemas.microsoft.com/office/drawing/2014/main" id="{10910BB0-C620-8C47-8A00-01170E590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900564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5" name="Freeform 1586">
              <a:extLst>
                <a:ext uri="{FF2B5EF4-FFF2-40B4-BE49-F238E27FC236}">
                  <a16:creationId xmlns:a16="http://schemas.microsoft.com/office/drawing/2014/main" id="{FFE3C53C-38B6-194E-A4BE-CE6EF65D3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90056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6" name="Freeform 1587">
              <a:extLst>
                <a:ext uri="{FF2B5EF4-FFF2-40B4-BE49-F238E27FC236}">
                  <a16:creationId xmlns:a16="http://schemas.microsoft.com/office/drawing/2014/main" id="{3B90D81C-48DC-E440-AA9E-6BD9EA80A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90056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" name="Freeform 1588">
              <a:extLst>
                <a:ext uri="{FF2B5EF4-FFF2-40B4-BE49-F238E27FC236}">
                  <a16:creationId xmlns:a16="http://schemas.microsoft.com/office/drawing/2014/main" id="{B1F1AE4C-4469-4840-B577-6482E4FDA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9005647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8 h 99"/>
                <a:gd name="T6" fmla="*/ 40 w 100"/>
                <a:gd name="T7" fmla="*/ 98 h 99"/>
                <a:gd name="T8" fmla="*/ 99 w 100"/>
                <a:gd name="T9" fmla="*/ 58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8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" name="Freeform 1589">
              <a:extLst>
                <a:ext uri="{FF2B5EF4-FFF2-40B4-BE49-F238E27FC236}">
                  <a16:creationId xmlns:a16="http://schemas.microsoft.com/office/drawing/2014/main" id="{22B345D3-B20A-8545-A109-BBF64DC0C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900564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" name="Freeform 1590">
              <a:extLst>
                <a:ext uri="{FF2B5EF4-FFF2-40B4-BE49-F238E27FC236}">
                  <a16:creationId xmlns:a16="http://schemas.microsoft.com/office/drawing/2014/main" id="{8993CBD4-F7D7-D541-9A9A-4534AE956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90056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8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0" name="Freeform 1591">
              <a:extLst>
                <a:ext uri="{FF2B5EF4-FFF2-40B4-BE49-F238E27FC236}">
                  <a16:creationId xmlns:a16="http://schemas.microsoft.com/office/drawing/2014/main" id="{748683A5-2065-EA4E-BAC7-7D3A78F9F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9005647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8 h 99"/>
                <a:gd name="T6" fmla="*/ 39 w 99"/>
                <a:gd name="T7" fmla="*/ 98 h 99"/>
                <a:gd name="T8" fmla="*/ 98 w 99"/>
                <a:gd name="T9" fmla="*/ 58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1" name="Freeform 1592">
              <a:extLst>
                <a:ext uri="{FF2B5EF4-FFF2-40B4-BE49-F238E27FC236}">
                  <a16:creationId xmlns:a16="http://schemas.microsoft.com/office/drawing/2014/main" id="{898D2BCC-4B5E-4F4B-BC4F-35476EFC3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9005647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8 h 99"/>
                <a:gd name="T6" fmla="*/ 58 w 99"/>
                <a:gd name="T7" fmla="*/ 98 h 99"/>
                <a:gd name="T8" fmla="*/ 98 w 99"/>
                <a:gd name="T9" fmla="*/ 58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2" name="Freeform 1593">
              <a:extLst>
                <a:ext uri="{FF2B5EF4-FFF2-40B4-BE49-F238E27FC236}">
                  <a16:creationId xmlns:a16="http://schemas.microsoft.com/office/drawing/2014/main" id="{4E193937-81A6-014B-9366-A8DA308C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9005647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78" y="98"/>
                    <a:pt x="118" y="78"/>
                    <a:pt x="118" y="58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" name="Freeform 1594">
              <a:extLst>
                <a:ext uri="{FF2B5EF4-FFF2-40B4-BE49-F238E27FC236}">
                  <a16:creationId xmlns:a16="http://schemas.microsoft.com/office/drawing/2014/main" id="{FCD16196-1EED-8D46-894B-ABF4B9CB0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9005647"/>
              <a:ext cx="102315" cy="97865"/>
            </a:xfrm>
            <a:custGeom>
              <a:avLst/>
              <a:gdLst>
                <a:gd name="T0" fmla="*/ 39 w 100"/>
                <a:gd name="T1" fmla="*/ 0 h 99"/>
                <a:gd name="T2" fmla="*/ 39 w 100"/>
                <a:gd name="T3" fmla="*/ 0 h 99"/>
                <a:gd name="T4" fmla="*/ 0 w 100"/>
                <a:gd name="T5" fmla="*/ 58 h 99"/>
                <a:gd name="T6" fmla="*/ 39 w 100"/>
                <a:gd name="T7" fmla="*/ 98 h 99"/>
                <a:gd name="T8" fmla="*/ 99 w 100"/>
                <a:gd name="T9" fmla="*/ 58 h 99"/>
                <a:gd name="T10" fmla="*/ 3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9" y="78"/>
                    <a:pt x="99" y="58"/>
                  </a:cubicBezTo>
                  <a:cubicBezTo>
                    <a:pt x="99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4" name="Freeform 1595">
              <a:extLst>
                <a:ext uri="{FF2B5EF4-FFF2-40B4-BE49-F238E27FC236}">
                  <a16:creationId xmlns:a16="http://schemas.microsoft.com/office/drawing/2014/main" id="{76A927DA-42F6-3A42-BD2B-062A5BEE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9143549"/>
              <a:ext cx="120108" cy="120106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1"/>
                    <a:pt x="0" y="60"/>
                  </a:cubicBezTo>
                  <a:cubicBezTo>
                    <a:pt x="0" y="79"/>
                    <a:pt x="39" y="119"/>
                    <a:pt x="59" y="119"/>
                  </a:cubicBezTo>
                  <a:cubicBezTo>
                    <a:pt x="98" y="119"/>
                    <a:pt x="118" y="79"/>
                    <a:pt x="118" y="60"/>
                  </a:cubicBezTo>
                  <a:cubicBezTo>
                    <a:pt x="118" y="21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5" name="Freeform 1596">
              <a:extLst>
                <a:ext uri="{FF2B5EF4-FFF2-40B4-BE49-F238E27FC236}">
                  <a16:creationId xmlns:a16="http://schemas.microsoft.com/office/drawing/2014/main" id="{46791944-9AD6-B34F-ACC8-5D13299E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9143549"/>
              <a:ext cx="97865" cy="120106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1"/>
                    <a:pt x="0" y="60"/>
                  </a:cubicBezTo>
                  <a:cubicBezTo>
                    <a:pt x="0" y="79"/>
                    <a:pt x="19" y="119"/>
                    <a:pt x="3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21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6" name="Freeform 1597">
              <a:extLst>
                <a:ext uri="{FF2B5EF4-FFF2-40B4-BE49-F238E27FC236}">
                  <a16:creationId xmlns:a16="http://schemas.microsoft.com/office/drawing/2014/main" id="{D3B7FA3D-CCED-1049-A6CF-3AF41E897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9143549"/>
              <a:ext cx="97865" cy="120106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" name="Freeform 1598">
              <a:extLst>
                <a:ext uri="{FF2B5EF4-FFF2-40B4-BE49-F238E27FC236}">
                  <a16:creationId xmlns:a16="http://schemas.microsoft.com/office/drawing/2014/main" id="{C32B9808-3E41-4242-8DF7-5FB3AAF5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9143549"/>
              <a:ext cx="120108" cy="120106"/>
            </a:xfrm>
            <a:custGeom>
              <a:avLst/>
              <a:gdLst>
                <a:gd name="T0" fmla="*/ 58 w 118"/>
                <a:gd name="T1" fmla="*/ 0 h 120"/>
                <a:gd name="T2" fmla="*/ 58 w 118"/>
                <a:gd name="T3" fmla="*/ 0 h 120"/>
                <a:gd name="T4" fmla="*/ 0 w 118"/>
                <a:gd name="T5" fmla="*/ 60 h 120"/>
                <a:gd name="T6" fmla="*/ 58 w 118"/>
                <a:gd name="T7" fmla="*/ 119 h 120"/>
                <a:gd name="T8" fmla="*/ 117 w 118"/>
                <a:gd name="T9" fmla="*/ 60 h 120"/>
                <a:gd name="T10" fmla="*/ 58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1"/>
                    <a:pt x="0" y="60"/>
                  </a:cubicBezTo>
                  <a:cubicBezTo>
                    <a:pt x="0" y="79"/>
                    <a:pt x="39" y="119"/>
                    <a:pt x="58" y="119"/>
                  </a:cubicBezTo>
                  <a:cubicBezTo>
                    <a:pt x="98" y="119"/>
                    <a:pt x="117" y="79"/>
                    <a:pt x="117" y="60"/>
                  </a:cubicBezTo>
                  <a:cubicBezTo>
                    <a:pt x="117" y="21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" name="Freeform 1599">
              <a:extLst>
                <a:ext uri="{FF2B5EF4-FFF2-40B4-BE49-F238E27FC236}">
                  <a16:creationId xmlns:a16="http://schemas.microsoft.com/office/drawing/2014/main" id="{3D7A7DCB-829D-724C-A1C2-8AA2EC225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9143549"/>
              <a:ext cx="97865" cy="120106"/>
            </a:xfrm>
            <a:custGeom>
              <a:avLst/>
              <a:gdLst>
                <a:gd name="T0" fmla="*/ 58 w 99"/>
                <a:gd name="T1" fmla="*/ 0 h 120"/>
                <a:gd name="T2" fmla="*/ 58 w 99"/>
                <a:gd name="T3" fmla="*/ 0 h 120"/>
                <a:gd name="T4" fmla="*/ 0 w 99"/>
                <a:gd name="T5" fmla="*/ 60 h 120"/>
                <a:gd name="T6" fmla="*/ 58 w 99"/>
                <a:gd name="T7" fmla="*/ 119 h 120"/>
                <a:gd name="T8" fmla="*/ 98 w 99"/>
                <a:gd name="T9" fmla="*/ 60 h 120"/>
                <a:gd name="T10" fmla="*/ 58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1"/>
                    <a:pt x="0" y="60"/>
                  </a:cubicBezTo>
                  <a:cubicBezTo>
                    <a:pt x="0" y="79"/>
                    <a:pt x="19" y="119"/>
                    <a:pt x="58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21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9" name="Freeform 1600">
              <a:extLst>
                <a:ext uri="{FF2B5EF4-FFF2-40B4-BE49-F238E27FC236}">
                  <a16:creationId xmlns:a16="http://schemas.microsoft.com/office/drawing/2014/main" id="{5905D93D-FDA2-3146-9028-647D58819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9143549"/>
              <a:ext cx="120106" cy="120106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8" y="119"/>
                    <a:pt x="118" y="79"/>
                    <a:pt x="118" y="60"/>
                  </a:cubicBezTo>
                  <a:cubicBezTo>
                    <a:pt x="11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0" name="Freeform 1601">
              <a:extLst>
                <a:ext uri="{FF2B5EF4-FFF2-40B4-BE49-F238E27FC236}">
                  <a16:creationId xmlns:a16="http://schemas.microsoft.com/office/drawing/2014/main" id="{C4D09C2A-A69F-514D-B82B-5C8CC0E84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9143549"/>
              <a:ext cx="97865" cy="120106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3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21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1" name="Freeform 1602">
              <a:extLst>
                <a:ext uri="{FF2B5EF4-FFF2-40B4-BE49-F238E27FC236}">
                  <a16:creationId xmlns:a16="http://schemas.microsoft.com/office/drawing/2014/main" id="{143CC89D-BF94-0549-84D3-5564188DF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9143549"/>
              <a:ext cx="97865" cy="120106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2" name="Freeform 1603">
              <a:extLst>
                <a:ext uri="{FF2B5EF4-FFF2-40B4-BE49-F238E27FC236}">
                  <a16:creationId xmlns:a16="http://schemas.microsoft.com/office/drawing/2014/main" id="{A3FA69A5-76B2-FD4B-9F68-D10F3E3A1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0395" y="9143549"/>
              <a:ext cx="120106" cy="120106"/>
            </a:xfrm>
            <a:custGeom>
              <a:avLst/>
              <a:gdLst>
                <a:gd name="T0" fmla="*/ 59 w 118"/>
                <a:gd name="T1" fmla="*/ 0 h 120"/>
                <a:gd name="T2" fmla="*/ 59 w 118"/>
                <a:gd name="T3" fmla="*/ 0 h 120"/>
                <a:gd name="T4" fmla="*/ 0 w 118"/>
                <a:gd name="T5" fmla="*/ 60 h 120"/>
                <a:gd name="T6" fmla="*/ 59 w 118"/>
                <a:gd name="T7" fmla="*/ 119 h 120"/>
                <a:gd name="T8" fmla="*/ 117 w 118"/>
                <a:gd name="T9" fmla="*/ 60 h 120"/>
                <a:gd name="T10" fmla="*/ 59 w 11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1"/>
                    <a:pt x="0" y="60"/>
                  </a:cubicBezTo>
                  <a:cubicBezTo>
                    <a:pt x="0" y="79"/>
                    <a:pt x="19" y="119"/>
                    <a:pt x="59" y="119"/>
                  </a:cubicBezTo>
                  <a:cubicBezTo>
                    <a:pt x="78" y="119"/>
                    <a:pt x="117" y="79"/>
                    <a:pt x="117" y="60"/>
                  </a:cubicBezTo>
                  <a:cubicBezTo>
                    <a:pt x="117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3" name="Freeform 1604">
              <a:extLst>
                <a:ext uri="{FF2B5EF4-FFF2-40B4-BE49-F238E27FC236}">
                  <a16:creationId xmlns:a16="http://schemas.microsoft.com/office/drawing/2014/main" id="{8157AC5C-63C5-5543-84AB-365921B03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9143549"/>
              <a:ext cx="97865" cy="120106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" name="Freeform 1605">
              <a:extLst>
                <a:ext uri="{FF2B5EF4-FFF2-40B4-BE49-F238E27FC236}">
                  <a16:creationId xmlns:a16="http://schemas.microsoft.com/office/drawing/2014/main" id="{3B97C9CA-DC69-4247-8E16-DF737338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9143549"/>
              <a:ext cx="120106" cy="120106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1"/>
                    <a:pt x="0" y="60"/>
                  </a:cubicBezTo>
                  <a:cubicBezTo>
                    <a:pt x="0" y="79"/>
                    <a:pt x="40" y="119"/>
                    <a:pt x="59" y="119"/>
                  </a:cubicBezTo>
                  <a:cubicBezTo>
                    <a:pt x="78" y="119"/>
                    <a:pt x="118" y="79"/>
                    <a:pt x="118" y="60"/>
                  </a:cubicBezTo>
                  <a:cubicBezTo>
                    <a:pt x="11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5" name="Freeform 1606">
              <a:extLst>
                <a:ext uri="{FF2B5EF4-FFF2-40B4-BE49-F238E27FC236}">
                  <a16:creationId xmlns:a16="http://schemas.microsoft.com/office/drawing/2014/main" id="{CF071D36-52B5-AF49-A502-83223BDE6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9143549"/>
              <a:ext cx="97865" cy="120106"/>
            </a:xfrm>
            <a:custGeom>
              <a:avLst/>
              <a:gdLst>
                <a:gd name="T0" fmla="*/ 40 w 99"/>
                <a:gd name="T1" fmla="*/ 0 h 120"/>
                <a:gd name="T2" fmla="*/ 40 w 99"/>
                <a:gd name="T3" fmla="*/ 0 h 120"/>
                <a:gd name="T4" fmla="*/ 0 w 99"/>
                <a:gd name="T5" fmla="*/ 60 h 120"/>
                <a:gd name="T6" fmla="*/ 40 w 99"/>
                <a:gd name="T7" fmla="*/ 119 h 120"/>
                <a:gd name="T8" fmla="*/ 98 w 99"/>
                <a:gd name="T9" fmla="*/ 60 h 120"/>
                <a:gd name="T10" fmla="*/ 40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1"/>
                    <a:pt x="0" y="60"/>
                  </a:cubicBezTo>
                  <a:cubicBezTo>
                    <a:pt x="0" y="79"/>
                    <a:pt x="19" y="119"/>
                    <a:pt x="40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21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6" name="Freeform 1607">
              <a:extLst>
                <a:ext uri="{FF2B5EF4-FFF2-40B4-BE49-F238E27FC236}">
                  <a16:creationId xmlns:a16="http://schemas.microsoft.com/office/drawing/2014/main" id="{FFDB196F-8BE9-BA4C-A1C5-8311F7FD5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9143549"/>
              <a:ext cx="97865" cy="120106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1"/>
                    <a:pt x="0" y="60"/>
                  </a:cubicBezTo>
                  <a:cubicBezTo>
                    <a:pt x="0" y="79"/>
                    <a:pt x="19" y="119"/>
                    <a:pt x="5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7" name="Freeform 1608">
              <a:extLst>
                <a:ext uri="{FF2B5EF4-FFF2-40B4-BE49-F238E27FC236}">
                  <a16:creationId xmlns:a16="http://schemas.microsoft.com/office/drawing/2014/main" id="{C7539A66-06B8-BF41-9D1A-EFB95FE3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9143549"/>
              <a:ext cx="97865" cy="120106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3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21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" name="Freeform 1609">
              <a:extLst>
                <a:ext uri="{FF2B5EF4-FFF2-40B4-BE49-F238E27FC236}">
                  <a16:creationId xmlns:a16="http://schemas.microsoft.com/office/drawing/2014/main" id="{D87100B0-898F-2043-BFDA-66F9F4B3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9143549"/>
              <a:ext cx="102315" cy="120106"/>
            </a:xfrm>
            <a:custGeom>
              <a:avLst/>
              <a:gdLst>
                <a:gd name="T0" fmla="*/ 59 w 100"/>
                <a:gd name="T1" fmla="*/ 0 h 120"/>
                <a:gd name="T2" fmla="*/ 59 w 100"/>
                <a:gd name="T3" fmla="*/ 0 h 120"/>
                <a:gd name="T4" fmla="*/ 0 w 100"/>
                <a:gd name="T5" fmla="*/ 60 h 120"/>
                <a:gd name="T6" fmla="*/ 59 w 100"/>
                <a:gd name="T7" fmla="*/ 119 h 120"/>
                <a:gd name="T8" fmla="*/ 99 w 100"/>
                <a:gd name="T9" fmla="*/ 60 h 120"/>
                <a:gd name="T10" fmla="*/ 59 w 100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99" y="79"/>
                    <a:pt x="99" y="60"/>
                  </a:cubicBezTo>
                  <a:cubicBezTo>
                    <a:pt x="99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" name="Freeform 1610">
              <a:extLst>
                <a:ext uri="{FF2B5EF4-FFF2-40B4-BE49-F238E27FC236}">
                  <a16:creationId xmlns:a16="http://schemas.microsoft.com/office/drawing/2014/main" id="{4EE8D3EF-E037-474B-8292-7439AECDE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9143549"/>
              <a:ext cx="120108" cy="120106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1"/>
                    <a:pt x="0" y="60"/>
                  </a:cubicBezTo>
                  <a:cubicBezTo>
                    <a:pt x="0" y="79"/>
                    <a:pt x="39" y="119"/>
                    <a:pt x="59" y="119"/>
                  </a:cubicBezTo>
                  <a:cubicBezTo>
                    <a:pt x="98" y="119"/>
                    <a:pt x="118" y="79"/>
                    <a:pt x="118" y="60"/>
                  </a:cubicBezTo>
                  <a:cubicBezTo>
                    <a:pt x="118" y="21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0" name="Freeform 1611">
              <a:extLst>
                <a:ext uri="{FF2B5EF4-FFF2-40B4-BE49-F238E27FC236}">
                  <a16:creationId xmlns:a16="http://schemas.microsoft.com/office/drawing/2014/main" id="{8483C70D-9305-AE4F-A820-2E1A12B03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9143549"/>
              <a:ext cx="97865" cy="120106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1" name="Freeform 1612">
              <a:extLst>
                <a:ext uri="{FF2B5EF4-FFF2-40B4-BE49-F238E27FC236}">
                  <a16:creationId xmlns:a16="http://schemas.microsoft.com/office/drawing/2014/main" id="{2C2C0132-9777-104D-B4FD-4C71222E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9143549"/>
              <a:ext cx="120106" cy="120106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118" y="79"/>
                    <a:pt x="118" y="60"/>
                  </a:cubicBezTo>
                  <a:cubicBezTo>
                    <a:pt x="11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2" name="Freeform 1613">
              <a:extLst>
                <a:ext uri="{FF2B5EF4-FFF2-40B4-BE49-F238E27FC236}">
                  <a16:creationId xmlns:a16="http://schemas.microsoft.com/office/drawing/2014/main" id="{88C46EE5-C68E-E740-80D3-E6F6FC6A5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9143549"/>
              <a:ext cx="102315" cy="120106"/>
            </a:xfrm>
            <a:custGeom>
              <a:avLst/>
              <a:gdLst>
                <a:gd name="T0" fmla="*/ 40 w 100"/>
                <a:gd name="T1" fmla="*/ 0 h 120"/>
                <a:gd name="T2" fmla="*/ 40 w 100"/>
                <a:gd name="T3" fmla="*/ 0 h 120"/>
                <a:gd name="T4" fmla="*/ 0 w 100"/>
                <a:gd name="T5" fmla="*/ 60 h 120"/>
                <a:gd name="T6" fmla="*/ 40 w 100"/>
                <a:gd name="T7" fmla="*/ 119 h 120"/>
                <a:gd name="T8" fmla="*/ 99 w 100"/>
                <a:gd name="T9" fmla="*/ 60 h 120"/>
                <a:gd name="T10" fmla="*/ 40 w 100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40" y="119"/>
                  </a:cubicBezTo>
                  <a:cubicBezTo>
                    <a:pt x="79" y="119"/>
                    <a:pt x="99" y="79"/>
                    <a:pt x="99" y="60"/>
                  </a:cubicBezTo>
                  <a:cubicBezTo>
                    <a:pt x="99" y="21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3" name="Freeform 1614">
              <a:extLst>
                <a:ext uri="{FF2B5EF4-FFF2-40B4-BE49-F238E27FC236}">
                  <a16:creationId xmlns:a16="http://schemas.microsoft.com/office/drawing/2014/main" id="{6235D3A1-5E23-3C4E-BA74-BEE811E8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9143549"/>
              <a:ext cx="97865" cy="120106"/>
            </a:xfrm>
            <a:custGeom>
              <a:avLst/>
              <a:gdLst>
                <a:gd name="T0" fmla="*/ 59 w 99"/>
                <a:gd name="T1" fmla="*/ 0 h 120"/>
                <a:gd name="T2" fmla="*/ 59 w 99"/>
                <a:gd name="T3" fmla="*/ 0 h 120"/>
                <a:gd name="T4" fmla="*/ 0 w 99"/>
                <a:gd name="T5" fmla="*/ 60 h 120"/>
                <a:gd name="T6" fmla="*/ 59 w 99"/>
                <a:gd name="T7" fmla="*/ 119 h 120"/>
                <a:gd name="T8" fmla="*/ 98 w 99"/>
                <a:gd name="T9" fmla="*/ 60 h 120"/>
                <a:gd name="T10" fmla="*/ 5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1"/>
                    <a:pt x="0" y="60"/>
                  </a:cubicBezTo>
                  <a:cubicBezTo>
                    <a:pt x="0" y="79"/>
                    <a:pt x="19" y="119"/>
                    <a:pt x="59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4" name="Freeform 1615">
              <a:extLst>
                <a:ext uri="{FF2B5EF4-FFF2-40B4-BE49-F238E27FC236}">
                  <a16:creationId xmlns:a16="http://schemas.microsoft.com/office/drawing/2014/main" id="{2C64C4C8-39D5-CE47-98B0-7812593C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9143549"/>
              <a:ext cx="120106" cy="120106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59" y="119"/>
                  </a:cubicBezTo>
                  <a:cubicBezTo>
                    <a:pt x="79" y="119"/>
                    <a:pt x="118" y="79"/>
                    <a:pt x="118" y="60"/>
                  </a:cubicBezTo>
                  <a:cubicBezTo>
                    <a:pt x="11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" name="Freeform 1616">
              <a:extLst>
                <a:ext uri="{FF2B5EF4-FFF2-40B4-BE49-F238E27FC236}">
                  <a16:creationId xmlns:a16="http://schemas.microsoft.com/office/drawing/2014/main" id="{2B622713-6D62-D840-BFEB-1481CCBD0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9143549"/>
              <a:ext cx="97865" cy="120106"/>
            </a:xfrm>
            <a:custGeom>
              <a:avLst/>
              <a:gdLst>
                <a:gd name="T0" fmla="*/ 39 w 99"/>
                <a:gd name="T1" fmla="*/ 0 h 120"/>
                <a:gd name="T2" fmla="*/ 39 w 99"/>
                <a:gd name="T3" fmla="*/ 0 h 120"/>
                <a:gd name="T4" fmla="*/ 0 w 99"/>
                <a:gd name="T5" fmla="*/ 60 h 120"/>
                <a:gd name="T6" fmla="*/ 39 w 99"/>
                <a:gd name="T7" fmla="*/ 119 h 120"/>
                <a:gd name="T8" fmla="*/ 98 w 99"/>
                <a:gd name="T9" fmla="*/ 60 h 120"/>
                <a:gd name="T10" fmla="*/ 39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39" y="119"/>
                  </a:cubicBezTo>
                  <a:cubicBezTo>
                    <a:pt x="79" y="119"/>
                    <a:pt x="98" y="79"/>
                    <a:pt x="98" y="60"/>
                  </a:cubicBezTo>
                  <a:cubicBezTo>
                    <a:pt x="98" y="21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6" name="Freeform 1617">
              <a:extLst>
                <a:ext uri="{FF2B5EF4-FFF2-40B4-BE49-F238E27FC236}">
                  <a16:creationId xmlns:a16="http://schemas.microsoft.com/office/drawing/2014/main" id="{DBB40352-F552-3B41-97EE-61E84A91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9143549"/>
              <a:ext cx="97865" cy="120106"/>
            </a:xfrm>
            <a:custGeom>
              <a:avLst/>
              <a:gdLst>
                <a:gd name="T0" fmla="*/ 58 w 99"/>
                <a:gd name="T1" fmla="*/ 0 h 120"/>
                <a:gd name="T2" fmla="*/ 58 w 99"/>
                <a:gd name="T3" fmla="*/ 0 h 120"/>
                <a:gd name="T4" fmla="*/ 0 w 99"/>
                <a:gd name="T5" fmla="*/ 60 h 120"/>
                <a:gd name="T6" fmla="*/ 58 w 99"/>
                <a:gd name="T7" fmla="*/ 119 h 120"/>
                <a:gd name="T8" fmla="*/ 98 w 99"/>
                <a:gd name="T9" fmla="*/ 60 h 120"/>
                <a:gd name="T10" fmla="*/ 58 w 9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2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1"/>
                    <a:pt x="0" y="60"/>
                  </a:cubicBezTo>
                  <a:cubicBezTo>
                    <a:pt x="0" y="79"/>
                    <a:pt x="19" y="119"/>
                    <a:pt x="58" y="119"/>
                  </a:cubicBezTo>
                  <a:cubicBezTo>
                    <a:pt x="78" y="119"/>
                    <a:pt x="98" y="79"/>
                    <a:pt x="98" y="60"/>
                  </a:cubicBezTo>
                  <a:cubicBezTo>
                    <a:pt x="98" y="21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7" name="Freeform 1618">
              <a:extLst>
                <a:ext uri="{FF2B5EF4-FFF2-40B4-BE49-F238E27FC236}">
                  <a16:creationId xmlns:a16="http://schemas.microsoft.com/office/drawing/2014/main" id="{B305D1EA-7930-2A40-8426-B99D4BD0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9143549"/>
              <a:ext cx="120106" cy="120106"/>
            </a:xfrm>
            <a:custGeom>
              <a:avLst/>
              <a:gdLst>
                <a:gd name="T0" fmla="*/ 59 w 119"/>
                <a:gd name="T1" fmla="*/ 0 h 120"/>
                <a:gd name="T2" fmla="*/ 59 w 119"/>
                <a:gd name="T3" fmla="*/ 0 h 120"/>
                <a:gd name="T4" fmla="*/ 0 w 119"/>
                <a:gd name="T5" fmla="*/ 60 h 120"/>
                <a:gd name="T6" fmla="*/ 59 w 119"/>
                <a:gd name="T7" fmla="*/ 119 h 120"/>
                <a:gd name="T8" fmla="*/ 118 w 119"/>
                <a:gd name="T9" fmla="*/ 60 h 120"/>
                <a:gd name="T10" fmla="*/ 59 w 119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1"/>
                    <a:pt x="0" y="60"/>
                  </a:cubicBezTo>
                  <a:cubicBezTo>
                    <a:pt x="0" y="79"/>
                    <a:pt x="39" y="119"/>
                    <a:pt x="59" y="119"/>
                  </a:cubicBezTo>
                  <a:cubicBezTo>
                    <a:pt x="78" y="119"/>
                    <a:pt x="118" y="79"/>
                    <a:pt x="118" y="60"/>
                  </a:cubicBezTo>
                  <a:cubicBezTo>
                    <a:pt x="11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" name="Freeform 1619">
              <a:extLst>
                <a:ext uri="{FF2B5EF4-FFF2-40B4-BE49-F238E27FC236}">
                  <a16:creationId xmlns:a16="http://schemas.microsoft.com/office/drawing/2014/main" id="{97C03429-5F9A-3342-84FA-E54635141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9143549"/>
              <a:ext cx="102315" cy="120106"/>
            </a:xfrm>
            <a:custGeom>
              <a:avLst/>
              <a:gdLst>
                <a:gd name="T0" fmla="*/ 39 w 100"/>
                <a:gd name="T1" fmla="*/ 0 h 120"/>
                <a:gd name="T2" fmla="*/ 39 w 100"/>
                <a:gd name="T3" fmla="*/ 0 h 120"/>
                <a:gd name="T4" fmla="*/ 0 w 100"/>
                <a:gd name="T5" fmla="*/ 60 h 120"/>
                <a:gd name="T6" fmla="*/ 39 w 100"/>
                <a:gd name="T7" fmla="*/ 119 h 120"/>
                <a:gd name="T8" fmla="*/ 99 w 100"/>
                <a:gd name="T9" fmla="*/ 60 h 120"/>
                <a:gd name="T10" fmla="*/ 39 w 100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1"/>
                    <a:pt x="0" y="60"/>
                  </a:cubicBezTo>
                  <a:cubicBezTo>
                    <a:pt x="0" y="79"/>
                    <a:pt x="20" y="119"/>
                    <a:pt x="39" y="119"/>
                  </a:cubicBezTo>
                  <a:cubicBezTo>
                    <a:pt x="78" y="119"/>
                    <a:pt x="99" y="79"/>
                    <a:pt x="99" y="60"/>
                  </a:cubicBezTo>
                  <a:cubicBezTo>
                    <a:pt x="99" y="21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9" name="Freeform 1620">
              <a:extLst>
                <a:ext uri="{FF2B5EF4-FFF2-40B4-BE49-F238E27FC236}">
                  <a16:creationId xmlns:a16="http://schemas.microsoft.com/office/drawing/2014/main" id="{4887A80F-13E9-3D44-85A9-4CDD9C2F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463" y="9303691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1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1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0" name="Freeform 1621">
              <a:extLst>
                <a:ext uri="{FF2B5EF4-FFF2-40B4-BE49-F238E27FC236}">
                  <a16:creationId xmlns:a16="http://schemas.microsoft.com/office/drawing/2014/main" id="{28768EF4-A45D-AA4A-AB14-E8DFAE14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9303691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1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1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1" name="Freeform 1622">
              <a:extLst>
                <a:ext uri="{FF2B5EF4-FFF2-40B4-BE49-F238E27FC236}">
                  <a16:creationId xmlns:a16="http://schemas.microsoft.com/office/drawing/2014/main" id="{3847C337-ADD9-F842-8949-F5336F2C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9303691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" name="Freeform 1623">
              <a:extLst>
                <a:ext uri="{FF2B5EF4-FFF2-40B4-BE49-F238E27FC236}">
                  <a16:creationId xmlns:a16="http://schemas.microsoft.com/office/drawing/2014/main" id="{9A44FCF0-DADE-254F-AF56-013E9C4A3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9303691"/>
              <a:ext cx="120108" cy="102312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1"/>
                    <a:pt x="0" y="40"/>
                  </a:cubicBezTo>
                  <a:cubicBezTo>
                    <a:pt x="0" y="79"/>
                    <a:pt x="39" y="99"/>
                    <a:pt x="58" y="99"/>
                  </a:cubicBezTo>
                  <a:cubicBezTo>
                    <a:pt x="98" y="99"/>
                    <a:pt x="117" y="79"/>
                    <a:pt x="117" y="40"/>
                  </a:cubicBezTo>
                  <a:cubicBezTo>
                    <a:pt x="117" y="21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3" name="Freeform 1624">
              <a:extLst>
                <a:ext uri="{FF2B5EF4-FFF2-40B4-BE49-F238E27FC236}">
                  <a16:creationId xmlns:a16="http://schemas.microsoft.com/office/drawing/2014/main" id="{8C3F13F3-1F76-914C-B353-C3504623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9303691"/>
              <a:ext cx="97865" cy="102312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40 h 100"/>
                <a:gd name="T6" fmla="*/ 58 w 99"/>
                <a:gd name="T7" fmla="*/ 99 h 100"/>
                <a:gd name="T8" fmla="*/ 98 w 99"/>
                <a:gd name="T9" fmla="*/ 40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1"/>
                    <a:pt x="0" y="40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1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4" name="Freeform 1625">
              <a:extLst>
                <a:ext uri="{FF2B5EF4-FFF2-40B4-BE49-F238E27FC236}">
                  <a16:creationId xmlns:a16="http://schemas.microsoft.com/office/drawing/2014/main" id="{5EBEE12F-9ABF-9048-98C0-04A99687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9303691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5" name="Freeform 1626">
              <a:extLst>
                <a:ext uri="{FF2B5EF4-FFF2-40B4-BE49-F238E27FC236}">
                  <a16:creationId xmlns:a16="http://schemas.microsoft.com/office/drawing/2014/main" id="{99AEB6A2-3AD2-264C-9992-F8FEE17A5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9303691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1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" name="Freeform 1627">
              <a:extLst>
                <a:ext uri="{FF2B5EF4-FFF2-40B4-BE49-F238E27FC236}">
                  <a16:creationId xmlns:a16="http://schemas.microsoft.com/office/drawing/2014/main" id="{7F6574AF-2FE2-6B43-99F9-1215C4AD3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8046" y="9303691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7" name="Freeform 1628">
              <a:extLst>
                <a:ext uri="{FF2B5EF4-FFF2-40B4-BE49-F238E27FC236}">
                  <a16:creationId xmlns:a16="http://schemas.microsoft.com/office/drawing/2014/main" id="{29F9FEFE-706A-A94D-A35B-4EA7E8D5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9303691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1"/>
                    <a:pt x="0" y="40"/>
                  </a:cubicBezTo>
                  <a:cubicBezTo>
                    <a:pt x="0" y="79"/>
                    <a:pt x="19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1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" name="Freeform 1629">
              <a:extLst>
                <a:ext uri="{FF2B5EF4-FFF2-40B4-BE49-F238E27FC236}">
                  <a16:creationId xmlns:a16="http://schemas.microsoft.com/office/drawing/2014/main" id="{425700DB-F6AE-8D4A-A648-1E97AD2D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9303691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" name="Freeform 1630">
              <a:extLst>
                <a:ext uri="{FF2B5EF4-FFF2-40B4-BE49-F238E27FC236}">
                  <a16:creationId xmlns:a16="http://schemas.microsoft.com/office/drawing/2014/main" id="{1481C93D-9943-C143-81A2-5ABD02C3C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9303691"/>
              <a:ext cx="102315" cy="102312"/>
            </a:xfrm>
            <a:custGeom>
              <a:avLst/>
              <a:gdLst>
                <a:gd name="T0" fmla="*/ 59 w 100"/>
                <a:gd name="T1" fmla="*/ 0 h 100"/>
                <a:gd name="T2" fmla="*/ 59 w 100"/>
                <a:gd name="T3" fmla="*/ 0 h 100"/>
                <a:gd name="T4" fmla="*/ 0 w 100"/>
                <a:gd name="T5" fmla="*/ 40 h 100"/>
                <a:gd name="T6" fmla="*/ 59 w 100"/>
                <a:gd name="T7" fmla="*/ 99 h 100"/>
                <a:gd name="T8" fmla="*/ 99 w 100"/>
                <a:gd name="T9" fmla="*/ 40 h 100"/>
                <a:gd name="T10" fmla="*/ 5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" name="Freeform 1631">
              <a:extLst>
                <a:ext uri="{FF2B5EF4-FFF2-40B4-BE49-F238E27FC236}">
                  <a16:creationId xmlns:a16="http://schemas.microsoft.com/office/drawing/2014/main" id="{A7C564C6-3BA3-3B49-9975-D1382EEC8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9303691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1"/>
                    <a:pt x="0" y="40"/>
                  </a:cubicBezTo>
                  <a:cubicBezTo>
                    <a:pt x="0" y="79"/>
                    <a:pt x="40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" name="Freeform 1632">
              <a:extLst>
                <a:ext uri="{FF2B5EF4-FFF2-40B4-BE49-F238E27FC236}">
                  <a16:creationId xmlns:a16="http://schemas.microsoft.com/office/drawing/2014/main" id="{5B1930B8-2681-6042-A49E-11B694764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9303691"/>
              <a:ext cx="97865" cy="102312"/>
            </a:xfrm>
            <a:custGeom>
              <a:avLst/>
              <a:gdLst>
                <a:gd name="T0" fmla="*/ 40 w 99"/>
                <a:gd name="T1" fmla="*/ 0 h 100"/>
                <a:gd name="T2" fmla="*/ 40 w 99"/>
                <a:gd name="T3" fmla="*/ 0 h 100"/>
                <a:gd name="T4" fmla="*/ 0 w 99"/>
                <a:gd name="T5" fmla="*/ 40 h 100"/>
                <a:gd name="T6" fmla="*/ 40 w 99"/>
                <a:gd name="T7" fmla="*/ 99 h 100"/>
                <a:gd name="T8" fmla="*/ 98 w 99"/>
                <a:gd name="T9" fmla="*/ 40 h 100"/>
                <a:gd name="T10" fmla="*/ 40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1"/>
                    <a:pt x="0" y="40"/>
                  </a:cubicBezTo>
                  <a:cubicBezTo>
                    <a:pt x="0" y="79"/>
                    <a:pt x="19" y="99"/>
                    <a:pt x="40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1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" name="Freeform 1633">
              <a:extLst>
                <a:ext uri="{FF2B5EF4-FFF2-40B4-BE49-F238E27FC236}">
                  <a16:creationId xmlns:a16="http://schemas.microsoft.com/office/drawing/2014/main" id="{2FC0E98F-6E54-CB4A-8083-8144CD68C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9303691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1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" name="Freeform 1634">
              <a:extLst>
                <a:ext uri="{FF2B5EF4-FFF2-40B4-BE49-F238E27FC236}">
                  <a16:creationId xmlns:a16="http://schemas.microsoft.com/office/drawing/2014/main" id="{0C343667-855B-3449-92C7-34D49C9CA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9303691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1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1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" name="Freeform 1635">
              <a:extLst>
                <a:ext uri="{FF2B5EF4-FFF2-40B4-BE49-F238E27FC236}">
                  <a16:creationId xmlns:a16="http://schemas.microsoft.com/office/drawing/2014/main" id="{679ABA21-24C8-7942-851B-7587605B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9303691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1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" name="Freeform 1636">
              <a:extLst>
                <a:ext uri="{FF2B5EF4-FFF2-40B4-BE49-F238E27FC236}">
                  <a16:creationId xmlns:a16="http://schemas.microsoft.com/office/drawing/2014/main" id="{3F04EBD1-774B-1A45-B06B-A54E0CA5B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9303691"/>
              <a:ext cx="102315" cy="102312"/>
            </a:xfrm>
            <a:custGeom>
              <a:avLst/>
              <a:gdLst>
                <a:gd name="T0" fmla="*/ 59 w 100"/>
                <a:gd name="T1" fmla="*/ 0 h 100"/>
                <a:gd name="T2" fmla="*/ 59 w 100"/>
                <a:gd name="T3" fmla="*/ 0 h 100"/>
                <a:gd name="T4" fmla="*/ 0 w 100"/>
                <a:gd name="T5" fmla="*/ 40 h 100"/>
                <a:gd name="T6" fmla="*/ 59 w 100"/>
                <a:gd name="T7" fmla="*/ 99 h 100"/>
                <a:gd name="T8" fmla="*/ 99 w 100"/>
                <a:gd name="T9" fmla="*/ 40 h 100"/>
                <a:gd name="T10" fmla="*/ 5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" name="Freeform 1637">
              <a:extLst>
                <a:ext uri="{FF2B5EF4-FFF2-40B4-BE49-F238E27FC236}">
                  <a16:creationId xmlns:a16="http://schemas.microsoft.com/office/drawing/2014/main" id="{1D69BB44-1F38-6A4A-87AE-0CA59FE44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9303691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" name="Freeform 1638">
              <a:extLst>
                <a:ext uri="{FF2B5EF4-FFF2-40B4-BE49-F238E27FC236}">
                  <a16:creationId xmlns:a16="http://schemas.microsoft.com/office/drawing/2014/main" id="{050DDBB0-9CF1-A64D-B936-BEF33D23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9303691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" name="Freeform 1639">
              <a:extLst>
                <a:ext uri="{FF2B5EF4-FFF2-40B4-BE49-F238E27FC236}">
                  <a16:creationId xmlns:a16="http://schemas.microsoft.com/office/drawing/2014/main" id="{111AAE90-4D84-3E4D-9C29-723C3444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9303691"/>
              <a:ext cx="102315" cy="102312"/>
            </a:xfrm>
            <a:custGeom>
              <a:avLst/>
              <a:gdLst>
                <a:gd name="T0" fmla="*/ 40 w 100"/>
                <a:gd name="T1" fmla="*/ 0 h 100"/>
                <a:gd name="T2" fmla="*/ 40 w 100"/>
                <a:gd name="T3" fmla="*/ 0 h 100"/>
                <a:gd name="T4" fmla="*/ 0 w 100"/>
                <a:gd name="T5" fmla="*/ 40 h 100"/>
                <a:gd name="T6" fmla="*/ 40 w 100"/>
                <a:gd name="T7" fmla="*/ 99 h 100"/>
                <a:gd name="T8" fmla="*/ 99 w 100"/>
                <a:gd name="T9" fmla="*/ 40 h 100"/>
                <a:gd name="T10" fmla="*/ 40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1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" name="Freeform 1640">
              <a:extLst>
                <a:ext uri="{FF2B5EF4-FFF2-40B4-BE49-F238E27FC236}">
                  <a16:creationId xmlns:a16="http://schemas.microsoft.com/office/drawing/2014/main" id="{7BC0F911-E8EB-0D4E-A906-50A262E0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9303691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1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" name="Freeform 1641">
              <a:extLst>
                <a:ext uri="{FF2B5EF4-FFF2-40B4-BE49-F238E27FC236}">
                  <a16:creationId xmlns:a16="http://schemas.microsoft.com/office/drawing/2014/main" id="{B5FC4CD3-23DF-DD49-B844-8FF0D5E6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9303691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1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" name="Freeform 1642">
              <a:extLst>
                <a:ext uri="{FF2B5EF4-FFF2-40B4-BE49-F238E27FC236}">
                  <a16:creationId xmlns:a16="http://schemas.microsoft.com/office/drawing/2014/main" id="{8AADA35A-E35E-E346-B762-0DC326091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9303691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1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" name="Freeform 1643">
              <a:extLst>
                <a:ext uri="{FF2B5EF4-FFF2-40B4-BE49-F238E27FC236}">
                  <a16:creationId xmlns:a16="http://schemas.microsoft.com/office/drawing/2014/main" id="{3121DC8C-33DF-7C44-BC80-BE283F448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9303691"/>
              <a:ext cx="97865" cy="102312"/>
            </a:xfrm>
            <a:custGeom>
              <a:avLst/>
              <a:gdLst>
                <a:gd name="T0" fmla="*/ 58 w 99"/>
                <a:gd name="T1" fmla="*/ 0 h 100"/>
                <a:gd name="T2" fmla="*/ 58 w 99"/>
                <a:gd name="T3" fmla="*/ 0 h 100"/>
                <a:gd name="T4" fmla="*/ 0 w 99"/>
                <a:gd name="T5" fmla="*/ 40 h 100"/>
                <a:gd name="T6" fmla="*/ 58 w 99"/>
                <a:gd name="T7" fmla="*/ 99 h 100"/>
                <a:gd name="T8" fmla="*/ 98 w 99"/>
                <a:gd name="T9" fmla="*/ 40 h 100"/>
                <a:gd name="T10" fmla="*/ 58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1"/>
                    <a:pt x="0" y="40"/>
                  </a:cubicBezTo>
                  <a:cubicBezTo>
                    <a:pt x="0" y="79"/>
                    <a:pt x="19" y="99"/>
                    <a:pt x="58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1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" name="Freeform 1644">
              <a:extLst>
                <a:ext uri="{FF2B5EF4-FFF2-40B4-BE49-F238E27FC236}">
                  <a16:creationId xmlns:a16="http://schemas.microsoft.com/office/drawing/2014/main" id="{BDD88BA9-2EDC-7B40-9844-A87A9C1F7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9303691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1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78" y="99"/>
                    <a:pt x="118" y="79"/>
                    <a:pt x="118" y="40"/>
                  </a:cubicBezTo>
                  <a:cubicBezTo>
                    <a:pt x="118" y="21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" name="Freeform 1645">
              <a:extLst>
                <a:ext uri="{FF2B5EF4-FFF2-40B4-BE49-F238E27FC236}">
                  <a16:creationId xmlns:a16="http://schemas.microsoft.com/office/drawing/2014/main" id="{3B45B8B4-7428-8D4A-9A60-99DE31890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062" y="9303691"/>
              <a:ext cx="102315" cy="102312"/>
            </a:xfrm>
            <a:custGeom>
              <a:avLst/>
              <a:gdLst>
                <a:gd name="T0" fmla="*/ 39 w 100"/>
                <a:gd name="T1" fmla="*/ 0 h 100"/>
                <a:gd name="T2" fmla="*/ 39 w 100"/>
                <a:gd name="T3" fmla="*/ 0 h 100"/>
                <a:gd name="T4" fmla="*/ 0 w 100"/>
                <a:gd name="T5" fmla="*/ 40 h 100"/>
                <a:gd name="T6" fmla="*/ 39 w 100"/>
                <a:gd name="T7" fmla="*/ 99 h 100"/>
                <a:gd name="T8" fmla="*/ 99 w 100"/>
                <a:gd name="T9" fmla="*/ 40 h 100"/>
                <a:gd name="T10" fmla="*/ 3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1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9" y="79"/>
                    <a:pt x="99" y="40"/>
                  </a:cubicBezTo>
                  <a:cubicBezTo>
                    <a:pt x="99" y="21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" name="Freeform 1646">
              <a:extLst>
                <a:ext uri="{FF2B5EF4-FFF2-40B4-BE49-F238E27FC236}">
                  <a16:creationId xmlns:a16="http://schemas.microsoft.com/office/drawing/2014/main" id="{A9BB2924-8367-2244-B8C0-514AF12D7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944159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" name="Freeform 1647">
              <a:extLst>
                <a:ext uri="{FF2B5EF4-FFF2-40B4-BE49-F238E27FC236}">
                  <a16:creationId xmlns:a16="http://schemas.microsoft.com/office/drawing/2014/main" id="{88D70195-290F-044B-A863-91A1172F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944159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" name="Freeform 1648">
              <a:extLst>
                <a:ext uri="{FF2B5EF4-FFF2-40B4-BE49-F238E27FC236}">
                  <a16:creationId xmlns:a16="http://schemas.microsoft.com/office/drawing/2014/main" id="{085B4D2F-AC74-AB4B-B136-20C82F7E8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9441591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" name="Freeform 1649">
              <a:extLst>
                <a:ext uri="{FF2B5EF4-FFF2-40B4-BE49-F238E27FC236}">
                  <a16:creationId xmlns:a16="http://schemas.microsoft.com/office/drawing/2014/main" id="{81708647-B134-6D45-8A77-CAC8500E7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9441591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" name="Freeform 1650">
              <a:extLst>
                <a:ext uri="{FF2B5EF4-FFF2-40B4-BE49-F238E27FC236}">
                  <a16:creationId xmlns:a16="http://schemas.microsoft.com/office/drawing/2014/main" id="{C395CB68-7E9B-B544-A3E7-3B503286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944159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" name="Freeform 1651">
              <a:extLst>
                <a:ext uri="{FF2B5EF4-FFF2-40B4-BE49-F238E27FC236}">
                  <a16:creationId xmlns:a16="http://schemas.microsoft.com/office/drawing/2014/main" id="{4B7FD71F-5328-D043-BE5B-A084C79BA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944159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" name="Freeform 1652">
              <a:extLst>
                <a:ext uri="{FF2B5EF4-FFF2-40B4-BE49-F238E27FC236}">
                  <a16:creationId xmlns:a16="http://schemas.microsoft.com/office/drawing/2014/main" id="{13F44DD4-D930-1146-AFB2-D9A575A8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944159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" name="Freeform 1653">
              <a:extLst>
                <a:ext uri="{FF2B5EF4-FFF2-40B4-BE49-F238E27FC236}">
                  <a16:creationId xmlns:a16="http://schemas.microsoft.com/office/drawing/2014/main" id="{1C6E0DDD-2215-8A42-9F50-44CA39BF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944159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" name="Freeform 1654">
              <a:extLst>
                <a:ext uri="{FF2B5EF4-FFF2-40B4-BE49-F238E27FC236}">
                  <a16:creationId xmlns:a16="http://schemas.microsoft.com/office/drawing/2014/main" id="{B5660CD2-8819-4D41-83E6-A969E386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944159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4" name="Freeform 1655">
              <a:extLst>
                <a:ext uri="{FF2B5EF4-FFF2-40B4-BE49-F238E27FC236}">
                  <a16:creationId xmlns:a16="http://schemas.microsoft.com/office/drawing/2014/main" id="{A9EE7689-24A1-C041-ABA7-D9F22203F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9441591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5" name="Freeform 1656">
              <a:extLst>
                <a:ext uri="{FF2B5EF4-FFF2-40B4-BE49-F238E27FC236}">
                  <a16:creationId xmlns:a16="http://schemas.microsoft.com/office/drawing/2014/main" id="{4AEEAE77-345F-6E45-AAE4-4E24CFB3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944159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6" name="Freeform 1657">
              <a:extLst>
                <a:ext uri="{FF2B5EF4-FFF2-40B4-BE49-F238E27FC236}">
                  <a16:creationId xmlns:a16="http://schemas.microsoft.com/office/drawing/2014/main" id="{EE5A613C-742D-274F-8330-9FD9BD543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9441591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7" name="Freeform 1658">
              <a:extLst>
                <a:ext uri="{FF2B5EF4-FFF2-40B4-BE49-F238E27FC236}">
                  <a16:creationId xmlns:a16="http://schemas.microsoft.com/office/drawing/2014/main" id="{CCF55600-1667-BE4B-973C-087FDA853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944159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" name="Freeform 1659">
              <a:extLst>
                <a:ext uri="{FF2B5EF4-FFF2-40B4-BE49-F238E27FC236}">
                  <a16:creationId xmlns:a16="http://schemas.microsoft.com/office/drawing/2014/main" id="{B7ADBFAE-DDC4-2A4B-B206-D5449998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944159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" name="Freeform 1660">
              <a:extLst>
                <a:ext uri="{FF2B5EF4-FFF2-40B4-BE49-F238E27FC236}">
                  <a16:creationId xmlns:a16="http://schemas.microsoft.com/office/drawing/2014/main" id="{FF1A7D6B-C2B9-1D46-8170-E077D39B8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944159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0" name="Freeform 1661">
              <a:extLst>
                <a:ext uri="{FF2B5EF4-FFF2-40B4-BE49-F238E27FC236}">
                  <a16:creationId xmlns:a16="http://schemas.microsoft.com/office/drawing/2014/main" id="{84BADA7B-269B-8F45-B3EE-1D5E7941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9441591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" name="Freeform 1662">
              <a:extLst>
                <a:ext uri="{FF2B5EF4-FFF2-40B4-BE49-F238E27FC236}">
                  <a16:creationId xmlns:a16="http://schemas.microsoft.com/office/drawing/2014/main" id="{AAC2293C-2CBF-B743-AF98-0FD44A2BD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944159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2" name="Freeform 1663">
              <a:extLst>
                <a:ext uri="{FF2B5EF4-FFF2-40B4-BE49-F238E27FC236}">
                  <a16:creationId xmlns:a16="http://schemas.microsoft.com/office/drawing/2014/main" id="{48C898FC-C4D4-5E47-A391-51C27E2D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944159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" name="Freeform 1664">
              <a:extLst>
                <a:ext uri="{FF2B5EF4-FFF2-40B4-BE49-F238E27FC236}">
                  <a16:creationId xmlns:a16="http://schemas.microsoft.com/office/drawing/2014/main" id="{15F0A46B-AA0D-D042-B87A-CBFC7045B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944159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4" name="Freeform 1665">
              <a:extLst>
                <a:ext uri="{FF2B5EF4-FFF2-40B4-BE49-F238E27FC236}">
                  <a16:creationId xmlns:a16="http://schemas.microsoft.com/office/drawing/2014/main" id="{23D4B550-727A-0E4D-9119-0A82014F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9441591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5" name="Freeform 1666">
              <a:extLst>
                <a:ext uri="{FF2B5EF4-FFF2-40B4-BE49-F238E27FC236}">
                  <a16:creationId xmlns:a16="http://schemas.microsoft.com/office/drawing/2014/main" id="{C20CBF97-1767-B543-9639-204856A35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9441591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6" name="Freeform 1667">
              <a:extLst>
                <a:ext uri="{FF2B5EF4-FFF2-40B4-BE49-F238E27FC236}">
                  <a16:creationId xmlns:a16="http://schemas.microsoft.com/office/drawing/2014/main" id="{01A9200C-434C-7249-8C9F-0D2220B36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944159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7" name="Freeform 1668">
              <a:extLst>
                <a:ext uri="{FF2B5EF4-FFF2-40B4-BE49-F238E27FC236}">
                  <a16:creationId xmlns:a16="http://schemas.microsoft.com/office/drawing/2014/main" id="{DB04C029-29FD-3049-94DA-61891CAF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9441591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8" name="Freeform 1669">
              <a:extLst>
                <a:ext uri="{FF2B5EF4-FFF2-40B4-BE49-F238E27FC236}">
                  <a16:creationId xmlns:a16="http://schemas.microsoft.com/office/drawing/2014/main" id="{D8826A39-A7CF-B548-838D-AB7FD63A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9441591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" name="Freeform 1670">
              <a:extLst>
                <a:ext uri="{FF2B5EF4-FFF2-40B4-BE49-F238E27FC236}">
                  <a16:creationId xmlns:a16="http://schemas.microsoft.com/office/drawing/2014/main" id="{02434267-1C50-844D-A043-CD47DA36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5369" y="9441591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" name="Freeform 1671">
              <a:extLst>
                <a:ext uri="{FF2B5EF4-FFF2-40B4-BE49-F238E27FC236}">
                  <a16:creationId xmlns:a16="http://schemas.microsoft.com/office/drawing/2014/main" id="{743E3627-4ECF-EA4D-9AA8-57FE07BF1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0605" y="9579493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1" name="Freeform 1672">
              <a:extLst>
                <a:ext uri="{FF2B5EF4-FFF2-40B4-BE49-F238E27FC236}">
                  <a16:creationId xmlns:a16="http://schemas.microsoft.com/office/drawing/2014/main" id="{6ECF714C-55A3-7647-803A-514B31F2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9579493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2" name="Freeform 1673">
              <a:extLst>
                <a:ext uri="{FF2B5EF4-FFF2-40B4-BE49-F238E27FC236}">
                  <a16:creationId xmlns:a16="http://schemas.microsoft.com/office/drawing/2014/main" id="{45393AA0-5330-D444-BEC4-7D4DF1FF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9579493"/>
              <a:ext cx="120108" cy="120106"/>
            </a:xfrm>
            <a:custGeom>
              <a:avLst/>
              <a:gdLst>
                <a:gd name="T0" fmla="*/ 58 w 118"/>
                <a:gd name="T1" fmla="*/ 0 h 118"/>
                <a:gd name="T2" fmla="*/ 58 w 118"/>
                <a:gd name="T3" fmla="*/ 0 h 118"/>
                <a:gd name="T4" fmla="*/ 0 w 118"/>
                <a:gd name="T5" fmla="*/ 59 h 118"/>
                <a:gd name="T6" fmla="*/ 58 w 118"/>
                <a:gd name="T7" fmla="*/ 117 h 118"/>
                <a:gd name="T8" fmla="*/ 117 w 118"/>
                <a:gd name="T9" fmla="*/ 59 h 118"/>
                <a:gd name="T10" fmla="*/ 58 w 1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117"/>
                    <a:pt x="58" y="117"/>
                  </a:cubicBezTo>
                  <a:cubicBezTo>
                    <a:pt x="98" y="117"/>
                    <a:pt x="117" y="78"/>
                    <a:pt x="117" y="5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Freeform 1674">
              <a:extLst>
                <a:ext uri="{FF2B5EF4-FFF2-40B4-BE49-F238E27FC236}">
                  <a16:creationId xmlns:a16="http://schemas.microsoft.com/office/drawing/2014/main" id="{7E32A3A3-8BE5-164A-A288-71145DEF5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9579493"/>
              <a:ext cx="97865" cy="120106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1675">
              <a:extLst>
                <a:ext uri="{FF2B5EF4-FFF2-40B4-BE49-F238E27FC236}">
                  <a16:creationId xmlns:a16="http://schemas.microsoft.com/office/drawing/2014/main" id="{87E6D675-D94F-804E-BE17-501128BDA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9579493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8" y="117"/>
                    <a:pt x="118" y="78"/>
                    <a:pt x="118" y="5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5" name="Freeform 1676">
              <a:extLst>
                <a:ext uri="{FF2B5EF4-FFF2-40B4-BE49-F238E27FC236}">
                  <a16:creationId xmlns:a16="http://schemas.microsoft.com/office/drawing/2014/main" id="{4A1D2975-B941-9841-85C0-9BD0C3072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9579493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1677">
              <a:extLst>
                <a:ext uri="{FF2B5EF4-FFF2-40B4-BE49-F238E27FC236}">
                  <a16:creationId xmlns:a16="http://schemas.microsoft.com/office/drawing/2014/main" id="{F99479DC-7B0D-AA44-952B-D0E6F8B6B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6088" y="9579493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117"/>
                    <a:pt x="3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7" name="Freeform 1678">
              <a:extLst>
                <a:ext uri="{FF2B5EF4-FFF2-40B4-BE49-F238E27FC236}">
                  <a16:creationId xmlns:a16="http://schemas.microsoft.com/office/drawing/2014/main" id="{74B6A67F-F49E-054F-A12D-24BAEE327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3990" y="9579493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8" name="Freeform 1679">
              <a:extLst>
                <a:ext uri="{FF2B5EF4-FFF2-40B4-BE49-F238E27FC236}">
                  <a16:creationId xmlns:a16="http://schemas.microsoft.com/office/drawing/2014/main" id="{AD52DBE6-68C9-F347-9E9E-D320F2A2C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9579493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" name="Freeform 1680">
              <a:extLst>
                <a:ext uri="{FF2B5EF4-FFF2-40B4-BE49-F238E27FC236}">
                  <a16:creationId xmlns:a16="http://schemas.microsoft.com/office/drawing/2014/main" id="{28A59292-A4B7-5C40-A7A3-384DFC93C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9579493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" name="Freeform 1681">
              <a:extLst>
                <a:ext uri="{FF2B5EF4-FFF2-40B4-BE49-F238E27FC236}">
                  <a16:creationId xmlns:a16="http://schemas.microsoft.com/office/drawing/2014/main" id="{DF7B5AB9-54EA-A944-9F8A-34C04BDA7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9579493"/>
              <a:ext cx="102315" cy="120106"/>
            </a:xfrm>
            <a:custGeom>
              <a:avLst/>
              <a:gdLst>
                <a:gd name="T0" fmla="*/ 59 w 100"/>
                <a:gd name="T1" fmla="*/ 0 h 118"/>
                <a:gd name="T2" fmla="*/ 59 w 100"/>
                <a:gd name="T3" fmla="*/ 0 h 118"/>
                <a:gd name="T4" fmla="*/ 0 w 100"/>
                <a:gd name="T5" fmla="*/ 59 h 118"/>
                <a:gd name="T6" fmla="*/ 59 w 100"/>
                <a:gd name="T7" fmla="*/ 117 h 118"/>
                <a:gd name="T8" fmla="*/ 99 w 100"/>
                <a:gd name="T9" fmla="*/ 59 h 118"/>
                <a:gd name="T10" fmla="*/ 5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1" name="Freeform 1682">
              <a:extLst>
                <a:ext uri="{FF2B5EF4-FFF2-40B4-BE49-F238E27FC236}">
                  <a16:creationId xmlns:a16="http://schemas.microsoft.com/office/drawing/2014/main" id="{EF9C8BB6-73FE-0C4D-A40E-53C94170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9579493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59"/>
                  </a:cubicBezTo>
                  <a:cubicBezTo>
                    <a:pt x="0" y="78"/>
                    <a:pt x="40" y="117"/>
                    <a:pt x="59" y="117"/>
                  </a:cubicBezTo>
                  <a:cubicBezTo>
                    <a:pt x="78" y="117"/>
                    <a:pt x="118" y="78"/>
                    <a:pt x="118" y="5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2" name="Freeform 1683">
              <a:extLst>
                <a:ext uri="{FF2B5EF4-FFF2-40B4-BE49-F238E27FC236}">
                  <a16:creationId xmlns:a16="http://schemas.microsoft.com/office/drawing/2014/main" id="{707A39F7-64F9-BE4A-97B0-03DA3195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9579493"/>
              <a:ext cx="97865" cy="120106"/>
            </a:xfrm>
            <a:custGeom>
              <a:avLst/>
              <a:gdLst>
                <a:gd name="T0" fmla="*/ 40 w 99"/>
                <a:gd name="T1" fmla="*/ 0 h 118"/>
                <a:gd name="T2" fmla="*/ 40 w 99"/>
                <a:gd name="T3" fmla="*/ 0 h 118"/>
                <a:gd name="T4" fmla="*/ 0 w 99"/>
                <a:gd name="T5" fmla="*/ 59 h 118"/>
                <a:gd name="T6" fmla="*/ 40 w 99"/>
                <a:gd name="T7" fmla="*/ 117 h 118"/>
                <a:gd name="T8" fmla="*/ 98 w 99"/>
                <a:gd name="T9" fmla="*/ 59 h 118"/>
                <a:gd name="T10" fmla="*/ 40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117"/>
                    <a:pt x="40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3" name="Freeform 1684">
              <a:extLst>
                <a:ext uri="{FF2B5EF4-FFF2-40B4-BE49-F238E27FC236}">
                  <a16:creationId xmlns:a16="http://schemas.microsoft.com/office/drawing/2014/main" id="{4233E9B1-6C80-C549-9475-3F62243C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9579493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" name="Freeform 1685">
              <a:extLst>
                <a:ext uri="{FF2B5EF4-FFF2-40B4-BE49-F238E27FC236}">
                  <a16:creationId xmlns:a16="http://schemas.microsoft.com/office/drawing/2014/main" id="{2F83324A-DAC7-2043-B9DA-514C1FFC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9579493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" name="Freeform 1686">
              <a:extLst>
                <a:ext uri="{FF2B5EF4-FFF2-40B4-BE49-F238E27FC236}">
                  <a16:creationId xmlns:a16="http://schemas.microsoft.com/office/drawing/2014/main" id="{87ACE4E7-A692-BB4A-A6E4-CE7F7E5F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9579493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6" name="Freeform 1687">
              <a:extLst>
                <a:ext uri="{FF2B5EF4-FFF2-40B4-BE49-F238E27FC236}">
                  <a16:creationId xmlns:a16="http://schemas.microsoft.com/office/drawing/2014/main" id="{D77D050F-F719-CD43-BBEB-4C347CF1E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9579493"/>
              <a:ext cx="102315" cy="120106"/>
            </a:xfrm>
            <a:custGeom>
              <a:avLst/>
              <a:gdLst>
                <a:gd name="T0" fmla="*/ 59 w 100"/>
                <a:gd name="T1" fmla="*/ 0 h 118"/>
                <a:gd name="T2" fmla="*/ 59 w 100"/>
                <a:gd name="T3" fmla="*/ 0 h 118"/>
                <a:gd name="T4" fmla="*/ 0 w 100"/>
                <a:gd name="T5" fmla="*/ 59 h 118"/>
                <a:gd name="T6" fmla="*/ 59 w 100"/>
                <a:gd name="T7" fmla="*/ 117 h 118"/>
                <a:gd name="T8" fmla="*/ 99 w 100"/>
                <a:gd name="T9" fmla="*/ 59 h 118"/>
                <a:gd name="T10" fmla="*/ 59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" name="Freeform 1688">
              <a:extLst>
                <a:ext uri="{FF2B5EF4-FFF2-40B4-BE49-F238E27FC236}">
                  <a16:creationId xmlns:a16="http://schemas.microsoft.com/office/drawing/2014/main" id="{A04E9AC3-405C-A846-AFCC-718CA2DC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9579493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117"/>
                    <a:pt x="59" y="117"/>
                  </a:cubicBezTo>
                  <a:cubicBezTo>
                    <a:pt x="98" y="117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8" name="Freeform 1689">
              <a:extLst>
                <a:ext uri="{FF2B5EF4-FFF2-40B4-BE49-F238E27FC236}">
                  <a16:creationId xmlns:a16="http://schemas.microsoft.com/office/drawing/2014/main" id="{0B786AD1-0152-1049-84E7-916FF463C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9579493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" name="Freeform 1690">
              <a:extLst>
                <a:ext uri="{FF2B5EF4-FFF2-40B4-BE49-F238E27FC236}">
                  <a16:creationId xmlns:a16="http://schemas.microsoft.com/office/drawing/2014/main" id="{42ECBEB7-4776-5341-A620-169E93C6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9579493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" name="Freeform 1691">
              <a:extLst>
                <a:ext uri="{FF2B5EF4-FFF2-40B4-BE49-F238E27FC236}">
                  <a16:creationId xmlns:a16="http://schemas.microsoft.com/office/drawing/2014/main" id="{D8D4A562-837E-2744-A352-F134B911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9579493"/>
              <a:ext cx="102315" cy="120106"/>
            </a:xfrm>
            <a:custGeom>
              <a:avLst/>
              <a:gdLst>
                <a:gd name="T0" fmla="*/ 40 w 100"/>
                <a:gd name="T1" fmla="*/ 0 h 118"/>
                <a:gd name="T2" fmla="*/ 40 w 100"/>
                <a:gd name="T3" fmla="*/ 0 h 118"/>
                <a:gd name="T4" fmla="*/ 0 w 100"/>
                <a:gd name="T5" fmla="*/ 59 h 118"/>
                <a:gd name="T6" fmla="*/ 40 w 100"/>
                <a:gd name="T7" fmla="*/ 117 h 118"/>
                <a:gd name="T8" fmla="*/ 99 w 100"/>
                <a:gd name="T9" fmla="*/ 59 h 118"/>
                <a:gd name="T10" fmla="*/ 40 w 100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8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40" y="117"/>
                  </a:cubicBezTo>
                  <a:cubicBezTo>
                    <a:pt x="79" y="117"/>
                    <a:pt x="99" y="78"/>
                    <a:pt x="99" y="5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" name="Freeform 1692">
              <a:extLst>
                <a:ext uri="{FF2B5EF4-FFF2-40B4-BE49-F238E27FC236}">
                  <a16:creationId xmlns:a16="http://schemas.microsoft.com/office/drawing/2014/main" id="{A5EA4C40-8BD3-DC48-A649-25E576DC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9579493"/>
              <a:ext cx="97865" cy="120106"/>
            </a:xfrm>
            <a:custGeom>
              <a:avLst/>
              <a:gdLst>
                <a:gd name="T0" fmla="*/ 59 w 99"/>
                <a:gd name="T1" fmla="*/ 0 h 118"/>
                <a:gd name="T2" fmla="*/ 59 w 99"/>
                <a:gd name="T3" fmla="*/ 0 h 118"/>
                <a:gd name="T4" fmla="*/ 0 w 99"/>
                <a:gd name="T5" fmla="*/ 59 h 118"/>
                <a:gd name="T6" fmla="*/ 59 w 99"/>
                <a:gd name="T7" fmla="*/ 117 h 118"/>
                <a:gd name="T8" fmla="*/ 98 w 99"/>
                <a:gd name="T9" fmla="*/ 59 h 118"/>
                <a:gd name="T10" fmla="*/ 5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117"/>
                    <a:pt x="59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2" name="Freeform 1693">
              <a:extLst>
                <a:ext uri="{FF2B5EF4-FFF2-40B4-BE49-F238E27FC236}">
                  <a16:creationId xmlns:a16="http://schemas.microsoft.com/office/drawing/2014/main" id="{AAAD082C-BDE9-3A4E-8309-F3DE1327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9579493"/>
              <a:ext cx="120106" cy="120106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9 h 118"/>
                <a:gd name="T6" fmla="*/ 59 w 119"/>
                <a:gd name="T7" fmla="*/ 117 h 118"/>
                <a:gd name="T8" fmla="*/ 118 w 119"/>
                <a:gd name="T9" fmla="*/ 59 h 118"/>
                <a:gd name="T10" fmla="*/ 59 w 11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59" y="117"/>
                  </a:cubicBezTo>
                  <a:cubicBezTo>
                    <a:pt x="79" y="117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3" name="Freeform 1694">
              <a:extLst>
                <a:ext uri="{FF2B5EF4-FFF2-40B4-BE49-F238E27FC236}">
                  <a16:creationId xmlns:a16="http://schemas.microsoft.com/office/drawing/2014/main" id="{9A6A147A-87C2-B946-A5F1-970AD78EE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9579493"/>
              <a:ext cx="97865" cy="120106"/>
            </a:xfrm>
            <a:custGeom>
              <a:avLst/>
              <a:gdLst>
                <a:gd name="T0" fmla="*/ 39 w 99"/>
                <a:gd name="T1" fmla="*/ 0 h 118"/>
                <a:gd name="T2" fmla="*/ 39 w 99"/>
                <a:gd name="T3" fmla="*/ 0 h 118"/>
                <a:gd name="T4" fmla="*/ 0 w 99"/>
                <a:gd name="T5" fmla="*/ 59 h 118"/>
                <a:gd name="T6" fmla="*/ 39 w 99"/>
                <a:gd name="T7" fmla="*/ 117 h 118"/>
                <a:gd name="T8" fmla="*/ 98 w 99"/>
                <a:gd name="T9" fmla="*/ 59 h 118"/>
                <a:gd name="T10" fmla="*/ 39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117"/>
                    <a:pt x="39" y="117"/>
                  </a:cubicBezTo>
                  <a:cubicBezTo>
                    <a:pt x="79" y="117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4" name="Freeform 1695">
              <a:extLst>
                <a:ext uri="{FF2B5EF4-FFF2-40B4-BE49-F238E27FC236}">
                  <a16:creationId xmlns:a16="http://schemas.microsoft.com/office/drawing/2014/main" id="{C2F29102-C137-8346-8511-723DBFDFC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7467" y="9579493"/>
              <a:ext cx="97865" cy="120106"/>
            </a:xfrm>
            <a:custGeom>
              <a:avLst/>
              <a:gdLst>
                <a:gd name="T0" fmla="*/ 58 w 99"/>
                <a:gd name="T1" fmla="*/ 0 h 118"/>
                <a:gd name="T2" fmla="*/ 58 w 99"/>
                <a:gd name="T3" fmla="*/ 0 h 118"/>
                <a:gd name="T4" fmla="*/ 0 w 99"/>
                <a:gd name="T5" fmla="*/ 59 h 118"/>
                <a:gd name="T6" fmla="*/ 58 w 99"/>
                <a:gd name="T7" fmla="*/ 117 h 118"/>
                <a:gd name="T8" fmla="*/ 98 w 99"/>
                <a:gd name="T9" fmla="*/ 59 h 118"/>
                <a:gd name="T10" fmla="*/ 58 w 99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8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117"/>
                    <a:pt x="58" y="117"/>
                  </a:cubicBezTo>
                  <a:cubicBezTo>
                    <a:pt x="78" y="117"/>
                    <a:pt x="98" y="78"/>
                    <a:pt x="98" y="5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5" name="Freeform 1696">
              <a:extLst>
                <a:ext uri="{FF2B5EF4-FFF2-40B4-BE49-F238E27FC236}">
                  <a16:creationId xmlns:a16="http://schemas.microsoft.com/office/drawing/2014/main" id="{7ACCCC6E-5569-6141-9172-5D851481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973963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6" name="Freeform 1697">
              <a:extLst>
                <a:ext uri="{FF2B5EF4-FFF2-40B4-BE49-F238E27FC236}">
                  <a16:creationId xmlns:a16="http://schemas.microsoft.com/office/drawing/2014/main" id="{0B459DAF-A598-F24E-949C-91C978DCE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9739635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39 h 99"/>
                <a:gd name="T6" fmla="*/ 58 w 118"/>
                <a:gd name="T7" fmla="*/ 98 h 99"/>
                <a:gd name="T8" fmla="*/ 117 w 118"/>
                <a:gd name="T9" fmla="*/ 3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8" y="98"/>
                  </a:cubicBezTo>
                  <a:cubicBezTo>
                    <a:pt x="98" y="98"/>
                    <a:pt x="117" y="78"/>
                    <a:pt x="117" y="39"/>
                  </a:cubicBezTo>
                  <a:cubicBezTo>
                    <a:pt x="117" y="19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7" name="Freeform 1698">
              <a:extLst>
                <a:ext uri="{FF2B5EF4-FFF2-40B4-BE49-F238E27FC236}">
                  <a16:creationId xmlns:a16="http://schemas.microsoft.com/office/drawing/2014/main" id="{6E8A5429-BDB0-194C-B016-92E3176C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9739635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8" name="Freeform 1699">
              <a:extLst>
                <a:ext uri="{FF2B5EF4-FFF2-40B4-BE49-F238E27FC236}">
                  <a16:creationId xmlns:a16="http://schemas.microsoft.com/office/drawing/2014/main" id="{7F26216B-A12B-7443-ABDF-E2137287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973963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9" name="Freeform 1700">
              <a:extLst>
                <a:ext uri="{FF2B5EF4-FFF2-40B4-BE49-F238E27FC236}">
                  <a16:creationId xmlns:a16="http://schemas.microsoft.com/office/drawing/2014/main" id="{C252A568-FE5B-3A40-B697-7C7E575A5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44" y="973963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" name="Freeform 1701">
              <a:extLst>
                <a:ext uri="{FF2B5EF4-FFF2-40B4-BE49-F238E27FC236}">
                  <a16:creationId xmlns:a16="http://schemas.microsoft.com/office/drawing/2014/main" id="{26F90C95-838B-A64E-AD25-8B3927275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973963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1" name="Freeform 1702">
              <a:extLst>
                <a:ext uri="{FF2B5EF4-FFF2-40B4-BE49-F238E27FC236}">
                  <a16:creationId xmlns:a16="http://schemas.microsoft.com/office/drawing/2014/main" id="{D9A745B6-B992-FB41-BDF5-833F6CDE9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973963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" name="Freeform 1703">
              <a:extLst>
                <a:ext uri="{FF2B5EF4-FFF2-40B4-BE49-F238E27FC236}">
                  <a16:creationId xmlns:a16="http://schemas.microsoft.com/office/drawing/2014/main" id="{1F164343-ACD0-FD44-9DB9-729F24E8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9739635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3" name="Freeform 1704">
              <a:extLst>
                <a:ext uri="{FF2B5EF4-FFF2-40B4-BE49-F238E27FC236}">
                  <a16:creationId xmlns:a16="http://schemas.microsoft.com/office/drawing/2014/main" id="{E66CD6A3-233D-9647-B3CF-1E780F8D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973963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19"/>
                    <a:pt x="0" y="39"/>
                  </a:cubicBezTo>
                  <a:cubicBezTo>
                    <a:pt x="0" y="78"/>
                    <a:pt x="40" y="98"/>
                    <a:pt x="59" y="98"/>
                  </a:cubicBezTo>
                  <a:cubicBezTo>
                    <a:pt x="78" y="98"/>
                    <a:pt x="118" y="78"/>
                    <a:pt x="118" y="39"/>
                  </a:cubicBezTo>
                  <a:cubicBezTo>
                    <a:pt x="11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4" name="Freeform 1705">
              <a:extLst>
                <a:ext uri="{FF2B5EF4-FFF2-40B4-BE49-F238E27FC236}">
                  <a16:creationId xmlns:a16="http://schemas.microsoft.com/office/drawing/2014/main" id="{35806906-82EE-3848-92EF-66FA6B2D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9739635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39 h 99"/>
                <a:gd name="T6" fmla="*/ 40 w 99"/>
                <a:gd name="T7" fmla="*/ 98 h 99"/>
                <a:gd name="T8" fmla="*/ 98 w 99"/>
                <a:gd name="T9" fmla="*/ 3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40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5" name="Freeform 1706">
              <a:extLst>
                <a:ext uri="{FF2B5EF4-FFF2-40B4-BE49-F238E27FC236}">
                  <a16:creationId xmlns:a16="http://schemas.microsoft.com/office/drawing/2014/main" id="{05AA1F58-A0A8-CC42-9EE9-5343C73C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973963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6" name="Freeform 1707">
              <a:extLst>
                <a:ext uri="{FF2B5EF4-FFF2-40B4-BE49-F238E27FC236}">
                  <a16:creationId xmlns:a16="http://schemas.microsoft.com/office/drawing/2014/main" id="{EDF7A10A-9988-9C43-9080-8EE155069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973963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7" name="Freeform 1708">
              <a:extLst>
                <a:ext uri="{FF2B5EF4-FFF2-40B4-BE49-F238E27FC236}">
                  <a16:creationId xmlns:a16="http://schemas.microsoft.com/office/drawing/2014/main" id="{A14B9CB8-79CD-A44B-B26C-D9D883FC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973963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8" name="Freeform 1709">
              <a:extLst>
                <a:ext uri="{FF2B5EF4-FFF2-40B4-BE49-F238E27FC236}">
                  <a16:creationId xmlns:a16="http://schemas.microsoft.com/office/drawing/2014/main" id="{8165154F-CDA1-7A47-A28C-58EA6AB34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9739635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9" name="Freeform 1710">
              <a:extLst>
                <a:ext uri="{FF2B5EF4-FFF2-40B4-BE49-F238E27FC236}">
                  <a16:creationId xmlns:a16="http://schemas.microsoft.com/office/drawing/2014/main" id="{4CE646B5-C4A8-FF4A-8D0A-FD6BE03A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973963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" name="Freeform 1711">
              <a:extLst>
                <a:ext uri="{FF2B5EF4-FFF2-40B4-BE49-F238E27FC236}">
                  <a16:creationId xmlns:a16="http://schemas.microsoft.com/office/drawing/2014/main" id="{A6F36F70-F866-7742-B58A-5595C0EBF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973963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3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" name="Freeform 1712">
              <a:extLst>
                <a:ext uri="{FF2B5EF4-FFF2-40B4-BE49-F238E27FC236}">
                  <a16:creationId xmlns:a16="http://schemas.microsoft.com/office/drawing/2014/main" id="{B3E3498D-97D9-D843-965A-391979C9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973963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2" name="Freeform 1713">
              <a:extLst>
                <a:ext uri="{FF2B5EF4-FFF2-40B4-BE49-F238E27FC236}">
                  <a16:creationId xmlns:a16="http://schemas.microsoft.com/office/drawing/2014/main" id="{62DC21EA-6E34-BE4F-A3E1-42A7FC88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973963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3" name="Freeform 1714">
              <a:extLst>
                <a:ext uri="{FF2B5EF4-FFF2-40B4-BE49-F238E27FC236}">
                  <a16:creationId xmlns:a16="http://schemas.microsoft.com/office/drawing/2014/main" id="{FDC4C00B-791F-8044-B7A9-693D04477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9739635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39 h 99"/>
                <a:gd name="T6" fmla="*/ 40 w 100"/>
                <a:gd name="T7" fmla="*/ 98 h 99"/>
                <a:gd name="T8" fmla="*/ 99 w 100"/>
                <a:gd name="T9" fmla="*/ 3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3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4" name="Freeform 1715">
              <a:extLst>
                <a:ext uri="{FF2B5EF4-FFF2-40B4-BE49-F238E27FC236}">
                  <a16:creationId xmlns:a16="http://schemas.microsoft.com/office/drawing/2014/main" id="{2CA05E53-EFF4-EF41-89DF-5289EFC33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9739635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3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5" name="Freeform 1716">
              <a:extLst>
                <a:ext uri="{FF2B5EF4-FFF2-40B4-BE49-F238E27FC236}">
                  <a16:creationId xmlns:a16="http://schemas.microsoft.com/office/drawing/2014/main" id="{0BF98DD9-9392-A840-8048-32C5850E8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9739635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3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6" name="Freeform 1717">
              <a:extLst>
                <a:ext uri="{FF2B5EF4-FFF2-40B4-BE49-F238E27FC236}">
                  <a16:creationId xmlns:a16="http://schemas.microsoft.com/office/drawing/2014/main" id="{DB7E4AD3-04DB-884D-A680-EF4CC5D2B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9739635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39 h 99"/>
                <a:gd name="T6" fmla="*/ 39 w 99"/>
                <a:gd name="T7" fmla="*/ 98 h 99"/>
                <a:gd name="T8" fmla="*/ 98 w 99"/>
                <a:gd name="T9" fmla="*/ 3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3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7" name="Freeform 1718">
              <a:extLst>
                <a:ext uri="{FF2B5EF4-FFF2-40B4-BE49-F238E27FC236}">
                  <a16:creationId xmlns:a16="http://schemas.microsoft.com/office/drawing/2014/main" id="{0A89198E-0835-1A43-BA7D-398645242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987753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8" name="Freeform 1719">
              <a:extLst>
                <a:ext uri="{FF2B5EF4-FFF2-40B4-BE49-F238E27FC236}">
                  <a16:creationId xmlns:a16="http://schemas.microsoft.com/office/drawing/2014/main" id="{E70E489F-096D-FE4D-8668-20ACECA6B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9877534"/>
              <a:ext cx="120108" cy="97865"/>
            </a:xfrm>
            <a:custGeom>
              <a:avLst/>
              <a:gdLst>
                <a:gd name="T0" fmla="*/ 58 w 118"/>
                <a:gd name="T1" fmla="*/ 0 h 99"/>
                <a:gd name="T2" fmla="*/ 58 w 118"/>
                <a:gd name="T3" fmla="*/ 0 h 99"/>
                <a:gd name="T4" fmla="*/ 0 w 118"/>
                <a:gd name="T5" fmla="*/ 59 h 99"/>
                <a:gd name="T6" fmla="*/ 58 w 118"/>
                <a:gd name="T7" fmla="*/ 98 h 99"/>
                <a:gd name="T8" fmla="*/ 117 w 118"/>
                <a:gd name="T9" fmla="*/ 59 h 99"/>
                <a:gd name="T10" fmla="*/ 58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8" y="98"/>
                  </a:cubicBezTo>
                  <a:cubicBezTo>
                    <a:pt x="98" y="9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9" name="Freeform 1720">
              <a:extLst>
                <a:ext uri="{FF2B5EF4-FFF2-40B4-BE49-F238E27FC236}">
                  <a16:creationId xmlns:a16="http://schemas.microsoft.com/office/drawing/2014/main" id="{154DF76F-E57A-4C42-BA35-2E617C2A6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9877534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9 h 99"/>
                <a:gd name="T6" fmla="*/ 58 w 99"/>
                <a:gd name="T7" fmla="*/ 98 h 99"/>
                <a:gd name="T8" fmla="*/ 98 w 99"/>
                <a:gd name="T9" fmla="*/ 5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" name="Freeform 1721">
              <a:extLst>
                <a:ext uri="{FF2B5EF4-FFF2-40B4-BE49-F238E27FC236}">
                  <a16:creationId xmlns:a16="http://schemas.microsoft.com/office/drawing/2014/main" id="{44AD74B6-617F-534F-9CAD-3363DA5FB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987753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1" name="Freeform 1722">
              <a:extLst>
                <a:ext uri="{FF2B5EF4-FFF2-40B4-BE49-F238E27FC236}">
                  <a16:creationId xmlns:a16="http://schemas.microsoft.com/office/drawing/2014/main" id="{9BC77C05-E3B8-E34D-A3CE-46FF962E7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987753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2" name="Freeform 1723">
              <a:extLst>
                <a:ext uri="{FF2B5EF4-FFF2-40B4-BE49-F238E27FC236}">
                  <a16:creationId xmlns:a16="http://schemas.microsoft.com/office/drawing/2014/main" id="{8778C071-FC85-1D4A-9704-2C502D54C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987753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3" name="Freeform 1724">
              <a:extLst>
                <a:ext uri="{FF2B5EF4-FFF2-40B4-BE49-F238E27FC236}">
                  <a16:creationId xmlns:a16="http://schemas.microsoft.com/office/drawing/2014/main" id="{E17555CF-FAC9-5B43-9408-646803211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9877534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4" name="Freeform 1725">
              <a:extLst>
                <a:ext uri="{FF2B5EF4-FFF2-40B4-BE49-F238E27FC236}">
                  <a16:creationId xmlns:a16="http://schemas.microsoft.com/office/drawing/2014/main" id="{F2FE7EC8-DC55-BE4B-8AB7-2DBCAB0C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97" y="987753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40" y="0"/>
                    <a:pt x="0" y="20"/>
                    <a:pt x="0" y="59"/>
                  </a:cubicBezTo>
                  <a:cubicBezTo>
                    <a:pt x="0" y="79"/>
                    <a:pt x="40" y="98"/>
                    <a:pt x="59" y="98"/>
                  </a:cubicBezTo>
                  <a:cubicBezTo>
                    <a:pt x="78" y="9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5" name="Freeform 1726">
              <a:extLst>
                <a:ext uri="{FF2B5EF4-FFF2-40B4-BE49-F238E27FC236}">
                  <a16:creationId xmlns:a16="http://schemas.microsoft.com/office/drawing/2014/main" id="{2243499D-1D42-F145-B5B1-08E3FD8B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290" y="9877534"/>
              <a:ext cx="97865" cy="97865"/>
            </a:xfrm>
            <a:custGeom>
              <a:avLst/>
              <a:gdLst>
                <a:gd name="T0" fmla="*/ 40 w 99"/>
                <a:gd name="T1" fmla="*/ 0 h 99"/>
                <a:gd name="T2" fmla="*/ 40 w 99"/>
                <a:gd name="T3" fmla="*/ 0 h 99"/>
                <a:gd name="T4" fmla="*/ 0 w 99"/>
                <a:gd name="T5" fmla="*/ 59 h 99"/>
                <a:gd name="T6" fmla="*/ 40 w 99"/>
                <a:gd name="T7" fmla="*/ 98 h 99"/>
                <a:gd name="T8" fmla="*/ 98 w 99"/>
                <a:gd name="T9" fmla="*/ 59 h 99"/>
                <a:gd name="T10" fmla="*/ 40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40" y="0"/>
                  </a:moveTo>
                  <a:lnTo>
                    <a:pt x="40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40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6" name="Freeform 1727">
              <a:extLst>
                <a:ext uri="{FF2B5EF4-FFF2-40B4-BE49-F238E27FC236}">
                  <a16:creationId xmlns:a16="http://schemas.microsoft.com/office/drawing/2014/main" id="{ECEE3B0A-342E-304E-90FA-60C74E78F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987753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7" name="Freeform 1728">
              <a:extLst>
                <a:ext uri="{FF2B5EF4-FFF2-40B4-BE49-F238E27FC236}">
                  <a16:creationId xmlns:a16="http://schemas.microsoft.com/office/drawing/2014/main" id="{BAF1BDC5-5FE3-364F-94EF-88D82BC9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987753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8" name="Freeform 1729">
              <a:extLst>
                <a:ext uri="{FF2B5EF4-FFF2-40B4-BE49-F238E27FC236}">
                  <a16:creationId xmlns:a16="http://schemas.microsoft.com/office/drawing/2014/main" id="{8321005E-E136-F649-BD33-9DEAC04A1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987753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9" name="Freeform 1730">
              <a:extLst>
                <a:ext uri="{FF2B5EF4-FFF2-40B4-BE49-F238E27FC236}">
                  <a16:creationId xmlns:a16="http://schemas.microsoft.com/office/drawing/2014/main" id="{7620A45D-CEE8-1548-8408-203573440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9877534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" name="Freeform 1731">
              <a:extLst>
                <a:ext uri="{FF2B5EF4-FFF2-40B4-BE49-F238E27FC236}">
                  <a16:creationId xmlns:a16="http://schemas.microsoft.com/office/drawing/2014/main" id="{4F0A04F4-4483-B84E-87D1-E4BEAD75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987753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" name="Freeform 1732">
              <a:extLst>
                <a:ext uri="{FF2B5EF4-FFF2-40B4-BE49-F238E27FC236}">
                  <a16:creationId xmlns:a16="http://schemas.microsoft.com/office/drawing/2014/main" id="{E3CB2186-EB9D-3142-9A1C-DFB693F8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987753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3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" name="Freeform 1733">
              <a:extLst>
                <a:ext uri="{FF2B5EF4-FFF2-40B4-BE49-F238E27FC236}">
                  <a16:creationId xmlns:a16="http://schemas.microsoft.com/office/drawing/2014/main" id="{A7F6744B-1BA2-BC4F-9958-28B765CA8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987753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1734">
              <a:extLst>
                <a:ext uri="{FF2B5EF4-FFF2-40B4-BE49-F238E27FC236}">
                  <a16:creationId xmlns:a16="http://schemas.microsoft.com/office/drawing/2014/main" id="{AC5D42A2-8BD9-D742-A552-5044273D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987753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" name="Freeform 1735">
              <a:extLst>
                <a:ext uri="{FF2B5EF4-FFF2-40B4-BE49-F238E27FC236}">
                  <a16:creationId xmlns:a16="http://schemas.microsoft.com/office/drawing/2014/main" id="{E6F4A4CD-0D1A-E248-85CF-F393C61C5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9877534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40" y="98"/>
                  </a:cubicBezTo>
                  <a:cubicBezTo>
                    <a:pt x="79" y="9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" name="Freeform 1736">
              <a:extLst>
                <a:ext uri="{FF2B5EF4-FFF2-40B4-BE49-F238E27FC236}">
                  <a16:creationId xmlns:a16="http://schemas.microsoft.com/office/drawing/2014/main" id="{89C013C4-E190-C04E-8AF7-1F1D5275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9877534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98"/>
                    <a:pt x="59" y="98"/>
                  </a:cubicBezTo>
                  <a:cubicBezTo>
                    <a:pt x="78" y="9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" name="Freeform 1737">
              <a:extLst>
                <a:ext uri="{FF2B5EF4-FFF2-40B4-BE49-F238E27FC236}">
                  <a16:creationId xmlns:a16="http://schemas.microsoft.com/office/drawing/2014/main" id="{1A452B5D-77A3-164E-97C0-017DD237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9877534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" name="Freeform 1738">
              <a:extLst>
                <a:ext uri="{FF2B5EF4-FFF2-40B4-BE49-F238E27FC236}">
                  <a16:creationId xmlns:a16="http://schemas.microsoft.com/office/drawing/2014/main" id="{E4628195-9AC2-374C-9CA2-A9B1F288B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5118" y="9877534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3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" name="Freeform 1739">
              <a:extLst>
                <a:ext uri="{FF2B5EF4-FFF2-40B4-BE49-F238E27FC236}">
                  <a16:creationId xmlns:a16="http://schemas.microsoft.com/office/drawing/2014/main" id="{3BF9BECD-355B-3C4A-9E14-68F52FA9B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10015436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1740">
              <a:extLst>
                <a:ext uri="{FF2B5EF4-FFF2-40B4-BE49-F238E27FC236}">
                  <a16:creationId xmlns:a16="http://schemas.microsoft.com/office/drawing/2014/main" id="{A7EC87B7-B256-EC45-B1FB-FE5BD25C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10015436"/>
              <a:ext cx="120108" cy="120106"/>
            </a:xfrm>
            <a:custGeom>
              <a:avLst/>
              <a:gdLst>
                <a:gd name="T0" fmla="*/ 58 w 118"/>
                <a:gd name="T1" fmla="*/ 0 h 119"/>
                <a:gd name="T2" fmla="*/ 58 w 118"/>
                <a:gd name="T3" fmla="*/ 0 h 119"/>
                <a:gd name="T4" fmla="*/ 0 w 118"/>
                <a:gd name="T5" fmla="*/ 59 h 119"/>
                <a:gd name="T6" fmla="*/ 58 w 118"/>
                <a:gd name="T7" fmla="*/ 118 h 119"/>
                <a:gd name="T8" fmla="*/ 117 w 118"/>
                <a:gd name="T9" fmla="*/ 59 h 119"/>
                <a:gd name="T10" fmla="*/ 58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118"/>
                    <a:pt x="58" y="118"/>
                  </a:cubicBezTo>
                  <a:cubicBezTo>
                    <a:pt x="98" y="118"/>
                    <a:pt x="117" y="79"/>
                    <a:pt x="117" y="59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" name="Freeform 1741">
              <a:extLst>
                <a:ext uri="{FF2B5EF4-FFF2-40B4-BE49-F238E27FC236}">
                  <a16:creationId xmlns:a16="http://schemas.microsoft.com/office/drawing/2014/main" id="{AD45E735-7758-9A47-9EC2-18986C45B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549" y="10015436"/>
              <a:ext cx="97865" cy="120106"/>
            </a:xfrm>
            <a:custGeom>
              <a:avLst/>
              <a:gdLst>
                <a:gd name="T0" fmla="*/ 58 w 99"/>
                <a:gd name="T1" fmla="*/ 0 h 119"/>
                <a:gd name="T2" fmla="*/ 58 w 99"/>
                <a:gd name="T3" fmla="*/ 0 h 119"/>
                <a:gd name="T4" fmla="*/ 0 w 99"/>
                <a:gd name="T5" fmla="*/ 59 h 119"/>
                <a:gd name="T6" fmla="*/ 58 w 99"/>
                <a:gd name="T7" fmla="*/ 118 h 119"/>
                <a:gd name="T8" fmla="*/ 98 w 99"/>
                <a:gd name="T9" fmla="*/ 59 h 119"/>
                <a:gd name="T10" fmla="*/ 58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118"/>
                    <a:pt x="58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" name="Freeform 1742">
              <a:extLst>
                <a:ext uri="{FF2B5EF4-FFF2-40B4-BE49-F238E27FC236}">
                  <a16:creationId xmlns:a16="http://schemas.microsoft.com/office/drawing/2014/main" id="{8C9DEC6A-C7B7-3A49-84B9-E2B689FA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4451" y="10015436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8" y="11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" name="Freeform 1743">
              <a:extLst>
                <a:ext uri="{FF2B5EF4-FFF2-40B4-BE49-F238E27FC236}">
                  <a16:creationId xmlns:a16="http://schemas.microsoft.com/office/drawing/2014/main" id="{716CCCE5-010F-1644-9A0E-617DC250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10015436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39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" name="Freeform 1744">
              <a:extLst>
                <a:ext uri="{FF2B5EF4-FFF2-40B4-BE49-F238E27FC236}">
                  <a16:creationId xmlns:a16="http://schemas.microsoft.com/office/drawing/2014/main" id="{838DEBE1-3A1C-9D48-A206-17E582176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653" y="10015436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" name="Freeform 1745">
              <a:extLst>
                <a:ext uri="{FF2B5EF4-FFF2-40B4-BE49-F238E27FC236}">
                  <a16:creationId xmlns:a16="http://schemas.microsoft.com/office/drawing/2014/main" id="{AA9F20B8-EA4A-D54E-B639-E0DB0B7EC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7695" y="10015436"/>
              <a:ext cx="102315" cy="120106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1746">
              <a:extLst>
                <a:ext uri="{FF2B5EF4-FFF2-40B4-BE49-F238E27FC236}">
                  <a16:creationId xmlns:a16="http://schemas.microsoft.com/office/drawing/2014/main" id="{08E4CA94-9AED-C047-9A53-6EEE7390D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639" y="10015436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118"/>
                    <a:pt x="59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" name="Freeform 1747">
              <a:extLst>
                <a:ext uri="{FF2B5EF4-FFF2-40B4-BE49-F238E27FC236}">
                  <a16:creationId xmlns:a16="http://schemas.microsoft.com/office/drawing/2014/main" id="{FB93DBBF-7541-B243-A754-A599A2F72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10015436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118"/>
                    <a:pt x="59" y="118"/>
                  </a:cubicBezTo>
                  <a:cubicBezTo>
                    <a:pt x="98" y="11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7" name="Freeform 1748">
              <a:extLst>
                <a:ext uri="{FF2B5EF4-FFF2-40B4-BE49-F238E27FC236}">
                  <a16:creationId xmlns:a16="http://schemas.microsoft.com/office/drawing/2014/main" id="{52DBD727-F7AC-6D4C-AC11-7EAF96509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10015436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39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" name="Freeform 1749">
              <a:extLst>
                <a:ext uri="{FF2B5EF4-FFF2-40B4-BE49-F238E27FC236}">
                  <a16:creationId xmlns:a16="http://schemas.microsoft.com/office/drawing/2014/main" id="{528783D1-D87D-E647-9C89-31849E7D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10015436"/>
              <a:ext cx="102315" cy="120106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" name="Freeform 1750">
              <a:extLst>
                <a:ext uri="{FF2B5EF4-FFF2-40B4-BE49-F238E27FC236}">
                  <a16:creationId xmlns:a16="http://schemas.microsoft.com/office/drawing/2014/main" id="{681F96A9-0F29-E248-8EED-B9C90B20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10015436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118"/>
                    <a:pt x="59" y="118"/>
                  </a:cubicBezTo>
                  <a:cubicBezTo>
                    <a:pt x="98" y="11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" name="Freeform 1751">
              <a:extLst>
                <a:ext uri="{FF2B5EF4-FFF2-40B4-BE49-F238E27FC236}">
                  <a16:creationId xmlns:a16="http://schemas.microsoft.com/office/drawing/2014/main" id="{E929C1FD-E03E-064E-9682-1864EBD6B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3177" y="10015436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118"/>
                    <a:pt x="39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1752">
              <a:extLst>
                <a:ext uri="{FF2B5EF4-FFF2-40B4-BE49-F238E27FC236}">
                  <a16:creationId xmlns:a16="http://schemas.microsoft.com/office/drawing/2014/main" id="{23638E1C-3794-F54E-9939-25CFACB7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10015436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" name="Freeform 1753">
              <a:extLst>
                <a:ext uri="{FF2B5EF4-FFF2-40B4-BE49-F238E27FC236}">
                  <a16:creationId xmlns:a16="http://schemas.microsoft.com/office/drawing/2014/main" id="{7F0A6581-1E27-E74B-B747-D22030A4F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10015436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" name="Freeform 1754">
              <a:extLst>
                <a:ext uri="{FF2B5EF4-FFF2-40B4-BE49-F238E27FC236}">
                  <a16:creationId xmlns:a16="http://schemas.microsoft.com/office/drawing/2014/main" id="{B4FEB171-4E41-E84F-9D96-D28463A8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10015436"/>
              <a:ext cx="102315" cy="120106"/>
            </a:xfrm>
            <a:custGeom>
              <a:avLst/>
              <a:gdLst>
                <a:gd name="T0" fmla="*/ 40 w 100"/>
                <a:gd name="T1" fmla="*/ 0 h 119"/>
                <a:gd name="T2" fmla="*/ 40 w 100"/>
                <a:gd name="T3" fmla="*/ 0 h 119"/>
                <a:gd name="T4" fmla="*/ 0 w 100"/>
                <a:gd name="T5" fmla="*/ 59 h 119"/>
                <a:gd name="T6" fmla="*/ 40 w 100"/>
                <a:gd name="T7" fmla="*/ 118 h 119"/>
                <a:gd name="T8" fmla="*/ 99 w 100"/>
                <a:gd name="T9" fmla="*/ 59 h 119"/>
                <a:gd name="T10" fmla="*/ 40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40" y="118"/>
                  </a:cubicBezTo>
                  <a:cubicBezTo>
                    <a:pt x="79" y="118"/>
                    <a:pt x="99" y="79"/>
                    <a:pt x="99" y="59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4" name="Freeform 1755">
              <a:extLst>
                <a:ext uri="{FF2B5EF4-FFF2-40B4-BE49-F238E27FC236}">
                  <a16:creationId xmlns:a16="http://schemas.microsoft.com/office/drawing/2014/main" id="{94F2594F-FDFB-9F4B-A23D-E97CEEDDF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10015436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9"/>
                    <a:pt x="19" y="118"/>
                    <a:pt x="59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5" name="Freeform 1756">
              <a:extLst>
                <a:ext uri="{FF2B5EF4-FFF2-40B4-BE49-F238E27FC236}">
                  <a16:creationId xmlns:a16="http://schemas.microsoft.com/office/drawing/2014/main" id="{B605421F-DE1C-C44A-A6D9-8792B188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9425" y="10015436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" name="Freeform 1757">
              <a:extLst>
                <a:ext uri="{FF2B5EF4-FFF2-40B4-BE49-F238E27FC236}">
                  <a16:creationId xmlns:a16="http://schemas.microsoft.com/office/drawing/2014/main" id="{9D852C3B-564A-7547-847F-CA2393117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507" y="10175579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7" name="Freeform 1758">
              <a:extLst>
                <a:ext uri="{FF2B5EF4-FFF2-40B4-BE49-F238E27FC236}">
                  <a16:creationId xmlns:a16="http://schemas.microsoft.com/office/drawing/2014/main" id="{6ED4AB92-C2FA-7E43-A35D-41D8589B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406" y="10175579"/>
              <a:ext cx="120108" cy="102312"/>
            </a:xfrm>
            <a:custGeom>
              <a:avLst/>
              <a:gdLst>
                <a:gd name="T0" fmla="*/ 58 w 118"/>
                <a:gd name="T1" fmla="*/ 0 h 100"/>
                <a:gd name="T2" fmla="*/ 58 w 118"/>
                <a:gd name="T3" fmla="*/ 0 h 100"/>
                <a:gd name="T4" fmla="*/ 0 w 118"/>
                <a:gd name="T5" fmla="*/ 40 h 100"/>
                <a:gd name="T6" fmla="*/ 58 w 118"/>
                <a:gd name="T7" fmla="*/ 99 h 100"/>
                <a:gd name="T8" fmla="*/ 117 w 118"/>
                <a:gd name="T9" fmla="*/ 40 h 100"/>
                <a:gd name="T10" fmla="*/ 58 w 11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00">
                  <a:moveTo>
                    <a:pt x="58" y="0"/>
                  </a:moveTo>
                  <a:lnTo>
                    <a:pt x="58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8" y="99"/>
                  </a:cubicBezTo>
                  <a:cubicBezTo>
                    <a:pt x="98" y="99"/>
                    <a:pt x="117" y="79"/>
                    <a:pt x="117" y="40"/>
                  </a:cubicBezTo>
                  <a:cubicBezTo>
                    <a:pt x="117" y="20"/>
                    <a:pt x="9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8" name="Freeform 1759">
              <a:extLst>
                <a:ext uri="{FF2B5EF4-FFF2-40B4-BE49-F238E27FC236}">
                  <a16:creationId xmlns:a16="http://schemas.microsoft.com/office/drawing/2014/main" id="{1560FAC3-C4BC-D948-BCA9-5208D9F3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796" y="10175579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9" name="Freeform 1760">
              <a:extLst>
                <a:ext uri="{FF2B5EF4-FFF2-40B4-BE49-F238E27FC236}">
                  <a16:creationId xmlns:a16="http://schemas.microsoft.com/office/drawing/2014/main" id="{224CE77E-5E74-E341-95BB-1FE963E63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541" y="10175579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0" name="Freeform 1761">
              <a:extLst>
                <a:ext uri="{FF2B5EF4-FFF2-40B4-BE49-F238E27FC236}">
                  <a16:creationId xmlns:a16="http://schemas.microsoft.com/office/drawing/2014/main" id="{5FBB08AA-9CDE-C44A-B054-9AE33C0AB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10175579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" name="Freeform 1762">
              <a:extLst>
                <a:ext uri="{FF2B5EF4-FFF2-40B4-BE49-F238E27FC236}">
                  <a16:creationId xmlns:a16="http://schemas.microsoft.com/office/drawing/2014/main" id="{930F5E5A-7C8B-6D4F-A8B2-71522C4DC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10175579"/>
              <a:ext cx="102315" cy="102312"/>
            </a:xfrm>
            <a:custGeom>
              <a:avLst/>
              <a:gdLst>
                <a:gd name="T0" fmla="*/ 59 w 100"/>
                <a:gd name="T1" fmla="*/ 0 h 100"/>
                <a:gd name="T2" fmla="*/ 59 w 100"/>
                <a:gd name="T3" fmla="*/ 0 h 100"/>
                <a:gd name="T4" fmla="*/ 0 w 100"/>
                <a:gd name="T5" fmla="*/ 40 h 100"/>
                <a:gd name="T6" fmla="*/ 59 w 100"/>
                <a:gd name="T7" fmla="*/ 99 h 100"/>
                <a:gd name="T8" fmla="*/ 99 w 100"/>
                <a:gd name="T9" fmla="*/ 40 h 100"/>
                <a:gd name="T10" fmla="*/ 59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" name="Freeform 1763">
              <a:extLst>
                <a:ext uri="{FF2B5EF4-FFF2-40B4-BE49-F238E27FC236}">
                  <a16:creationId xmlns:a16="http://schemas.microsoft.com/office/drawing/2014/main" id="{89FF9CB3-54E9-2D48-AFDF-9C3EEF678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10175579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3" name="Freeform 1764">
              <a:extLst>
                <a:ext uri="{FF2B5EF4-FFF2-40B4-BE49-F238E27FC236}">
                  <a16:creationId xmlns:a16="http://schemas.microsoft.com/office/drawing/2014/main" id="{D3A49923-85D7-CF45-958A-C6FBE52F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7166" y="10175579"/>
              <a:ext cx="97865" cy="102312"/>
            </a:xfrm>
            <a:custGeom>
              <a:avLst/>
              <a:gdLst>
                <a:gd name="T0" fmla="*/ 39 w 99"/>
                <a:gd name="T1" fmla="*/ 0 h 100"/>
                <a:gd name="T2" fmla="*/ 39 w 99"/>
                <a:gd name="T3" fmla="*/ 0 h 100"/>
                <a:gd name="T4" fmla="*/ 0 w 99"/>
                <a:gd name="T5" fmla="*/ 40 h 100"/>
                <a:gd name="T6" fmla="*/ 39 w 99"/>
                <a:gd name="T7" fmla="*/ 99 h 100"/>
                <a:gd name="T8" fmla="*/ 98 w 99"/>
                <a:gd name="T9" fmla="*/ 40 h 100"/>
                <a:gd name="T10" fmla="*/ 3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3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4" name="Freeform 1765">
              <a:extLst>
                <a:ext uri="{FF2B5EF4-FFF2-40B4-BE49-F238E27FC236}">
                  <a16:creationId xmlns:a16="http://schemas.microsoft.com/office/drawing/2014/main" id="{E49379CA-0056-FB42-A5F4-9F0BCCCDD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10175579"/>
              <a:ext cx="120108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40"/>
                  </a:cubicBezTo>
                  <a:cubicBezTo>
                    <a:pt x="0" y="79"/>
                    <a:pt x="39" y="99"/>
                    <a:pt x="59" y="99"/>
                  </a:cubicBezTo>
                  <a:cubicBezTo>
                    <a:pt x="98" y="99"/>
                    <a:pt x="118" y="79"/>
                    <a:pt x="118" y="40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5" name="Freeform 1766">
              <a:extLst>
                <a:ext uri="{FF2B5EF4-FFF2-40B4-BE49-F238E27FC236}">
                  <a16:creationId xmlns:a16="http://schemas.microsoft.com/office/drawing/2014/main" id="{64495D11-3037-0A4C-9A7E-6BA0BCCA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10175579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98" y="79"/>
                    <a:pt x="98" y="40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6" name="Freeform 1767">
              <a:extLst>
                <a:ext uri="{FF2B5EF4-FFF2-40B4-BE49-F238E27FC236}">
                  <a16:creationId xmlns:a16="http://schemas.microsoft.com/office/drawing/2014/main" id="{B67FD423-2FDC-5944-B5C9-44CFE8A56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10175579"/>
              <a:ext cx="120106" cy="102312"/>
            </a:xfrm>
            <a:custGeom>
              <a:avLst/>
              <a:gdLst>
                <a:gd name="T0" fmla="*/ 59 w 119"/>
                <a:gd name="T1" fmla="*/ 0 h 100"/>
                <a:gd name="T2" fmla="*/ 59 w 119"/>
                <a:gd name="T3" fmla="*/ 0 h 100"/>
                <a:gd name="T4" fmla="*/ 0 w 119"/>
                <a:gd name="T5" fmla="*/ 40 h 100"/>
                <a:gd name="T6" fmla="*/ 59 w 119"/>
                <a:gd name="T7" fmla="*/ 99 h 100"/>
                <a:gd name="T8" fmla="*/ 118 w 119"/>
                <a:gd name="T9" fmla="*/ 40 h 100"/>
                <a:gd name="T10" fmla="*/ 59 w 11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0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59" y="99"/>
                  </a:cubicBezTo>
                  <a:cubicBezTo>
                    <a:pt x="79" y="99"/>
                    <a:pt x="118" y="79"/>
                    <a:pt x="118" y="40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7" name="Freeform 1768">
              <a:extLst>
                <a:ext uri="{FF2B5EF4-FFF2-40B4-BE49-F238E27FC236}">
                  <a16:creationId xmlns:a16="http://schemas.microsoft.com/office/drawing/2014/main" id="{11B1F47A-9C82-B844-BFB6-509565BD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10175579"/>
              <a:ext cx="102315" cy="102312"/>
            </a:xfrm>
            <a:custGeom>
              <a:avLst/>
              <a:gdLst>
                <a:gd name="T0" fmla="*/ 40 w 100"/>
                <a:gd name="T1" fmla="*/ 0 h 100"/>
                <a:gd name="T2" fmla="*/ 40 w 100"/>
                <a:gd name="T3" fmla="*/ 0 h 100"/>
                <a:gd name="T4" fmla="*/ 0 w 100"/>
                <a:gd name="T5" fmla="*/ 40 h 100"/>
                <a:gd name="T6" fmla="*/ 40 w 100"/>
                <a:gd name="T7" fmla="*/ 99 h 100"/>
                <a:gd name="T8" fmla="*/ 99 w 100"/>
                <a:gd name="T9" fmla="*/ 40 h 100"/>
                <a:gd name="T10" fmla="*/ 40 w 100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20"/>
                    <a:pt x="0" y="40"/>
                  </a:cubicBezTo>
                  <a:cubicBezTo>
                    <a:pt x="0" y="79"/>
                    <a:pt x="20" y="99"/>
                    <a:pt x="40" y="99"/>
                  </a:cubicBezTo>
                  <a:cubicBezTo>
                    <a:pt x="79" y="99"/>
                    <a:pt x="99" y="79"/>
                    <a:pt x="99" y="40"/>
                  </a:cubicBezTo>
                  <a:cubicBezTo>
                    <a:pt x="99" y="20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" name="Freeform 1769">
              <a:extLst>
                <a:ext uri="{FF2B5EF4-FFF2-40B4-BE49-F238E27FC236}">
                  <a16:creationId xmlns:a16="http://schemas.microsoft.com/office/drawing/2014/main" id="{8858D1E3-F00E-9347-A784-850090E3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10175579"/>
              <a:ext cx="97865" cy="102312"/>
            </a:xfrm>
            <a:custGeom>
              <a:avLst/>
              <a:gdLst>
                <a:gd name="T0" fmla="*/ 59 w 99"/>
                <a:gd name="T1" fmla="*/ 0 h 100"/>
                <a:gd name="T2" fmla="*/ 59 w 99"/>
                <a:gd name="T3" fmla="*/ 0 h 100"/>
                <a:gd name="T4" fmla="*/ 0 w 99"/>
                <a:gd name="T5" fmla="*/ 40 h 100"/>
                <a:gd name="T6" fmla="*/ 59 w 99"/>
                <a:gd name="T7" fmla="*/ 99 h 100"/>
                <a:gd name="T8" fmla="*/ 98 w 99"/>
                <a:gd name="T9" fmla="*/ 40 h 100"/>
                <a:gd name="T10" fmla="*/ 59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40"/>
                  </a:cubicBezTo>
                  <a:cubicBezTo>
                    <a:pt x="0" y="79"/>
                    <a:pt x="19" y="99"/>
                    <a:pt x="59" y="99"/>
                  </a:cubicBezTo>
                  <a:cubicBezTo>
                    <a:pt x="78" y="99"/>
                    <a:pt x="98" y="79"/>
                    <a:pt x="98" y="40"/>
                  </a:cubicBezTo>
                  <a:cubicBezTo>
                    <a:pt x="9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9" name="Freeform 1770">
              <a:extLst>
                <a:ext uri="{FF2B5EF4-FFF2-40B4-BE49-F238E27FC236}">
                  <a16:creationId xmlns:a16="http://schemas.microsoft.com/office/drawing/2014/main" id="{2595383B-13DD-414A-97AF-B5164CD4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7234" y="1031347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0" name="Freeform 1771">
              <a:extLst>
                <a:ext uri="{FF2B5EF4-FFF2-40B4-BE49-F238E27FC236}">
                  <a16:creationId xmlns:a16="http://schemas.microsoft.com/office/drawing/2014/main" id="{E1BD3CA7-DE4C-7F48-93CA-B9CAE039F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10313478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59 h 99"/>
                <a:gd name="T6" fmla="*/ 59 w 100"/>
                <a:gd name="T7" fmla="*/ 98 h 99"/>
                <a:gd name="T8" fmla="*/ 99 w 100"/>
                <a:gd name="T9" fmla="*/ 5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" name="Freeform 1772">
              <a:extLst>
                <a:ext uri="{FF2B5EF4-FFF2-40B4-BE49-F238E27FC236}">
                  <a16:creationId xmlns:a16="http://schemas.microsoft.com/office/drawing/2014/main" id="{03303994-8036-544E-8783-1B377DC57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1031347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" name="Freeform 1773">
              <a:extLst>
                <a:ext uri="{FF2B5EF4-FFF2-40B4-BE49-F238E27FC236}">
                  <a16:creationId xmlns:a16="http://schemas.microsoft.com/office/drawing/2014/main" id="{57C6A6B3-34C0-D74C-9F53-A8F80D3ED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7166" y="10313478"/>
              <a:ext cx="97865" cy="97865"/>
            </a:xfrm>
            <a:custGeom>
              <a:avLst/>
              <a:gdLst>
                <a:gd name="T0" fmla="*/ 39 w 99"/>
                <a:gd name="T1" fmla="*/ 0 h 99"/>
                <a:gd name="T2" fmla="*/ 39 w 99"/>
                <a:gd name="T3" fmla="*/ 0 h 99"/>
                <a:gd name="T4" fmla="*/ 0 w 99"/>
                <a:gd name="T5" fmla="*/ 59 h 99"/>
                <a:gd name="T6" fmla="*/ 39 w 99"/>
                <a:gd name="T7" fmla="*/ 98 h 99"/>
                <a:gd name="T8" fmla="*/ 98 w 99"/>
                <a:gd name="T9" fmla="*/ 59 h 99"/>
                <a:gd name="T10" fmla="*/ 3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3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" name="Freeform 1774">
              <a:extLst>
                <a:ext uri="{FF2B5EF4-FFF2-40B4-BE49-F238E27FC236}">
                  <a16:creationId xmlns:a16="http://schemas.microsoft.com/office/drawing/2014/main" id="{7BF653E0-9ABA-1940-9A93-83958936A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5065" y="1031347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4" name="Freeform 1775">
              <a:extLst>
                <a:ext uri="{FF2B5EF4-FFF2-40B4-BE49-F238E27FC236}">
                  <a16:creationId xmlns:a16="http://schemas.microsoft.com/office/drawing/2014/main" id="{1CC3588B-FE4A-204D-B102-1A743033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10313478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9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5" name="Freeform 1776">
              <a:extLst>
                <a:ext uri="{FF2B5EF4-FFF2-40B4-BE49-F238E27FC236}">
                  <a16:creationId xmlns:a16="http://schemas.microsoft.com/office/drawing/2014/main" id="{E47D0FDD-2D97-8C43-8D53-7A83369A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1031347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9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6" name="Freeform 1777">
              <a:extLst>
                <a:ext uri="{FF2B5EF4-FFF2-40B4-BE49-F238E27FC236}">
                  <a16:creationId xmlns:a16="http://schemas.microsoft.com/office/drawing/2014/main" id="{56C151DB-10EA-E843-BA30-A5B3F9ED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10313478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118" y="78"/>
                    <a:pt x="118" y="59"/>
                  </a:cubicBezTo>
                  <a:cubicBezTo>
                    <a:pt x="11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7" name="Freeform 1778">
              <a:extLst>
                <a:ext uri="{FF2B5EF4-FFF2-40B4-BE49-F238E27FC236}">
                  <a16:creationId xmlns:a16="http://schemas.microsoft.com/office/drawing/2014/main" id="{5E27BEF9-0C99-C94C-BD8A-F24EE0EE5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174" y="10313478"/>
              <a:ext cx="102315" cy="97865"/>
            </a:xfrm>
            <a:custGeom>
              <a:avLst/>
              <a:gdLst>
                <a:gd name="T0" fmla="*/ 40 w 100"/>
                <a:gd name="T1" fmla="*/ 0 h 99"/>
                <a:gd name="T2" fmla="*/ 40 w 100"/>
                <a:gd name="T3" fmla="*/ 0 h 99"/>
                <a:gd name="T4" fmla="*/ 0 w 100"/>
                <a:gd name="T5" fmla="*/ 59 h 99"/>
                <a:gd name="T6" fmla="*/ 40 w 100"/>
                <a:gd name="T7" fmla="*/ 98 h 99"/>
                <a:gd name="T8" fmla="*/ 99 w 100"/>
                <a:gd name="T9" fmla="*/ 59 h 99"/>
                <a:gd name="T10" fmla="*/ 40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40" y="0"/>
                  </a:moveTo>
                  <a:lnTo>
                    <a:pt x="40" y="0"/>
                  </a:lnTo>
                  <a:cubicBezTo>
                    <a:pt x="20" y="0"/>
                    <a:pt x="0" y="19"/>
                    <a:pt x="0" y="59"/>
                  </a:cubicBezTo>
                  <a:cubicBezTo>
                    <a:pt x="0" y="78"/>
                    <a:pt x="20" y="98"/>
                    <a:pt x="40" y="98"/>
                  </a:cubicBezTo>
                  <a:cubicBezTo>
                    <a:pt x="79" y="98"/>
                    <a:pt x="99" y="78"/>
                    <a:pt x="99" y="59"/>
                  </a:cubicBezTo>
                  <a:cubicBezTo>
                    <a:pt x="99" y="19"/>
                    <a:pt x="79" y="0"/>
                    <a:pt x="4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8" name="Freeform 1779">
              <a:extLst>
                <a:ext uri="{FF2B5EF4-FFF2-40B4-BE49-F238E27FC236}">
                  <a16:creationId xmlns:a16="http://schemas.microsoft.com/office/drawing/2014/main" id="{AD4C6CB1-69CD-384C-83FC-860DE4D66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523" y="10313478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9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98" y="78"/>
                    <a:pt x="98" y="59"/>
                  </a:cubicBezTo>
                  <a:cubicBezTo>
                    <a:pt x="98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9" name="Freeform 1780">
              <a:extLst>
                <a:ext uri="{FF2B5EF4-FFF2-40B4-BE49-F238E27FC236}">
                  <a16:creationId xmlns:a16="http://schemas.microsoft.com/office/drawing/2014/main" id="{1F3B3890-432C-9B41-9551-F4EC6B32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10451380"/>
              <a:ext cx="102315" cy="120106"/>
            </a:xfrm>
            <a:custGeom>
              <a:avLst/>
              <a:gdLst>
                <a:gd name="T0" fmla="*/ 59 w 100"/>
                <a:gd name="T1" fmla="*/ 0 h 119"/>
                <a:gd name="T2" fmla="*/ 59 w 100"/>
                <a:gd name="T3" fmla="*/ 0 h 119"/>
                <a:gd name="T4" fmla="*/ 0 w 100"/>
                <a:gd name="T5" fmla="*/ 59 h 119"/>
                <a:gd name="T6" fmla="*/ 59 w 100"/>
                <a:gd name="T7" fmla="*/ 118 h 119"/>
                <a:gd name="T8" fmla="*/ 99 w 100"/>
                <a:gd name="T9" fmla="*/ 59 h 119"/>
                <a:gd name="T10" fmla="*/ 59 w 100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9" y="79"/>
                    <a:pt x="99" y="5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" name="Freeform 1781">
              <a:extLst>
                <a:ext uri="{FF2B5EF4-FFF2-40B4-BE49-F238E27FC236}">
                  <a16:creationId xmlns:a16="http://schemas.microsoft.com/office/drawing/2014/main" id="{4628583D-50AF-CF41-9304-E20D26F3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7485" y="10451380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118"/>
                    <a:pt x="59" y="118"/>
                  </a:cubicBezTo>
                  <a:cubicBezTo>
                    <a:pt x="98" y="11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1" name="Freeform 1782">
              <a:extLst>
                <a:ext uri="{FF2B5EF4-FFF2-40B4-BE49-F238E27FC236}">
                  <a16:creationId xmlns:a16="http://schemas.microsoft.com/office/drawing/2014/main" id="{F667377E-0F44-9043-AADD-511AC956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7023" y="10451380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8" y="118"/>
                    <a:pt x="118" y="79"/>
                    <a:pt x="118" y="5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" name="Freeform 1783">
              <a:extLst>
                <a:ext uri="{FF2B5EF4-FFF2-40B4-BE49-F238E27FC236}">
                  <a16:creationId xmlns:a16="http://schemas.microsoft.com/office/drawing/2014/main" id="{CFFEA768-B214-2843-B6B5-2E326C4B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7166" y="10451380"/>
              <a:ext cx="97865" cy="120106"/>
            </a:xfrm>
            <a:custGeom>
              <a:avLst/>
              <a:gdLst>
                <a:gd name="T0" fmla="*/ 39 w 99"/>
                <a:gd name="T1" fmla="*/ 0 h 119"/>
                <a:gd name="T2" fmla="*/ 39 w 99"/>
                <a:gd name="T3" fmla="*/ 0 h 119"/>
                <a:gd name="T4" fmla="*/ 0 w 99"/>
                <a:gd name="T5" fmla="*/ 59 h 119"/>
                <a:gd name="T6" fmla="*/ 39 w 99"/>
                <a:gd name="T7" fmla="*/ 118 h 119"/>
                <a:gd name="T8" fmla="*/ 98 w 99"/>
                <a:gd name="T9" fmla="*/ 59 h 119"/>
                <a:gd name="T10" fmla="*/ 3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39" y="0"/>
                  </a:moveTo>
                  <a:lnTo>
                    <a:pt x="3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39" y="118"/>
                  </a:cubicBezTo>
                  <a:cubicBezTo>
                    <a:pt x="78" y="118"/>
                    <a:pt x="98" y="79"/>
                    <a:pt x="98" y="59"/>
                  </a:cubicBezTo>
                  <a:cubicBezTo>
                    <a:pt x="98" y="20"/>
                    <a:pt x="78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" name="Freeform 1784">
              <a:extLst>
                <a:ext uri="{FF2B5EF4-FFF2-40B4-BE49-F238E27FC236}">
                  <a16:creationId xmlns:a16="http://schemas.microsoft.com/office/drawing/2014/main" id="{B9F57AA1-4B31-324B-9C33-300D3BA4C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10451380"/>
              <a:ext cx="120108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118"/>
                    <a:pt x="59" y="118"/>
                  </a:cubicBezTo>
                  <a:cubicBezTo>
                    <a:pt x="98" y="11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4" name="Freeform 1785">
              <a:extLst>
                <a:ext uri="{FF2B5EF4-FFF2-40B4-BE49-F238E27FC236}">
                  <a16:creationId xmlns:a16="http://schemas.microsoft.com/office/drawing/2014/main" id="{1ECCC7C5-A9A4-AB4D-8EDF-4609A626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10451380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" name="Freeform 1786">
              <a:extLst>
                <a:ext uri="{FF2B5EF4-FFF2-40B4-BE49-F238E27FC236}">
                  <a16:creationId xmlns:a16="http://schemas.microsoft.com/office/drawing/2014/main" id="{2E3C7BBF-336B-4A42-85DB-D622EA5B6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10451380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118"/>
                    <a:pt x="59" y="118"/>
                  </a:cubicBezTo>
                  <a:cubicBezTo>
                    <a:pt x="79" y="11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" name="Freeform 1787">
              <a:extLst>
                <a:ext uri="{FF2B5EF4-FFF2-40B4-BE49-F238E27FC236}">
                  <a16:creationId xmlns:a16="http://schemas.microsoft.com/office/drawing/2014/main" id="{3EC395D0-7872-A145-AD89-1A7F79961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9583" y="10611523"/>
              <a:ext cx="102315" cy="97865"/>
            </a:xfrm>
            <a:custGeom>
              <a:avLst/>
              <a:gdLst>
                <a:gd name="T0" fmla="*/ 59 w 100"/>
                <a:gd name="T1" fmla="*/ 0 h 99"/>
                <a:gd name="T2" fmla="*/ 59 w 100"/>
                <a:gd name="T3" fmla="*/ 0 h 99"/>
                <a:gd name="T4" fmla="*/ 0 w 100"/>
                <a:gd name="T5" fmla="*/ 39 h 99"/>
                <a:gd name="T6" fmla="*/ 59 w 100"/>
                <a:gd name="T7" fmla="*/ 98 h 99"/>
                <a:gd name="T8" fmla="*/ 99 w 100"/>
                <a:gd name="T9" fmla="*/ 39 h 99"/>
                <a:gd name="T10" fmla="*/ 59 w 10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9" y="79"/>
                    <a:pt x="99" y="39"/>
                  </a:cubicBezTo>
                  <a:cubicBezTo>
                    <a:pt x="99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" name="Freeform 1788">
              <a:extLst>
                <a:ext uri="{FF2B5EF4-FFF2-40B4-BE49-F238E27FC236}">
                  <a16:creationId xmlns:a16="http://schemas.microsoft.com/office/drawing/2014/main" id="{67386BA4-4BE4-0C43-9469-3891A672F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9121" y="10611523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39 h 99"/>
                <a:gd name="T6" fmla="*/ 58 w 99"/>
                <a:gd name="T7" fmla="*/ 98 h 99"/>
                <a:gd name="T8" fmla="*/ 98 w 99"/>
                <a:gd name="T9" fmla="*/ 39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20"/>
                    <a:pt x="0" y="39"/>
                  </a:cubicBezTo>
                  <a:cubicBezTo>
                    <a:pt x="0" y="79"/>
                    <a:pt x="19" y="98"/>
                    <a:pt x="58" y="98"/>
                  </a:cubicBezTo>
                  <a:cubicBezTo>
                    <a:pt x="78" y="98"/>
                    <a:pt x="98" y="79"/>
                    <a:pt x="98" y="39"/>
                  </a:cubicBezTo>
                  <a:cubicBezTo>
                    <a:pt x="98" y="20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8" name="Freeform 1789">
              <a:extLst>
                <a:ext uri="{FF2B5EF4-FFF2-40B4-BE49-F238E27FC236}">
                  <a16:creationId xmlns:a16="http://schemas.microsoft.com/office/drawing/2014/main" id="{95CE0D8C-DA00-B24E-A31F-7972267D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7023" y="1061152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8" y="98"/>
                    <a:pt x="118" y="79"/>
                    <a:pt x="118" y="39"/>
                  </a:cubicBezTo>
                  <a:cubicBezTo>
                    <a:pt x="118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9" name="Freeform 1790">
              <a:extLst>
                <a:ext uri="{FF2B5EF4-FFF2-40B4-BE49-F238E27FC236}">
                  <a16:creationId xmlns:a16="http://schemas.microsoft.com/office/drawing/2014/main" id="{8DF8D327-80C3-C347-9D92-38151A0A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10611523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" name="Freeform 1791">
              <a:extLst>
                <a:ext uri="{FF2B5EF4-FFF2-40B4-BE49-F238E27FC236}">
                  <a16:creationId xmlns:a16="http://schemas.microsoft.com/office/drawing/2014/main" id="{DC6F1C45-D43A-2A46-96F6-0CCA82E90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10611523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1" name="Freeform 1792">
              <a:extLst>
                <a:ext uri="{FF2B5EF4-FFF2-40B4-BE49-F238E27FC236}">
                  <a16:creationId xmlns:a16="http://schemas.microsoft.com/office/drawing/2014/main" id="{044AFAD9-5787-8446-8D8E-1B5A96292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10611523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3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" name="Freeform 1793">
              <a:extLst>
                <a:ext uri="{FF2B5EF4-FFF2-40B4-BE49-F238E27FC236}">
                  <a16:creationId xmlns:a16="http://schemas.microsoft.com/office/drawing/2014/main" id="{C8224C73-9792-064B-BE33-FB75E922B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9121" y="10749422"/>
              <a:ext cx="97865" cy="97865"/>
            </a:xfrm>
            <a:custGeom>
              <a:avLst/>
              <a:gdLst>
                <a:gd name="T0" fmla="*/ 58 w 99"/>
                <a:gd name="T1" fmla="*/ 0 h 99"/>
                <a:gd name="T2" fmla="*/ 58 w 99"/>
                <a:gd name="T3" fmla="*/ 0 h 99"/>
                <a:gd name="T4" fmla="*/ 0 w 99"/>
                <a:gd name="T5" fmla="*/ 58 h 99"/>
                <a:gd name="T6" fmla="*/ 58 w 99"/>
                <a:gd name="T7" fmla="*/ 98 h 99"/>
                <a:gd name="T8" fmla="*/ 98 w 99"/>
                <a:gd name="T9" fmla="*/ 58 h 99"/>
                <a:gd name="T10" fmla="*/ 58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8" y="0"/>
                  </a:moveTo>
                  <a:lnTo>
                    <a:pt x="58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8" y="98"/>
                  </a:cubicBezTo>
                  <a:cubicBezTo>
                    <a:pt x="78" y="98"/>
                    <a:pt x="98" y="78"/>
                    <a:pt x="98" y="58"/>
                  </a:cubicBezTo>
                  <a:cubicBezTo>
                    <a:pt x="98" y="19"/>
                    <a:pt x="78" y="0"/>
                    <a:pt x="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" name="Freeform 1794">
              <a:extLst>
                <a:ext uri="{FF2B5EF4-FFF2-40B4-BE49-F238E27FC236}">
                  <a16:creationId xmlns:a16="http://schemas.microsoft.com/office/drawing/2014/main" id="{89643FB1-AD53-CD47-A61A-807108084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10749422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8 h 99"/>
                <a:gd name="T6" fmla="*/ 59 w 119"/>
                <a:gd name="T7" fmla="*/ 98 h 99"/>
                <a:gd name="T8" fmla="*/ 118 w 119"/>
                <a:gd name="T9" fmla="*/ 58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19"/>
                    <a:pt x="0" y="58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58"/>
                  </a:cubicBezTo>
                  <a:cubicBezTo>
                    <a:pt x="118" y="19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4" name="Freeform 1795">
              <a:extLst>
                <a:ext uri="{FF2B5EF4-FFF2-40B4-BE49-F238E27FC236}">
                  <a16:creationId xmlns:a16="http://schemas.microsoft.com/office/drawing/2014/main" id="{1045196B-CF7C-9747-88DC-6F37F4EB9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10749422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8 h 99"/>
                <a:gd name="T6" fmla="*/ 59 w 99"/>
                <a:gd name="T7" fmla="*/ 98 h 99"/>
                <a:gd name="T8" fmla="*/ 98 w 99"/>
                <a:gd name="T9" fmla="*/ 58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19"/>
                    <a:pt x="0" y="58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58"/>
                  </a:cubicBezTo>
                  <a:cubicBezTo>
                    <a:pt x="98" y="19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5" name="Freeform 1796">
              <a:extLst>
                <a:ext uri="{FF2B5EF4-FFF2-40B4-BE49-F238E27FC236}">
                  <a16:creationId xmlns:a16="http://schemas.microsoft.com/office/drawing/2014/main" id="{E0E5A464-946C-0B4A-9B9D-BDE97464F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10887324"/>
              <a:ext cx="120108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8"/>
                    <a:pt x="39" y="118"/>
                    <a:pt x="59" y="118"/>
                  </a:cubicBezTo>
                  <a:cubicBezTo>
                    <a:pt x="98" y="118"/>
                    <a:pt x="118" y="78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6" name="Freeform 1797">
              <a:extLst>
                <a:ext uri="{FF2B5EF4-FFF2-40B4-BE49-F238E27FC236}">
                  <a16:creationId xmlns:a16="http://schemas.microsoft.com/office/drawing/2014/main" id="{224017D5-0009-B64C-964F-95BC029A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10887324"/>
              <a:ext cx="97865" cy="120106"/>
            </a:xfrm>
            <a:custGeom>
              <a:avLst/>
              <a:gdLst>
                <a:gd name="T0" fmla="*/ 59 w 99"/>
                <a:gd name="T1" fmla="*/ 0 h 119"/>
                <a:gd name="T2" fmla="*/ 59 w 99"/>
                <a:gd name="T3" fmla="*/ 0 h 119"/>
                <a:gd name="T4" fmla="*/ 0 w 99"/>
                <a:gd name="T5" fmla="*/ 59 h 119"/>
                <a:gd name="T6" fmla="*/ 59 w 99"/>
                <a:gd name="T7" fmla="*/ 118 h 119"/>
                <a:gd name="T8" fmla="*/ 98 w 99"/>
                <a:gd name="T9" fmla="*/ 59 h 119"/>
                <a:gd name="T10" fmla="*/ 59 w 9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98" y="78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" name="Freeform 1798">
              <a:extLst>
                <a:ext uri="{FF2B5EF4-FFF2-40B4-BE49-F238E27FC236}">
                  <a16:creationId xmlns:a16="http://schemas.microsoft.com/office/drawing/2014/main" id="{F43F67EE-E27D-A341-886A-443DF3873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10749422"/>
              <a:ext cx="120106" cy="97865"/>
            </a:xfrm>
            <a:custGeom>
              <a:avLst/>
              <a:gdLst>
                <a:gd name="T0" fmla="*/ 59 w 118"/>
                <a:gd name="T1" fmla="*/ 0 h 99"/>
                <a:gd name="T2" fmla="*/ 59 w 118"/>
                <a:gd name="T3" fmla="*/ 0 h 99"/>
                <a:gd name="T4" fmla="*/ 0 w 118"/>
                <a:gd name="T5" fmla="*/ 58 h 99"/>
                <a:gd name="T6" fmla="*/ 59 w 118"/>
                <a:gd name="T7" fmla="*/ 98 h 99"/>
                <a:gd name="T8" fmla="*/ 117 w 118"/>
                <a:gd name="T9" fmla="*/ 58 h 99"/>
                <a:gd name="T10" fmla="*/ 59 w 11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19"/>
                    <a:pt x="0" y="58"/>
                  </a:cubicBezTo>
                  <a:cubicBezTo>
                    <a:pt x="0" y="78"/>
                    <a:pt x="19" y="98"/>
                    <a:pt x="59" y="98"/>
                  </a:cubicBezTo>
                  <a:cubicBezTo>
                    <a:pt x="78" y="98"/>
                    <a:pt x="117" y="78"/>
                    <a:pt x="117" y="58"/>
                  </a:cubicBezTo>
                  <a:cubicBezTo>
                    <a:pt x="117" y="19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8" name="Freeform 1799">
              <a:extLst>
                <a:ext uri="{FF2B5EF4-FFF2-40B4-BE49-F238E27FC236}">
                  <a16:creationId xmlns:a16="http://schemas.microsoft.com/office/drawing/2014/main" id="{ADF9360D-0774-1E49-86C3-447B66CA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7" y="10887324"/>
              <a:ext cx="120106" cy="120106"/>
            </a:xfrm>
            <a:custGeom>
              <a:avLst/>
              <a:gdLst>
                <a:gd name="T0" fmla="*/ 59 w 118"/>
                <a:gd name="T1" fmla="*/ 0 h 119"/>
                <a:gd name="T2" fmla="*/ 59 w 118"/>
                <a:gd name="T3" fmla="*/ 0 h 119"/>
                <a:gd name="T4" fmla="*/ 0 w 118"/>
                <a:gd name="T5" fmla="*/ 59 h 119"/>
                <a:gd name="T6" fmla="*/ 59 w 118"/>
                <a:gd name="T7" fmla="*/ 118 h 119"/>
                <a:gd name="T8" fmla="*/ 117 w 118"/>
                <a:gd name="T9" fmla="*/ 59 h 119"/>
                <a:gd name="T10" fmla="*/ 59 w 11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lnTo>
                    <a:pt x="59" y="0"/>
                  </a:lnTo>
                  <a:cubicBezTo>
                    <a:pt x="19" y="0"/>
                    <a:pt x="0" y="20"/>
                    <a:pt x="0" y="59"/>
                  </a:cubicBezTo>
                  <a:cubicBezTo>
                    <a:pt x="0" y="78"/>
                    <a:pt x="19" y="118"/>
                    <a:pt x="59" y="118"/>
                  </a:cubicBezTo>
                  <a:cubicBezTo>
                    <a:pt x="78" y="118"/>
                    <a:pt x="117" y="78"/>
                    <a:pt x="117" y="59"/>
                  </a:cubicBezTo>
                  <a:cubicBezTo>
                    <a:pt x="117" y="20"/>
                    <a:pt x="7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9" name="Freeform 1800">
              <a:extLst>
                <a:ext uri="{FF2B5EF4-FFF2-40B4-BE49-F238E27FC236}">
                  <a16:creationId xmlns:a16="http://schemas.microsoft.com/office/drawing/2014/main" id="{B9502CFF-6D1D-0943-86D3-894EED394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10887324"/>
              <a:ext cx="120106" cy="120106"/>
            </a:xfrm>
            <a:custGeom>
              <a:avLst/>
              <a:gdLst>
                <a:gd name="T0" fmla="*/ 59 w 119"/>
                <a:gd name="T1" fmla="*/ 0 h 119"/>
                <a:gd name="T2" fmla="*/ 59 w 119"/>
                <a:gd name="T3" fmla="*/ 0 h 119"/>
                <a:gd name="T4" fmla="*/ 0 w 119"/>
                <a:gd name="T5" fmla="*/ 59 h 119"/>
                <a:gd name="T6" fmla="*/ 59 w 119"/>
                <a:gd name="T7" fmla="*/ 118 h 119"/>
                <a:gd name="T8" fmla="*/ 118 w 119"/>
                <a:gd name="T9" fmla="*/ 59 h 119"/>
                <a:gd name="T10" fmla="*/ 59 w 119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8"/>
                    <a:pt x="20" y="118"/>
                    <a:pt x="59" y="118"/>
                  </a:cubicBezTo>
                  <a:cubicBezTo>
                    <a:pt x="79" y="118"/>
                    <a:pt x="118" y="78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0" name="Freeform 1801">
              <a:extLst>
                <a:ext uri="{FF2B5EF4-FFF2-40B4-BE49-F238E27FC236}">
                  <a16:creationId xmlns:a16="http://schemas.microsoft.com/office/drawing/2014/main" id="{514545E1-046A-DE40-8CD5-902C0C74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11043017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39 h 99"/>
                <a:gd name="T6" fmla="*/ 59 w 119"/>
                <a:gd name="T7" fmla="*/ 98 h 99"/>
                <a:gd name="T8" fmla="*/ 118 w 119"/>
                <a:gd name="T9" fmla="*/ 3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39"/>
                  </a:cubicBezTo>
                  <a:cubicBezTo>
                    <a:pt x="0" y="78"/>
                    <a:pt x="39" y="98"/>
                    <a:pt x="59" y="98"/>
                  </a:cubicBezTo>
                  <a:cubicBezTo>
                    <a:pt x="98" y="98"/>
                    <a:pt x="118" y="78"/>
                    <a:pt x="118" y="3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1" name="Freeform 1802">
              <a:extLst>
                <a:ext uri="{FF2B5EF4-FFF2-40B4-BE49-F238E27FC236}">
                  <a16:creationId xmlns:a16="http://schemas.microsoft.com/office/drawing/2014/main" id="{731BB357-AE3B-8F4E-88CA-816C64DA6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11043017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39 h 99"/>
                <a:gd name="T6" fmla="*/ 59 w 99"/>
                <a:gd name="T7" fmla="*/ 98 h 99"/>
                <a:gd name="T8" fmla="*/ 98 w 99"/>
                <a:gd name="T9" fmla="*/ 3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39"/>
                  </a:cubicBezTo>
                  <a:cubicBezTo>
                    <a:pt x="0" y="78"/>
                    <a:pt x="20" y="98"/>
                    <a:pt x="59" y="98"/>
                  </a:cubicBezTo>
                  <a:cubicBezTo>
                    <a:pt x="79" y="98"/>
                    <a:pt x="98" y="78"/>
                    <a:pt x="98" y="3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" name="Freeform 1803">
              <a:extLst>
                <a:ext uri="{FF2B5EF4-FFF2-40B4-BE49-F238E27FC236}">
                  <a16:creationId xmlns:a16="http://schemas.microsoft.com/office/drawing/2014/main" id="{2B672EC2-7F81-F34F-9B0D-7ADB72F58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437" y="11185366"/>
              <a:ext cx="120108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39" y="0"/>
                    <a:pt x="0" y="20"/>
                    <a:pt x="0" y="59"/>
                  </a:cubicBezTo>
                  <a:cubicBezTo>
                    <a:pt x="0" y="79"/>
                    <a:pt x="39" y="98"/>
                    <a:pt x="59" y="98"/>
                  </a:cubicBezTo>
                  <a:cubicBezTo>
                    <a:pt x="98" y="98"/>
                    <a:pt x="118" y="79"/>
                    <a:pt x="118" y="59"/>
                  </a:cubicBezTo>
                  <a:cubicBezTo>
                    <a:pt x="118" y="20"/>
                    <a:pt x="98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3" name="Freeform 1804">
              <a:extLst>
                <a:ext uri="{FF2B5EF4-FFF2-40B4-BE49-F238E27FC236}">
                  <a16:creationId xmlns:a16="http://schemas.microsoft.com/office/drawing/2014/main" id="{6A66FF5C-D097-D44C-9334-7160122B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579" y="11185366"/>
              <a:ext cx="97865" cy="97865"/>
            </a:xfrm>
            <a:custGeom>
              <a:avLst/>
              <a:gdLst>
                <a:gd name="T0" fmla="*/ 59 w 99"/>
                <a:gd name="T1" fmla="*/ 0 h 99"/>
                <a:gd name="T2" fmla="*/ 59 w 99"/>
                <a:gd name="T3" fmla="*/ 0 h 99"/>
                <a:gd name="T4" fmla="*/ 0 w 99"/>
                <a:gd name="T5" fmla="*/ 59 h 99"/>
                <a:gd name="T6" fmla="*/ 59 w 99"/>
                <a:gd name="T7" fmla="*/ 98 h 99"/>
                <a:gd name="T8" fmla="*/ 98 w 99"/>
                <a:gd name="T9" fmla="*/ 59 h 99"/>
                <a:gd name="T10" fmla="*/ 59 w 9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98" y="79"/>
                    <a:pt x="98" y="59"/>
                  </a:cubicBezTo>
                  <a:cubicBezTo>
                    <a:pt x="9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4" name="Freeform 1805">
              <a:extLst>
                <a:ext uri="{FF2B5EF4-FFF2-40B4-BE49-F238E27FC236}">
                  <a16:creationId xmlns:a16="http://schemas.microsoft.com/office/drawing/2014/main" id="{1354A287-7723-3A47-A191-300A1D44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481" y="11185366"/>
              <a:ext cx="120106" cy="97865"/>
            </a:xfrm>
            <a:custGeom>
              <a:avLst/>
              <a:gdLst>
                <a:gd name="T0" fmla="*/ 59 w 119"/>
                <a:gd name="T1" fmla="*/ 0 h 99"/>
                <a:gd name="T2" fmla="*/ 59 w 119"/>
                <a:gd name="T3" fmla="*/ 0 h 99"/>
                <a:gd name="T4" fmla="*/ 0 w 119"/>
                <a:gd name="T5" fmla="*/ 59 h 99"/>
                <a:gd name="T6" fmla="*/ 59 w 119"/>
                <a:gd name="T7" fmla="*/ 98 h 99"/>
                <a:gd name="T8" fmla="*/ 118 w 119"/>
                <a:gd name="T9" fmla="*/ 59 h 99"/>
                <a:gd name="T10" fmla="*/ 59 w 11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9">
                  <a:moveTo>
                    <a:pt x="59" y="0"/>
                  </a:moveTo>
                  <a:lnTo>
                    <a:pt x="59" y="0"/>
                  </a:lnTo>
                  <a:cubicBezTo>
                    <a:pt x="20" y="0"/>
                    <a:pt x="0" y="20"/>
                    <a:pt x="0" y="59"/>
                  </a:cubicBezTo>
                  <a:cubicBezTo>
                    <a:pt x="0" y="79"/>
                    <a:pt x="20" y="98"/>
                    <a:pt x="59" y="98"/>
                  </a:cubicBezTo>
                  <a:cubicBezTo>
                    <a:pt x="79" y="98"/>
                    <a:pt x="118" y="79"/>
                    <a:pt x="118" y="59"/>
                  </a:cubicBezTo>
                  <a:cubicBezTo>
                    <a:pt x="118" y="20"/>
                    <a:pt x="79" y="0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1" name="Group 1840">
            <a:extLst>
              <a:ext uri="{FF2B5EF4-FFF2-40B4-BE49-F238E27FC236}">
                <a16:creationId xmlns:a16="http://schemas.microsoft.com/office/drawing/2014/main" id="{5A006797-67B9-8A46-BBA1-665869926D04}"/>
              </a:ext>
            </a:extLst>
          </p:cNvPr>
          <p:cNvGrpSpPr/>
          <p:nvPr/>
        </p:nvGrpSpPr>
        <p:grpSpPr>
          <a:xfrm>
            <a:off x="3227328" y="4490515"/>
            <a:ext cx="17922994" cy="4790933"/>
            <a:chOff x="2308913" y="4490515"/>
            <a:chExt cx="17922994" cy="4790933"/>
          </a:xfrm>
        </p:grpSpPr>
        <p:sp>
          <p:nvSpPr>
            <p:cNvPr id="1815" name="Freeform 1806">
              <a:extLst>
                <a:ext uri="{FF2B5EF4-FFF2-40B4-BE49-F238E27FC236}">
                  <a16:creationId xmlns:a16="http://schemas.microsoft.com/office/drawing/2014/main" id="{39B78411-EA6D-444D-AF28-199070FA5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913" y="4490515"/>
              <a:ext cx="3683281" cy="3661037"/>
            </a:xfrm>
            <a:custGeom>
              <a:avLst/>
              <a:gdLst>
                <a:gd name="T0" fmla="*/ 3651 w 3652"/>
                <a:gd name="T1" fmla="*/ 1826 h 3631"/>
                <a:gd name="T2" fmla="*/ 3651 w 3652"/>
                <a:gd name="T3" fmla="*/ 1826 h 3631"/>
                <a:gd name="T4" fmla="*/ 1825 w 3652"/>
                <a:gd name="T5" fmla="*/ 3630 h 3631"/>
                <a:gd name="T6" fmla="*/ 0 w 3652"/>
                <a:gd name="T7" fmla="*/ 1826 h 3631"/>
                <a:gd name="T8" fmla="*/ 1825 w 3652"/>
                <a:gd name="T9" fmla="*/ 0 h 3631"/>
                <a:gd name="T10" fmla="*/ 3651 w 3652"/>
                <a:gd name="T11" fmla="*/ 1826 h 3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2" h="3631">
                  <a:moveTo>
                    <a:pt x="3651" y="1826"/>
                  </a:moveTo>
                  <a:lnTo>
                    <a:pt x="3651" y="1826"/>
                  </a:lnTo>
                  <a:cubicBezTo>
                    <a:pt x="3651" y="2827"/>
                    <a:pt x="2827" y="3630"/>
                    <a:pt x="1825" y="3630"/>
                  </a:cubicBezTo>
                  <a:cubicBezTo>
                    <a:pt x="824" y="3630"/>
                    <a:pt x="0" y="2827"/>
                    <a:pt x="0" y="1826"/>
                  </a:cubicBezTo>
                  <a:cubicBezTo>
                    <a:pt x="0" y="805"/>
                    <a:pt x="824" y="0"/>
                    <a:pt x="1825" y="0"/>
                  </a:cubicBezTo>
                  <a:cubicBezTo>
                    <a:pt x="2827" y="0"/>
                    <a:pt x="3651" y="805"/>
                    <a:pt x="3651" y="18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" name="Freeform 1807">
              <a:extLst>
                <a:ext uri="{FF2B5EF4-FFF2-40B4-BE49-F238E27FC236}">
                  <a16:creationId xmlns:a16="http://schemas.microsoft.com/office/drawing/2014/main" id="{83C99B41-FFE7-1541-BC6E-68EC5E45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410" y="4926459"/>
              <a:ext cx="2811393" cy="2789150"/>
            </a:xfrm>
            <a:custGeom>
              <a:avLst/>
              <a:gdLst>
                <a:gd name="T0" fmla="*/ 2787 w 2788"/>
                <a:gd name="T1" fmla="*/ 1394 h 2767"/>
                <a:gd name="T2" fmla="*/ 2787 w 2788"/>
                <a:gd name="T3" fmla="*/ 1394 h 2767"/>
                <a:gd name="T4" fmla="*/ 1393 w 2788"/>
                <a:gd name="T5" fmla="*/ 2766 h 2767"/>
                <a:gd name="T6" fmla="*/ 0 w 2788"/>
                <a:gd name="T7" fmla="*/ 1394 h 2767"/>
                <a:gd name="T8" fmla="*/ 1393 w 2788"/>
                <a:gd name="T9" fmla="*/ 0 h 2767"/>
                <a:gd name="T10" fmla="*/ 2787 w 2788"/>
                <a:gd name="T11" fmla="*/ 1394 h 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8" h="2767">
                  <a:moveTo>
                    <a:pt x="2787" y="1394"/>
                  </a:moveTo>
                  <a:lnTo>
                    <a:pt x="2787" y="1394"/>
                  </a:lnTo>
                  <a:cubicBezTo>
                    <a:pt x="2787" y="2159"/>
                    <a:pt x="2159" y="2766"/>
                    <a:pt x="1393" y="2766"/>
                  </a:cubicBezTo>
                  <a:cubicBezTo>
                    <a:pt x="628" y="2766"/>
                    <a:pt x="0" y="2159"/>
                    <a:pt x="0" y="1394"/>
                  </a:cubicBezTo>
                  <a:cubicBezTo>
                    <a:pt x="0" y="628"/>
                    <a:pt x="628" y="0"/>
                    <a:pt x="1393" y="0"/>
                  </a:cubicBezTo>
                  <a:cubicBezTo>
                    <a:pt x="2159" y="0"/>
                    <a:pt x="2787" y="628"/>
                    <a:pt x="2787" y="139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7" name="Freeform 1808">
              <a:extLst>
                <a:ext uri="{FF2B5EF4-FFF2-40B4-BE49-F238E27FC236}">
                  <a16:creationId xmlns:a16="http://schemas.microsoft.com/office/drawing/2014/main" id="{C3FFF69A-03DC-E04A-A2EA-3154043D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133" y="8351732"/>
              <a:ext cx="435944" cy="435944"/>
            </a:xfrm>
            <a:custGeom>
              <a:avLst/>
              <a:gdLst>
                <a:gd name="T0" fmla="*/ 432 w 433"/>
                <a:gd name="T1" fmla="*/ 216 h 433"/>
                <a:gd name="T2" fmla="*/ 432 w 433"/>
                <a:gd name="T3" fmla="*/ 216 h 433"/>
                <a:gd name="T4" fmla="*/ 216 w 433"/>
                <a:gd name="T5" fmla="*/ 432 h 433"/>
                <a:gd name="T6" fmla="*/ 0 w 433"/>
                <a:gd name="T7" fmla="*/ 216 h 433"/>
                <a:gd name="T8" fmla="*/ 216 w 433"/>
                <a:gd name="T9" fmla="*/ 0 h 433"/>
                <a:gd name="T10" fmla="*/ 432 w 433"/>
                <a:gd name="T11" fmla="*/ 21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433">
                  <a:moveTo>
                    <a:pt x="432" y="216"/>
                  </a:moveTo>
                  <a:lnTo>
                    <a:pt x="432" y="216"/>
                  </a:lnTo>
                  <a:cubicBezTo>
                    <a:pt x="432" y="334"/>
                    <a:pt x="334" y="432"/>
                    <a:pt x="216" y="432"/>
                  </a:cubicBezTo>
                  <a:cubicBezTo>
                    <a:pt x="99" y="432"/>
                    <a:pt x="0" y="334"/>
                    <a:pt x="0" y="216"/>
                  </a:cubicBezTo>
                  <a:cubicBezTo>
                    <a:pt x="0" y="99"/>
                    <a:pt x="99" y="0"/>
                    <a:pt x="216" y="0"/>
                  </a:cubicBezTo>
                  <a:cubicBezTo>
                    <a:pt x="334" y="0"/>
                    <a:pt x="432" y="99"/>
                    <a:pt x="432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8" name="Freeform 1809">
              <a:extLst>
                <a:ext uri="{FF2B5EF4-FFF2-40B4-BE49-F238E27FC236}">
                  <a16:creationId xmlns:a16="http://schemas.microsoft.com/office/drawing/2014/main" id="{C5D02F11-41DE-414F-82AE-0C87CA8BE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04" y="8983406"/>
              <a:ext cx="280251" cy="298042"/>
            </a:xfrm>
            <a:custGeom>
              <a:avLst/>
              <a:gdLst>
                <a:gd name="T0" fmla="*/ 275 w 276"/>
                <a:gd name="T1" fmla="*/ 138 h 296"/>
                <a:gd name="T2" fmla="*/ 275 w 276"/>
                <a:gd name="T3" fmla="*/ 138 h 296"/>
                <a:gd name="T4" fmla="*/ 137 w 276"/>
                <a:gd name="T5" fmla="*/ 295 h 296"/>
                <a:gd name="T6" fmla="*/ 0 w 276"/>
                <a:gd name="T7" fmla="*/ 138 h 296"/>
                <a:gd name="T8" fmla="*/ 137 w 276"/>
                <a:gd name="T9" fmla="*/ 0 h 296"/>
                <a:gd name="T10" fmla="*/ 275 w 276"/>
                <a:gd name="T11" fmla="*/ 1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296">
                  <a:moveTo>
                    <a:pt x="275" y="138"/>
                  </a:moveTo>
                  <a:lnTo>
                    <a:pt x="275" y="138"/>
                  </a:lnTo>
                  <a:cubicBezTo>
                    <a:pt x="275" y="217"/>
                    <a:pt x="216" y="295"/>
                    <a:pt x="137" y="295"/>
                  </a:cubicBezTo>
                  <a:cubicBezTo>
                    <a:pt x="59" y="295"/>
                    <a:pt x="0" y="217"/>
                    <a:pt x="0" y="138"/>
                  </a:cubicBezTo>
                  <a:cubicBezTo>
                    <a:pt x="0" y="59"/>
                    <a:pt x="59" y="0"/>
                    <a:pt x="137" y="0"/>
                  </a:cubicBezTo>
                  <a:cubicBezTo>
                    <a:pt x="216" y="0"/>
                    <a:pt x="275" y="59"/>
                    <a:pt x="275" y="1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9" name="Freeform 1810">
              <a:extLst>
                <a:ext uri="{FF2B5EF4-FFF2-40B4-BE49-F238E27FC236}">
                  <a16:creationId xmlns:a16="http://schemas.microsoft.com/office/drawing/2014/main" id="{30DBAF85-9AF0-F24C-A45A-FB275DC9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279" y="4490515"/>
              <a:ext cx="3665487" cy="3661037"/>
            </a:xfrm>
            <a:custGeom>
              <a:avLst/>
              <a:gdLst>
                <a:gd name="T0" fmla="*/ 3632 w 3633"/>
                <a:gd name="T1" fmla="*/ 1826 h 3631"/>
                <a:gd name="T2" fmla="*/ 3632 w 3633"/>
                <a:gd name="T3" fmla="*/ 1826 h 3631"/>
                <a:gd name="T4" fmla="*/ 1806 w 3633"/>
                <a:gd name="T5" fmla="*/ 3630 h 3631"/>
                <a:gd name="T6" fmla="*/ 0 w 3633"/>
                <a:gd name="T7" fmla="*/ 1826 h 3631"/>
                <a:gd name="T8" fmla="*/ 1806 w 3633"/>
                <a:gd name="T9" fmla="*/ 0 h 3631"/>
                <a:gd name="T10" fmla="*/ 3632 w 3633"/>
                <a:gd name="T11" fmla="*/ 1826 h 3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3" h="3631">
                  <a:moveTo>
                    <a:pt x="3632" y="1826"/>
                  </a:moveTo>
                  <a:lnTo>
                    <a:pt x="3632" y="1826"/>
                  </a:lnTo>
                  <a:cubicBezTo>
                    <a:pt x="3632" y="2827"/>
                    <a:pt x="2807" y="3630"/>
                    <a:pt x="1806" y="3630"/>
                  </a:cubicBezTo>
                  <a:cubicBezTo>
                    <a:pt x="805" y="3630"/>
                    <a:pt x="0" y="2827"/>
                    <a:pt x="0" y="1826"/>
                  </a:cubicBezTo>
                  <a:cubicBezTo>
                    <a:pt x="0" y="805"/>
                    <a:pt x="805" y="0"/>
                    <a:pt x="1806" y="0"/>
                  </a:cubicBezTo>
                  <a:cubicBezTo>
                    <a:pt x="2807" y="0"/>
                    <a:pt x="3632" y="805"/>
                    <a:pt x="3632" y="18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0" name="Freeform 1811">
              <a:extLst>
                <a:ext uri="{FF2B5EF4-FFF2-40B4-BE49-F238E27FC236}">
                  <a16:creationId xmlns:a16="http://schemas.microsoft.com/office/drawing/2014/main" id="{78C63AD9-1FB4-C84D-8596-35A21021D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4776" y="4926459"/>
              <a:ext cx="2793599" cy="2789150"/>
            </a:xfrm>
            <a:custGeom>
              <a:avLst/>
              <a:gdLst>
                <a:gd name="T0" fmla="*/ 2768 w 2769"/>
                <a:gd name="T1" fmla="*/ 1394 h 2767"/>
                <a:gd name="T2" fmla="*/ 2768 w 2769"/>
                <a:gd name="T3" fmla="*/ 1394 h 2767"/>
                <a:gd name="T4" fmla="*/ 1374 w 2769"/>
                <a:gd name="T5" fmla="*/ 2766 h 2767"/>
                <a:gd name="T6" fmla="*/ 0 w 2769"/>
                <a:gd name="T7" fmla="*/ 1394 h 2767"/>
                <a:gd name="T8" fmla="*/ 1374 w 2769"/>
                <a:gd name="T9" fmla="*/ 0 h 2767"/>
                <a:gd name="T10" fmla="*/ 2768 w 2769"/>
                <a:gd name="T11" fmla="*/ 1394 h 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9" h="2767">
                  <a:moveTo>
                    <a:pt x="2768" y="1394"/>
                  </a:moveTo>
                  <a:lnTo>
                    <a:pt x="2768" y="1394"/>
                  </a:lnTo>
                  <a:cubicBezTo>
                    <a:pt x="2768" y="2159"/>
                    <a:pt x="2140" y="2766"/>
                    <a:pt x="1374" y="2766"/>
                  </a:cubicBezTo>
                  <a:cubicBezTo>
                    <a:pt x="608" y="2766"/>
                    <a:pt x="0" y="2159"/>
                    <a:pt x="0" y="1394"/>
                  </a:cubicBezTo>
                  <a:cubicBezTo>
                    <a:pt x="0" y="628"/>
                    <a:pt x="608" y="0"/>
                    <a:pt x="1374" y="0"/>
                  </a:cubicBezTo>
                  <a:cubicBezTo>
                    <a:pt x="2140" y="0"/>
                    <a:pt x="2768" y="628"/>
                    <a:pt x="2768" y="139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1" name="Freeform 1812">
              <a:extLst>
                <a:ext uri="{FF2B5EF4-FFF2-40B4-BE49-F238E27FC236}">
                  <a16:creationId xmlns:a16="http://schemas.microsoft.com/office/drawing/2014/main" id="{E5AC26B5-CCEF-5040-9C49-CA71FAAAE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4706" y="8351732"/>
              <a:ext cx="435944" cy="435944"/>
            </a:xfrm>
            <a:custGeom>
              <a:avLst/>
              <a:gdLst>
                <a:gd name="T0" fmla="*/ 432 w 433"/>
                <a:gd name="T1" fmla="*/ 216 h 433"/>
                <a:gd name="T2" fmla="*/ 432 w 433"/>
                <a:gd name="T3" fmla="*/ 216 h 433"/>
                <a:gd name="T4" fmla="*/ 216 w 433"/>
                <a:gd name="T5" fmla="*/ 432 h 433"/>
                <a:gd name="T6" fmla="*/ 0 w 433"/>
                <a:gd name="T7" fmla="*/ 216 h 433"/>
                <a:gd name="T8" fmla="*/ 216 w 433"/>
                <a:gd name="T9" fmla="*/ 0 h 433"/>
                <a:gd name="T10" fmla="*/ 432 w 433"/>
                <a:gd name="T11" fmla="*/ 21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433">
                  <a:moveTo>
                    <a:pt x="432" y="216"/>
                  </a:moveTo>
                  <a:lnTo>
                    <a:pt x="432" y="216"/>
                  </a:lnTo>
                  <a:cubicBezTo>
                    <a:pt x="432" y="334"/>
                    <a:pt x="334" y="432"/>
                    <a:pt x="216" y="432"/>
                  </a:cubicBezTo>
                  <a:cubicBezTo>
                    <a:pt x="98" y="432"/>
                    <a:pt x="0" y="334"/>
                    <a:pt x="0" y="216"/>
                  </a:cubicBezTo>
                  <a:cubicBezTo>
                    <a:pt x="0" y="99"/>
                    <a:pt x="98" y="0"/>
                    <a:pt x="216" y="0"/>
                  </a:cubicBezTo>
                  <a:cubicBezTo>
                    <a:pt x="334" y="0"/>
                    <a:pt x="432" y="99"/>
                    <a:pt x="432" y="2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" name="Freeform 1813">
              <a:extLst>
                <a:ext uri="{FF2B5EF4-FFF2-40B4-BE49-F238E27FC236}">
                  <a16:creationId xmlns:a16="http://schemas.microsoft.com/office/drawing/2014/main" id="{05C82389-8337-5449-9315-3CF9173E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4777" y="8983406"/>
              <a:ext cx="280251" cy="298042"/>
            </a:xfrm>
            <a:custGeom>
              <a:avLst/>
              <a:gdLst>
                <a:gd name="T0" fmla="*/ 275 w 276"/>
                <a:gd name="T1" fmla="*/ 138 h 296"/>
                <a:gd name="T2" fmla="*/ 275 w 276"/>
                <a:gd name="T3" fmla="*/ 138 h 296"/>
                <a:gd name="T4" fmla="*/ 137 w 276"/>
                <a:gd name="T5" fmla="*/ 295 h 296"/>
                <a:gd name="T6" fmla="*/ 0 w 276"/>
                <a:gd name="T7" fmla="*/ 138 h 296"/>
                <a:gd name="T8" fmla="*/ 137 w 276"/>
                <a:gd name="T9" fmla="*/ 0 h 296"/>
                <a:gd name="T10" fmla="*/ 275 w 276"/>
                <a:gd name="T11" fmla="*/ 1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296">
                  <a:moveTo>
                    <a:pt x="275" y="138"/>
                  </a:moveTo>
                  <a:lnTo>
                    <a:pt x="275" y="138"/>
                  </a:lnTo>
                  <a:cubicBezTo>
                    <a:pt x="275" y="217"/>
                    <a:pt x="216" y="295"/>
                    <a:pt x="137" y="295"/>
                  </a:cubicBezTo>
                  <a:cubicBezTo>
                    <a:pt x="59" y="295"/>
                    <a:pt x="0" y="217"/>
                    <a:pt x="0" y="138"/>
                  </a:cubicBezTo>
                  <a:cubicBezTo>
                    <a:pt x="0" y="59"/>
                    <a:pt x="59" y="0"/>
                    <a:pt x="137" y="0"/>
                  </a:cubicBezTo>
                  <a:cubicBezTo>
                    <a:pt x="216" y="0"/>
                    <a:pt x="275" y="59"/>
                    <a:pt x="275" y="1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" name="Freeform 1814">
              <a:extLst>
                <a:ext uri="{FF2B5EF4-FFF2-40B4-BE49-F238E27FC236}">
                  <a16:creationId xmlns:a16="http://schemas.microsoft.com/office/drawing/2014/main" id="{E53B7329-86FA-E045-900A-5E419D6BC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9851" y="4490515"/>
              <a:ext cx="3661037" cy="3661037"/>
            </a:xfrm>
            <a:custGeom>
              <a:avLst/>
              <a:gdLst>
                <a:gd name="T0" fmla="*/ 3630 w 3631"/>
                <a:gd name="T1" fmla="*/ 1826 h 3631"/>
                <a:gd name="T2" fmla="*/ 3630 w 3631"/>
                <a:gd name="T3" fmla="*/ 1826 h 3631"/>
                <a:gd name="T4" fmla="*/ 1806 w 3631"/>
                <a:gd name="T5" fmla="*/ 3630 h 3631"/>
                <a:gd name="T6" fmla="*/ 0 w 3631"/>
                <a:gd name="T7" fmla="*/ 1826 h 3631"/>
                <a:gd name="T8" fmla="*/ 1806 w 3631"/>
                <a:gd name="T9" fmla="*/ 0 h 3631"/>
                <a:gd name="T10" fmla="*/ 3630 w 3631"/>
                <a:gd name="T11" fmla="*/ 1826 h 3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1" h="3631">
                  <a:moveTo>
                    <a:pt x="3630" y="1826"/>
                  </a:moveTo>
                  <a:lnTo>
                    <a:pt x="3630" y="1826"/>
                  </a:lnTo>
                  <a:cubicBezTo>
                    <a:pt x="3630" y="2827"/>
                    <a:pt x="2826" y="3630"/>
                    <a:pt x="1806" y="3630"/>
                  </a:cubicBezTo>
                  <a:cubicBezTo>
                    <a:pt x="805" y="3630"/>
                    <a:pt x="0" y="2827"/>
                    <a:pt x="0" y="1826"/>
                  </a:cubicBezTo>
                  <a:cubicBezTo>
                    <a:pt x="0" y="805"/>
                    <a:pt x="805" y="0"/>
                    <a:pt x="1806" y="0"/>
                  </a:cubicBezTo>
                  <a:cubicBezTo>
                    <a:pt x="2826" y="0"/>
                    <a:pt x="3630" y="805"/>
                    <a:pt x="3630" y="18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4" name="Freeform 1815">
              <a:extLst>
                <a:ext uri="{FF2B5EF4-FFF2-40B4-BE49-F238E27FC236}">
                  <a16:creationId xmlns:a16="http://schemas.microsoft.com/office/drawing/2014/main" id="{2206D599-50E1-DA4C-9B5E-0FAD6012E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795" y="4926459"/>
              <a:ext cx="2789150" cy="2789150"/>
            </a:xfrm>
            <a:custGeom>
              <a:avLst/>
              <a:gdLst>
                <a:gd name="T0" fmla="*/ 2766 w 2767"/>
                <a:gd name="T1" fmla="*/ 1394 h 2767"/>
                <a:gd name="T2" fmla="*/ 2766 w 2767"/>
                <a:gd name="T3" fmla="*/ 1394 h 2767"/>
                <a:gd name="T4" fmla="*/ 1374 w 2767"/>
                <a:gd name="T5" fmla="*/ 2766 h 2767"/>
                <a:gd name="T6" fmla="*/ 0 w 2767"/>
                <a:gd name="T7" fmla="*/ 1394 h 2767"/>
                <a:gd name="T8" fmla="*/ 1374 w 2767"/>
                <a:gd name="T9" fmla="*/ 0 h 2767"/>
                <a:gd name="T10" fmla="*/ 2766 w 2767"/>
                <a:gd name="T11" fmla="*/ 1394 h 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7" h="2767">
                  <a:moveTo>
                    <a:pt x="2766" y="1394"/>
                  </a:moveTo>
                  <a:lnTo>
                    <a:pt x="2766" y="1394"/>
                  </a:lnTo>
                  <a:cubicBezTo>
                    <a:pt x="2766" y="2159"/>
                    <a:pt x="2138" y="2766"/>
                    <a:pt x="1374" y="2766"/>
                  </a:cubicBezTo>
                  <a:cubicBezTo>
                    <a:pt x="608" y="2766"/>
                    <a:pt x="0" y="2159"/>
                    <a:pt x="0" y="1394"/>
                  </a:cubicBezTo>
                  <a:cubicBezTo>
                    <a:pt x="0" y="628"/>
                    <a:pt x="608" y="0"/>
                    <a:pt x="1374" y="0"/>
                  </a:cubicBezTo>
                  <a:cubicBezTo>
                    <a:pt x="2138" y="0"/>
                    <a:pt x="2766" y="628"/>
                    <a:pt x="2766" y="139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5" name="Freeform 1816">
              <a:extLst>
                <a:ext uri="{FF2B5EF4-FFF2-40B4-BE49-F238E27FC236}">
                  <a16:creationId xmlns:a16="http://schemas.microsoft.com/office/drawing/2014/main" id="{40BC3F72-9DF8-4743-AF79-716400FC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5725" y="8351732"/>
              <a:ext cx="435944" cy="435944"/>
            </a:xfrm>
            <a:custGeom>
              <a:avLst/>
              <a:gdLst>
                <a:gd name="T0" fmla="*/ 430 w 431"/>
                <a:gd name="T1" fmla="*/ 216 h 433"/>
                <a:gd name="T2" fmla="*/ 430 w 431"/>
                <a:gd name="T3" fmla="*/ 216 h 433"/>
                <a:gd name="T4" fmla="*/ 216 w 431"/>
                <a:gd name="T5" fmla="*/ 432 h 433"/>
                <a:gd name="T6" fmla="*/ 0 w 431"/>
                <a:gd name="T7" fmla="*/ 216 h 433"/>
                <a:gd name="T8" fmla="*/ 216 w 431"/>
                <a:gd name="T9" fmla="*/ 0 h 433"/>
                <a:gd name="T10" fmla="*/ 430 w 431"/>
                <a:gd name="T11" fmla="*/ 21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433">
                  <a:moveTo>
                    <a:pt x="430" y="216"/>
                  </a:moveTo>
                  <a:lnTo>
                    <a:pt x="430" y="216"/>
                  </a:lnTo>
                  <a:cubicBezTo>
                    <a:pt x="430" y="334"/>
                    <a:pt x="332" y="432"/>
                    <a:pt x="216" y="432"/>
                  </a:cubicBezTo>
                  <a:cubicBezTo>
                    <a:pt x="98" y="432"/>
                    <a:pt x="0" y="334"/>
                    <a:pt x="0" y="216"/>
                  </a:cubicBezTo>
                  <a:cubicBezTo>
                    <a:pt x="0" y="99"/>
                    <a:pt x="98" y="0"/>
                    <a:pt x="216" y="0"/>
                  </a:cubicBezTo>
                  <a:cubicBezTo>
                    <a:pt x="332" y="0"/>
                    <a:pt x="430" y="99"/>
                    <a:pt x="430" y="2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6" name="Freeform 1817">
              <a:extLst>
                <a:ext uri="{FF2B5EF4-FFF2-40B4-BE49-F238E27FC236}">
                  <a16:creationId xmlns:a16="http://schemas.microsoft.com/office/drawing/2014/main" id="{8B1982CA-4C74-CB4A-A8D1-0C91E9DAE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1349" y="8983406"/>
              <a:ext cx="275801" cy="298042"/>
            </a:xfrm>
            <a:custGeom>
              <a:avLst/>
              <a:gdLst>
                <a:gd name="T0" fmla="*/ 274 w 275"/>
                <a:gd name="T1" fmla="*/ 138 h 296"/>
                <a:gd name="T2" fmla="*/ 274 w 275"/>
                <a:gd name="T3" fmla="*/ 138 h 296"/>
                <a:gd name="T4" fmla="*/ 138 w 275"/>
                <a:gd name="T5" fmla="*/ 295 h 296"/>
                <a:gd name="T6" fmla="*/ 0 w 275"/>
                <a:gd name="T7" fmla="*/ 138 h 296"/>
                <a:gd name="T8" fmla="*/ 138 w 275"/>
                <a:gd name="T9" fmla="*/ 0 h 296"/>
                <a:gd name="T10" fmla="*/ 274 w 275"/>
                <a:gd name="T11" fmla="*/ 1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96">
                  <a:moveTo>
                    <a:pt x="274" y="138"/>
                  </a:moveTo>
                  <a:lnTo>
                    <a:pt x="274" y="138"/>
                  </a:lnTo>
                  <a:cubicBezTo>
                    <a:pt x="274" y="217"/>
                    <a:pt x="216" y="295"/>
                    <a:pt x="138" y="295"/>
                  </a:cubicBezTo>
                  <a:cubicBezTo>
                    <a:pt x="59" y="295"/>
                    <a:pt x="0" y="217"/>
                    <a:pt x="0" y="138"/>
                  </a:cubicBezTo>
                  <a:cubicBezTo>
                    <a:pt x="0" y="59"/>
                    <a:pt x="59" y="0"/>
                    <a:pt x="138" y="0"/>
                  </a:cubicBezTo>
                  <a:cubicBezTo>
                    <a:pt x="216" y="0"/>
                    <a:pt x="274" y="59"/>
                    <a:pt x="274" y="1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7" name="Freeform 1818">
              <a:extLst>
                <a:ext uri="{FF2B5EF4-FFF2-40B4-BE49-F238E27FC236}">
                  <a16:creationId xmlns:a16="http://schemas.microsoft.com/office/drawing/2014/main" id="{D6B52F95-7D38-1D40-8958-F5D53A65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6420" y="4490515"/>
              <a:ext cx="3665487" cy="3661037"/>
            </a:xfrm>
            <a:custGeom>
              <a:avLst/>
              <a:gdLst>
                <a:gd name="T0" fmla="*/ 3632 w 3633"/>
                <a:gd name="T1" fmla="*/ 1826 h 3631"/>
                <a:gd name="T2" fmla="*/ 3632 w 3633"/>
                <a:gd name="T3" fmla="*/ 1826 h 3631"/>
                <a:gd name="T4" fmla="*/ 1826 w 3633"/>
                <a:gd name="T5" fmla="*/ 3630 h 3631"/>
                <a:gd name="T6" fmla="*/ 0 w 3633"/>
                <a:gd name="T7" fmla="*/ 1826 h 3631"/>
                <a:gd name="T8" fmla="*/ 1826 w 3633"/>
                <a:gd name="T9" fmla="*/ 0 h 3631"/>
                <a:gd name="T10" fmla="*/ 3632 w 3633"/>
                <a:gd name="T11" fmla="*/ 1826 h 3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3" h="3631">
                  <a:moveTo>
                    <a:pt x="3632" y="1826"/>
                  </a:moveTo>
                  <a:lnTo>
                    <a:pt x="3632" y="1826"/>
                  </a:lnTo>
                  <a:cubicBezTo>
                    <a:pt x="3632" y="2827"/>
                    <a:pt x="2827" y="3630"/>
                    <a:pt x="1826" y="3630"/>
                  </a:cubicBezTo>
                  <a:cubicBezTo>
                    <a:pt x="806" y="3630"/>
                    <a:pt x="0" y="2827"/>
                    <a:pt x="0" y="1826"/>
                  </a:cubicBezTo>
                  <a:cubicBezTo>
                    <a:pt x="0" y="805"/>
                    <a:pt x="806" y="0"/>
                    <a:pt x="1826" y="0"/>
                  </a:cubicBezTo>
                  <a:cubicBezTo>
                    <a:pt x="2827" y="0"/>
                    <a:pt x="3632" y="805"/>
                    <a:pt x="3632" y="182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8" name="Freeform 1819">
              <a:extLst>
                <a:ext uri="{FF2B5EF4-FFF2-40B4-BE49-F238E27FC236}">
                  <a16:creationId xmlns:a16="http://schemas.microsoft.com/office/drawing/2014/main" id="{0D82CC58-F1D2-3141-ACA0-C1B1B0933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2364" y="4926459"/>
              <a:ext cx="2793599" cy="2789150"/>
            </a:xfrm>
            <a:custGeom>
              <a:avLst/>
              <a:gdLst>
                <a:gd name="T0" fmla="*/ 2768 w 2769"/>
                <a:gd name="T1" fmla="*/ 1394 h 2767"/>
                <a:gd name="T2" fmla="*/ 2768 w 2769"/>
                <a:gd name="T3" fmla="*/ 1394 h 2767"/>
                <a:gd name="T4" fmla="*/ 1394 w 2769"/>
                <a:gd name="T5" fmla="*/ 2766 h 2767"/>
                <a:gd name="T6" fmla="*/ 0 w 2769"/>
                <a:gd name="T7" fmla="*/ 1394 h 2767"/>
                <a:gd name="T8" fmla="*/ 1394 w 2769"/>
                <a:gd name="T9" fmla="*/ 0 h 2767"/>
                <a:gd name="T10" fmla="*/ 2768 w 2769"/>
                <a:gd name="T11" fmla="*/ 1394 h 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9" h="2767">
                  <a:moveTo>
                    <a:pt x="2768" y="1394"/>
                  </a:moveTo>
                  <a:lnTo>
                    <a:pt x="2768" y="1394"/>
                  </a:lnTo>
                  <a:cubicBezTo>
                    <a:pt x="2768" y="2159"/>
                    <a:pt x="2159" y="2766"/>
                    <a:pt x="1394" y="2766"/>
                  </a:cubicBezTo>
                  <a:cubicBezTo>
                    <a:pt x="629" y="2766"/>
                    <a:pt x="0" y="2159"/>
                    <a:pt x="0" y="1394"/>
                  </a:cubicBezTo>
                  <a:cubicBezTo>
                    <a:pt x="0" y="628"/>
                    <a:pt x="629" y="0"/>
                    <a:pt x="1394" y="0"/>
                  </a:cubicBezTo>
                  <a:cubicBezTo>
                    <a:pt x="2159" y="0"/>
                    <a:pt x="2768" y="628"/>
                    <a:pt x="2768" y="139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9" name="Freeform 1820">
              <a:extLst>
                <a:ext uri="{FF2B5EF4-FFF2-40B4-BE49-F238E27FC236}">
                  <a16:creationId xmlns:a16="http://schemas.microsoft.com/office/drawing/2014/main" id="{DF70C0B2-EA0F-664B-8DF5-9750AD52D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2296" y="8351732"/>
              <a:ext cx="435944" cy="435944"/>
            </a:xfrm>
            <a:custGeom>
              <a:avLst/>
              <a:gdLst>
                <a:gd name="T0" fmla="*/ 431 w 432"/>
                <a:gd name="T1" fmla="*/ 216 h 433"/>
                <a:gd name="T2" fmla="*/ 431 w 432"/>
                <a:gd name="T3" fmla="*/ 216 h 433"/>
                <a:gd name="T4" fmla="*/ 215 w 432"/>
                <a:gd name="T5" fmla="*/ 432 h 433"/>
                <a:gd name="T6" fmla="*/ 0 w 432"/>
                <a:gd name="T7" fmla="*/ 216 h 433"/>
                <a:gd name="T8" fmla="*/ 215 w 432"/>
                <a:gd name="T9" fmla="*/ 0 h 433"/>
                <a:gd name="T10" fmla="*/ 431 w 432"/>
                <a:gd name="T11" fmla="*/ 21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" h="433">
                  <a:moveTo>
                    <a:pt x="431" y="216"/>
                  </a:moveTo>
                  <a:lnTo>
                    <a:pt x="431" y="216"/>
                  </a:lnTo>
                  <a:cubicBezTo>
                    <a:pt x="431" y="334"/>
                    <a:pt x="333" y="432"/>
                    <a:pt x="215" y="432"/>
                  </a:cubicBezTo>
                  <a:cubicBezTo>
                    <a:pt x="98" y="432"/>
                    <a:pt x="0" y="334"/>
                    <a:pt x="0" y="216"/>
                  </a:cubicBezTo>
                  <a:cubicBezTo>
                    <a:pt x="0" y="99"/>
                    <a:pt x="98" y="0"/>
                    <a:pt x="215" y="0"/>
                  </a:cubicBezTo>
                  <a:cubicBezTo>
                    <a:pt x="333" y="0"/>
                    <a:pt x="431" y="99"/>
                    <a:pt x="431" y="2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0" name="Freeform 1821">
              <a:extLst>
                <a:ext uri="{FF2B5EF4-FFF2-40B4-BE49-F238E27FC236}">
                  <a16:creationId xmlns:a16="http://schemas.microsoft.com/office/drawing/2014/main" id="{1C789DD0-6C15-5F4B-B52E-AD9AA91B3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2368" y="8983406"/>
              <a:ext cx="280248" cy="298042"/>
            </a:xfrm>
            <a:custGeom>
              <a:avLst/>
              <a:gdLst>
                <a:gd name="T0" fmla="*/ 275 w 276"/>
                <a:gd name="T1" fmla="*/ 138 h 296"/>
                <a:gd name="T2" fmla="*/ 275 w 276"/>
                <a:gd name="T3" fmla="*/ 138 h 296"/>
                <a:gd name="T4" fmla="*/ 137 w 276"/>
                <a:gd name="T5" fmla="*/ 295 h 296"/>
                <a:gd name="T6" fmla="*/ 0 w 276"/>
                <a:gd name="T7" fmla="*/ 138 h 296"/>
                <a:gd name="T8" fmla="*/ 137 w 276"/>
                <a:gd name="T9" fmla="*/ 0 h 296"/>
                <a:gd name="T10" fmla="*/ 275 w 276"/>
                <a:gd name="T11" fmla="*/ 1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296">
                  <a:moveTo>
                    <a:pt x="275" y="138"/>
                  </a:moveTo>
                  <a:lnTo>
                    <a:pt x="275" y="138"/>
                  </a:lnTo>
                  <a:cubicBezTo>
                    <a:pt x="275" y="217"/>
                    <a:pt x="216" y="295"/>
                    <a:pt x="137" y="295"/>
                  </a:cubicBezTo>
                  <a:cubicBezTo>
                    <a:pt x="59" y="295"/>
                    <a:pt x="0" y="217"/>
                    <a:pt x="0" y="138"/>
                  </a:cubicBezTo>
                  <a:cubicBezTo>
                    <a:pt x="0" y="59"/>
                    <a:pt x="59" y="0"/>
                    <a:pt x="137" y="0"/>
                  </a:cubicBezTo>
                  <a:cubicBezTo>
                    <a:pt x="216" y="0"/>
                    <a:pt x="275" y="59"/>
                    <a:pt x="275" y="1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37" name="Group 1836">
            <a:extLst>
              <a:ext uri="{FF2B5EF4-FFF2-40B4-BE49-F238E27FC236}">
                <a16:creationId xmlns:a16="http://schemas.microsoft.com/office/drawing/2014/main" id="{B73E2200-6B3D-C74D-8B9C-EFFEB895540B}"/>
              </a:ext>
            </a:extLst>
          </p:cNvPr>
          <p:cNvGrpSpPr/>
          <p:nvPr/>
        </p:nvGrpSpPr>
        <p:grpSpPr>
          <a:xfrm>
            <a:off x="2964131" y="9697926"/>
            <a:ext cx="4180948" cy="2208082"/>
            <a:chOff x="17566824" y="4359493"/>
            <a:chExt cx="4180948" cy="2208082"/>
          </a:xfrm>
        </p:grpSpPr>
        <p:sp>
          <p:nvSpPr>
            <p:cNvPr id="1835" name="TextBox 1834">
              <a:extLst>
                <a:ext uri="{FF2B5EF4-FFF2-40B4-BE49-F238E27FC236}">
                  <a16:creationId xmlns:a16="http://schemas.microsoft.com/office/drawing/2014/main" id="{FDA1D021-F143-9644-B23E-E624FBD8B2C9}"/>
                </a:ext>
              </a:extLst>
            </p:cNvPr>
            <p:cNvSpPr txBox="1"/>
            <p:nvPr/>
          </p:nvSpPr>
          <p:spPr>
            <a:xfrm>
              <a:off x="17566824" y="4952838"/>
              <a:ext cx="418094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FD265FCF-73A5-7145-A687-50B3EBEDC6E8}"/>
                </a:ext>
              </a:extLst>
            </p:cNvPr>
            <p:cNvSpPr/>
            <p:nvPr/>
          </p:nvSpPr>
          <p:spPr>
            <a:xfrm>
              <a:off x="17651783" y="435949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38" name="Group 1837">
            <a:extLst>
              <a:ext uri="{FF2B5EF4-FFF2-40B4-BE49-F238E27FC236}">
                <a16:creationId xmlns:a16="http://schemas.microsoft.com/office/drawing/2014/main" id="{44250B76-FAE5-5F45-B377-4ADFFCFE5D5F}"/>
              </a:ext>
            </a:extLst>
          </p:cNvPr>
          <p:cNvGrpSpPr/>
          <p:nvPr/>
        </p:nvGrpSpPr>
        <p:grpSpPr>
          <a:xfrm>
            <a:off x="7729717" y="9697926"/>
            <a:ext cx="4180948" cy="2208082"/>
            <a:chOff x="17566824" y="4359493"/>
            <a:chExt cx="4180948" cy="2208082"/>
          </a:xfrm>
        </p:grpSpPr>
        <p:sp>
          <p:nvSpPr>
            <p:cNvPr id="1839" name="TextBox 1838">
              <a:extLst>
                <a:ext uri="{FF2B5EF4-FFF2-40B4-BE49-F238E27FC236}">
                  <a16:creationId xmlns:a16="http://schemas.microsoft.com/office/drawing/2014/main" id="{306074AE-27C3-5A4A-AB8A-252EAA28C470}"/>
                </a:ext>
              </a:extLst>
            </p:cNvPr>
            <p:cNvSpPr txBox="1"/>
            <p:nvPr/>
          </p:nvSpPr>
          <p:spPr>
            <a:xfrm>
              <a:off x="17566824" y="4952838"/>
              <a:ext cx="418094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8CAFE022-11E6-9045-B2AC-10FC0C262113}"/>
                </a:ext>
              </a:extLst>
            </p:cNvPr>
            <p:cNvSpPr/>
            <p:nvPr/>
          </p:nvSpPr>
          <p:spPr>
            <a:xfrm>
              <a:off x="17651783" y="435949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42" name="Group 1841">
            <a:extLst>
              <a:ext uri="{FF2B5EF4-FFF2-40B4-BE49-F238E27FC236}">
                <a16:creationId xmlns:a16="http://schemas.microsoft.com/office/drawing/2014/main" id="{94534CA6-74EA-DD48-A8A0-C3A46C2B9C1E}"/>
              </a:ext>
            </a:extLst>
          </p:cNvPr>
          <p:cNvGrpSpPr/>
          <p:nvPr/>
        </p:nvGrpSpPr>
        <p:grpSpPr>
          <a:xfrm>
            <a:off x="12490903" y="9697926"/>
            <a:ext cx="4180948" cy="2208082"/>
            <a:chOff x="17566824" y="4359493"/>
            <a:chExt cx="4180948" cy="2208082"/>
          </a:xfrm>
        </p:grpSpPr>
        <p:sp>
          <p:nvSpPr>
            <p:cNvPr id="1843" name="TextBox 1842">
              <a:extLst>
                <a:ext uri="{FF2B5EF4-FFF2-40B4-BE49-F238E27FC236}">
                  <a16:creationId xmlns:a16="http://schemas.microsoft.com/office/drawing/2014/main" id="{58E09DDA-AF01-9240-AEFD-A3736FB36C00}"/>
                </a:ext>
              </a:extLst>
            </p:cNvPr>
            <p:cNvSpPr txBox="1"/>
            <p:nvPr/>
          </p:nvSpPr>
          <p:spPr>
            <a:xfrm>
              <a:off x="17566824" y="4952838"/>
              <a:ext cx="418094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2A329DCB-D84B-5A4B-A81F-13E1E8DCCD48}"/>
                </a:ext>
              </a:extLst>
            </p:cNvPr>
            <p:cNvSpPr/>
            <p:nvPr/>
          </p:nvSpPr>
          <p:spPr>
            <a:xfrm>
              <a:off x="17651783" y="435949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45" name="Group 1844">
            <a:extLst>
              <a:ext uri="{FF2B5EF4-FFF2-40B4-BE49-F238E27FC236}">
                <a16:creationId xmlns:a16="http://schemas.microsoft.com/office/drawing/2014/main" id="{1E4CB74C-265E-C04B-ADC1-3CF86F4C9BD5}"/>
              </a:ext>
            </a:extLst>
          </p:cNvPr>
          <p:cNvGrpSpPr/>
          <p:nvPr/>
        </p:nvGrpSpPr>
        <p:grpSpPr>
          <a:xfrm>
            <a:off x="17252089" y="9697926"/>
            <a:ext cx="4180948" cy="2208082"/>
            <a:chOff x="17566824" y="4359493"/>
            <a:chExt cx="4180948" cy="2208082"/>
          </a:xfrm>
        </p:grpSpPr>
        <p:sp>
          <p:nvSpPr>
            <p:cNvPr id="1846" name="TextBox 1845">
              <a:extLst>
                <a:ext uri="{FF2B5EF4-FFF2-40B4-BE49-F238E27FC236}">
                  <a16:creationId xmlns:a16="http://schemas.microsoft.com/office/drawing/2014/main" id="{ECBCBEA4-CE85-524E-9423-9ED9BD44E358}"/>
                </a:ext>
              </a:extLst>
            </p:cNvPr>
            <p:cNvSpPr txBox="1"/>
            <p:nvPr/>
          </p:nvSpPr>
          <p:spPr>
            <a:xfrm>
              <a:off x="17566824" y="4952838"/>
              <a:ext cx="4180948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7FA1BEC0-5813-F74A-9864-36C5CFE277A5}"/>
                </a:ext>
              </a:extLst>
            </p:cNvPr>
            <p:cNvSpPr/>
            <p:nvPr/>
          </p:nvSpPr>
          <p:spPr>
            <a:xfrm>
              <a:off x="17651783" y="435949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848" name="Freeform 347">
            <a:extLst>
              <a:ext uri="{FF2B5EF4-FFF2-40B4-BE49-F238E27FC236}">
                <a16:creationId xmlns:a16="http://schemas.microsoft.com/office/drawing/2014/main" id="{B8AD0587-34DC-FC4E-9D41-3969DAAA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264" y="5664650"/>
            <a:ext cx="1319470" cy="1319474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49" name="Group 1848">
            <a:extLst>
              <a:ext uri="{FF2B5EF4-FFF2-40B4-BE49-F238E27FC236}">
                <a16:creationId xmlns:a16="http://schemas.microsoft.com/office/drawing/2014/main" id="{2C5F1B34-7F69-7E4B-B088-78F1D057E0F0}"/>
              </a:ext>
            </a:extLst>
          </p:cNvPr>
          <p:cNvGrpSpPr/>
          <p:nvPr/>
        </p:nvGrpSpPr>
        <p:grpSpPr>
          <a:xfrm>
            <a:off x="13833395" y="5816355"/>
            <a:ext cx="1517040" cy="1016064"/>
            <a:chOff x="11498771" y="20409553"/>
            <a:chExt cx="1948963" cy="1305353"/>
          </a:xfrm>
          <a:solidFill>
            <a:schemeClr val="accent3"/>
          </a:solidFill>
        </p:grpSpPr>
        <p:sp>
          <p:nvSpPr>
            <p:cNvPr id="1850" name="Freeform 350">
              <a:extLst>
                <a:ext uri="{FF2B5EF4-FFF2-40B4-BE49-F238E27FC236}">
                  <a16:creationId xmlns:a16="http://schemas.microsoft.com/office/drawing/2014/main" id="{38862E38-A0AD-CF46-854D-8CE1D04C6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8771" y="20409553"/>
              <a:ext cx="1948963" cy="1096856"/>
            </a:xfrm>
            <a:custGeom>
              <a:avLst/>
              <a:gdLst>
                <a:gd name="T0" fmla="*/ 886 w 950"/>
                <a:gd name="T1" fmla="*/ 154 h 534"/>
                <a:gd name="T2" fmla="*/ 886 w 950"/>
                <a:gd name="T3" fmla="*/ 154 h 534"/>
                <a:gd name="T4" fmla="*/ 804 w 950"/>
                <a:gd name="T5" fmla="*/ 100 h 534"/>
                <a:gd name="T6" fmla="*/ 705 w 950"/>
                <a:gd name="T7" fmla="*/ 72 h 534"/>
                <a:gd name="T8" fmla="*/ 678 w 950"/>
                <a:gd name="T9" fmla="*/ 81 h 534"/>
                <a:gd name="T10" fmla="*/ 515 w 950"/>
                <a:gd name="T11" fmla="*/ 0 h 534"/>
                <a:gd name="T12" fmla="*/ 307 w 950"/>
                <a:gd name="T13" fmla="*/ 163 h 534"/>
                <a:gd name="T14" fmla="*/ 253 w 950"/>
                <a:gd name="T15" fmla="*/ 154 h 534"/>
                <a:gd name="T16" fmla="*/ 27 w 950"/>
                <a:gd name="T17" fmla="*/ 262 h 534"/>
                <a:gd name="T18" fmla="*/ 27 w 950"/>
                <a:gd name="T19" fmla="*/ 443 h 534"/>
                <a:gd name="T20" fmla="*/ 217 w 950"/>
                <a:gd name="T21" fmla="*/ 533 h 534"/>
                <a:gd name="T22" fmla="*/ 217 w 950"/>
                <a:gd name="T23" fmla="*/ 533 h 534"/>
                <a:gd name="T24" fmla="*/ 289 w 950"/>
                <a:gd name="T25" fmla="*/ 533 h 534"/>
                <a:gd name="T26" fmla="*/ 316 w 950"/>
                <a:gd name="T27" fmla="*/ 506 h 534"/>
                <a:gd name="T28" fmla="*/ 289 w 950"/>
                <a:gd name="T29" fmla="*/ 479 h 534"/>
                <a:gd name="T30" fmla="*/ 289 w 950"/>
                <a:gd name="T31" fmla="*/ 479 h 534"/>
                <a:gd name="T32" fmla="*/ 217 w 950"/>
                <a:gd name="T33" fmla="*/ 479 h 534"/>
                <a:gd name="T34" fmla="*/ 72 w 950"/>
                <a:gd name="T35" fmla="*/ 416 h 534"/>
                <a:gd name="T36" fmla="*/ 81 w 950"/>
                <a:gd name="T37" fmla="*/ 289 h 534"/>
                <a:gd name="T38" fmla="*/ 135 w 950"/>
                <a:gd name="T39" fmla="*/ 226 h 534"/>
                <a:gd name="T40" fmla="*/ 253 w 950"/>
                <a:gd name="T41" fmla="*/ 208 h 534"/>
                <a:gd name="T42" fmla="*/ 316 w 950"/>
                <a:gd name="T43" fmla="*/ 217 h 534"/>
                <a:gd name="T44" fmla="*/ 343 w 950"/>
                <a:gd name="T45" fmla="*/ 217 h 534"/>
                <a:gd name="T46" fmla="*/ 352 w 950"/>
                <a:gd name="T47" fmla="*/ 199 h 534"/>
                <a:gd name="T48" fmla="*/ 515 w 950"/>
                <a:gd name="T49" fmla="*/ 54 h 534"/>
                <a:gd name="T50" fmla="*/ 651 w 950"/>
                <a:gd name="T51" fmla="*/ 127 h 534"/>
                <a:gd name="T52" fmla="*/ 678 w 950"/>
                <a:gd name="T53" fmla="*/ 136 h 534"/>
                <a:gd name="T54" fmla="*/ 705 w 950"/>
                <a:gd name="T55" fmla="*/ 127 h 534"/>
                <a:gd name="T56" fmla="*/ 894 w 950"/>
                <a:gd name="T57" fmla="*/ 316 h 534"/>
                <a:gd name="T58" fmla="*/ 849 w 950"/>
                <a:gd name="T59" fmla="*/ 434 h 534"/>
                <a:gd name="T60" fmla="*/ 687 w 950"/>
                <a:gd name="T61" fmla="*/ 479 h 534"/>
                <a:gd name="T62" fmla="*/ 660 w 950"/>
                <a:gd name="T63" fmla="*/ 506 h 534"/>
                <a:gd name="T64" fmla="*/ 687 w 950"/>
                <a:gd name="T65" fmla="*/ 533 h 534"/>
                <a:gd name="T66" fmla="*/ 949 w 950"/>
                <a:gd name="T67" fmla="*/ 316 h 534"/>
                <a:gd name="T68" fmla="*/ 886 w 950"/>
                <a:gd name="T69" fmla="*/ 15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0" h="534">
                  <a:moveTo>
                    <a:pt x="886" y="154"/>
                  </a:moveTo>
                  <a:lnTo>
                    <a:pt x="886" y="154"/>
                  </a:lnTo>
                  <a:cubicBezTo>
                    <a:pt x="868" y="127"/>
                    <a:pt x="840" y="109"/>
                    <a:pt x="804" y="100"/>
                  </a:cubicBezTo>
                  <a:cubicBezTo>
                    <a:pt x="777" y="81"/>
                    <a:pt x="741" y="81"/>
                    <a:pt x="705" y="72"/>
                  </a:cubicBezTo>
                  <a:cubicBezTo>
                    <a:pt x="696" y="72"/>
                    <a:pt x="687" y="81"/>
                    <a:pt x="678" y="81"/>
                  </a:cubicBezTo>
                  <a:cubicBezTo>
                    <a:pt x="641" y="27"/>
                    <a:pt x="578" y="0"/>
                    <a:pt x="515" y="0"/>
                  </a:cubicBezTo>
                  <a:cubicBezTo>
                    <a:pt x="416" y="0"/>
                    <a:pt x="334" y="63"/>
                    <a:pt x="307" y="163"/>
                  </a:cubicBezTo>
                  <a:cubicBezTo>
                    <a:pt x="289" y="154"/>
                    <a:pt x="271" y="154"/>
                    <a:pt x="253" y="154"/>
                  </a:cubicBezTo>
                  <a:cubicBezTo>
                    <a:pt x="154" y="154"/>
                    <a:pt x="72" y="190"/>
                    <a:pt x="27" y="262"/>
                  </a:cubicBezTo>
                  <a:cubicBezTo>
                    <a:pt x="0" y="316"/>
                    <a:pt x="0" y="389"/>
                    <a:pt x="27" y="443"/>
                  </a:cubicBezTo>
                  <a:cubicBezTo>
                    <a:pt x="63" y="506"/>
                    <a:pt x="135" y="533"/>
                    <a:pt x="217" y="533"/>
                  </a:cubicBezTo>
                  <a:lnTo>
                    <a:pt x="217" y="533"/>
                  </a:lnTo>
                  <a:cubicBezTo>
                    <a:pt x="289" y="533"/>
                    <a:pt x="289" y="533"/>
                    <a:pt x="289" y="533"/>
                  </a:cubicBezTo>
                  <a:cubicBezTo>
                    <a:pt x="307" y="533"/>
                    <a:pt x="316" y="524"/>
                    <a:pt x="316" y="506"/>
                  </a:cubicBezTo>
                  <a:cubicBezTo>
                    <a:pt x="316" y="497"/>
                    <a:pt x="307" y="479"/>
                    <a:pt x="289" y="479"/>
                  </a:cubicBezTo>
                  <a:lnTo>
                    <a:pt x="289" y="479"/>
                  </a:lnTo>
                  <a:cubicBezTo>
                    <a:pt x="217" y="479"/>
                    <a:pt x="217" y="479"/>
                    <a:pt x="217" y="479"/>
                  </a:cubicBezTo>
                  <a:cubicBezTo>
                    <a:pt x="154" y="479"/>
                    <a:pt x="99" y="461"/>
                    <a:pt x="72" y="416"/>
                  </a:cubicBezTo>
                  <a:cubicBezTo>
                    <a:pt x="54" y="380"/>
                    <a:pt x="54" y="325"/>
                    <a:pt x="81" y="289"/>
                  </a:cubicBezTo>
                  <a:cubicBezTo>
                    <a:pt x="90" y="262"/>
                    <a:pt x="109" y="244"/>
                    <a:pt x="135" y="226"/>
                  </a:cubicBezTo>
                  <a:cubicBezTo>
                    <a:pt x="172" y="217"/>
                    <a:pt x="208" y="208"/>
                    <a:pt x="253" y="208"/>
                  </a:cubicBezTo>
                  <a:cubicBezTo>
                    <a:pt x="280" y="208"/>
                    <a:pt x="298" y="208"/>
                    <a:pt x="316" y="217"/>
                  </a:cubicBezTo>
                  <a:cubicBezTo>
                    <a:pt x="325" y="226"/>
                    <a:pt x="334" y="217"/>
                    <a:pt x="343" y="217"/>
                  </a:cubicBezTo>
                  <a:cubicBezTo>
                    <a:pt x="352" y="217"/>
                    <a:pt x="352" y="208"/>
                    <a:pt x="352" y="199"/>
                  </a:cubicBezTo>
                  <a:cubicBezTo>
                    <a:pt x="362" y="118"/>
                    <a:pt x="434" y="54"/>
                    <a:pt x="515" y="54"/>
                  </a:cubicBezTo>
                  <a:cubicBezTo>
                    <a:pt x="569" y="54"/>
                    <a:pt x="615" y="81"/>
                    <a:pt x="651" y="127"/>
                  </a:cubicBezTo>
                  <a:cubicBezTo>
                    <a:pt x="651" y="127"/>
                    <a:pt x="660" y="136"/>
                    <a:pt x="678" y="136"/>
                  </a:cubicBezTo>
                  <a:cubicBezTo>
                    <a:pt x="687" y="136"/>
                    <a:pt x="696" y="127"/>
                    <a:pt x="705" y="127"/>
                  </a:cubicBezTo>
                  <a:cubicBezTo>
                    <a:pt x="831" y="136"/>
                    <a:pt x="894" y="226"/>
                    <a:pt x="894" y="316"/>
                  </a:cubicBezTo>
                  <a:cubicBezTo>
                    <a:pt x="894" y="362"/>
                    <a:pt x="877" y="398"/>
                    <a:pt x="849" y="434"/>
                  </a:cubicBezTo>
                  <a:cubicBezTo>
                    <a:pt x="813" y="461"/>
                    <a:pt x="750" y="479"/>
                    <a:pt x="687" y="479"/>
                  </a:cubicBezTo>
                  <a:cubicBezTo>
                    <a:pt x="669" y="479"/>
                    <a:pt x="660" y="497"/>
                    <a:pt x="660" y="506"/>
                  </a:cubicBezTo>
                  <a:cubicBezTo>
                    <a:pt x="660" y="524"/>
                    <a:pt x="669" y="533"/>
                    <a:pt x="687" y="533"/>
                  </a:cubicBezTo>
                  <a:cubicBezTo>
                    <a:pt x="868" y="533"/>
                    <a:pt x="949" y="425"/>
                    <a:pt x="949" y="316"/>
                  </a:cubicBezTo>
                  <a:cubicBezTo>
                    <a:pt x="949" y="253"/>
                    <a:pt x="931" y="199"/>
                    <a:pt x="886" y="1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1" name="Freeform 351">
              <a:extLst>
                <a:ext uri="{FF2B5EF4-FFF2-40B4-BE49-F238E27FC236}">
                  <a16:creationId xmlns:a16="http://schemas.microsoft.com/office/drawing/2014/main" id="{27938FA9-CE19-C34A-B128-91BF31E95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7708" y="21007839"/>
              <a:ext cx="634547" cy="707067"/>
            </a:xfrm>
            <a:custGeom>
              <a:avLst/>
              <a:gdLst>
                <a:gd name="T0" fmla="*/ 262 w 308"/>
                <a:gd name="T1" fmla="*/ 172 h 345"/>
                <a:gd name="T2" fmla="*/ 262 w 308"/>
                <a:gd name="T3" fmla="*/ 172 h 345"/>
                <a:gd name="T4" fmla="*/ 181 w 308"/>
                <a:gd name="T5" fmla="*/ 253 h 345"/>
                <a:gd name="T6" fmla="*/ 181 w 308"/>
                <a:gd name="T7" fmla="*/ 27 h 345"/>
                <a:gd name="T8" fmla="*/ 154 w 308"/>
                <a:gd name="T9" fmla="*/ 0 h 345"/>
                <a:gd name="T10" fmla="*/ 154 w 308"/>
                <a:gd name="T11" fmla="*/ 0 h 345"/>
                <a:gd name="T12" fmla="*/ 127 w 308"/>
                <a:gd name="T13" fmla="*/ 27 h 345"/>
                <a:gd name="T14" fmla="*/ 127 w 308"/>
                <a:gd name="T15" fmla="*/ 253 h 345"/>
                <a:gd name="T16" fmla="*/ 46 w 308"/>
                <a:gd name="T17" fmla="*/ 172 h 345"/>
                <a:gd name="T18" fmla="*/ 9 w 308"/>
                <a:gd name="T19" fmla="*/ 172 h 345"/>
                <a:gd name="T20" fmla="*/ 9 w 308"/>
                <a:gd name="T21" fmla="*/ 208 h 345"/>
                <a:gd name="T22" fmla="*/ 136 w 308"/>
                <a:gd name="T23" fmla="*/ 334 h 345"/>
                <a:gd name="T24" fmla="*/ 136 w 308"/>
                <a:gd name="T25" fmla="*/ 334 h 345"/>
                <a:gd name="T26" fmla="*/ 136 w 308"/>
                <a:gd name="T27" fmla="*/ 334 h 345"/>
                <a:gd name="T28" fmla="*/ 136 w 308"/>
                <a:gd name="T29" fmla="*/ 334 h 345"/>
                <a:gd name="T30" fmla="*/ 136 w 308"/>
                <a:gd name="T31" fmla="*/ 334 h 345"/>
                <a:gd name="T32" fmla="*/ 136 w 308"/>
                <a:gd name="T33" fmla="*/ 334 h 345"/>
                <a:gd name="T34" fmla="*/ 136 w 308"/>
                <a:gd name="T35" fmla="*/ 334 h 345"/>
                <a:gd name="T36" fmla="*/ 145 w 308"/>
                <a:gd name="T37" fmla="*/ 344 h 345"/>
                <a:gd name="T38" fmla="*/ 145 w 308"/>
                <a:gd name="T39" fmla="*/ 344 h 345"/>
                <a:gd name="T40" fmla="*/ 145 w 308"/>
                <a:gd name="T41" fmla="*/ 344 h 345"/>
                <a:gd name="T42" fmla="*/ 145 w 308"/>
                <a:gd name="T43" fmla="*/ 344 h 345"/>
                <a:gd name="T44" fmla="*/ 154 w 308"/>
                <a:gd name="T45" fmla="*/ 344 h 345"/>
                <a:gd name="T46" fmla="*/ 172 w 308"/>
                <a:gd name="T47" fmla="*/ 334 h 345"/>
                <a:gd name="T48" fmla="*/ 299 w 308"/>
                <a:gd name="T49" fmla="*/ 208 h 345"/>
                <a:gd name="T50" fmla="*/ 299 w 308"/>
                <a:gd name="T51" fmla="*/ 172 h 345"/>
                <a:gd name="T52" fmla="*/ 262 w 308"/>
                <a:gd name="T53" fmla="*/ 1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345">
                  <a:moveTo>
                    <a:pt x="262" y="172"/>
                  </a:moveTo>
                  <a:lnTo>
                    <a:pt x="262" y="172"/>
                  </a:lnTo>
                  <a:cubicBezTo>
                    <a:pt x="181" y="253"/>
                    <a:pt x="181" y="253"/>
                    <a:pt x="181" y="253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1" y="9"/>
                    <a:pt x="163" y="0"/>
                    <a:pt x="154" y="0"/>
                  </a:cubicBezTo>
                  <a:lnTo>
                    <a:pt x="154" y="0"/>
                  </a:lnTo>
                  <a:cubicBezTo>
                    <a:pt x="136" y="0"/>
                    <a:pt x="127" y="9"/>
                    <a:pt x="127" y="27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37" y="163"/>
                    <a:pt x="18" y="163"/>
                    <a:pt x="9" y="172"/>
                  </a:cubicBezTo>
                  <a:cubicBezTo>
                    <a:pt x="0" y="181"/>
                    <a:pt x="0" y="199"/>
                    <a:pt x="9" y="208"/>
                  </a:cubicBezTo>
                  <a:cubicBezTo>
                    <a:pt x="136" y="334"/>
                    <a:pt x="136" y="334"/>
                    <a:pt x="136" y="334"/>
                  </a:cubicBez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cubicBezTo>
                    <a:pt x="145" y="344"/>
                    <a:pt x="145" y="344"/>
                    <a:pt x="145" y="344"/>
                  </a:cubicBezTo>
                  <a:lnTo>
                    <a:pt x="145" y="344"/>
                  </a:lnTo>
                  <a:lnTo>
                    <a:pt x="145" y="344"/>
                  </a:lnTo>
                  <a:lnTo>
                    <a:pt x="145" y="344"/>
                  </a:lnTo>
                  <a:lnTo>
                    <a:pt x="154" y="344"/>
                  </a:lnTo>
                  <a:cubicBezTo>
                    <a:pt x="163" y="344"/>
                    <a:pt x="163" y="344"/>
                    <a:pt x="172" y="334"/>
                  </a:cubicBezTo>
                  <a:cubicBezTo>
                    <a:pt x="299" y="208"/>
                    <a:pt x="299" y="208"/>
                    <a:pt x="299" y="208"/>
                  </a:cubicBezTo>
                  <a:cubicBezTo>
                    <a:pt x="307" y="199"/>
                    <a:pt x="307" y="181"/>
                    <a:pt x="299" y="172"/>
                  </a:cubicBezTo>
                  <a:cubicBezTo>
                    <a:pt x="290" y="163"/>
                    <a:pt x="271" y="163"/>
                    <a:pt x="262" y="1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52" name="Freeform 352">
            <a:extLst>
              <a:ext uri="{FF2B5EF4-FFF2-40B4-BE49-F238E27FC236}">
                <a16:creationId xmlns:a16="http://schemas.microsoft.com/office/drawing/2014/main" id="{9A3CA85C-48A9-2E4B-9253-571D757C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280" y="5841938"/>
            <a:ext cx="1001952" cy="1016062"/>
          </a:xfrm>
          <a:custGeom>
            <a:avLst/>
            <a:gdLst>
              <a:gd name="T0" fmla="*/ 587 w 624"/>
              <a:gd name="T1" fmla="*/ 0 h 634"/>
              <a:gd name="T2" fmla="*/ 587 w 624"/>
              <a:gd name="T3" fmla="*/ 0 h 634"/>
              <a:gd name="T4" fmla="*/ 36 w 624"/>
              <a:gd name="T5" fmla="*/ 0 h 634"/>
              <a:gd name="T6" fmla="*/ 0 w 624"/>
              <a:gd name="T7" fmla="*/ 36 h 634"/>
              <a:gd name="T8" fmla="*/ 0 w 624"/>
              <a:gd name="T9" fmla="*/ 597 h 634"/>
              <a:gd name="T10" fmla="*/ 36 w 624"/>
              <a:gd name="T11" fmla="*/ 633 h 634"/>
              <a:gd name="T12" fmla="*/ 587 w 624"/>
              <a:gd name="T13" fmla="*/ 633 h 634"/>
              <a:gd name="T14" fmla="*/ 623 w 624"/>
              <a:gd name="T15" fmla="*/ 597 h 634"/>
              <a:gd name="T16" fmla="*/ 623 w 624"/>
              <a:gd name="T17" fmla="*/ 36 h 634"/>
              <a:gd name="T18" fmla="*/ 587 w 624"/>
              <a:gd name="T19" fmla="*/ 0 h 634"/>
              <a:gd name="T20" fmla="*/ 569 w 624"/>
              <a:gd name="T21" fmla="*/ 54 h 634"/>
              <a:gd name="T22" fmla="*/ 569 w 624"/>
              <a:gd name="T23" fmla="*/ 54 h 634"/>
              <a:gd name="T24" fmla="*/ 569 w 624"/>
              <a:gd name="T25" fmla="*/ 380 h 634"/>
              <a:gd name="T26" fmla="*/ 406 w 624"/>
              <a:gd name="T27" fmla="*/ 380 h 634"/>
              <a:gd name="T28" fmla="*/ 388 w 624"/>
              <a:gd name="T29" fmla="*/ 389 h 634"/>
              <a:gd name="T30" fmla="*/ 379 w 624"/>
              <a:gd name="T31" fmla="*/ 407 h 634"/>
              <a:gd name="T32" fmla="*/ 370 w 624"/>
              <a:gd name="T33" fmla="*/ 452 h 634"/>
              <a:gd name="T34" fmla="*/ 316 w 624"/>
              <a:gd name="T35" fmla="*/ 488 h 634"/>
              <a:gd name="T36" fmla="*/ 253 w 624"/>
              <a:gd name="T37" fmla="*/ 452 h 634"/>
              <a:gd name="T38" fmla="*/ 244 w 624"/>
              <a:gd name="T39" fmla="*/ 407 h 634"/>
              <a:gd name="T40" fmla="*/ 217 w 624"/>
              <a:gd name="T41" fmla="*/ 380 h 634"/>
              <a:gd name="T42" fmla="*/ 54 w 624"/>
              <a:gd name="T43" fmla="*/ 380 h 634"/>
              <a:gd name="T44" fmla="*/ 54 w 624"/>
              <a:gd name="T45" fmla="*/ 54 h 634"/>
              <a:gd name="T46" fmla="*/ 569 w 624"/>
              <a:gd name="T47" fmla="*/ 54 h 634"/>
              <a:gd name="T48" fmla="*/ 54 w 624"/>
              <a:gd name="T49" fmla="*/ 578 h 634"/>
              <a:gd name="T50" fmla="*/ 54 w 624"/>
              <a:gd name="T51" fmla="*/ 578 h 634"/>
              <a:gd name="T52" fmla="*/ 54 w 624"/>
              <a:gd name="T53" fmla="*/ 434 h 634"/>
              <a:gd name="T54" fmla="*/ 189 w 624"/>
              <a:gd name="T55" fmla="*/ 434 h 634"/>
              <a:gd name="T56" fmla="*/ 198 w 624"/>
              <a:gd name="T57" fmla="*/ 470 h 634"/>
              <a:gd name="T58" fmla="*/ 316 w 624"/>
              <a:gd name="T59" fmla="*/ 542 h 634"/>
              <a:gd name="T60" fmla="*/ 397 w 624"/>
              <a:gd name="T61" fmla="*/ 506 h 634"/>
              <a:gd name="T62" fmla="*/ 434 w 624"/>
              <a:gd name="T63" fmla="*/ 434 h 634"/>
              <a:gd name="T64" fmla="*/ 569 w 624"/>
              <a:gd name="T65" fmla="*/ 434 h 634"/>
              <a:gd name="T66" fmla="*/ 569 w 624"/>
              <a:gd name="T67" fmla="*/ 578 h 634"/>
              <a:gd name="T68" fmla="*/ 54 w 624"/>
              <a:gd name="T69" fmla="*/ 57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4" h="634">
                <a:moveTo>
                  <a:pt x="587" y="0"/>
                </a:moveTo>
                <a:lnTo>
                  <a:pt x="58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5"/>
                  <a:pt x="18" y="633"/>
                  <a:pt x="36" y="633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14" y="633"/>
                  <a:pt x="623" y="615"/>
                  <a:pt x="623" y="597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3" y="18"/>
                  <a:pt x="614" y="0"/>
                  <a:pt x="587" y="0"/>
                </a:cubicBezTo>
                <a:close/>
                <a:moveTo>
                  <a:pt x="569" y="54"/>
                </a:moveTo>
                <a:lnTo>
                  <a:pt x="569" y="54"/>
                </a:lnTo>
                <a:cubicBezTo>
                  <a:pt x="569" y="380"/>
                  <a:pt x="569" y="380"/>
                  <a:pt x="569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397" y="380"/>
                  <a:pt x="397" y="389"/>
                  <a:pt x="388" y="389"/>
                </a:cubicBezTo>
                <a:cubicBezTo>
                  <a:pt x="388" y="398"/>
                  <a:pt x="379" y="407"/>
                  <a:pt x="379" y="407"/>
                </a:cubicBezTo>
                <a:cubicBezTo>
                  <a:pt x="379" y="416"/>
                  <a:pt x="379" y="434"/>
                  <a:pt x="370" y="452"/>
                </a:cubicBezTo>
                <a:cubicBezTo>
                  <a:pt x="361" y="470"/>
                  <a:pt x="343" y="488"/>
                  <a:pt x="316" y="488"/>
                </a:cubicBezTo>
                <a:cubicBezTo>
                  <a:pt x="280" y="488"/>
                  <a:pt x="262" y="470"/>
                  <a:pt x="253" y="452"/>
                </a:cubicBezTo>
                <a:cubicBezTo>
                  <a:pt x="244" y="434"/>
                  <a:pt x="244" y="407"/>
                  <a:pt x="244" y="407"/>
                </a:cubicBezTo>
                <a:cubicBezTo>
                  <a:pt x="244" y="398"/>
                  <a:pt x="226" y="380"/>
                  <a:pt x="217" y="38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54"/>
                  <a:pt x="54" y="54"/>
                  <a:pt x="54" y="54"/>
                </a:cubicBezTo>
                <a:lnTo>
                  <a:pt x="569" y="54"/>
                </a:lnTo>
                <a:close/>
                <a:moveTo>
                  <a:pt x="54" y="578"/>
                </a:moveTo>
                <a:lnTo>
                  <a:pt x="54" y="578"/>
                </a:lnTo>
                <a:cubicBezTo>
                  <a:pt x="54" y="434"/>
                  <a:pt x="54" y="434"/>
                  <a:pt x="54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443"/>
                  <a:pt x="198" y="461"/>
                  <a:pt x="198" y="470"/>
                </a:cubicBezTo>
                <a:cubicBezTo>
                  <a:pt x="226" y="515"/>
                  <a:pt x="262" y="542"/>
                  <a:pt x="316" y="542"/>
                </a:cubicBezTo>
                <a:cubicBezTo>
                  <a:pt x="352" y="542"/>
                  <a:pt x="379" y="524"/>
                  <a:pt x="397" y="506"/>
                </a:cubicBezTo>
                <a:cubicBezTo>
                  <a:pt x="415" y="488"/>
                  <a:pt x="425" y="461"/>
                  <a:pt x="434" y="434"/>
                </a:cubicBezTo>
                <a:cubicBezTo>
                  <a:pt x="569" y="434"/>
                  <a:pt x="569" y="434"/>
                  <a:pt x="569" y="434"/>
                </a:cubicBezTo>
                <a:cubicBezTo>
                  <a:pt x="569" y="578"/>
                  <a:pt x="569" y="578"/>
                  <a:pt x="569" y="578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53" name="Group 1852">
            <a:extLst>
              <a:ext uri="{FF2B5EF4-FFF2-40B4-BE49-F238E27FC236}">
                <a16:creationId xmlns:a16="http://schemas.microsoft.com/office/drawing/2014/main" id="{894FBA73-F88B-5840-B4B1-60E0984C8948}"/>
              </a:ext>
            </a:extLst>
          </p:cNvPr>
          <p:cNvGrpSpPr/>
          <p:nvPr/>
        </p:nvGrpSpPr>
        <p:grpSpPr>
          <a:xfrm>
            <a:off x="18666855" y="5633119"/>
            <a:ext cx="1352469" cy="1346320"/>
            <a:chOff x="8985989" y="14774274"/>
            <a:chExt cx="1014828" cy="1010214"/>
          </a:xfrm>
          <a:solidFill>
            <a:schemeClr val="accent4"/>
          </a:solidFill>
        </p:grpSpPr>
        <p:sp>
          <p:nvSpPr>
            <p:cNvPr id="1854" name="Freeform 336">
              <a:extLst>
                <a:ext uri="{FF2B5EF4-FFF2-40B4-BE49-F238E27FC236}">
                  <a16:creationId xmlns:a16="http://schemas.microsoft.com/office/drawing/2014/main" id="{41620E3D-3AC8-3D4C-BB15-990AD00FC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791" y="15134077"/>
              <a:ext cx="295223" cy="295223"/>
            </a:xfrm>
            <a:custGeom>
              <a:avLst/>
              <a:gdLst>
                <a:gd name="T0" fmla="*/ 136 w 281"/>
                <a:gd name="T1" fmla="*/ 280 h 281"/>
                <a:gd name="T2" fmla="*/ 136 w 281"/>
                <a:gd name="T3" fmla="*/ 280 h 281"/>
                <a:gd name="T4" fmla="*/ 0 w 281"/>
                <a:gd name="T5" fmla="*/ 144 h 281"/>
                <a:gd name="T6" fmla="*/ 136 w 281"/>
                <a:gd name="T7" fmla="*/ 0 h 281"/>
                <a:gd name="T8" fmla="*/ 280 w 281"/>
                <a:gd name="T9" fmla="*/ 144 h 281"/>
                <a:gd name="T10" fmla="*/ 136 w 281"/>
                <a:gd name="T11" fmla="*/ 280 h 281"/>
                <a:gd name="T12" fmla="*/ 136 w 281"/>
                <a:gd name="T13" fmla="*/ 63 h 281"/>
                <a:gd name="T14" fmla="*/ 136 w 281"/>
                <a:gd name="T15" fmla="*/ 63 h 281"/>
                <a:gd name="T16" fmla="*/ 63 w 281"/>
                <a:gd name="T17" fmla="*/ 144 h 281"/>
                <a:gd name="T18" fmla="*/ 136 w 281"/>
                <a:gd name="T19" fmla="*/ 217 h 281"/>
                <a:gd name="T20" fmla="*/ 217 w 281"/>
                <a:gd name="T21" fmla="*/ 144 h 281"/>
                <a:gd name="T22" fmla="*/ 136 w 281"/>
                <a:gd name="T23" fmla="*/ 6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1">
                  <a:moveTo>
                    <a:pt x="136" y="280"/>
                  </a:moveTo>
                  <a:lnTo>
                    <a:pt x="136" y="280"/>
                  </a:lnTo>
                  <a:cubicBezTo>
                    <a:pt x="63" y="280"/>
                    <a:pt x="0" y="217"/>
                    <a:pt x="0" y="144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17" y="0"/>
                    <a:pt x="280" y="63"/>
                    <a:pt x="280" y="144"/>
                  </a:cubicBezTo>
                  <a:cubicBezTo>
                    <a:pt x="280" y="217"/>
                    <a:pt x="217" y="280"/>
                    <a:pt x="136" y="280"/>
                  </a:cubicBezTo>
                  <a:close/>
                  <a:moveTo>
                    <a:pt x="136" y="63"/>
                  </a:moveTo>
                  <a:lnTo>
                    <a:pt x="136" y="63"/>
                  </a:lnTo>
                  <a:cubicBezTo>
                    <a:pt x="100" y="63"/>
                    <a:pt x="63" y="99"/>
                    <a:pt x="63" y="144"/>
                  </a:cubicBezTo>
                  <a:cubicBezTo>
                    <a:pt x="63" y="181"/>
                    <a:pt x="100" y="217"/>
                    <a:pt x="136" y="217"/>
                  </a:cubicBezTo>
                  <a:cubicBezTo>
                    <a:pt x="181" y="217"/>
                    <a:pt x="217" y="181"/>
                    <a:pt x="217" y="144"/>
                  </a:cubicBezTo>
                  <a:cubicBezTo>
                    <a:pt x="217" y="99"/>
                    <a:pt x="181" y="63"/>
                    <a:pt x="136" y="6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5" name="Freeform 337">
              <a:extLst>
                <a:ext uri="{FF2B5EF4-FFF2-40B4-BE49-F238E27FC236}">
                  <a16:creationId xmlns:a16="http://schemas.microsoft.com/office/drawing/2014/main" id="{502335C7-CD89-C746-A817-073E66667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989" y="14774274"/>
              <a:ext cx="1014828" cy="1010214"/>
            </a:xfrm>
            <a:custGeom>
              <a:avLst/>
              <a:gdLst>
                <a:gd name="T0" fmla="*/ 561 w 969"/>
                <a:gd name="T1" fmla="*/ 966 h 967"/>
                <a:gd name="T2" fmla="*/ 371 w 969"/>
                <a:gd name="T3" fmla="*/ 930 h 967"/>
                <a:gd name="T4" fmla="*/ 335 w 969"/>
                <a:gd name="T5" fmla="*/ 786 h 967"/>
                <a:gd name="T6" fmla="*/ 199 w 969"/>
                <a:gd name="T7" fmla="*/ 876 h 967"/>
                <a:gd name="T8" fmla="*/ 91 w 969"/>
                <a:gd name="T9" fmla="*/ 723 h 967"/>
                <a:gd name="T10" fmla="*/ 163 w 969"/>
                <a:gd name="T11" fmla="*/ 596 h 967"/>
                <a:gd name="T12" fmla="*/ 0 w 969"/>
                <a:gd name="T13" fmla="*/ 560 h 967"/>
                <a:gd name="T14" fmla="*/ 37 w 969"/>
                <a:gd name="T15" fmla="*/ 379 h 967"/>
                <a:gd name="T16" fmla="*/ 172 w 969"/>
                <a:gd name="T17" fmla="*/ 325 h 967"/>
                <a:gd name="T18" fmla="*/ 91 w 969"/>
                <a:gd name="T19" fmla="*/ 198 h 967"/>
                <a:gd name="T20" fmla="*/ 245 w 969"/>
                <a:gd name="T21" fmla="*/ 90 h 967"/>
                <a:gd name="T22" fmla="*/ 371 w 969"/>
                <a:gd name="T23" fmla="*/ 153 h 967"/>
                <a:gd name="T24" fmla="*/ 407 w 969"/>
                <a:gd name="T25" fmla="*/ 0 h 967"/>
                <a:gd name="T26" fmla="*/ 588 w 969"/>
                <a:gd name="T27" fmla="*/ 36 h 967"/>
                <a:gd name="T28" fmla="*/ 642 w 969"/>
                <a:gd name="T29" fmla="*/ 171 h 967"/>
                <a:gd name="T30" fmla="*/ 769 w 969"/>
                <a:gd name="T31" fmla="*/ 90 h 967"/>
                <a:gd name="T32" fmla="*/ 877 w 969"/>
                <a:gd name="T33" fmla="*/ 243 h 967"/>
                <a:gd name="T34" fmla="*/ 805 w 969"/>
                <a:gd name="T35" fmla="*/ 370 h 967"/>
                <a:gd name="T36" fmla="*/ 968 w 969"/>
                <a:gd name="T37" fmla="*/ 406 h 967"/>
                <a:gd name="T38" fmla="*/ 932 w 969"/>
                <a:gd name="T39" fmla="*/ 587 h 967"/>
                <a:gd name="T40" fmla="*/ 787 w 969"/>
                <a:gd name="T41" fmla="*/ 632 h 967"/>
                <a:gd name="T42" fmla="*/ 877 w 969"/>
                <a:gd name="T43" fmla="*/ 768 h 967"/>
                <a:gd name="T44" fmla="*/ 724 w 969"/>
                <a:gd name="T45" fmla="*/ 876 h 967"/>
                <a:gd name="T46" fmla="*/ 588 w 969"/>
                <a:gd name="T47" fmla="*/ 795 h 967"/>
                <a:gd name="T48" fmla="*/ 561 w 969"/>
                <a:gd name="T49" fmla="*/ 966 h 967"/>
                <a:gd name="T50" fmla="*/ 434 w 969"/>
                <a:gd name="T51" fmla="*/ 903 h 967"/>
                <a:gd name="T52" fmla="*/ 534 w 969"/>
                <a:gd name="T53" fmla="*/ 777 h 967"/>
                <a:gd name="T54" fmla="*/ 615 w 969"/>
                <a:gd name="T55" fmla="*/ 713 h 967"/>
                <a:gd name="T56" fmla="*/ 751 w 969"/>
                <a:gd name="T57" fmla="*/ 813 h 967"/>
                <a:gd name="T58" fmla="*/ 724 w 969"/>
                <a:gd name="T59" fmla="*/ 659 h 967"/>
                <a:gd name="T60" fmla="*/ 751 w 969"/>
                <a:gd name="T61" fmla="*/ 551 h 967"/>
                <a:gd name="T62" fmla="*/ 904 w 969"/>
                <a:gd name="T63" fmla="*/ 533 h 967"/>
                <a:gd name="T64" fmla="*/ 787 w 969"/>
                <a:gd name="T65" fmla="*/ 433 h 967"/>
                <a:gd name="T66" fmla="*/ 724 w 969"/>
                <a:gd name="T67" fmla="*/ 334 h 967"/>
                <a:gd name="T68" fmla="*/ 814 w 969"/>
                <a:gd name="T69" fmla="*/ 216 h 967"/>
                <a:gd name="T70" fmla="*/ 669 w 969"/>
                <a:gd name="T71" fmla="*/ 234 h 967"/>
                <a:gd name="T72" fmla="*/ 552 w 969"/>
                <a:gd name="T73" fmla="*/ 207 h 967"/>
                <a:gd name="T74" fmla="*/ 525 w 969"/>
                <a:gd name="T75" fmla="*/ 63 h 967"/>
                <a:gd name="T76" fmla="*/ 434 w 969"/>
                <a:gd name="T77" fmla="*/ 171 h 967"/>
                <a:gd name="T78" fmla="*/ 335 w 969"/>
                <a:gd name="T79" fmla="*/ 234 h 967"/>
                <a:gd name="T80" fmla="*/ 217 w 969"/>
                <a:gd name="T81" fmla="*/ 153 h 967"/>
                <a:gd name="T82" fmla="*/ 236 w 969"/>
                <a:gd name="T83" fmla="*/ 298 h 967"/>
                <a:gd name="T84" fmla="*/ 208 w 969"/>
                <a:gd name="T85" fmla="*/ 415 h 967"/>
                <a:gd name="T86" fmla="*/ 64 w 969"/>
                <a:gd name="T87" fmla="*/ 433 h 967"/>
                <a:gd name="T88" fmla="*/ 181 w 969"/>
                <a:gd name="T89" fmla="*/ 533 h 967"/>
                <a:gd name="T90" fmla="*/ 245 w 969"/>
                <a:gd name="T91" fmla="*/ 623 h 967"/>
                <a:gd name="T92" fmla="*/ 154 w 969"/>
                <a:gd name="T93" fmla="*/ 750 h 967"/>
                <a:gd name="T94" fmla="*/ 308 w 969"/>
                <a:gd name="T95" fmla="*/ 723 h 967"/>
                <a:gd name="T96" fmla="*/ 416 w 969"/>
                <a:gd name="T97" fmla="*/ 741 h 967"/>
                <a:gd name="T98" fmla="*/ 434 w 969"/>
                <a:gd name="T99" fmla="*/ 90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9" h="967">
                  <a:moveTo>
                    <a:pt x="561" y="966"/>
                  </a:moveTo>
                  <a:lnTo>
                    <a:pt x="561" y="966"/>
                  </a:lnTo>
                  <a:cubicBezTo>
                    <a:pt x="407" y="966"/>
                    <a:pt x="407" y="966"/>
                    <a:pt x="407" y="966"/>
                  </a:cubicBezTo>
                  <a:cubicBezTo>
                    <a:pt x="389" y="966"/>
                    <a:pt x="371" y="949"/>
                    <a:pt x="371" y="930"/>
                  </a:cubicBezTo>
                  <a:cubicBezTo>
                    <a:pt x="371" y="795"/>
                    <a:pt x="371" y="795"/>
                    <a:pt x="371" y="795"/>
                  </a:cubicBezTo>
                  <a:cubicBezTo>
                    <a:pt x="362" y="795"/>
                    <a:pt x="353" y="786"/>
                    <a:pt x="335" y="786"/>
                  </a:cubicBezTo>
                  <a:cubicBezTo>
                    <a:pt x="245" y="876"/>
                    <a:pt x="245" y="876"/>
                    <a:pt x="245" y="876"/>
                  </a:cubicBezTo>
                  <a:cubicBezTo>
                    <a:pt x="227" y="894"/>
                    <a:pt x="208" y="894"/>
                    <a:pt x="199" y="876"/>
                  </a:cubicBezTo>
                  <a:cubicBezTo>
                    <a:pt x="91" y="768"/>
                    <a:pt x="91" y="768"/>
                    <a:pt x="91" y="768"/>
                  </a:cubicBezTo>
                  <a:cubicBezTo>
                    <a:pt x="73" y="759"/>
                    <a:pt x="73" y="741"/>
                    <a:pt x="91" y="723"/>
                  </a:cubicBezTo>
                  <a:cubicBezTo>
                    <a:pt x="181" y="632"/>
                    <a:pt x="181" y="632"/>
                    <a:pt x="181" y="632"/>
                  </a:cubicBezTo>
                  <a:cubicBezTo>
                    <a:pt x="172" y="623"/>
                    <a:pt x="163" y="605"/>
                    <a:pt x="163" y="596"/>
                  </a:cubicBezTo>
                  <a:cubicBezTo>
                    <a:pt x="37" y="596"/>
                    <a:pt x="37" y="596"/>
                    <a:pt x="37" y="596"/>
                  </a:cubicBezTo>
                  <a:cubicBezTo>
                    <a:pt x="19" y="596"/>
                    <a:pt x="0" y="578"/>
                    <a:pt x="0" y="56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388"/>
                    <a:pt x="19" y="379"/>
                    <a:pt x="37" y="379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163" y="361"/>
                    <a:pt x="163" y="343"/>
                    <a:pt x="172" y="32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73" y="234"/>
                    <a:pt x="73" y="207"/>
                    <a:pt x="91" y="198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8" y="81"/>
                    <a:pt x="227" y="81"/>
                    <a:pt x="245" y="90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4" y="162"/>
                    <a:pt x="353" y="153"/>
                    <a:pt x="371" y="153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1" y="17"/>
                    <a:pt x="389" y="0"/>
                    <a:pt x="40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9" y="0"/>
                    <a:pt x="588" y="17"/>
                    <a:pt x="588" y="36"/>
                  </a:cubicBezTo>
                  <a:cubicBezTo>
                    <a:pt x="588" y="153"/>
                    <a:pt x="588" y="153"/>
                    <a:pt x="588" y="153"/>
                  </a:cubicBezTo>
                  <a:cubicBezTo>
                    <a:pt x="606" y="153"/>
                    <a:pt x="624" y="162"/>
                    <a:pt x="642" y="171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33" y="72"/>
                    <a:pt x="760" y="72"/>
                    <a:pt x="769" y="90"/>
                  </a:cubicBezTo>
                  <a:cubicBezTo>
                    <a:pt x="877" y="198"/>
                    <a:pt x="877" y="198"/>
                    <a:pt x="877" y="198"/>
                  </a:cubicBezTo>
                  <a:cubicBezTo>
                    <a:pt x="886" y="207"/>
                    <a:pt x="886" y="225"/>
                    <a:pt x="877" y="243"/>
                  </a:cubicBezTo>
                  <a:cubicBezTo>
                    <a:pt x="796" y="325"/>
                    <a:pt x="796" y="325"/>
                    <a:pt x="796" y="325"/>
                  </a:cubicBezTo>
                  <a:cubicBezTo>
                    <a:pt x="796" y="343"/>
                    <a:pt x="805" y="361"/>
                    <a:pt x="805" y="370"/>
                  </a:cubicBezTo>
                  <a:cubicBezTo>
                    <a:pt x="932" y="370"/>
                    <a:pt x="932" y="370"/>
                    <a:pt x="932" y="370"/>
                  </a:cubicBezTo>
                  <a:cubicBezTo>
                    <a:pt x="950" y="370"/>
                    <a:pt x="968" y="388"/>
                    <a:pt x="968" y="406"/>
                  </a:cubicBezTo>
                  <a:cubicBezTo>
                    <a:pt x="968" y="560"/>
                    <a:pt x="968" y="560"/>
                    <a:pt x="968" y="560"/>
                  </a:cubicBezTo>
                  <a:cubicBezTo>
                    <a:pt x="968" y="578"/>
                    <a:pt x="950" y="587"/>
                    <a:pt x="932" y="587"/>
                  </a:cubicBezTo>
                  <a:cubicBezTo>
                    <a:pt x="805" y="596"/>
                    <a:pt x="805" y="596"/>
                    <a:pt x="805" y="596"/>
                  </a:cubicBezTo>
                  <a:cubicBezTo>
                    <a:pt x="796" y="605"/>
                    <a:pt x="796" y="614"/>
                    <a:pt x="787" y="632"/>
                  </a:cubicBezTo>
                  <a:cubicBezTo>
                    <a:pt x="877" y="723"/>
                    <a:pt x="877" y="723"/>
                    <a:pt x="877" y="723"/>
                  </a:cubicBezTo>
                  <a:cubicBezTo>
                    <a:pt x="886" y="741"/>
                    <a:pt x="886" y="759"/>
                    <a:pt x="877" y="768"/>
                  </a:cubicBezTo>
                  <a:cubicBezTo>
                    <a:pt x="769" y="876"/>
                    <a:pt x="769" y="876"/>
                    <a:pt x="769" y="876"/>
                  </a:cubicBezTo>
                  <a:cubicBezTo>
                    <a:pt x="760" y="885"/>
                    <a:pt x="733" y="894"/>
                    <a:pt x="724" y="876"/>
                  </a:cubicBezTo>
                  <a:cubicBezTo>
                    <a:pt x="633" y="786"/>
                    <a:pt x="633" y="786"/>
                    <a:pt x="633" y="786"/>
                  </a:cubicBezTo>
                  <a:cubicBezTo>
                    <a:pt x="615" y="786"/>
                    <a:pt x="606" y="795"/>
                    <a:pt x="588" y="795"/>
                  </a:cubicBezTo>
                  <a:cubicBezTo>
                    <a:pt x="588" y="930"/>
                    <a:pt x="588" y="930"/>
                    <a:pt x="588" y="930"/>
                  </a:cubicBezTo>
                  <a:cubicBezTo>
                    <a:pt x="588" y="949"/>
                    <a:pt x="579" y="966"/>
                    <a:pt x="561" y="966"/>
                  </a:cubicBezTo>
                  <a:close/>
                  <a:moveTo>
                    <a:pt x="434" y="903"/>
                  </a:moveTo>
                  <a:lnTo>
                    <a:pt x="434" y="903"/>
                  </a:lnTo>
                  <a:cubicBezTo>
                    <a:pt x="534" y="903"/>
                    <a:pt x="534" y="903"/>
                    <a:pt x="534" y="903"/>
                  </a:cubicBezTo>
                  <a:cubicBezTo>
                    <a:pt x="534" y="777"/>
                    <a:pt x="534" y="777"/>
                    <a:pt x="534" y="777"/>
                  </a:cubicBezTo>
                  <a:cubicBezTo>
                    <a:pt x="534" y="759"/>
                    <a:pt x="543" y="750"/>
                    <a:pt x="552" y="741"/>
                  </a:cubicBezTo>
                  <a:cubicBezTo>
                    <a:pt x="579" y="741"/>
                    <a:pt x="597" y="732"/>
                    <a:pt x="615" y="713"/>
                  </a:cubicBezTo>
                  <a:cubicBezTo>
                    <a:pt x="633" y="713"/>
                    <a:pt x="642" y="713"/>
                    <a:pt x="660" y="723"/>
                  </a:cubicBezTo>
                  <a:cubicBezTo>
                    <a:pt x="751" y="813"/>
                    <a:pt x="751" y="813"/>
                    <a:pt x="751" y="813"/>
                  </a:cubicBezTo>
                  <a:cubicBezTo>
                    <a:pt x="814" y="750"/>
                    <a:pt x="814" y="750"/>
                    <a:pt x="814" y="750"/>
                  </a:cubicBezTo>
                  <a:cubicBezTo>
                    <a:pt x="724" y="659"/>
                    <a:pt x="724" y="659"/>
                    <a:pt x="724" y="659"/>
                  </a:cubicBezTo>
                  <a:cubicBezTo>
                    <a:pt x="715" y="650"/>
                    <a:pt x="715" y="632"/>
                    <a:pt x="724" y="623"/>
                  </a:cubicBezTo>
                  <a:cubicBezTo>
                    <a:pt x="733" y="596"/>
                    <a:pt x="742" y="578"/>
                    <a:pt x="751" y="551"/>
                  </a:cubicBezTo>
                  <a:cubicBezTo>
                    <a:pt x="751" y="542"/>
                    <a:pt x="769" y="533"/>
                    <a:pt x="778" y="533"/>
                  </a:cubicBezTo>
                  <a:cubicBezTo>
                    <a:pt x="904" y="533"/>
                    <a:pt x="904" y="533"/>
                    <a:pt x="904" y="533"/>
                  </a:cubicBezTo>
                  <a:cubicBezTo>
                    <a:pt x="904" y="433"/>
                    <a:pt x="904" y="433"/>
                    <a:pt x="904" y="433"/>
                  </a:cubicBezTo>
                  <a:cubicBezTo>
                    <a:pt x="787" y="433"/>
                    <a:pt x="787" y="433"/>
                    <a:pt x="787" y="433"/>
                  </a:cubicBezTo>
                  <a:cubicBezTo>
                    <a:pt x="769" y="433"/>
                    <a:pt x="760" y="424"/>
                    <a:pt x="751" y="415"/>
                  </a:cubicBezTo>
                  <a:cubicBezTo>
                    <a:pt x="751" y="388"/>
                    <a:pt x="742" y="361"/>
                    <a:pt x="724" y="334"/>
                  </a:cubicBezTo>
                  <a:cubicBezTo>
                    <a:pt x="724" y="325"/>
                    <a:pt x="724" y="307"/>
                    <a:pt x="733" y="298"/>
                  </a:cubicBezTo>
                  <a:cubicBezTo>
                    <a:pt x="814" y="216"/>
                    <a:pt x="814" y="216"/>
                    <a:pt x="814" y="216"/>
                  </a:cubicBezTo>
                  <a:cubicBezTo>
                    <a:pt x="742" y="153"/>
                    <a:pt x="742" y="153"/>
                    <a:pt x="742" y="153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60" y="243"/>
                    <a:pt x="642" y="243"/>
                    <a:pt x="633" y="234"/>
                  </a:cubicBezTo>
                  <a:cubicBezTo>
                    <a:pt x="606" y="225"/>
                    <a:pt x="579" y="207"/>
                    <a:pt x="552" y="207"/>
                  </a:cubicBezTo>
                  <a:cubicBezTo>
                    <a:pt x="543" y="198"/>
                    <a:pt x="525" y="189"/>
                    <a:pt x="525" y="171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434" y="63"/>
                    <a:pt x="434" y="63"/>
                    <a:pt x="434" y="63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89"/>
                    <a:pt x="425" y="198"/>
                    <a:pt x="416" y="207"/>
                  </a:cubicBezTo>
                  <a:cubicBezTo>
                    <a:pt x="389" y="207"/>
                    <a:pt x="362" y="225"/>
                    <a:pt x="335" y="234"/>
                  </a:cubicBezTo>
                  <a:cubicBezTo>
                    <a:pt x="326" y="243"/>
                    <a:pt x="308" y="243"/>
                    <a:pt x="299" y="23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236" y="298"/>
                    <a:pt x="236" y="298"/>
                    <a:pt x="236" y="298"/>
                  </a:cubicBezTo>
                  <a:cubicBezTo>
                    <a:pt x="245" y="307"/>
                    <a:pt x="245" y="325"/>
                    <a:pt x="236" y="334"/>
                  </a:cubicBezTo>
                  <a:cubicBezTo>
                    <a:pt x="227" y="361"/>
                    <a:pt x="217" y="388"/>
                    <a:pt x="208" y="415"/>
                  </a:cubicBezTo>
                  <a:cubicBezTo>
                    <a:pt x="208" y="424"/>
                    <a:pt x="190" y="433"/>
                    <a:pt x="181" y="433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533"/>
                    <a:pt x="64" y="533"/>
                    <a:pt x="64" y="533"/>
                  </a:cubicBezTo>
                  <a:cubicBezTo>
                    <a:pt x="181" y="533"/>
                    <a:pt x="181" y="533"/>
                    <a:pt x="181" y="533"/>
                  </a:cubicBezTo>
                  <a:cubicBezTo>
                    <a:pt x="199" y="533"/>
                    <a:pt x="208" y="542"/>
                    <a:pt x="217" y="551"/>
                  </a:cubicBezTo>
                  <a:cubicBezTo>
                    <a:pt x="227" y="578"/>
                    <a:pt x="236" y="596"/>
                    <a:pt x="245" y="623"/>
                  </a:cubicBezTo>
                  <a:cubicBezTo>
                    <a:pt x="253" y="632"/>
                    <a:pt x="253" y="650"/>
                    <a:pt x="245" y="659"/>
                  </a:cubicBezTo>
                  <a:cubicBezTo>
                    <a:pt x="154" y="750"/>
                    <a:pt x="154" y="750"/>
                    <a:pt x="154" y="750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308" y="723"/>
                    <a:pt x="308" y="723"/>
                    <a:pt x="308" y="723"/>
                  </a:cubicBezTo>
                  <a:cubicBezTo>
                    <a:pt x="317" y="713"/>
                    <a:pt x="335" y="713"/>
                    <a:pt x="344" y="713"/>
                  </a:cubicBezTo>
                  <a:cubicBezTo>
                    <a:pt x="371" y="732"/>
                    <a:pt x="389" y="741"/>
                    <a:pt x="416" y="741"/>
                  </a:cubicBezTo>
                  <a:cubicBezTo>
                    <a:pt x="425" y="750"/>
                    <a:pt x="434" y="759"/>
                    <a:pt x="434" y="777"/>
                  </a:cubicBezTo>
                  <a:lnTo>
                    <a:pt x="434" y="9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57" name="CuadroTexto 350">
            <a:extLst>
              <a:ext uri="{FF2B5EF4-FFF2-40B4-BE49-F238E27FC236}">
                <a16:creationId xmlns:a16="http://schemas.microsoft.com/office/drawing/2014/main" id="{C88809F0-72C3-5444-96CD-C8221842201D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35490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1">
            <a:extLst>
              <a:ext uri="{FF2B5EF4-FFF2-40B4-BE49-F238E27FC236}">
                <a16:creationId xmlns:a16="http://schemas.microsoft.com/office/drawing/2014/main" id="{9F2576D8-06D5-914E-968E-ABA4E4A9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5787" y="3025731"/>
            <a:ext cx="9432771" cy="2382483"/>
          </a:xfrm>
          <a:custGeom>
            <a:avLst/>
            <a:gdLst>
              <a:gd name="T0" fmla="*/ 0 w 8414"/>
              <a:gd name="T1" fmla="*/ 2617 h 2618"/>
              <a:gd name="T2" fmla="*/ 0 w 8414"/>
              <a:gd name="T3" fmla="*/ 0 h 2618"/>
              <a:gd name="T4" fmla="*/ 7811 w 8414"/>
              <a:gd name="T5" fmla="*/ 0 h 2618"/>
              <a:gd name="T6" fmla="*/ 7811 w 8414"/>
              <a:gd name="T7" fmla="*/ 0 h 2618"/>
              <a:gd name="T8" fmla="*/ 8054 w 8414"/>
              <a:gd name="T9" fmla="*/ 176 h 2618"/>
              <a:gd name="T10" fmla="*/ 8396 w 8414"/>
              <a:gd name="T11" fmla="*/ 1230 h 2618"/>
              <a:gd name="T12" fmla="*/ 8396 w 8414"/>
              <a:gd name="T13" fmla="*/ 1230 h 2618"/>
              <a:gd name="T14" fmla="*/ 8396 w 8414"/>
              <a:gd name="T15" fmla="*/ 1387 h 2618"/>
              <a:gd name="T16" fmla="*/ 8054 w 8414"/>
              <a:gd name="T17" fmla="*/ 2440 h 2618"/>
              <a:gd name="T18" fmla="*/ 8054 w 8414"/>
              <a:gd name="T19" fmla="*/ 2440 h 2618"/>
              <a:gd name="T20" fmla="*/ 7811 w 8414"/>
              <a:gd name="T21" fmla="*/ 2617 h 2618"/>
              <a:gd name="T22" fmla="*/ 0 w 8414"/>
              <a:gd name="T23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8">
                <a:moveTo>
                  <a:pt x="0" y="2617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30"/>
                </a:lnTo>
                <a:lnTo>
                  <a:pt x="8396" y="1230"/>
                </a:lnTo>
                <a:cubicBezTo>
                  <a:pt x="8413" y="1281"/>
                  <a:pt x="8413" y="1335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6"/>
                  <a:pt x="7923" y="2617"/>
                  <a:pt x="7811" y="2617"/>
                </a:cubicBezTo>
                <a:lnTo>
                  <a:pt x="0" y="261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">
            <a:extLst>
              <a:ext uri="{FF2B5EF4-FFF2-40B4-BE49-F238E27FC236}">
                <a16:creationId xmlns:a16="http://schemas.microsoft.com/office/drawing/2014/main" id="{A3F6571D-3704-BB46-A586-5311FED6B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5787" y="5745524"/>
            <a:ext cx="9432771" cy="2378473"/>
          </a:xfrm>
          <a:custGeom>
            <a:avLst/>
            <a:gdLst>
              <a:gd name="T0" fmla="*/ 0 w 8414"/>
              <a:gd name="T1" fmla="*/ 2616 h 2617"/>
              <a:gd name="T2" fmla="*/ 0 w 8414"/>
              <a:gd name="T3" fmla="*/ 0 h 2617"/>
              <a:gd name="T4" fmla="*/ 7811 w 8414"/>
              <a:gd name="T5" fmla="*/ 0 h 2617"/>
              <a:gd name="T6" fmla="*/ 7811 w 8414"/>
              <a:gd name="T7" fmla="*/ 0 h 2617"/>
              <a:gd name="T8" fmla="*/ 8054 w 8414"/>
              <a:gd name="T9" fmla="*/ 176 h 2617"/>
              <a:gd name="T10" fmla="*/ 8396 w 8414"/>
              <a:gd name="T11" fmla="*/ 1229 h 2617"/>
              <a:gd name="T12" fmla="*/ 8396 w 8414"/>
              <a:gd name="T13" fmla="*/ 1229 h 2617"/>
              <a:gd name="T14" fmla="*/ 8396 w 8414"/>
              <a:gd name="T15" fmla="*/ 1387 h 2617"/>
              <a:gd name="T16" fmla="*/ 8054 w 8414"/>
              <a:gd name="T17" fmla="*/ 2440 h 2617"/>
              <a:gd name="T18" fmla="*/ 8054 w 8414"/>
              <a:gd name="T19" fmla="*/ 2440 h 2617"/>
              <a:gd name="T20" fmla="*/ 7811 w 8414"/>
              <a:gd name="T21" fmla="*/ 2616 h 2617"/>
              <a:gd name="T22" fmla="*/ 0 w 8414"/>
              <a:gd name="T23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14" h="2617">
                <a:moveTo>
                  <a:pt x="0" y="2616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29"/>
                </a:lnTo>
                <a:lnTo>
                  <a:pt x="8396" y="1229"/>
                </a:lnTo>
                <a:cubicBezTo>
                  <a:pt x="8413" y="1281"/>
                  <a:pt x="8413" y="1336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5"/>
                  <a:pt x="7923" y="2616"/>
                  <a:pt x="7811" y="2616"/>
                </a:cubicBezTo>
                <a:lnTo>
                  <a:pt x="0" y="261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A5BA891-217E-6E4D-A3F0-6DA32FA3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6048" y="8400037"/>
            <a:ext cx="9378389" cy="2290231"/>
          </a:xfrm>
          <a:custGeom>
            <a:avLst/>
            <a:gdLst>
              <a:gd name="T0" fmla="*/ 7760 w 8311"/>
              <a:gd name="T1" fmla="*/ 2515 h 2516"/>
              <a:gd name="T2" fmla="*/ 0 w 8311"/>
              <a:gd name="T3" fmla="*/ 2515 h 2516"/>
              <a:gd name="T4" fmla="*/ 0 w 8311"/>
              <a:gd name="T5" fmla="*/ 0 h 2516"/>
              <a:gd name="T6" fmla="*/ 7760 w 8311"/>
              <a:gd name="T7" fmla="*/ 0 h 2516"/>
              <a:gd name="T8" fmla="*/ 7760 w 8311"/>
              <a:gd name="T9" fmla="*/ 0 h 2516"/>
              <a:gd name="T10" fmla="*/ 7955 w 8311"/>
              <a:gd name="T11" fmla="*/ 141 h 2516"/>
              <a:gd name="T12" fmla="*/ 8296 w 8311"/>
              <a:gd name="T13" fmla="*/ 1195 h 2516"/>
              <a:gd name="T14" fmla="*/ 8296 w 8311"/>
              <a:gd name="T15" fmla="*/ 1195 h 2516"/>
              <a:gd name="T16" fmla="*/ 8296 w 8311"/>
              <a:gd name="T17" fmla="*/ 1321 h 2516"/>
              <a:gd name="T18" fmla="*/ 7955 w 8311"/>
              <a:gd name="T19" fmla="*/ 2374 h 2516"/>
              <a:gd name="T20" fmla="*/ 7955 w 8311"/>
              <a:gd name="T21" fmla="*/ 2374 h 2516"/>
              <a:gd name="T22" fmla="*/ 7760 w 8311"/>
              <a:gd name="T23" fmla="*/ 2515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11" h="2516">
                <a:moveTo>
                  <a:pt x="7760" y="2515"/>
                </a:moveTo>
                <a:lnTo>
                  <a:pt x="0" y="2515"/>
                </a:lnTo>
                <a:lnTo>
                  <a:pt x="0" y="0"/>
                </a:lnTo>
                <a:lnTo>
                  <a:pt x="7760" y="0"/>
                </a:lnTo>
                <a:lnTo>
                  <a:pt x="7760" y="0"/>
                </a:lnTo>
                <a:cubicBezTo>
                  <a:pt x="7849" y="0"/>
                  <a:pt x="7927" y="57"/>
                  <a:pt x="7955" y="141"/>
                </a:cubicBezTo>
                <a:lnTo>
                  <a:pt x="8296" y="1195"/>
                </a:lnTo>
                <a:lnTo>
                  <a:pt x="8296" y="1195"/>
                </a:lnTo>
                <a:cubicBezTo>
                  <a:pt x="8310" y="1236"/>
                  <a:pt x="8310" y="1280"/>
                  <a:pt x="8296" y="1321"/>
                </a:cubicBezTo>
                <a:lnTo>
                  <a:pt x="7955" y="2374"/>
                </a:lnTo>
                <a:lnTo>
                  <a:pt x="7955" y="2374"/>
                </a:lnTo>
                <a:cubicBezTo>
                  <a:pt x="7927" y="2458"/>
                  <a:pt x="7849" y="2515"/>
                  <a:pt x="7760" y="2515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D5BC7-3A36-1E43-BCE2-D6AE04FA8250}"/>
              </a:ext>
            </a:extLst>
          </p:cNvPr>
          <p:cNvSpPr txBox="1"/>
          <p:nvPr/>
        </p:nvSpPr>
        <p:spPr>
          <a:xfrm>
            <a:off x="14303524" y="3934443"/>
            <a:ext cx="5678016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65B735-D93B-9249-BA0B-2209E30A4626}"/>
              </a:ext>
            </a:extLst>
          </p:cNvPr>
          <p:cNvSpPr/>
          <p:nvPr/>
        </p:nvSpPr>
        <p:spPr>
          <a:xfrm>
            <a:off x="14303524" y="3411009"/>
            <a:ext cx="391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4A48E4-A576-1045-8189-F7E970503478}"/>
              </a:ext>
            </a:extLst>
          </p:cNvPr>
          <p:cNvSpPr txBox="1"/>
          <p:nvPr/>
        </p:nvSpPr>
        <p:spPr>
          <a:xfrm>
            <a:off x="14303524" y="6663286"/>
            <a:ext cx="5678016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F66BA0D-CD62-2E4B-82F3-7BD4D1D15CD8}"/>
              </a:ext>
            </a:extLst>
          </p:cNvPr>
          <p:cNvSpPr/>
          <p:nvPr/>
        </p:nvSpPr>
        <p:spPr>
          <a:xfrm>
            <a:off x="14303524" y="6139852"/>
            <a:ext cx="391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55BC89-8FEE-674B-BC44-3ADE5EACDF8D}"/>
              </a:ext>
            </a:extLst>
          </p:cNvPr>
          <p:cNvSpPr txBox="1"/>
          <p:nvPr/>
        </p:nvSpPr>
        <p:spPr>
          <a:xfrm>
            <a:off x="14303524" y="9308130"/>
            <a:ext cx="5678016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BF53450-288D-274A-AA0A-298B76927C5E}"/>
              </a:ext>
            </a:extLst>
          </p:cNvPr>
          <p:cNvSpPr/>
          <p:nvPr/>
        </p:nvSpPr>
        <p:spPr>
          <a:xfrm>
            <a:off x="14303524" y="8784696"/>
            <a:ext cx="391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C8FD1F-E424-094E-83A0-29F430E41A84}"/>
              </a:ext>
            </a:extLst>
          </p:cNvPr>
          <p:cNvGrpSpPr/>
          <p:nvPr/>
        </p:nvGrpSpPr>
        <p:grpSpPr>
          <a:xfrm>
            <a:off x="7629046" y="1611909"/>
            <a:ext cx="5678016" cy="10487520"/>
            <a:chOff x="2058622" y="6759149"/>
            <a:chExt cx="2708459" cy="5002631"/>
          </a:xfrm>
        </p:grpSpPr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2338BEC5-74D6-4443-9B03-74767D031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622" y="6759149"/>
              <a:ext cx="2708459" cy="5002631"/>
            </a:xfrm>
            <a:custGeom>
              <a:avLst/>
              <a:gdLst>
                <a:gd name="T0" fmla="*/ 5157 w 5363"/>
                <a:gd name="T1" fmla="*/ 9902 h 9903"/>
                <a:gd name="T2" fmla="*/ 5157 w 5363"/>
                <a:gd name="T3" fmla="*/ 9902 h 9903"/>
                <a:gd name="T4" fmla="*/ 194 w 5363"/>
                <a:gd name="T5" fmla="*/ 9902 h 9903"/>
                <a:gd name="T6" fmla="*/ 0 w 5363"/>
                <a:gd name="T7" fmla="*/ 9708 h 9903"/>
                <a:gd name="T8" fmla="*/ 0 w 5363"/>
                <a:gd name="T9" fmla="*/ 228 h 9903"/>
                <a:gd name="T10" fmla="*/ 228 w 5363"/>
                <a:gd name="T11" fmla="*/ 0 h 9903"/>
                <a:gd name="T12" fmla="*/ 5134 w 5363"/>
                <a:gd name="T13" fmla="*/ 0 h 9903"/>
                <a:gd name="T14" fmla="*/ 5362 w 5363"/>
                <a:gd name="T15" fmla="*/ 228 h 9903"/>
                <a:gd name="T16" fmla="*/ 5362 w 5363"/>
                <a:gd name="T17" fmla="*/ 9708 h 9903"/>
                <a:gd name="T18" fmla="*/ 5157 w 5363"/>
                <a:gd name="T19" fmla="*/ 9902 h 9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3" h="9903">
                  <a:moveTo>
                    <a:pt x="5157" y="9902"/>
                  </a:moveTo>
                  <a:lnTo>
                    <a:pt x="5157" y="9902"/>
                  </a:lnTo>
                  <a:cubicBezTo>
                    <a:pt x="194" y="9902"/>
                    <a:pt x="194" y="9902"/>
                    <a:pt x="194" y="9902"/>
                  </a:cubicBezTo>
                  <a:cubicBezTo>
                    <a:pt x="91" y="9902"/>
                    <a:pt x="0" y="9822"/>
                    <a:pt x="0" y="970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03"/>
                    <a:pt x="103" y="0"/>
                    <a:pt x="228" y="0"/>
                  </a:cubicBezTo>
                  <a:cubicBezTo>
                    <a:pt x="5134" y="0"/>
                    <a:pt x="5134" y="0"/>
                    <a:pt x="5134" y="0"/>
                  </a:cubicBezTo>
                  <a:cubicBezTo>
                    <a:pt x="5260" y="0"/>
                    <a:pt x="5362" y="103"/>
                    <a:pt x="5362" y="228"/>
                  </a:cubicBezTo>
                  <a:cubicBezTo>
                    <a:pt x="5362" y="9708"/>
                    <a:pt x="5362" y="9708"/>
                    <a:pt x="5362" y="9708"/>
                  </a:cubicBezTo>
                  <a:cubicBezTo>
                    <a:pt x="5362" y="9822"/>
                    <a:pt x="5271" y="9902"/>
                    <a:pt x="5157" y="99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62A3FD9D-2CFA-D84F-B43A-A813E187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354" y="7144481"/>
              <a:ext cx="2022434" cy="334103"/>
            </a:xfrm>
            <a:custGeom>
              <a:avLst/>
              <a:gdLst>
                <a:gd name="T0" fmla="*/ 4005 w 4006"/>
                <a:gd name="T1" fmla="*/ 0 h 663"/>
                <a:gd name="T2" fmla="*/ 4005 w 4006"/>
                <a:gd name="T3" fmla="*/ 0 h 663"/>
                <a:gd name="T4" fmla="*/ 80 w 4006"/>
                <a:gd name="T5" fmla="*/ 0 h 663"/>
                <a:gd name="T6" fmla="*/ 0 w 4006"/>
                <a:gd name="T7" fmla="*/ 80 h 663"/>
                <a:gd name="T8" fmla="*/ 0 w 4006"/>
                <a:gd name="T9" fmla="*/ 594 h 663"/>
                <a:gd name="T10" fmla="*/ 80 w 4006"/>
                <a:gd name="T11" fmla="*/ 662 h 663"/>
                <a:gd name="T12" fmla="*/ 4005 w 4006"/>
                <a:gd name="T13" fmla="*/ 662 h 663"/>
                <a:gd name="T14" fmla="*/ 4005 w 4006"/>
                <a:gd name="T15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6" h="663">
                  <a:moveTo>
                    <a:pt x="4005" y="0"/>
                  </a:moveTo>
                  <a:lnTo>
                    <a:pt x="4005" y="0"/>
                  </a:lnTo>
                  <a:cubicBezTo>
                    <a:pt x="80" y="0"/>
                    <a:pt x="80" y="0"/>
                    <a:pt x="80" y="0"/>
                  </a:cubicBezTo>
                  <a:cubicBezTo>
                    <a:pt x="34" y="0"/>
                    <a:pt x="0" y="35"/>
                    <a:pt x="0" y="80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28"/>
                    <a:pt x="34" y="662"/>
                    <a:pt x="80" y="662"/>
                  </a:cubicBezTo>
                  <a:cubicBezTo>
                    <a:pt x="4005" y="662"/>
                    <a:pt x="4005" y="662"/>
                    <a:pt x="4005" y="662"/>
                  </a:cubicBezTo>
                  <a:lnTo>
                    <a:pt x="4005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FF239D89-20FB-8942-AC74-3CA30973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200" y="7144481"/>
              <a:ext cx="347467" cy="334103"/>
            </a:xfrm>
            <a:custGeom>
              <a:avLst/>
              <a:gdLst>
                <a:gd name="T0" fmla="*/ 605 w 686"/>
                <a:gd name="T1" fmla="*/ 0 h 663"/>
                <a:gd name="T2" fmla="*/ 605 w 686"/>
                <a:gd name="T3" fmla="*/ 0 h 663"/>
                <a:gd name="T4" fmla="*/ 0 w 686"/>
                <a:gd name="T5" fmla="*/ 0 h 663"/>
                <a:gd name="T6" fmla="*/ 0 w 686"/>
                <a:gd name="T7" fmla="*/ 662 h 663"/>
                <a:gd name="T8" fmla="*/ 605 w 686"/>
                <a:gd name="T9" fmla="*/ 662 h 663"/>
                <a:gd name="T10" fmla="*/ 685 w 686"/>
                <a:gd name="T11" fmla="*/ 594 h 663"/>
                <a:gd name="T12" fmla="*/ 685 w 686"/>
                <a:gd name="T13" fmla="*/ 80 h 663"/>
                <a:gd name="T14" fmla="*/ 605 w 686"/>
                <a:gd name="T15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663">
                  <a:moveTo>
                    <a:pt x="605" y="0"/>
                  </a:moveTo>
                  <a:lnTo>
                    <a:pt x="6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51" y="662"/>
                    <a:pt x="685" y="628"/>
                    <a:pt x="685" y="594"/>
                  </a:cubicBezTo>
                  <a:cubicBezTo>
                    <a:pt x="685" y="80"/>
                    <a:pt x="685" y="80"/>
                    <a:pt x="685" y="80"/>
                  </a:cubicBezTo>
                  <a:cubicBezTo>
                    <a:pt x="685" y="35"/>
                    <a:pt x="651" y="0"/>
                    <a:pt x="60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A0FB26DC-57EF-3A4A-94B5-57EAE47D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354" y="7703547"/>
              <a:ext cx="2022434" cy="334103"/>
            </a:xfrm>
            <a:custGeom>
              <a:avLst/>
              <a:gdLst>
                <a:gd name="T0" fmla="*/ 4005 w 4006"/>
                <a:gd name="T1" fmla="*/ 0 h 662"/>
                <a:gd name="T2" fmla="*/ 4005 w 4006"/>
                <a:gd name="T3" fmla="*/ 0 h 662"/>
                <a:gd name="T4" fmla="*/ 80 w 4006"/>
                <a:gd name="T5" fmla="*/ 0 h 662"/>
                <a:gd name="T6" fmla="*/ 0 w 4006"/>
                <a:gd name="T7" fmla="*/ 80 h 662"/>
                <a:gd name="T8" fmla="*/ 0 w 4006"/>
                <a:gd name="T9" fmla="*/ 592 h 662"/>
                <a:gd name="T10" fmla="*/ 80 w 4006"/>
                <a:gd name="T11" fmla="*/ 661 h 662"/>
                <a:gd name="T12" fmla="*/ 4005 w 4006"/>
                <a:gd name="T13" fmla="*/ 661 h 662"/>
                <a:gd name="T14" fmla="*/ 4005 w 4006"/>
                <a:gd name="T1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6" h="662">
                  <a:moveTo>
                    <a:pt x="4005" y="0"/>
                  </a:moveTo>
                  <a:lnTo>
                    <a:pt x="4005" y="0"/>
                  </a:lnTo>
                  <a:cubicBezTo>
                    <a:pt x="80" y="0"/>
                    <a:pt x="80" y="0"/>
                    <a:pt x="80" y="0"/>
                  </a:cubicBezTo>
                  <a:cubicBezTo>
                    <a:pt x="34" y="0"/>
                    <a:pt x="0" y="34"/>
                    <a:pt x="0" y="80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0" y="626"/>
                    <a:pt x="34" y="661"/>
                    <a:pt x="80" y="661"/>
                  </a:cubicBezTo>
                  <a:cubicBezTo>
                    <a:pt x="4005" y="661"/>
                    <a:pt x="4005" y="661"/>
                    <a:pt x="4005" y="661"/>
                  </a:cubicBezTo>
                  <a:lnTo>
                    <a:pt x="4005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F6197573-4492-2F45-B299-A3A709BF2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200" y="7703547"/>
              <a:ext cx="347467" cy="334103"/>
            </a:xfrm>
            <a:custGeom>
              <a:avLst/>
              <a:gdLst>
                <a:gd name="T0" fmla="*/ 605 w 686"/>
                <a:gd name="T1" fmla="*/ 0 h 662"/>
                <a:gd name="T2" fmla="*/ 605 w 686"/>
                <a:gd name="T3" fmla="*/ 0 h 662"/>
                <a:gd name="T4" fmla="*/ 0 w 686"/>
                <a:gd name="T5" fmla="*/ 0 h 662"/>
                <a:gd name="T6" fmla="*/ 0 w 686"/>
                <a:gd name="T7" fmla="*/ 661 h 662"/>
                <a:gd name="T8" fmla="*/ 605 w 686"/>
                <a:gd name="T9" fmla="*/ 661 h 662"/>
                <a:gd name="T10" fmla="*/ 685 w 686"/>
                <a:gd name="T11" fmla="*/ 592 h 662"/>
                <a:gd name="T12" fmla="*/ 685 w 686"/>
                <a:gd name="T13" fmla="*/ 80 h 662"/>
                <a:gd name="T14" fmla="*/ 605 w 686"/>
                <a:gd name="T1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662">
                  <a:moveTo>
                    <a:pt x="605" y="0"/>
                  </a:moveTo>
                  <a:lnTo>
                    <a:pt x="6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61"/>
                    <a:pt x="0" y="661"/>
                    <a:pt x="0" y="661"/>
                  </a:cubicBezTo>
                  <a:cubicBezTo>
                    <a:pt x="605" y="661"/>
                    <a:pt x="605" y="661"/>
                    <a:pt x="605" y="661"/>
                  </a:cubicBezTo>
                  <a:cubicBezTo>
                    <a:pt x="651" y="661"/>
                    <a:pt x="685" y="626"/>
                    <a:pt x="685" y="592"/>
                  </a:cubicBezTo>
                  <a:cubicBezTo>
                    <a:pt x="685" y="80"/>
                    <a:pt x="685" y="80"/>
                    <a:pt x="685" y="80"/>
                  </a:cubicBezTo>
                  <a:cubicBezTo>
                    <a:pt x="685" y="34"/>
                    <a:pt x="651" y="0"/>
                    <a:pt x="60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96E42EEB-5834-AA4C-9155-A4293A882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354" y="8262610"/>
              <a:ext cx="2022434" cy="340785"/>
            </a:xfrm>
            <a:custGeom>
              <a:avLst/>
              <a:gdLst>
                <a:gd name="T0" fmla="*/ 4005 w 4006"/>
                <a:gd name="T1" fmla="*/ 0 h 674"/>
                <a:gd name="T2" fmla="*/ 4005 w 4006"/>
                <a:gd name="T3" fmla="*/ 0 h 674"/>
                <a:gd name="T4" fmla="*/ 80 w 4006"/>
                <a:gd name="T5" fmla="*/ 0 h 674"/>
                <a:gd name="T6" fmla="*/ 0 w 4006"/>
                <a:gd name="T7" fmla="*/ 79 h 674"/>
                <a:gd name="T8" fmla="*/ 0 w 4006"/>
                <a:gd name="T9" fmla="*/ 593 h 674"/>
                <a:gd name="T10" fmla="*/ 80 w 4006"/>
                <a:gd name="T11" fmla="*/ 673 h 674"/>
                <a:gd name="T12" fmla="*/ 4005 w 4006"/>
                <a:gd name="T13" fmla="*/ 673 h 674"/>
                <a:gd name="T14" fmla="*/ 4005 w 4006"/>
                <a:gd name="T15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6" h="674">
                  <a:moveTo>
                    <a:pt x="4005" y="0"/>
                  </a:moveTo>
                  <a:lnTo>
                    <a:pt x="4005" y="0"/>
                  </a:lnTo>
                  <a:cubicBezTo>
                    <a:pt x="80" y="0"/>
                    <a:pt x="80" y="0"/>
                    <a:pt x="80" y="0"/>
                  </a:cubicBezTo>
                  <a:cubicBezTo>
                    <a:pt x="34" y="0"/>
                    <a:pt x="0" y="34"/>
                    <a:pt x="0" y="79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0" y="639"/>
                    <a:pt x="34" y="673"/>
                    <a:pt x="80" y="673"/>
                  </a:cubicBezTo>
                  <a:cubicBezTo>
                    <a:pt x="4005" y="673"/>
                    <a:pt x="4005" y="673"/>
                    <a:pt x="4005" y="673"/>
                  </a:cubicBezTo>
                  <a:lnTo>
                    <a:pt x="4005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31184C1A-55CE-894E-B4BF-6794C2F84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200" y="8262610"/>
              <a:ext cx="347467" cy="340785"/>
            </a:xfrm>
            <a:custGeom>
              <a:avLst/>
              <a:gdLst>
                <a:gd name="T0" fmla="*/ 605 w 686"/>
                <a:gd name="T1" fmla="*/ 0 h 674"/>
                <a:gd name="T2" fmla="*/ 605 w 686"/>
                <a:gd name="T3" fmla="*/ 0 h 674"/>
                <a:gd name="T4" fmla="*/ 0 w 686"/>
                <a:gd name="T5" fmla="*/ 0 h 674"/>
                <a:gd name="T6" fmla="*/ 0 w 686"/>
                <a:gd name="T7" fmla="*/ 673 h 674"/>
                <a:gd name="T8" fmla="*/ 605 w 686"/>
                <a:gd name="T9" fmla="*/ 673 h 674"/>
                <a:gd name="T10" fmla="*/ 685 w 686"/>
                <a:gd name="T11" fmla="*/ 593 h 674"/>
                <a:gd name="T12" fmla="*/ 685 w 686"/>
                <a:gd name="T13" fmla="*/ 79 h 674"/>
                <a:gd name="T14" fmla="*/ 605 w 686"/>
                <a:gd name="T15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674">
                  <a:moveTo>
                    <a:pt x="605" y="0"/>
                  </a:moveTo>
                  <a:lnTo>
                    <a:pt x="6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605" y="673"/>
                    <a:pt x="605" y="673"/>
                    <a:pt x="605" y="673"/>
                  </a:cubicBezTo>
                  <a:cubicBezTo>
                    <a:pt x="651" y="673"/>
                    <a:pt x="685" y="639"/>
                    <a:pt x="685" y="593"/>
                  </a:cubicBezTo>
                  <a:cubicBezTo>
                    <a:pt x="685" y="79"/>
                    <a:pt x="685" y="79"/>
                    <a:pt x="685" y="79"/>
                  </a:cubicBezTo>
                  <a:cubicBezTo>
                    <a:pt x="685" y="34"/>
                    <a:pt x="651" y="0"/>
                    <a:pt x="60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588505BA-F878-574C-A037-E142A882B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628" y="7231348"/>
              <a:ext cx="98003" cy="98003"/>
            </a:xfrm>
            <a:custGeom>
              <a:avLst/>
              <a:gdLst>
                <a:gd name="T0" fmla="*/ 194 w 195"/>
                <a:gd name="T1" fmla="*/ 193 h 194"/>
                <a:gd name="T2" fmla="*/ 0 w 195"/>
                <a:gd name="T3" fmla="*/ 193 h 194"/>
                <a:gd name="T4" fmla="*/ 0 w 195"/>
                <a:gd name="T5" fmla="*/ 0 h 194"/>
                <a:gd name="T6" fmla="*/ 194 w 195"/>
                <a:gd name="T7" fmla="*/ 0 h 194"/>
                <a:gd name="T8" fmla="*/ 194 w 195"/>
                <a:gd name="T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4">
                  <a:moveTo>
                    <a:pt x="194" y="193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32">
              <a:extLst>
                <a:ext uri="{FF2B5EF4-FFF2-40B4-BE49-F238E27FC236}">
                  <a16:creationId xmlns:a16="http://schemas.microsoft.com/office/drawing/2014/main" id="{241DE663-52ED-D74B-949E-7061F397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861" y="7231348"/>
              <a:ext cx="98003" cy="98003"/>
            </a:xfrm>
            <a:custGeom>
              <a:avLst/>
              <a:gdLst>
                <a:gd name="T0" fmla="*/ 193 w 194"/>
                <a:gd name="T1" fmla="*/ 193 h 194"/>
                <a:gd name="T2" fmla="*/ 0 w 194"/>
                <a:gd name="T3" fmla="*/ 193 h 194"/>
                <a:gd name="T4" fmla="*/ 0 w 194"/>
                <a:gd name="T5" fmla="*/ 0 h 194"/>
                <a:gd name="T6" fmla="*/ 193 w 194"/>
                <a:gd name="T7" fmla="*/ 0 h 194"/>
                <a:gd name="T8" fmla="*/ 193 w 194"/>
                <a:gd name="T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4">
                  <a:moveTo>
                    <a:pt x="193" y="193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3">
              <a:extLst>
                <a:ext uri="{FF2B5EF4-FFF2-40B4-BE49-F238E27FC236}">
                  <a16:creationId xmlns:a16="http://schemas.microsoft.com/office/drawing/2014/main" id="{EDA6C0BB-F696-9349-B6CD-B4C95F1F1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094" y="7231348"/>
              <a:ext cx="98003" cy="98003"/>
            </a:xfrm>
            <a:custGeom>
              <a:avLst/>
              <a:gdLst>
                <a:gd name="T0" fmla="*/ 194 w 195"/>
                <a:gd name="T1" fmla="*/ 193 h 194"/>
                <a:gd name="T2" fmla="*/ 0 w 195"/>
                <a:gd name="T3" fmla="*/ 193 h 194"/>
                <a:gd name="T4" fmla="*/ 0 w 195"/>
                <a:gd name="T5" fmla="*/ 0 h 194"/>
                <a:gd name="T6" fmla="*/ 194 w 195"/>
                <a:gd name="T7" fmla="*/ 0 h 194"/>
                <a:gd name="T8" fmla="*/ 194 w 195"/>
                <a:gd name="T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4">
                  <a:moveTo>
                    <a:pt x="194" y="193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34">
              <a:extLst>
                <a:ext uri="{FF2B5EF4-FFF2-40B4-BE49-F238E27FC236}">
                  <a16:creationId xmlns:a16="http://schemas.microsoft.com/office/drawing/2014/main" id="{C24E5240-2CDB-AD42-ACDD-5270AA6C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628" y="7794867"/>
              <a:ext cx="98003" cy="98003"/>
            </a:xfrm>
            <a:custGeom>
              <a:avLst/>
              <a:gdLst>
                <a:gd name="T0" fmla="*/ 194 w 195"/>
                <a:gd name="T1" fmla="*/ 195 h 196"/>
                <a:gd name="T2" fmla="*/ 0 w 195"/>
                <a:gd name="T3" fmla="*/ 195 h 196"/>
                <a:gd name="T4" fmla="*/ 0 w 195"/>
                <a:gd name="T5" fmla="*/ 0 h 196"/>
                <a:gd name="T6" fmla="*/ 194 w 195"/>
                <a:gd name="T7" fmla="*/ 0 h 196"/>
                <a:gd name="T8" fmla="*/ 194 w 195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6">
                  <a:moveTo>
                    <a:pt x="194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5">
              <a:extLst>
                <a:ext uri="{FF2B5EF4-FFF2-40B4-BE49-F238E27FC236}">
                  <a16:creationId xmlns:a16="http://schemas.microsoft.com/office/drawing/2014/main" id="{1EA1DA93-774B-2C42-AB99-4EACF171B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861" y="7794867"/>
              <a:ext cx="98003" cy="98003"/>
            </a:xfrm>
            <a:custGeom>
              <a:avLst/>
              <a:gdLst>
                <a:gd name="T0" fmla="*/ 193 w 194"/>
                <a:gd name="T1" fmla="*/ 195 h 196"/>
                <a:gd name="T2" fmla="*/ 0 w 194"/>
                <a:gd name="T3" fmla="*/ 195 h 196"/>
                <a:gd name="T4" fmla="*/ 0 w 194"/>
                <a:gd name="T5" fmla="*/ 0 h 196"/>
                <a:gd name="T6" fmla="*/ 193 w 194"/>
                <a:gd name="T7" fmla="*/ 0 h 196"/>
                <a:gd name="T8" fmla="*/ 193 w 194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6">
                  <a:moveTo>
                    <a:pt x="193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9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6">
              <a:extLst>
                <a:ext uri="{FF2B5EF4-FFF2-40B4-BE49-F238E27FC236}">
                  <a16:creationId xmlns:a16="http://schemas.microsoft.com/office/drawing/2014/main" id="{06ED431B-9F51-0C43-B433-397F1525B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094" y="7794867"/>
              <a:ext cx="98003" cy="98003"/>
            </a:xfrm>
            <a:custGeom>
              <a:avLst/>
              <a:gdLst>
                <a:gd name="T0" fmla="*/ 194 w 195"/>
                <a:gd name="T1" fmla="*/ 195 h 196"/>
                <a:gd name="T2" fmla="*/ 0 w 195"/>
                <a:gd name="T3" fmla="*/ 195 h 196"/>
                <a:gd name="T4" fmla="*/ 0 w 195"/>
                <a:gd name="T5" fmla="*/ 0 h 196"/>
                <a:gd name="T6" fmla="*/ 194 w 195"/>
                <a:gd name="T7" fmla="*/ 0 h 196"/>
                <a:gd name="T8" fmla="*/ 194 w 195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6">
                  <a:moveTo>
                    <a:pt x="194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37">
              <a:extLst>
                <a:ext uri="{FF2B5EF4-FFF2-40B4-BE49-F238E27FC236}">
                  <a16:creationId xmlns:a16="http://schemas.microsoft.com/office/drawing/2014/main" id="{7D0FD28E-8F5C-E54F-9FE6-A535C5C5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628" y="8353933"/>
              <a:ext cx="98003" cy="98003"/>
            </a:xfrm>
            <a:custGeom>
              <a:avLst/>
              <a:gdLst>
                <a:gd name="T0" fmla="*/ 194 w 195"/>
                <a:gd name="T1" fmla="*/ 194 h 195"/>
                <a:gd name="T2" fmla="*/ 0 w 195"/>
                <a:gd name="T3" fmla="*/ 194 h 195"/>
                <a:gd name="T4" fmla="*/ 0 w 195"/>
                <a:gd name="T5" fmla="*/ 0 h 195"/>
                <a:gd name="T6" fmla="*/ 194 w 195"/>
                <a:gd name="T7" fmla="*/ 0 h 195"/>
                <a:gd name="T8" fmla="*/ 194 w 195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194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86F289A9-232A-D040-A5BF-D2084D134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861" y="8353933"/>
              <a:ext cx="98003" cy="98003"/>
            </a:xfrm>
            <a:custGeom>
              <a:avLst/>
              <a:gdLst>
                <a:gd name="T0" fmla="*/ 193 w 194"/>
                <a:gd name="T1" fmla="*/ 194 h 195"/>
                <a:gd name="T2" fmla="*/ 0 w 194"/>
                <a:gd name="T3" fmla="*/ 194 h 195"/>
                <a:gd name="T4" fmla="*/ 0 w 194"/>
                <a:gd name="T5" fmla="*/ 0 h 195"/>
                <a:gd name="T6" fmla="*/ 193 w 194"/>
                <a:gd name="T7" fmla="*/ 0 h 195"/>
                <a:gd name="T8" fmla="*/ 193 w 194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5">
                  <a:moveTo>
                    <a:pt x="193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9">
              <a:extLst>
                <a:ext uri="{FF2B5EF4-FFF2-40B4-BE49-F238E27FC236}">
                  <a16:creationId xmlns:a16="http://schemas.microsoft.com/office/drawing/2014/main" id="{7C0F862D-134F-2A45-A831-362611805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094" y="8353933"/>
              <a:ext cx="98003" cy="98003"/>
            </a:xfrm>
            <a:custGeom>
              <a:avLst/>
              <a:gdLst>
                <a:gd name="T0" fmla="*/ 194 w 195"/>
                <a:gd name="T1" fmla="*/ 194 h 195"/>
                <a:gd name="T2" fmla="*/ 0 w 195"/>
                <a:gd name="T3" fmla="*/ 194 h 195"/>
                <a:gd name="T4" fmla="*/ 0 w 195"/>
                <a:gd name="T5" fmla="*/ 0 h 195"/>
                <a:gd name="T6" fmla="*/ 194 w 195"/>
                <a:gd name="T7" fmla="*/ 0 h 195"/>
                <a:gd name="T8" fmla="*/ 194 w 195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194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DB3F07C-E280-C44F-9A9D-F2C58DD05124}"/>
              </a:ext>
            </a:extLst>
          </p:cNvPr>
          <p:cNvSpPr/>
          <p:nvPr/>
        </p:nvSpPr>
        <p:spPr>
          <a:xfrm>
            <a:off x="8029908" y="7749338"/>
            <a:ext cx="4876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solutions </a:t>
            </a:r>
            <a:endParaRPr lang="en-US" sz="4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0F34FFB-A4D2-F94F-AC71-CF56E310800E}"/>
              </a:ext>
            </a:extLst>
          </p:cNvPr>
          <p:cNvSpPr/>
          <p:nvPr/>
        </p:nvSpPr>
        <p:spPr>
          <a:xfrm>
            <a:off x="20801326" y="3251822"/>
            <a:ext cx="1937423" cy="193742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3AC5D6E-CDAB-4E49-BF57-93A73D684DB5}"/>
              </a:ext>
            </a:extLst>
          </p:cNvPr>
          <p:cNvSpPr/>
          <p:nvPr/>
        </p:nvSpPr>
        <p:spPr>
          <a:xfrm>
            <a:off x="20801326" y="5928767"/>
            <a:ext cx="1937423" cy="193742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9EA1568-D851-EB4C-B737-DB161E7F78C4}"/>
              </a:ext>
            </a:extLst>
          </p:cNvPr>
          <p:cNvSpPr/>
          <p:nvPr/>
        </p:nvSpPr>
        <p:spPr>
          <a:xfrm>
            <a:off x="20801326" y="8577137"/>
            <a:ext cx="1937423" cy="1937423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BA878A89-CBDD-8B43-8BF7-CF45D8087BDA}"/>
              </a:ext>
            </a:extLst>
          </p:cNvPr>
          <p:cNvSpPr/>
          <p:nvPr/>
        </p:nvSpPr>
        <p:spPr>
          <a:xfrm>
            <a:off x="21401541" y="3828771"/>
            <a:ext cx="736989" cy="7369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D1DD717F-DDC6-614B-A73D-21D917643A39}"/>
              </a:ext>
            </a:extLst>
          </p:cNvPr>
          <p:cNvSpPr/>
          <p:nvPr/>
        </p:nvSpPr>
        <p:spPr>
          <a:xfrm>
            <a:off x="21417049" y="8999362"/>
            <a:ext cx="721481" cy="1189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00BA5457-396B-5F4C-A802-E1AEECE26BB1}"/>
              </a:ext>
            </a:extLst>
          </p:cNvPr>
          <p:cNvSpPr/>
          <p:nvPr/>
        </p:nvSpPr>
        <p:spPr>
          <a:xfrm>
            <a:off x="21397047" y="6350244"/>
            <a:ext cx="740253" cy="10944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A8B20C31-7C07-0948-B373-F3830DF6952C}"/>
              </a:ext>
            </a:extLst>
          </p:cNvPr>
          <p:cNvGrpSpPr/>
          <p:nvPr/>
        </p:nvGrpSpPr>
        <p:grpSpPr>
          <a:xfrm>
            <a:off x="1587409" y="5299829"/>
            <a:ext cx="5453168" cy="3116342"/>
            <a:chOff x="2697649" y="861425"/>
            <a:chExt cx="21457443" cy="3116342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EBC2F4B3-3EE6-C242-A18F-AD6BB0F1CCE8}"/>
                </a:ext>
              </a:extLst>
            </p:cNvPr>
            <p:cNvSpPr txBox="1"/>
            <p:nvPr/>
          </p:nvSpPr>
          <p:spPr>
            <a:xfrm>
              <a:off x="2697649" y="861425"/>
              <a:ext cx="214574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4035A93B-00A6-2347-84FE-1D745DD0AB83}"/>
                </a:ext>
              </a:extLst>
            </p:cNvPr>
            <p:cNvSpPr txBox="1"/>
            <p:nvPr/>
          </p:nvSpPr>
          <p:spPr>
            <a:xfrm>
              <a:off x="2697649" y="2500439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98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" name="Group 1944">
            <a:extLst>
              <a:ext uri="{FF2B5EF4-FFF2-40B4-BE49-F238E27FC236}">
                <a16:creationId xmlns:a16="http://schemas.microsoft.com/office/drawing/2014/main" id="{3E0CF1B1-B0ED-5343-976A-EC50BF053729}"/>
              </a:ext>
            </a:extLst>
          </p:cNvPr>
          <p:cNvGrpSpPr/>
          <p:nvPr/>
        </p:nvGrpSpPr>
        <p:grpSpPr>
          <a:xfrm>
            <a:off x="8692141" y="4733365"/>
            <a:ext cx="5684578" cy="7272364"/>
            <a:chOff x="9346536" y="4733365"/>
            <a:chExt cx="5684578" cy="7272364"/>
          </a:xfrm>
        </p:grpSpPr>
        <p:sp>
          <p:nvSpPr>
            <p:cNvPr id="1856" name="Freeform 28">
              <a:extLst>
                <a:ext uri="{FF2B5EF4-FFF2-40B4-BE49-F238E27FC236}">
                  <a16:creationId xmlns:a16="http://schemas.microsoft.com/office/drawing/2014/main" id="{47D4927B-078B-8943-A2A9-522F0CDCF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9729" y="7174961"/>
              <a:ext cx="801385" cy="4194153"/>
            </a:xfrm>
            <a:custGeom>
              <a:avLst/>
              <a:gdLst>
                <a:gd name="T0" fmla="*/ 469 w 470"/>
                <a:gd name="T1" fmla="*/ 0 h 2470"/>
                <a:gd name="T2" fmla="*/ 469 w 470"/>
                <a:gd name="T3" fmla="*/ 2282 h 2470"/>
                <a:gd name="T4" fmla="*/ 0 w 470"/>
                <a:gd name="T5" fmla="*/ 2469 h 2470"/>
                <a:gd name="T6" fmla="*/ 187 w 470"/>
                <a:gd name="T7" fmla="*/ 0 h 2470"/>
                <a:gd name="T8" fmla="*/ 469 w 470"/>
                <a:gd name="T9" fmla="*/ 0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2470">
                  <a:moveTo>
                    <a:pt x="469" y="0"/>
                  </a:moveTo>
                  <a:lnTo>
                    <a:pt x="469" y="2282"/>
                  </a:lnTo>
                  <a:lnTo>
                    <a:pt x="0" y="2469"/>
                  </a:lnTo>
                  <a:lnTo>
                    <a:pt x="187" y="0"/>
                  </a:lnTo>
                  <a:lnTo>
                    <a:pt x="469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" name="Freeform 29">
              <a:extLst>
                <a:ext uri="{FF2B5EF4-FFF2-40B4-BE49-F238E27FC236}">
                  <a16:creationId xmlns:a16="http://schemas.microsoft.com/office/drawing/2014/main" id="{8DB554DA-0EAF-CB47-A881-29ED26C84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536" y="7174961"/>
              <a:ext cx="5205246" cy="4830768"/>
            </a:xfrm>
            <a:custGeom>
              <a:avLst/>
              <a:gdLst>
                <a:gd name="T0" fmla="*/ 2187 w 3063"/>
                <a:gd name="T1" fmla="*/ 0 h 2845"/>
                <a:gd name="T2" fmla="*/ 2187 w 3063"/>
                <a:gd name="T3" fmla="*/ 438 h 2845"/>
                <a:gd name="T4" fmla="*/ 0 w 3063"/>
                <a:gd name="T5" fmla="*/ 438 h 2845"/>
                <a:gd name="T6" fmla="*/ 0 w 3063"/>
                <a:gd name="T7" fmla="*/ 2844 h 2845"/>
                <a:gd name="T8" fmla="*/ 2781 w 3063"/>
                <a:gd name="T9" fmla="*/ 2844 h 2845"/>
                <a:gd name="T10" fmla="*/ 3062 w 3063"/>
                <a:gd name="T11" fmla="*/ 2375 h 2845"/>
                <a:gd name="T12" fmla="*/ 3062 w 3063"/>
                <a:gd name="T13" fmla="*/ 0 h 2845"/>
                <a:gd name="T14" fmla="*/ 2187 w 3063"/>
                <a:gd name="T15" fmla="*/ 0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3" h="2845">
                  <a:moveTo>
                    <a:pt x="2187" y="0"/>
                  </a:moveTo>
                  <a:lnTo>
                    <a:pt x="2187" y="438"/>
                  </a:lnTo>
                  <a:lnTo>
                    <a:pt x="0" y="438"/>
                  </a:lnTo>
                  <a:lnTo>
                    <a:pt x="0" y="2844"/>
                  </a:lnTo>
                  <a:lnTo>
                    <a:pt x="2781" y="2844"/>
                  </a:lnTo>
                  <a:lnTo>
                    <a:pt x="3062" y="2375"/>
                  </a:lnTo>
                  <a:lnTo>
                    <a:pt x="3062" y="0"/>
                  </a:lnTo>
                  <a:lnTo>
                    <a:pt x="2187" y="0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" name="Freeform 30">
              <a:extLst>
                <a:ext uri="{FF2B5EF4-FFF2-40B4-BE49-F238E27FC236}">
                  <a16:creationId xmlns:a16="http://schemas.microsoft.com/office/drawing/2014/main" id="{ED02A158-7FC5-D244-A336-3E4DF9C4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4958" y="11047065"/>
              <a:ext cx="958664" cy="958664"/>
            </a:xfrm>
            <a:custGeom>
              <a:avLst/>
              <a:gdLst>
                <a:gd name="T0" fmla="*/ 0 w 564"/>
                <a:gd name="T1" fmla="*/ 0 h 563"/>
                <a:gd name="T2" fmla="*/ 0 w 564"/>
                <a:gd name="T3" fmla="*/ 562 h 563"/>
                <a:gd name="T4" fmla="*/ 563 w 564"/>
                <a:gd name="T5" fmla="*/ 0 h 563"/>
                <a:gd name="T6" fmla="*/ 0 w 564"/>
                <a:gd name="T7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563">
                  <a:moveTo>
                    <a:pt x="0" y="0"/>
                  </a:moveTo>
                  <a:lnTo>
                    <a:pt x="0" y="562"/>
                  </a:lnTo>
                  <a:lnTo>
                    <a:pt x="563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" name="Freeform 31">
              <a:extLst>
                <a:ext uri="{FF2B5EF4-FFF2-40B4-BE49-F238E27FC236}">
                  <a16:creationId xmlns:a16="http://schemas.microsoft.com/office/drawing/2014/main" id="{9FFCB21E-29F9-4745-843C-812F1825C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536" y="7174961"/>
              <a:ext cx="801385" cy="748956"/>
            </a:xfrm>
            <a:custGeom>
              <a:avLst/>
              <a:gdLst>
                <a:gd name="T0" fmla="*/ 0 w 470"/>
                <a:gd name="T1" fmla="*/ 0 h 439"/>
                <a:gd name="T2" fmla="*/ 469 w 470"/>
                <a:gd name="T3" fmla="*/ 0 h 439"/>
                <a:gd name="T4" fmla="*/ 469 w 470"/>
                <a:gd name="T5" fmla="*/ 438 h 439"/>
                <a:gd name="T6" fmla="*/ 0 w 470"/>
                <a:gd name="T7" fmla="*/ 438 h 439"/>
                <a:gd name="T8" fmla="*/ 0 w 470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439">
                  <a:moveTo>
                    <a:pt x="0" y="0"/>
                  </a:moveTo>
                  <a:lnTo>
                    <a:pt x="469" y="0"/>
                  </a:lnTo>
                  <a:lnTo>
                    <a:pt x="469" y="438"/>
                  </a:lnTo>
                  <a:lnTo>
                    <a:pt x="0" y="438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" name="Freeform 32">
              <a:extLst>
                <a:ext uri="{FF2B5EF4-FFF2-40B4-BE49-F238E27FC236}">
                  <a16:creationId xmlns:a16="http://schemas.microsoft.com/office/drawing/2014/main" id="{0D60FEFD-8BD4-AD4B-A4A0-A2557AA5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9761" y="7174961"/>
              <a:ext cx="741469" cy="748956"/>
            </a:xfrm>
            <a:custGeom>
              <a:avLst/>
              <a:gdLst>
                <a:gd name="T0" fmla="*/ 0 w 438"/>
                <a:gd name="T1" fmla="*/ 0 h 439"/>
                <a:gd name="T2" fmla="*/ 437 w 438"/>
                <a:gd name="T3" fmla="*/ 0 h 439"/>
                <a:gd name="T4" fmla="*/ 437 w 438"/>
                <a:gd name="T5" fmla="*/ 438 h 439"/>
                <a:gd name="T6" fmla="*/ 0 w 438"/>
                <a:gd name="T7" fmla="*/ 438 h 439"/>
                <a:gd name="T8" fmla="*/ 0 w 438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9">
                  <a:moveTo>
                    <a:pt x="0" y="0"/>
                  </a:moveTo>
                  <a:lnTo>
                    <a:pt x="437" y="0"/>
                  </a:lnTo>
                  <a:lnTo>
                    <a:pt x="437" y="438"/>
                  </a:lnTo>
                  <a:lnTo>
                    <a:pt x="0" y="438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" name="Freeform 33">
              <a:extLst>
                <a:ext uri="{FF2B5EF4-FFF2-40B4-BE49-F238E27FC236}">
                  <a16:creationId xmlns:a16="http://schemas.microsoft.com/office/drawing/2014/main" id="{F5DC71A5-9733-E14D-B23E-27D00F5D1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0562" y="7174961"/>
              <a:ext cx="741464" cy="748956"/>
            </a:xfrm>
            <a:custGeom>
              <a:avLst/>
              <a:gdLst>
                <a:gd name="T0" fmla="*/ 0 w 438"/>
                <a:gd name="T1" fmla="*/ 0 h 439"/>
                <a:gd name="T2" fmla="*/ 437 w 438"/>
                <a:gd name="T3" fmla="*/ 0 h 439"/>
                <a:gd name="T4" fmla="*/ 437 w 438"/>
                <a:gd name="T5" fmla="*/ 438 h 439"/>
                <a:gd name="T6" fmla="*/ 0 w 438"/>
                <a:gd name="T7" fmla="*/ 438 h 439"/>
                <a:gd name="T8" fmla="*/ 0 w 438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9">
                  <a:moveTo>
                    <a:pt x="0" y="0"/>
                  </a:moveTo>
                  <a:lnTo>
                    <a:pt x="437" y="0"/>
                  </a:lnTo>
                  <a:lnTo>
                    <a:pt x="437" y="438"/>
                  </a:lnTo>
                  <a:lnTo>
                    <a:pt x="0" y="438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" name="Freeform 34">
              <a:extLst>
                <a:ext uri="{FF2B5EF4-FFF2-40B4-BE49-F238E27FC236}">
                  <a16:creationId xmlns:a16="http://schemas.microsoft.com/office/drawing/2014/main" id="{C2E6CBD5-89DB-2246-9D8F-E08CADBCA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536" y="5954165"/>
              <a:ext cx="801385" cy="741464"/>
            </a:xfrm>
            <a:custGeom>
              <a:avLst/>
              <a:gdLst>
                <a:gd name="T0" fmla="*/ 0 w 470"/>
                <a:gd name="T1" fmla="*/ 0 h 438"/>
                <a:gd name="T2" fmla="*/ 469 w 470"/>
                <a:gd name="T3" fmla="*/ 0 h 438"/>
                <a:gd name="T4" fmla="*/ 469 w 470"/>
                <a:gd name="T5" fmla="*/ 437 h 438"/>
                <a:gd name="T6" fmla="*/ 0 w 470"/>
                <a:gd name="T7" fmla="*/ 437 h 438"/>
                <a:gd name="T8" fmla="*/ 0 w 470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438">
                  <a:moveTo>
                    <a:pt x="0" y="0"/>
                  </a:moveTo>
                  <a:lnTo>
                    <a:pt x="469" y="0"/>
                  </a:lnTo>
                  <a:lnTo>
                    <a:pt x="469" y="437"/>
                  </a:lnTo>
                  <a:lnTo>
                    <a:pt x="0" y="437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" name="Freeform 35">
              <a:extLst>
                <a:ext uri="{FF2B5EF4-FFF2-40B4-BE49-F238E27FC236}">
                  <a16:creationId xmlns:a16="http://schemas.microsoft.com/office/drawing/2014/main" id="{FD512BFB-F829-E040-91C1-6710F9B4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9761" y="5954165"/>
              <a:ext cx="741469" cy="741464"/>
            </a:xfrm>
            <a:custGeom>
              <a:avLst/>
              <a:gdLst>
                <a:gd name="T0" fmla="*/ 0 w 438"/>
                <a:gd name="T1" fmla="*/ 0 h 438"/>
                <a:gd name="T2" fmla="*/ 437 w 438"/>
                <a:gd name="T3" fmla="*/ 0 h 438"/>
                <a:gd name="T4" fmla="*/ 437 w 438"/>
                <a:gd name="T5" fmla="*/ 437 h 438"/>
                <a:gd name="T6" fmla="*/ 0 w 438"/>
                <a:gd name="T7" fmla="*/ 437 h 438"/>
                <a:gd name="T8" fmla="*/ 0 w 438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0" y="0"/>
                  </a:moveTo>
                  <a:lnTo>
                    <a:pt x="437" y="0"/>
                  </a:lnTo>
                  <a:lnTo>
                    <a:pt x="437" y="437"/>
                  </a:lnTo>
                  <a:lnTo>
                    <a:pt x="0" y="43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" name="Freeform 36">
              <a:extLst>
                <a:ext uri="{FF2B5EF4-FFF2-40B4-BE49-F238E27FC236}">
                  <a16:creationId xmlns:a16="http://schemas.microsoft.com/office/drawing/2014/main" id="{58461012-AD7A-CA4E-80B6-8A582CAD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0562" y="5954165"/>
              <a:ext cx="741464" cy="741464"/>
            </a:xfrm>
            <a:custGeom>
              <a:avLst/>
              <a:gdLst>
                <a:gd name="T0" fmla="*/ 0 w 438"/>
                <a:gd name="T1" fmla="*/ 0 h 438"/>
                <a:gd name="T2" fmla="*/ 437 w 438"/>
                <a:gd name="T3" fmla="*/ 0 h 438"/>
                <a:gd name="T4" fmla="*/ 437 w 438"/>
                <a:gd name="T5" fmla="*/ 437 h 438"/>
                <a:gd name="T6" fmla="*/ 0 w 438"/>
                <a:gd name="T7" fmla="*/ 437 h 438"/>
                <a:gd name="T8" fmla="*/ 0 w 438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0" y="0"/>
                  </a:moveTo>
                  <a:lnTo>
                    <a:pt x="437" y="0"/>
                  </a:lnTo>
                  <a:lnTo>
                    <a:pt x="437" y="437"/>
                  </a:lnTo>
                  <a:lnTo>
                    <a:pt x="0" y="437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" name="Freeform 37">
              <a:extLst>
                <a:ext uri="{FF2B5EF4-FFF2-40B4-BE49-F238E27FC236}">
                  <a16:creationId xmlns:a16="http://schemas.microsoft.com/office/drawing/2014/main" id="{BBB49821-249F-6946-8AE7-1320C8FE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3870" y="5954165"/>
              <a:ext cx="748956" cy="741464"/>
            </a:xfrm>
            <a:custGeom>
              <a:avLst/>
              <a:gdLst>
                <a:gd name="T0" fmla="*/ 0 w 439"/>
                <a:gd name="T1" fmla="*/ 0 h 438"/>
                <a:gd name="T2" fmla="*/ 438 w 439"/>
                <a:gd name="T3" fmla="*/ 0 h 438"/>
                <a:gd name="T4" fmla="*/ 438 w 439"/>
                <a:gd name="T5" fmla="*/ 437 h 438"/>
                <a:gd name="T6" fmla="*/ 0 w 439"/>
                <a:gd name="T7" fmla="*/ 437 h 438"/>
                <a:gd name="T8" fmla="*/ 0 w 439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438">
                  <a:moveTo>
                    <a:pt x="0" y="0"/>
                  </a:moveTo>
                  <a:lnTo>
                    <a:pt x="438" y="0"/>
                  </a:lnTo>
                  <a:lnTo>
                    <a:pt x="438" y="437"/>
                  </a:lnTo>
                  <a:lnTo>
                    <a:pt x="0" y="437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" name="Freeform 38">
              <a:extLst>
                <a:ext uri="{FF2B5EF4-FFF2-40B4-BE49-F238E27FC236}">
                  <a16:creationId xmlns:a16="http://schemas.microsoft.com/office/drawing/2014/main" id="{F00B550B-8BD7-1047-B100-00CA3B0FF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158" y="4733365"/>
              <a:ext cx="748956" cy="741469"/>
            </a:xfrm>
            <a:custGeom>
              <a:avLst/>
              <a:gdLst>
                <a:gd name="T0" fmla="*/ 0 w 439"/>
                <a:gd name="T1" fmla="*/ 0 h 438"/>
                <a:gd name="T2" fmla="*/ 438 w 439"/>
                <a:gd name="T3" fmla="*/ 0 h 438"/>
                <a:gd name="T4" fmla="*/ 438 w 439"/>
                <a:gd name="T5" fmla="*/ 437 h 438"/>
                <a:gd name="T6" fmla="*/ 0 w 439"/>
                <a:gd name="T7" fmla="*/ 437 h 438"/>
                <a:gd name="T8" fmla="*/ 0 w 439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438">
                  <a:moveTo>
                    <a:pt x="0" y="0"/>
                  </a:moveTo>
                  <a:lnTo>
                    <a:pt x="438" y="0"/>
                  </a:lnTo>
                  <a:lnTo>
                    <a:pt x="438" y="437"/>
                  </a:lnTo>
                  <a:lnTo>
                    <a:pt x="0" y="43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" name="Freeform 39">
              <a:extLst>
                <a:ext uri="{FF2B5EF4-FFF2-40B4-BE49-F238E27FC236}">
                  <a16:creationId xmlns:a16="http://schemas.microsoft.com/office/drawing/2014/main" id="{A3D56468-CEBD-1849-AC8D-E360BF37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9761" y="8395762"/>
              <a:ext cx="741469" cy="748956"/>
            </a:xfrm>
            <a:custGeom>
              <a:avLst/>
              <a:gdLst>
                <a:gd name="T0" fmla="*/ 0 w 438"/>
                <a:gd name="T1" fmla="*/ 0 h 439"/>
                <a:gd name="T2" fmla="*/ 437 w 438"/>
                <a:gd name="T3" fmla="*/ 0 h 439"/>
                <a:gd name="T4" fmla="*/ 437 w 438"/>
                <a:gd name="T5" fmla="*/ 438 h 439"/>
                <a:gd name="T6" fmla="*/ 0 w 438"/>
                <a:gd name="T7" fmla="*/ 438 h 439"/>
                <a:gd name="T8" fmla="*/ 0 w 438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9">
                  <a:moveTo>
                    <a:pt x="0" y="0"/>
                  </a:moveTo>
                  <a:lnTo>
                    <a:pt x="437" y="0"/>
                  </a:lnTo>
                  <a:lnTo>
                    <a:pt x="437" y="438"/>
                  </a:lnTo>
                  <a:lnTo>
                    <a:pt x="0" y="438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" name="Freeform 40">
              <a:extLst>
                <a:ext uri="{FF2B5EF4-FFF2-40B4-BE49-F238E27FC236}">
                  <a16:creationId xmlns:a16="http://schemas.microsoft.com/office/drawing/2014/main" id="{EB5EC080-E850-F947-88D8-D6BD5446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0562" y="8395762"/>
              <a:ext cx="741464" cy="748956"/>
            </a:xfrm>
            <a:custGeom>
              <a:avLst/>
              <a:gdLst>
                <a:gd name="T0" fmla="*/ 0 w 438"/>
                <a:gd name="T1" fmla="*/ 0 h 439"/>
                <a:gd name="T2" fmla="*/ 437 w 438"/>
                <a:gd name="T3" fmla="*/ 0 h 439"/>
                <a:gd name="T4" fmla="*/ 437 w 438"/>
                <a:gd name="T5" fmla="*/ 438 h 439"/>
                <a:gd name="T6" fmla="*/ 0 w 438"/>
                <a:gd name="T7" fmla="*/ 438 h 439"/>
                <a:gd name="T8" fmla="*/ 0 w 438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9">
                  <a:moveTo>
                    <a:pt x="0" y="0"/>
                  </a:moveTo>
                  <a:lnTo>
                    <a:pt x="437" y="0"/>
                  </a:lnTo>
                  <a:lnTo>
                    <a:pt x="437" y="438"/>
                  </a:lnTo>
                  <a:lnTo>
                    <a:pt x="0" y="438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" name="Freeform 41">
              <a:extLst>
                <a:ext uri="{FF2B5EF4-FFF2-40B4-BE49-F238E27FC236}">
                  <a16:creationId xmlns:a16="http://schemas.microsoft.com/office/drawing/2014/main" id="{0372936B-6D26-C749-81D1-BD187360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3870" y="9616557"/>
              <a:ext cx="748956" cy="801385"/>
            </a:xfrm>
            <a:custGeom>
              <a:avLst/>
              <a:gdLst>
                <a:gd name="T0" fmla="*/ 0 w 439"/>
                <a:gd name="T1" fmla="*/ 0 h 470"/>
                <a:gd name="T2" fmla="*/ 438 w 439"/>
                <a:gd name="T3" fmla="*/ 0 h 470"/>
                <a:gd name="T4" fmla="*/ 438 w 439"/>
                <a:gd name="T5" fmla="*/ 469 h 470"/>
                <a:gd name="T6" fmla="*/ 0 w 439"/>
                <a:gd name="T7" fmla="*/ 469 h 470"/>
                <a:gd name="T8" fmla="*/ 0 w 439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470">
                  <a:moveTo>
                    <a:pt x="0" y="0"/>
                  </a:moveTo>
                  <a:lnTo>
                    <a:pt x="438" y="0"/>
                  </a:lnTo>
                  <a:lnTo>
                    <a:pt x="438" y="469"/>
                  </a:lnTo>
                  <a:lnTo>
                    <a:pt x="0" y="469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" name="Freeform 42">
              <a:extLst>
                <a:ext uri="{FF2B5EF4-FFF2-40B4-BE49-F238E27FC236}">
                  <a16:creationId xmlns:a16="http://schemas.microsoft.com/office/drawing/2014/main" id="{54BFFFA2-8604-1D4A-AE9F-98FC6914E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158" y="5954165"/>
              <a:ext cx="748956" cy="741464"/>
            </a:xfrm>
            <a:custGeom>
              <a:avLst/>
              <a:gdLst>
                <a:gd name="T0" fmla="*/ 0 w 439"/>
                <a:gd name="T1" fmla="*/ 0 h 438"/>
                <a:gd name="T2" fmla="*/ 438 w 439"/>
                <a:gd name="T3" fmla="*/ 0 h 438"/>
                <a:gd name="T4" fmla="*/ 438 w 439"/>
                <a:gd name="T5" fmla="*/ 437 h 438"/>
                <a:gd name="T6" fmla="*/ 0 w 439"/>
                <a:gd name="T7" fmla="*/ 437 h 438"/>
                <a:gd name="T8" fmla="*/ 0 w 439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438">
                  <a:moveTo>
                    <a:pt x="0" y="0"/>
                  </a:moveTo>
                  <a:lnTo>
                    <a:pt x="438" y="0"/>
                  </a:lnTo>
                  <a:lnTo>
                    <a:pt x="438" y="437"/>
                  </a:lnTo>
                  <a:lnTo>
                    <a:pt x="0" y="437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" name="Freeform 43">
              <a:extLst>
                <a:ext uri="{FF2B5EF4-FFF2-40B4-BE49-F238E27FC236}">
                  <a16:creationId xmlns:a16="http://schemas.microsoft.com/office/drawing/2014/main" id="{C319CB69-C90A-0D42-ABBC-E54E53D9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9761" y="4733365"/>
              <a:ext cx="741469" cy="741469"/>
            </a:xfrm>
            <a:custGeom>
              <a:avLst/>
              <a:gdLst>
                <a:gd name="T0" fmla="*/ 0 w 438"/>
                <a:gd name="T1" fmla="*/ 0 h 438"/>
                <a:gd name="T2" fmla="*/ 437 w 438"/>
                <a:gd name="T3" fmla="*/ 0 h 438"/>
                <a:gd name="T4" fmla="*/ 437 w 438"/>
                <a:gd name="T5" fmla="*/ 437 h 438"/>
                <a:gd name="T6" fmla="*/ 0 w 438"/>
                <a:gd name="T7" fmla="*/ 437 h 438"/>
                <a:gd name="T8" fmla="*/ 0 w 438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0" y="0"/>
                  </a:moveTo>
                  <a:lnTo>
                    <a:pt x="437" y="0"/>
                  </a:lnTo>
                  <a:lnTo>
                    <a:pt x="437" y="437"/>
                  </a:lnTo>
                  <a:lnTo>
                    <a:pt x="0" y="437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" name="Freeform 44">
              <a:extLst>
                <a:ext uri="{FF2B5EF4-FFF2-40B4-BE49-F238E27FC236}">
                  <a16:creationId xmlns:a16="http://schemas.microsoft.com/office/drawing/2014/main" id="{AC2A31CB-9E6D-F14E-BFFE-D463C3101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0562" y="4733365"/>
              <a:ext cx="741464" cy="741469"/>
            </a:xfrm>
            <a:custGeom>
              <a:avLst/>
              <a:gdLst>
                <a:gd name="T0" fmla="*/ 0 w 438"/>
                <a:gd name="T1" fmla="*/ 0 h 438"/>
                <a:gd name="T2" fmla="*/ 437 w 438"/>
                <a:gd name="T3" fmla="*/ 0 h 438"/>
                <a:gd name="T4" fmla="*/ 437 w 438"/>
                <a:gd name="T5" fmla="*/ 437 h 438"/>
                <a:gd name="T6" fmla="*/ 0 w 438"/>
                <a:gd name="T7" fmla="*/ 437 h 438"/>
                <a:gd name="T8" fmla="*/ 0 w 438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0" y="0"/>
                  </a:moveTo>
                  <a:lnTo>
                    <a:pt x="437" y="0"/>
                  </a:lnTo>
                  <a:lnTo>
                    <a:pt x="437" y="437"/>
                  </a:lnTo>
                  <a:lnTo>
                    <a:pt x="0" y="437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20" name="Oval 1919">
            <a:extLst>
              <a:ext uri="{FF2B5EF4-FFF2-40B4-BE49-F238E27FC236}">
                <a16:creationId xmlns:a16="http://schemas.microsoft.com/office/drawing/2014/main" id="{22C706AC-AA16-2546-9DD6-C14824E13765}"/>
              </a:ext>
            </a:extLst>
          </p:cNvPr>
          <p:cNvSpPr/>
          <p:nvPr/>
        </p:nvSpPr>
        <p:spPr>
          <a:xfrm>
            <a:off x="1213492" y="5954165"/>
            <a:ext cx="1937423" cy="193742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21" name="Oval 1920">
            <a:extLst>
              <a:ext uri="{FF2B5EF4-FFF2-40B4-BE49-F238E27FC236}">
                <a16:creationId xmlns:a16="http://schemas.microsoft.com/office/drawing/2014/main" id="{B43C2A26-E3F9-D748-820E-77FA14108CB7}"/>
              </a:ext>
            </a:extLst>
          </p:cNvPr>
          <p:cNvSpPr/>
          <p:nvPr/>
        </p:nvSpPr>
        <p:spPr>
          <a:xfrm>
            <a:off x="1213492" y="9314817"/>
            <a:ext cx="1937423" cy="193742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926" name="Group 1925">
            <a:extLst>
              <a:ext uri="{FF2B5EF4-FFF2-40B4-BE49-F238E27FC236}">
                <a16:creationId xmlns:a16="http://schemas.microsoft.com/office/drawing/2014/main" id="{2DF64179-50BF-864E-816F-FDBB40D247B4}"/>
              </a:ext>
            </a:extLst>
          </p:cNvPr>
          <p:cNvGrpSpPr/>
          <p:nvPr/>
        </p:nvGrpSpPr>
        <p:grpSpPr>
          <a:xfrm>
            <a:off x="3370364" y="5792342"/>
            <a:ext cx="4174944" cy="2261068"/>
            <a:chOff x="16838745" y="4359493"/>
            <a:chExt cx="4174944" cy="2261068"/>
          </a:xfrm>
        </p:grpSpPr>
        <p:sp>
          <p:nvSpPr>
            <p:cNvPr id="1924" name="TextBox 1923">
              <a:extLst>
                <a:ext uri="{FF2B5EF4-FFF2-40B4-BE49-F238E27FC236}">
                  <a16:creationId xmlns:a16="http://schemas.microsoft.com/office/drawing/2014/main" id="{3CA56593-9A34-1F43-86C9-AE1615768574}"/>
                </a:ext>
              </a:extLst>
            </p:cNvPr>
            <p:cNvSpPr txBox="1"/>
            <p:nvPr/>
          </p:nvSpPr>
          <p:spPr>
            <a:xfrm>
              <a:off x="16843236" y="5005824"/>
              <a:ext cx="417045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25" name="Rectangle 1924">
              <a:extLst>
                <a:ext uri="{FF2B5EF4-FFF2-40B4-BE49-F238E27FC236}">
                  <a16:creationId xmlns:a16="http://schemas.microsoft.com/office/drawing/2014/main" id="{09E91DEF-191A-3845-B730-C1106C202926}"/>
                </a:ext>
              </a:extLst>
            </p:cNvPr>
            <p:cNvSpPr/>
            <p:nvPr/>
          </p:nvSpPr>
          <p:spPr>
            <a:xfrm>
              <a:off x="16838745" y="435949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27" name="Group 1926">
            <a:extLst>
              <a:ext uri="{FF2B5EF4-FFF2-40B4-BE49-F238E27FC236}">
                <a16:creationId xmlns:a16="http://schemas.microsoft.com/office/drawing/2014/main" id="{DDF8FBF8-561E-1143-B520-0B7B44835B49}"/>
              </a:ext>
            </a:extLst>
          </p:cNvPr>
          <p:cNvGrpSpPr/>
          <p:nvPr/>
        </p:nvGrpSpPr>
        <p:grpSpPr>
          <a:xfrm>
            <a:off x="3370364" y="9210311"/>
            <a:ext cx="4174944" cy="2261068"/>
            <a:chOff x="16838745" y="4359493"/>
            <a:chExt cx="4174944" cy="2261068"/>
          </a:xfrm>
        </p:grpSpPr>
        <p:sp>
          <p:nvSpPr>
            <p:cNvPr id="1928" name="TextBox 1927">
              <a:extLst>
                <a:ext uri="{FF2B5EF4-FFF2-40B4-BE49-F238E27FC236}">
                  <a16:creationId xmlns:a16="http://schemas.microsoft.com/office/drawing/2014/main" id="{8C1FF2E5-76F6-6F4C-8769-4646DAE371C1}"/>
                </a:ext>
              </a:extLst>
            </p:cNvPr>
            <p:cNvSpPr txBox="1"/>
            <p:nvPr/>
          </p:nvSpPr>
          <p:spPr>
            <a:xfrm>
              <a:off x="16843236" y="5005824"/>
              <a:ext cx="417045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29" name="Rectangle 1928">
              <a:extLst>
                <a:ext uri="{FF2B5EF4-FFF2-40B4-BE49-F238E27FC236}">
                  <a16:creationId xmlns:a16="http://schemas.microsoft.com/office/drawing/2014/main" id="{7073CDC0-7048-104C-BB8F-ACEA0FA3E568}"/>
                </a:ext>
              </a:extLst>
            </p:cNvPr>
            <p:cNvSpPr/>
            <p:nvPr/>
          </p:nvSpPr>
          <p:spPr>
            <a:xfrm>
              <a:off x="16838745" y="435949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31" name="Group 1930">
            <a:extLst>
              <a:ext uri="{FF2B5EF4-FFF2-40B4-BE49-F238E27FC236}">
                <a16:creationId xmlns:a16="http://schemas.microsoft.com/office/drawing/2014/main" id="{A3697758-D0A2-6349-AB34-6B3DA4B317E4}"/>
              </a:ext>
            </a:extLst>
          </p:cNvPr>
          <p:cNvGrpSpPr/>
          <p:nvPr/>
        </p:nvGrpSpPr>
        <p:grpSpPr>
          <a:xfrm>
            <a:off x="1667328" y="6454386"/>
            <a:ext cx="1014828" cy="1010214"/>
            <a:chOff x="8985989" y="14774274"/>
            <a:chExt cx="1014828" cy="1010214"/>
          </a:xfrm>
          <a:solidFill>
            <a:schemeClr val="bg1"/>
          </a:solidFill>
        </p:grpSpPr>
        <p:sp>
          <p:nvSpPr>
            <p:cNvPr id="1932" name="Freeform 336">
              <a:extLst>
                <a:ext uri="{FF2B5EF4-FFF2-40B4-BE49-F238E27FC236}">
                  <a16:creationId xmlns:a16="http://schemas.microsoft.com/office/drawing/2014/main" id="{D35781B7-AE63-9F4B-9989-76B4530CC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791" y="15134077"/>
              <a:ext cx="295223" cy="295223"/>
            </a:xfrm>
            <a:custGeom>
              <a:avLst/>
              <a:gdLst>
                <a:gd name="T0" fmla="*/ 136 w 281"/>
                <a:gd name="T1" fmla="*/ 280 h 281"/>
                <a:gd name="T2" fmla="*/ 136 w 281"/>
                <a:gd name="T3" fmla="*/ 280 h 281"/>
                <a:gd name="T4" fmla="*/ 0 w 281"/>
                <a:gd name="T5" fmla="*/ 144 h 281"/>
                <a:gd name="T6" fmla="*/ 136 w 281"/>
                <a:gd name="T7" fmla="*/ 0 h 281"/>
                <a:gd name="T8" fmla="*/ 280 w 281"/>
                <a:gd name="T9" fmla="*/ 144 h 281"/>
                <a:gd name="T10" fmla="*/ 136 w 281"/>
                <a:gd name="T11" fmla="*/ 280 h 281"/>
                <a:gd name="T12" fmla="*/ 136 w 281"/>
                <a:gd name="T13" fmla="*/ 63 h 281"/>
                <a:gd name="T14" fmla="*/ 136 w 281"/>
                <a:gd name="T15" fmla="*/ 63 h 281"/>
                <a:gd name="T16" fmla="*/ 63 w 281"/>
                <a:gd name="T17" fmla="*/ 144 h 281"/>
                <a:gd name="T18" fmla="*/ 136 w 281"/>
                <a:gd name="T19" fmla="*/ 217 h 281"/>
                <a:gd name="T20" fmla="*/ 217 w 281"/>
                <a:gd name="T21" fmla="*/ 144 h 281"/>
                <a:gd name="T22" fmla="*/ 136 w 281"/>
                <a:gd name="T23" fmla="*/ 6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1">
                  <a:moveTo>
                    <a:pt x="136" y="280"/>
                  </a:moveTo>
                  <a:lnTo>
                    <a:pt x="136" y="280"/>
                  </a:lnTo>
                  <a:cubicBezTo>
                    <a:pt x="63" y="280"/>
                    <a:pt x="0" y="217"/>
                    <a:pt x="0" y="144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17" y="0"/>
                    <a:pt x="280" y="63"/>
                    <a:pt x="280" y="144"/>
                  </a:cubicBezTo>
                  <a:cubicBezTo>
                    <a:pt x="280" y="217"/>
                    <a:pt x="217" y="280"/>
                    <a:pt x="136" y="280"/>
                  </a:cubicBezTo>
                  <a:close/>
                  <a:moveTo>
                    <a:pt x="136" y="63"/>
                  </a:moveTo>
                  <a:lnTo>
                    <a:pt x="136" y="63"/>
                  </a:lnTo>
                  <a:cubicBezTo>
                    <a:pt x="100" y="63"/>
                    <a:pt x="63" y="99"/>
                    <a:pt x="63" y="144"/>
                  </a:cubicBezTo>
                  <a:cubicBezTo>
                    <a:pt x="63" y="181"/>
                    <a:pt x="100" y="217"/>
                    <a:pt x="136" y="217"/>
                  </a:cubicBezTo>
                  <a:cubicBezTo>
                    <a:pt x="181" y="217"/>
                    <a:pt x="217" y="181"/>
                    <a:pt x="217" y="144"/>
                  </a:cubicBezTo>
                  <a:cubicBezTo>
                    <a:pt x="217" y="99"/>
                    <a:pt x="181" y="63"/>
                    <a:pt x="136" y="6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3" name="Freeform 337">
              <a:extLst>
                <a:ext uri="{FF2B5EF4-FFF2-40B4-BE49-F238E27FC236}">
                  <a16:creationId xmlns:a16="http://schemas.microsoft.com/office/drawing/2014/main" id="{84CD4307-3CCE-084A-A36D-FB7BA1250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989" y="14774274"/>
              <a:ext cx="1014828" cy="1010214"/>
            </a:xfrm>
            <a:custGeom>
              <a:avLst/>
              <a:gdLst>
                <a:gd name="T0" fmla="*/ 561 w 969"/>
                <a:gd name="T1" fmla="*/ 966 h 967"/>
                <a:gd name="T2" fmla="*/ 371 w 969"/>
                <a:gd name="T3" fmla="*/ 930 h 967"/>
                <a:gd name="T4" fmla="*/ 335 w 969"/>
                <a:gd name="T5" fmla="*/ 786 h 967"/>
                <a:gd name="T6" fmla="*/ 199 w 969"/>
                <a:gd name="T7" fmla="*/ 876 h 967"/>
                <a:gd name="T8" fmla="*/ 91 w 969"/>
                <a:gd name="T9" fmla="*/ 723 h 967"/>
                <a:gd name="T10" fmla="*/ 163 w 969"/>
                <a:gd name="T11" fmla="*/ 596 h 967"/>
                <a:gd name="T12" fmla="*/ 0 w 969"/>
                <a:gd name="T13" fmla="*/ 560 h 967"/>
                <a:gd name="T14" fmla="*/ 37 w 969"/>
                <a:gd name="T15" fmla="*/ 379 h 967"/>
                <a:gd name="T16" fmla="*/ 172 w 969"/>
                <a:gd name="T17" fmla="*/ 325 h 967"/>
                <a:gd name="T18" fmla="*/ 91 w 969"/>
                <a:gd name="T19" fmla="*/ 198 h 967"/>
                <a:gd name="T20" fmla="*/ 245 w 969"/>
                <a:gd name="T21" fmla="*/ 90 h 967"/>
                <a:gd name="T22" fmla="*/ 371 w 969"/>
                <a:gd name="T23" fmla="*/ 153 h 967"/>
                <a:gd name="T24" fmla="*/ 407 w 969"/>
                <a:gd name="T25" fmla="*/ 0 h 967"/>
                <a:gd name="T26" fmla="*/ 588 w 969"/>
                <a:gd name="T27" fmla="*/ 36 h 967"/>
                <a:gd name="T28" fmla="*/ 642 w 969"/>
                <a:gd name="T29" fmla="*/ 171 h 967"/>
                <a:gd name="T30" fmla="*/ 769 w 969"/>
                <a:gd name="T31" fmla="*/ 90 h 967"/>
                <a:gd name="T32" fmla="*/ 877 w 969"/>
                <a:gd name="T33" fmla="*/ 243 h 967"/>
                <a:gd name="T34" fmla="*/ 805 w 969"/>
                <a:gd name="T35" fmla="*/ 370 h 967"/>
                <a:gd name="T36" fmla="*/ 968 w 969"/>
                <a:gd name="T37" fmla="*/ 406 h 967"/>
                <a:gd name="T38" fmla="*/ 932 w 969"/>
                <a:gd name="T39" fmla="*/ 587 h 967"/>
                <a:gd name="T40" fmla="*/ 787 w 969"/>
                <a:gd name="T41" fmla="*/ 632 h 967"/>
                <a:gd name="T42" fmla="*/ 877 w 969"/>
                <a:gd name="T43" fmla="*/ 768 h 967"/>
                <a:gd name="T44" fmla="*/ 724 w 969"/>
                <a:gd name="T45" fmla="*/ 876 h 967"/>
                <a:gd name="T46" fmla="*/ 588 w 969"/>
                <a:gd name="T47" fmla="*/ 795 h 967"/>
                <a:gd name="T48" fmla="*/ 561 w 969"/>
                <a:gd name="T49" fmla="*/ 966 h 967"/>
                <a:gd name="T50" fmla="*/ 434 w 969"/>
                <a:gd name="T51" fmla="*/ 903 h 967"/>
                <a:gd name="T52" fmla="*/ 534 w 969"/>
                <a:gd name="T53" fmla="*/ 777 h 967"/>
                <a:gd name="T54" fmla="*/ 615 w 969"/>
                <a:gd name="T55" fmla="*/ 713 h 967"/>
                <a:gd name="T56" fmla="*/ 751 w 969"/>
                <a:gd name="T57" fmla="*/ 813 h 967"/>
                <a:gd name="T58" fmla="*/ 724 w 969"/>
                <a:gd name="T59" fmla="*/ 659 h 967"/>
                <a:gd name="T60" fmla="*/ 751 w 969"/>
                <a:gd name="T61" fmla="*/ 551 h 967"/>
                <a:gd name="T62" fmla="*/ 904 w 969"/>
                <a:gd name="T63" fmla="*/ 533 h 967"/>
                <a:gd name="T64" fmla="*/ 787 w 969"/>
                <a:gd name="T65" fmla="*/ 433 h 967"/>
                <a:gd name="T66" fmla="*/ 724 w 969"/>
                <a:gd name="T67" fmla="*/ 334 h 967"/>
                <a:gd name="T68" fmla="*/ 814 w 969"/>
                <a:gd name="T69" fmla="*/ 216 h 967"/>
                <a:gd name="T70" fmla="*/ 669 w 969"/>
                <a:gd name="T71" fmla="*/ 234 h 967"/>
                <a:gd name="T72" fmla="*/ 552 w 969"/>
                <a:gd name="T73" fmla="*/ 207 h 967"/>
                <a:gd name="T74" fmla="*/ 525 w 969"/>
                <a:gd name="T75" fmla="*/ 63 h 967"/>
                <a:gd name="T76" fmla="*/ 434 w 969"/>
                <a:gd name="T77" fmla="*/ 171 h 967"/>
                <a:gd name="T78" fmla="*/ 335 w 969"/>
                <a:gd name="T79" fmla="*/ 234 h 967"/>
                <a:gd name="T80" fmla="*/ 217 w 969"/>
                <a:gd name="T81" fmla="*/ 153 h 967"/>
                <a:gd name="T82" fmla="*/ 236 w 969"/>
                <a:gd name="T83" fmla="*/ 298 h 967"/>
                <a:gd name="T84" fmla="*/ 208 w 969"/>
                <a:gd name="T85" fmla="*/ 415 h 967"/>
                <a:gd name="T86" fmla="*/ 64 w 969"/>
                <a:gd name="T87" fmla="*/ 433 h 967"/>
                <a:gd name="T88" fmla="*/ 181 w 969"/>
                <a:gd name="T89" fmla="*/ 533 h 967"/>
                <a:gd name="T90" fmla="*/ 245 w 969"/>
                <a:gd name="T91" fmla="*/ 623 h 967"/>
                <a:gd name="T92" fmla="*/ 154 w 969"/>
                <a:gd name="T93" fmla="*/ 750 h 967"/>
                <a:gd name="T94" fmla="*/ 308 w 969"/>
                <a:gd name="T95" fmla="*/ 723 h 967"/>
                <a:gd name="T96" fmla="*/ 416 w 969"/>
                <a:gd name="T97" fmla="*/ 741 h 967"/>
                <a:gd name="T98" fmla="*/ 434 w 969"/>
                <a:gd name="T99" fmla="*/ 90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9" h="967">
                  <a:moveTo>
                    <a:pt x="561" y="966"/>
                  </a:moveTo>
                  <a:lnTo>
                    <a:pt x="561" y="966"/>
                  </a:lnTo>
                  <a:cubicBezTo>
                    <a:pt x="407" y="966"/>
                    <a:pt x="407" y="966"/>
                    <a:pt x="407" y="966"/>
                  </a:cubicBezTo>
                  <a:cubicBezTo>
                    <a:pt x="389" y="966"/>
                    <a:pt x="371" y="949"/>
                    <a:pt x="371" y="930"/>
                  </a:cubicBezTo>
                  <a:cubicBezTo>
                    <a:pt x="371" y="795"/>
                    <a:pt x="371" y="795"/>
                    <a:pt x="371" y="795"/>
                  </a:cubicBezTo>
                  <a:cubicBezTo>
                    <a:pt x="362" y="795"/>
                    <a:pt x="353" y="786"/>
                    <a:pt x="335" y="786"/>
                  </a:cubicBezTo>
                  <a:cubicBezTo>
                    <a:pt x="245" y="876"/>
                    <a:pt x="245" y="876"/>
                    <a:pt x="245" y="876"/>
                  </a:cubicBezTo>
                  <a:cubicBezTo>
                    <a:pt x="227" y="894"/>
                    <a:pt x="208" y="894"/>
                    <a:pt x="199" y="876"/>
                  </a:cubicBezTo>
                  <a:cubicBezTo>
                    <a:pt x="91" y="768"/>
                    <a:pt x="91" y="768"/>
                    <a:pt x="91" y="768"/>
                  </a:cubicBezTo>
                  <a:cubicBezTo>
                    <a:pt x="73" y="759"/>
                    <a:pt x="73" y="741"/>
                    <a:pt x="91" y="723"/>
                  </a:cubicBezTo>
                  <a:cubicBezTo>
                    <a:pt x="181" y="632"/>
                    <a:pt x="181" y="632"/>
                    <a:pt x="181" y="632"/>
                  </a:cubicBezTo>
                  <a:cubicBezTo>
                    <a:pt x="172" y="623"/>
                    <a:pt x="163" y="605"/>
                    <a:pt x="163" y="596"/>
                  </a:cubicBezTo>
                  <a:cubicBezTo>
                    <a:pt x="37" y="596"/>
                    <a:pt x="37" y="596"/>
                    <a:pt x="37" y="596"/>
                  </a:cubicBezTo>
                  <a:cubicBezTo>
                    <a:pt x="19" y="596"/>
                    <a:pt x="0" y="578"/>
                    <a:pt x="0" y="56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388"/>
                    <a:pt x="19" y="379"/>
                    <a:pt x="37" y="379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163" y="361"/>
                    <a:pt x="163" y="343"/>
                    <a:pt x="172" y="32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73" y="234"/>
                    <a:pt x="73" y="207"/>
                    <a:pt x="91" y="198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8" y="81"/>
                    <a:pt x="227" y="81"/>
                    <a:pt x="245" y="90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4" y="162"/>
                    <a:pt x="353" y="153"/>
                    <a:pt x="371" y="153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1" y="17"/>
                    <a:pt x="389" y="0"/>
                    <a:pt x="40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9" y="0"/>
                    <a:pt x="588" y="17"/>
                    <a:pt x="588" y="36"/>
                  </a:cubicBezTo>
                  <a:cubicBezTo>
                    <a:pt x="588" y="153"/>
                    <a:pt x="588" y="153"/>
                    <a:pt x="588" y="153"/>
                  </a:cubicBezTo>
                  <a:cubicBezTo>
                    <a:pt x="606" y="153"/>
                    <a:pt x="624" y="162"/>
                    <a:pt x="642" y="171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33" y="72"/>
                    <a:pt x="760" y="72"/>
                    <a:pt x="769" y="90"/>
                  </a:cubicBezTo>
                  <a:cubicBezTo>
                    <a:pt x="877" y="198"/>
                    <a:pt x="877" y="198"/>
                    <a:pt x="877" y="198"/>
                  </a:cubicBezTo>
                  <a:cubicBezTo>
                    <a:pt x="886" y="207"/>
                    <a:pt x="886" y="225"/>
                    <a:pt x="877" y="243"/>
                  </a:cubicBezTo>
                  <a:cubicBezTo>
                    <a:pt x="796" y="325"/>
                    <a:pt x="796" y="325"/>
                    <a:pt x="796" y="325"/>
                  </a:cubicBezTo>
                  <a:cubicBezTo>
                    <a:pt x="796" y="343"/>
                    <a:pt x="805" y="361"/>
                    <a:pt x="805" y="370"/>
                  </a:cubicBezTo>
                  <a:cubicBezTo>
                    <a:pt x="932" y="370"/>
                    <a:pt x="932" y="370"/>
                    <a:pt x="932" y="370"/>
                  </a:cubicBezTo>
                  <a:cubicBezTo>
                    <a:pt x="950" y="370"/>
                    <a:pt x="968" y="388"/>
                    <a:pt x="968" y="406"/>
                  </a:cubicBezTo>
                  <a:cubicBezTo>
                    <a:pt x="968" y="560"/>
                    <a:pt x="968" y="560"/>
                    <a:pt x="968" y="560"/>
                  </a:cubicBezTo>
                  <a:cubicBezTo>
                    <a:pt x="968" y="578"/>
                    <a:pt x="950" y="587"/>
                    <a:pt x="932" y="587"/>
                  </a:cubicBezTo>
                  <a:cubicBezTo>
                    <a:pt x="805" y="596"/>
                    <a:pt x="805" y="596"/>
                    <a:pt x="805" y="596"/>
                  </a:cubicBezTo>
                  <a:cubicBezTo>
                    <a:pt x="796" y="605"/>
                    <a:pt x="796" y="614"/>
                    <a:pt x="787" y="632"/>
                  </a:cubicBezTo>
                  <a:cubicBezTo>
                    <a:pt x="877" y="723"/>
                    <a:pt x="877" y="723"/>
                    <a:pt x="877" y="723"/>
                  </a:cubicBezTo>
                  <a:cubicBezTo>
                    <a:pt x="886" y="741"/>
                    <a:pt x="886" y="759"/>
                    <a:pt x="877" y="768"/>
                  </a:cubicBezTo>
                  <a:cubicBezTo>
                    <a:pt x="769" y="876"/>
                    <a:pt x="769" y="876"/>
                    <a:pt x="769" y="876"/>
                  </a:cubicBezTo>
                  <a:cubicBezTo>
                    <a:pt x="760" y="885"/>
                    <a:pt x="733" y="894"/>
                    <a:pt x="724" y="876"/>
                  </a:cubicBezTo>
                  <a:cubicBezTo>
                    <a:pt x="633" y="786"/>
                    <a:pt x="633" y="786"/>
                    <a:pt x="633" y="786"/>
                  </a:cubicBezTo>
                  <a:cubicBezTo>
                    <a:pt x="615" y="786"/>
                    <a:pt x="606" y="795"/>
                    <a:pt x="588" y="795"/>
                  </a:cubicBezTo>
                  <a:cubicBezTo>
                    <a:pt x="588" y="930"/>
                    <a:pt x="588" y="930"/>
                    <a:pt x="588" y="930"/>
                  </a:cubicBezTo>
                  <a:cubicBezTo>
                    <a:pt x="588" y="949"/>
                    <a:pt x="579" y="966"/>
                    <a:pt x="561" y="966"/>
                  </a:cubicBezTo>
                  <a:close/>
                  <a:moveTo>
                    <a:pt x="434" y="903"/>
                  </a:moveTo>
                  <a:lnTo>
                    <a:pt x="434" y="903"/>
                  </a:lnTo>
                  <a:cubicBezTo>
                    <a:pt x="534" y="903"/>
                    <a:pt x="534" y="903"/>
                    <a:pt x="534" y="903"/>
                  </a:cubicBezTo>
                  <a:cubicBezTo>
                    <a:pt x="534" y="777"/>
                    <a:pt x="534" y="777"/>
                    <a:pt x="534" y="777"/>
                  </a:cubicBezTo>
                  <a:cubicBezTo>
                    <a:pt x="534" y="759"/>
                    <a:pt x="543" y="750"/>
                    <a:pt x="552" y="741"/>
                  </a:cubicBezTo>
                  <a:cubicBezTo>
                    <a:pt x="579" y="741"/>
                    <a:pt x="597" y="732"/>
                    <a:pt x="615" y="713"/>
                  </a:cubicBezTo>
                  <a:cubicBezTo>
                    <a:pt x="633" y="713"/>
                    <a:pt x="642" y="713"/>
                    <a:pt x="660" y="723"/>
                  </a:cubicBezTo>
                  <a:cubicBezTo>
                    <a:pt x="751" y="813"/>
                    <a:pt x="751" y="813"/>
                    <a:pt x="751" y="813"/>
                  </a:cubicBezTo>
                  <a:cubicBezTo>
                    <a:pt x="814" y="750"/>
                    <a:pt x="814" y="750"/>
                    <a:pt x="814" y="750"/>
                  </a:cubicBezTo>
                  <a:cubicBezTo>
                    <a:pt x="724" y="659"/>
                    <a:pt x="724" y="659"/>
                    <a:pt x="724" y="659"/>
                  </a:cubicBezTo>
                  <a:cubicBezTo>
                    <a:pt x="715" y="650"/>
                    <a:pt x="715" y="632"/>
                    <a:pt x="724" y="623"/>
                  </a:cubicBezTo>
                  <a:cubicBezTo>
                    <a:pt x="733" y="596"/>
                    <a:pt x="742" y="578"/>
                    <a:pt x="751" y="551"/>
                  </a:cubicBezTo>
                  <a:cubicBezTo>
                    <a:pt x="751" y="542"/>
                    <a:pt x="769" y="533"/>
                    <a:pt x="778" y="533"/>
                  </a:cubicBezTo>
                  <a:cubicBezTo>
                    <a:pt x="904" y="533"/>
                    <a:pt x="904" y="533"/>
                    <a:pt x="904" y="533"/>
                  </a:cubicBezTo>
                  <a:cubicBezTo>
                    <a:pt x="904" y="433"/>
                    <a:pt x="904" y="433"/>
                    <a:pt x="904" y="433"/>
                  </a:cubicBezTo>
                  <a:cubicBezTo>
                    <a:pt x="787" y="433"/>
                    <a:pt x="787" y="433"/>
                    <a:pt x="787" y="433"/>
                  </a:cubicBezTo>
                  <a:cubicBezTo>
                    <a:pt x="769" y="433"/>
                    <a:pt x="760" y="424"/>
                    <a:pt x="751" y="415"/>
                  </a:cubicBezTo>
                  <a:cubicBezTo>
                    <a:pt x="751" y="388"/>
                    <a:pt x="742" y="361"/>
                    <a:pt x="724" y="334"/>
                  </a:cubicBezTo>
                  <a:cubicBezTo>
                    <a:pt x="724" y="325"/>
                    <a:pt x="724" y="307"/>
                    <a:pt x="733" y="298"/>
                  </a:cubicBezTo>
                  <a:cubicBezTo>
                    <a:pt x="814" y="216"/>
                    <a:pt x="814" y="216"/>
                    <a:pt x="814" y="216"/>
                  </a:cubicBezTo>
                  <a:cubicBezTo>
                    <a:pt x="742" y="153"/>
                    <a:pt x="742" y="153"/>
                    <a:pt x="742" y="153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60" y="243"/>
                    <a:pt x="642" y="243"/>
                    <a:pt x="633" y="234"/>
                  </a:cubicBezTo>
                  <a:cubicBezTo>
                    <a:pt x="606" y="225"/>
                    <a:pt x="579" y="207"/>
                    <a:pt x="552" y="207"/>
                  </a:cubicBezTo>
                  <a:cubicBezTo>
                    <a:pt x="543" y="198"/>
                    <a:pt x="525" y="189"/>
                    <a:pt x="525" y="171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434" y="63"/>
                    <a:pt x="434" y="63"/>
                    <a:pt x="434" y="63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89"/>
                    <a:pt x="425" y="198"/>
                    <a:pt x="416" y="207"/>
                  </a:cubicBezTo>
                  <a:cubicBezTo>
                    <a:pt x="389" y="207"/>
                    <a:pt x="362" y="225"/>
                    <a:pt x="335" y="234"/>
                  </a:cubicBezTo>
                  <a:cubicBezTo>
                    <a:pt x="326" y="243"/>
                    <a:pt x="308" y="243"/>
                    <a:pt x="299" y="23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236" y="298"/>
                    <a:pt x="236" y="298"/>
                    <a:pt x="236" y="298"/>
                  </a:cubicBezTo>
                  <a:cubicBezTo>
                    <a:pt x="245" y="307"/>
                    <a:pt x="245" y="325"/>
                    <a:pt x="236" y="334"/>
                  </a:cubicBezTo>
                  <a:cubicBezTo>
                    <a:pt x="227" y="361"/>
                    <a:pt x="217" y="388"/>
                    <a:pt x="208" y="415"/>
                  </a:cubicBezTo>
                  <a:cubicBezTo>
                    <a:pt x="208" y="424"/>
                    <a:pt x="190" y="433"/>
                    <a:pt x="181" y="433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533"/>
                    <a:pt x="64" y="533"/>
                    <a:pt x="64" y="533"/>
                  </a:cubicBezTo>
                  <a:cubicBezTo>
                    <a:pt x="181" y="533"/>
                    <a:pt x="181" y="533"/>
                    <a:pt x="181" y="533"/>
                  </a:cubicBezTo>
                  <a:cubicBezTo>
                    <a:pt x="199" y="533"/>
                    <a:pt x="208" y="542"/>
                    <a:pt x="217" y="551"/>
                  </a:cubicBezTo>
                  <a:cubicBezTo>
                    <a:pt x="227" y="578"/>
                    <a:pt x="236" y="596"/>
                    <a:pt x="245" y="623"/>
                  </a:cubicBezTo>
                  <a:cubicBezTo>
                    <a:pt x="253" y="632"/>
                    <a:pt x="253" y="650"/>
                    <a:pt x="245" y="659"/>
                  </a:cubicBezTo>
                  <a:cubicBezTo>
                    <a:pt x="154" y="750"/>
                    <a:pt x="154" y="750"/>
                    <a:pt x="154" y="750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308" y="723"/>
                    <a:pt x="308" y="723"/>
                    <a:pt x="308" y="723"/>
                  </a:cubicBezTo>
                  <a:cubicBezTo>
                    <a:pt x="317" y="713"/>
                    <a:pt x="335" y="713"/>
                    <a:pt x="344" y="713"/>
                  </a:cubicBezTo>
                  <a:cubicBezTo>
                    <a:pt x="371" y="732"/>
                    <a:pt x="389" y="741"/>
                    <a:pt x="416" y="741"/>
                  </a:cubicBezTo>
                  <a:cubicBezTo>
                    <a:pt x="425" y="750"/>
                    <a:pt x="434" y="759"/>
                    <a:pt x="434" y="777"/>
                  </a:cubicBezTo>
                  <a:lnTo>
                    <a:pt x="434" y="9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34" name="Group 1933">
            <a:extLst>
              <a:ext uri="{FF2B5EF4-FFF2-40B4-BE49-F238E27FC236}">
                <a16:creationId xmlns:a16="http://schemas.microsoft.com/office/drawing/2014/main" id="{331F15C1-3719-6944-8ED2-ADFE1ADEA840}"/>
              </a:ext>
            </a:extLst>
          </p:cNvPr>
          <p:cNvGrpSpPr/>
          <p:nvPr/>
        </p:nvGrpSpPr>
        <p:grpSpPr>
          <a:xfrm>
            <a:off x="1772577" y="9720759"/>
            <a:ext cx="821088" cy="1125537"/>
            <a:chOff x="19475621" y="14718920"/>
            <a:chExt cx="821088" cy="1125537"/>
          </a:xfrm>
          <a:solidFill>
            <a:schemeClr val="bg1"/>
          </a:solidFill>
        </p:grpSpPr>
        <p:sp>
          <p:nvSpPr>
            <p:cNvPr id="1935" name="Freeform 338">
              <a:extLst>
                <a:ext uri="{FF2B5EF4-FFF2-40B4-BE49-F238E27FC236}">
                  <a16:creationId xmlns:a16="http://schemas.microsoft.com/office/drawing/2014/main" id="{F99B7A9E-AD7F-0345-871F-04AE905DD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5621" y="14718920"/>
              <a:ext cx="821088" cy="1125537"/>
            </a:xfrm>
            <a:custGeom>
              <a:avLst/>
              <a:gdLst>
                <a:gd name="T0" fmla="*/ 741 w 787"/>
                <a:gd name="T1" fmla="*/ 109 h 1077"/>
                <a:gd name="T2" fmla="*/ 741 w 787"/>
                <a:gd name="T3" fmla="*/ 109 h 1077"/>
                <a:gd name="T4" fmla="*/ 578 w 787"/>
                <a:gd name="T5" fmla="*/ 109 h 1077"/>
                <a:gd name="T6" fmla="*/ 515 w 787"/>
                <a:gd name="T7" fmla="*/ 36 h 1077"/>
                <a:gd name="T8" fmla="*/ 388 w 787"/>
                <a:gd name="T9" fmla="*/ 0 h 1077"/>
                <a:gd name="T10" fmla="*/ 271 w 787"/>
                <a:gd name="T11" fmla="*/ 36 h 1077"/>
                <a:gd name="T12" fmla="*/ 208 w 787"/>
                <a:gd name="T13" fmla="*/ 109 h 1077"/>
                <a:gd name="T14" fmla="*/ 45 w 787"/>
                <a:gd name="T15" fmla="*/ 109 h 1077"/>
                <a:gd name="T16" fmla="*/ 0 w 787"/>
                <a:gd name="T17" fmla="*/ 172 h 1077"/>
                <a:gd name="T18" fmla="*/ 0 w 787"/>
                <a:gd name="T19" fmla="*/ 1040 h 1077"/>
                <a:gd name="T20" fmla="*/ 27 w 787"/>
                <a:gd name="T21" fmla="*/ 1076 h 1077"/>
                <a:gd name="T22" fmla="*/ 750 w 787"/>
                <a:gd name="T23" fmla="*/ 1076 h 1077"/>
                <a:gd name="T24" fmla="*/ 786 w 787"/>
                <a:gd name="T25" fmla="*/ 1040 h 1077"/>
                <a:gd name="T26" fmla="*/ 786 w 787"/>
                <a:gd name="T27" fmla="*/ 172 h 1077"/>
                <a:gd name="T28" fmla="*/ 741 w 787"/>
                <a:gd name="T29" fmla="*/ 109 h 1077"/>
                <a:gd name="T30" fmla="*/ 253 w 787"/>
                <a:gd name="T31" fmla="*/ 154 h 1077"/>
                <a:gd name="T32" fmla="*/ 253 w 787"/>
                <a:gd name="T33" fmla="*/ 154 h 1077"/>
                <a:gd name="T34" fmla="*/ 307 w 787"/>
                <a:gd name="T35" fmla="*/ 91 h 1077"/>
                <a:gd name="T36" fmla="*/ 388 w 787"/>
                <a:gd name="T37" fmla="*/ 63 h 1077"/>
                <a:gd name="T38" fmla="*/ 479 w 787"/>
                <a:gd name="T39" fmla="*/ 91 h 1077"/>
                <a:gd name="T40" fmla="*/ 524 w 787"/>
                <a:gd name="T41" fmla="*/ 154 h 1077"/>
                <a:gd name="T42" fmla="*/ 524 w 787"/>
                <a:gd name="T43" fmla="*/ 208 h 1077"/>
                <a:gd name="T44" fmla="*/ 253 w 787"/>
                <a:gd name="T45" fmla="*/ 208 h 1077"/>
                <a:gd name="T46" fmla="*/ 253 w 787"/>
                <a:gd name="T47" fmla="*/ 154 h 1077"/>
                <a:gd name="T48" fmla="*/ 162 w 787"/>
                <a:gd name="T49" fmla="*/ 172 h 1077"/>
                <a:gd name="T50" fmla="*/ 162 w 787"/>
                <a:gd name="T51" fmla="*/ 172 h 1077"/>
                <a:gd name="T52" fmla="*/ 190 w 787"/>
                <a:gd name="T53" fmla="*/ 172 h 1077"/>
                <a:gd name="T54" fmla="*/ 190 w 787"/>
                <a:gd name="T55" fmla="*/ 235 h 1077"/>
                <a:gd name="T56" fmla="*/ 226 w 787"/>
                <a:gd name="T57" fmla="*/ 271 h 1077"/>
                <a:gd name="T58" fmla="*/ 551 w 787"/>
                <a:gd name="T59" fmla="*/ 271 h 1077"/>
                <a:gd name="T60" fmla="*/ 587 w 787"/>
                <a:gd name="T61" fmla="*/ 235 h 1077"/>
                <a:gd name="T62" fmla="*/ 587 w 787"/>
                <a:gd name="T63" fmla="*/ 172 h 1077"/>
                <a:gd name="T64" fmla="*/ 624 w 787"/>
                <a:gd name="T65" fmla="*/ 172 h 1077"/>
                <a:gd name="T66" fmla="*/ 624 w 787"/>
                <a:gd name="T67" fmla="*/ 904 h 1077"/>
                <a:gd name="T68" fmla="*/ 162 w 787"/>
                <a:gd name="T69" fmla="*/ 904 h 1077"/>
                <a:gd name="T70" fmla="*/ 162 w 787"/>
                <a:gd name="T71" fmla="*/ 172 h 1077"/>
                <a:gd name="T72" fmla="*/ 723 w 787"/>
                <a:gd name="T73" fmla="*/ 1013 h 1077"/>
                <a:gd name="T74" fmla="*/ 723 w 787"/>
                <a:gd name="T75" fmla="*/ 1013 h 1077"/>
                <a:gd name="T76" fmla="*/ 63 w 787"/>
                <a:gd name="T77" fmla="*/ 1013 h 1077"/>
                <a:gd name="T78" fmla="*/ 63 w 787"/>
                <a:gd name="T79" fmla="*/ 172 h 1077"/>
                <a:gd name="T80" fmla="*/ 99 w 787"/>
                <a:gd name="T81" fmla="*/ 172 h 1077"/>
                <a:gd name="T82" fmla="*/ 99 w 787"/>
                <a:gd name="T83" fmla="*/ 940 h 1077"/>
                <a:gd name="T84" fmla="*/ 126 w 787"/>
                <a:gd name="T85" fmla="*/ 967 h 1077"/>
                <a:gd name="T86" fmla="*/ 651 w 787"/>
                <a:gd name="T87" fmla="*/ 967 h 1077"/>
                <a:gd name="T88" fmla="*/ 687 w 787"/>
                <a:gd name="T89" fmla="*/ 940 h 1077"/>
                <a:gd name="T90" fmla="*/ 687 w 787"/>
                <a:gd name="T91" fmla="*/ 172 h 1077"/>
                <a:gd name="T92" fmla="*/ 723 w 787"/>
                <a:gd name="T93" fmla="*/ 172 h 1077"/>
                <a:gd name="T94" fmla="*/ 723 w 787"/>
                <a:gd name="T95" fmla="*/ 1013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7" h="1077">
                  <a:moveTo>
                    <a:pt x="741" y="109"/>
                  </a:moveTo>
                  <a:lnTo>
                    <a:pt x="741" y="109"/>
                  </a:lnTo>
                  <a:cubicBezTo>
                    <a:pt x="578" y="109"/>
                    <a:pt x="578" y="109"/>
                    <a:pt x="578" y="109"/>
                  </a:cubicBezTo>
                  <a:cubicBezTo>
                    <a:pt x="560" y="81"/>
                    <a:pt x="542" y="55"/>
                    <a:pt x="515" y="36"/>
                  </a:cubicBezTo>
                  <a:cubicBezTo>
                    <a:pt x="479" y="18"/>
                    <a:pt x="434" y="0"/>
                    <a:pt x="388" y="0"/>
                  </a:cubicBezTo>
                  <a:cubicBezTo>
                    <a:pt x="352" y="0"/>
                    <a:pt x="307" y="18"/>
                    <a:pt x="271" y="36"/>
                  </a:cubicBezTo>
                  <a:cubicBezTo>
                    <a:pt x="244" y="55"/>
                    <a:pt x="217" y="81"/>
                    <a:pt x="208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8" y="109"/>
                    <a:pt x="0" y="136"/>
                    <a:pt x="0" y="172"/>
                  </a:cubicBezTo>
                  <a:cubicBezTo>
                    <a:pt x="0" y="1040"/>
                    <a:pt x="0" y="1040"/>
                    <a:pt x="0" y="1040"/>
                  </a:cubicBezTo>
                  <a:cubicBezTo>
                    <a:pt x="0" y="1058"/>
                    <a:pt x="9" y="1076"/>
                    <a:pt x="27" y="1076"/>
                  </a:cubicBezTo>
                  <a:cubicBezTo>
                    <a:pt x="750" y="1076"/>
                    <a:pt x="750" y="1076"/>
                    <a:pt x="750" y="1076"/>
                  </a:cubicBezTo>
                  <a:cubicBezTo>
                    <a:pt x="768" y="1076"/>
                    <a:pt x="786" y="1058"/>
                    <a:pt x="786" y="1040"/>
                  </a:cubicBezTo>
                  <a:cubicBezTo>
                    <a:pt x="786" y="172"/>
                    <a:pt x="786" y="172"/>
                    <a:pt x="786" y="172"/>
                  </a:cubicBezTo>
                  <a:cubicBezTo>
                    <a:pt x="786" y="136"/>
                    <a:pt x="768" y="109"/>
                    <a:pt x="741" y="109"/>
                  </a:cubicBezTo>
                  <a:close/>
                  <a:moveTo>
                    <a:pt x="253" y="154"/>
                  </a:moveTo>
                  <a:lnTo>
                    <a:pt x="253" y="154"/>
                  </a:lnTo>
                  <a:cubicBezTo>
                    <a:pt x="262" y="127"/>
                    <a:pt x="280" y="109"/>
                    <a:pt x="307" y="91"/>
                  </a:cubicBezTo>
                  <a:cubicBezTo>
                    <a:pt x="334" y="72"/>
                    <a:pt x="362" y="63"/>
                    <a:pt x="388" y="63"/>
                  </a:cubicBezTo>
                  <a:cubicBezTo>
                    <a:pt x="425" y="63"/>
                    <a:pt x="452" y="72"/>
                    <a:pt x="479" y="91"/>
                  </a:cubicBezTo>
                  <a:cubicBezTo>
                    <a:pt x="497" y="109"/>
                    <a:pt x="515" y="127"/>
                    <a:pt x="524" y="154"/>
                  </a:cubicBezTo>
                  <a:cubicBezTo>
                    <a:pt x="524" y="208"/>
                    <a:pt x="524" y="208"/>
                    <a:pt x="524" y="208"/>
                  </a:cubicBezTo>
                  <a:cubicBezTo>
                    <a:pt x="253" y="208"/>
                    <a:pt x="253" y="208"/>
                    <a:pt x="253" y="208"/>
                  </a:cubicBezTo>
                  <a:lnTo>
                    <a:pt x="253" y="154"/>
                  </a:lnTo>
                  <a:close/>
                  <a:moveTo>
                    <a:pt x="162" y="172"/>
                  </a:moveTo>
                  <a:lnTo>
                    <a:pt x="162" y="172"/>
                  </a:lnTo>
                  <a:cubicBezTo>
                    <a:pt x="190" y="172"/>
                    <a:pt x="190" y="172"/>
                    <a:pt x="190" y="172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253"/>
                    <a:pt x="208" y="271"/>
                    <a:pt x="226" y="271"/>
                  </a:cubicBezTo>
                  <a:cubicBezTo>
                    <a:pt x="551" y="271"/>
                    <a:pt x="551" y="271"/>
                    <a:pt x="551" y="271"/>
                  </a:cubicBezTo>
                  <a:cubicBezTo>
                    <a:pt x="569" y="271"/>
                    <a:pt x="587" y="253"/>
                    <a:pt x="587" y="235"/>
                  </a:cubicBezTo>
                  <a:cubicBezTo>
                    <a:pt x="587" y="172"/>
                    <a:pt x="587" y="172"/>
                    <a:pt x="587" y="172"/>
                  </a:cubicBezTo>
                  <a:cubicBezTo>
                    <a:pt x="624" y="172"/>
                    <a:pt x="624" y="172"/>
                    <a:pt x="624" y="172"/>
                  </a:cubicBezTo>
                  <a:cubicBezTo>
                    <a:pt x="624" y="904"/>
                    <a:pt x="624" y="904"/>
                    <a:pt x="624" y="904"/>
                  </a:cubicBezTo>
                  <a:cubicBezTo>
                    <a:pt x="162" y="904"/>
                    <a:pt x="162" y="904"/>
                    <a:pt x="162" y="904"/>
                  </a:cubicBezTo>
                  <a:lnTo>
                    <a:pt x="162" y="172"/>
                  </a:lnTo>
                  <a:close/>
                  <a:moveTo>
                    <a:pt x="723" y="1013"/>
                  </a:moveTo>
                  <a:lnTo>
                    <a:pt x="723" y="1013"/>
                  </a:lnTo>
                  <a:cubicBezTo>
                    <a:pt x="63" y="1013"/>
                    <a:pt x="63" y="1013"/>
                    <a:pt x="63" y="1013"/>
                  </a:cubicBezTo>
                  <a:cubicBezTo>
                    <a:pt x="63" y="172"/>
                    <a:pt x="63" y="172"/>
                    <a:pt x="63" y="172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940"/>
                    <a:pt x="99" y="940"/>
                    <a:pt x="99" y="940"/>
                  </a:cubicBezTo>
                  <a:cubicBezTo>
                    <a:pt x="99" y="949"/>
                    <a:pt x="108" y="967"/>
                    <a:pt x="126" y="967"/>
                  </a:cubicBezTo>
                  <a:cubicBezTo>
                    <a:pt x="651" y="967"/>
                    <a:pt x="651" y="967"/>
                    <a:pt x="651" y="967"/>
                  </a:cubicBezTo>
                  <a:cubicBezTo>
                    <a:pt x="669" y="967"/>
                    <a:pt x="687" y="949"/>
                    <a:pt x="687" y="940"/>
                  </a:cubicBezTo>
                  <a:cubicBezTo>
                    <a:pt x="687" y="172"/>
                    <a:pt x="687" y="172"/>
                    <a:pt x="687" y="172"/>
                  </a:cubicBezTo>
                  <a:cubicBezTo>
                    <a:pt x="723" y="172"/>
                    <a:pt x="723" y="172"/>
                    <a:pt x="723" y="172"/>
                  </a:cubicBezTo>
                  <a:lnTo>
                    <a:pt x="723" y="101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6" name="Freeform 339">
              <a:extLst>
                <a:ext uri="{FF2B5EF4-FFF2-40B4-BE49-F238E27FC236}">
                  <a16:creationId xmlns:a16="http://schemas.microsoft.com/office/drawing/2014/main" id="{4D1B16D5-34E1-494D-A654-97CD904D0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9329" y="15078722"/>
              <a:ext cx="304448" cy="69191"/>
            </a:xfrm>
            <a:custGeom>
              <a:avLst/>
              <a:gdLst>
                <a:gd name="T0" fmla="*/ 36 w 290"/>
                <a:gd name="T1" fmla="*/ 63 h 64"/>
                <a:gd name="T2" fmla="*/ 36 w 290"/>
                <a:gd name="T3" fmla="*/ 63 h 64"/>
                <a:gd name="T4" fmla="*/ 262 w 290"/>
                <a:gd name="T5" fmla="*/ 63 h 64"/>
                <a:gd name="T6" fmla="*/ 289 w 290"/>
                <a:gd name="T7" fmla="*/ 36 h 64"/>
                <a:gd name="T8" fmla="*/ 262 w 290"/>
                <a:gd name="T9" fmla="*/ 0 h 64"/>
                <a:gd name="T10" fmla="*/ 36 w 290"/>
                <a:gd name="T11" fmla="*/ 0 h 64"/>
                <a:gd name="T12" fmla="*/ 0 w 290"/>
                <a:gd name="T13" fmla="*/ 36 h 64"/>
                <a:gd name="T14" fmla="*/ 36 w 29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4">
                  <a:moveTo>
                    <a:pt x="36" y="63"/>
                  </a:moveTo>
                  <a:lnTo>
                    <a:pt x="36" y="63"/>
                  </a:lnTo>
                  <a:cubicBezTo>
                    <a:pt x="262" y="63"/>
                    <a:pt x="262" y="63"/>
                    <a:pt x="262" y="63"/>
                  </a:cubicBezTo>
                  <a:cubicBezTo>
                    <a:pt x="280" y="63"/>
                    <a:pt x="289" y="45"/>
                    <a:pt x="289" y="36"/>
                  </a:cubicBezTo>
                  <a:cubicBezTo>
                    <a:pt x="289" y="18"/>
                    <a:pt x="280" y="0"/>
                    <a:pt x="2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45"/>
                    <a:pt x="18" y="63"/>
                    <a:pt x="36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7" name="Freeform 340">
              <a:extLst>
                <a:ext uri="{FF2B5EF4-FFF2-40B4-BE49-F238E27FC236}">
                  <a16:creationId xmlns:a16="http://schemas.microsoft.com/office/drawing/2014/main" id="{8D568B18-5E93-F94B-87F9-A5C8DB1D4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9329" y="15258622"/>
              <a:ext cx="304448" cy="69194"/>
            </a:xfrm>
            <a:custGeom>
              <a:avLst/>
              <a:gdLst>
                <a:gd name="T0" fmla="*/ 36 w 290"/>
                <a:gd name="T1" fmla="*/ 64 h 65"/>
                <a:gd name="T2" fmla="*/ 36 w 290"/>
                <a:gd name="T3" fmla="*/ 64 h 65"/>
                <a:gd name="T4" fmla="*/ 262 w 290"/>
                <a:gd name="T5" fmla="*/ 64 h 65"/>
                <a:gd name="T6" fmla="*/ 289 w 290"/>
                <a:gd name="T7" fmla="*/ 27 h 65"/>
                <a:gd name="T8" fmla="*/ 262 w 290"/>
                <a:gd name="T9" fmla="*/ 0 h 65"/>
                <a:gd name="T10" fmla="*/ 36 w 290"/>
                <a:gd name="T11" fmla="*/ 0 h 65"/>
                <a:gd name="T12" fmla="*/ 0 w 290"/>
                <a:gd name="T13" fmla="*/ 27 h 65"/>
                <a:gd name="T14" fmla="*/ 36 w 29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5">
                  <a:moveTo>
                    <a:pt x="36" y="64"/>
                  </a:moveTo>
                  <a:lnTo>
                    <a:pt x="36" y="64"/>
                  </a:lnTo>
                  <a:cubicBezTo>
                    <a:pt x="262" y="64"/>
                    <a:pt x="262" y="64"/>
                    <a:pt x="262" y="64"/>
                  </a:cubicBezTo>
                  <a:cubicBezTo>
                    <a:pt x="280" y="64"/>
                    <a:pt x="289" y="46"/>
                    <a:pt x="289" y="27"/>
                  </a:cubicBezTo>
                  <a:cubicBezTo>
                    <a:pt x="289" y="10"/>
                    <a:pt x="280" y="0"/>
                    <a:pt x="2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0"/>
                    <a:pt x="0" y="27"/>
                  </a:cubicBezTo>
                  <a:cubicBezTo>
                    <a:pt x="0" y="46"/>
                    <a:pt x="18" y="64"/>
                    <a:pt x="36" y="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8" name="Freeform 341">
              <a:extLst>
                <a:ext uri="{FF2B5EF4-FFF2-40B4-BE49-F238E27FC236}">
                  <a16:creationId xmlns:a16="http://schemas.microsoft.com/office/drawing/2014/main" id="{E187A285-978A-B649-AF93-945D56E92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9329" y="15438525"/>
              <a:ext cx="304448" cy="69191"/>
            </a:xfrm>
            <a:custGeom>
              <a:avLst/>
              <a:gdLst>
                <a:gd name="T0" fmla="*/ 36 w 290"/>
                <a:gd name="T1" fmla="*/ 63 h 64"/>
                <a:gd name="T2" fmla="*/ 36 w 290"/>
                <a:gd name="T3" fmla="*/ 63 h 64"/>
                <a:gd name="T4" fmla="*/ 262 w 290"/>
                <a:gd name="T5" fmla="*/ 63 h 64"/>
                <a:gd name="T6" fmla="*/ 289 w 290"/>
                <a:gd name="T7" fmla="*/ 27 h 64"/>
                <a:gd name="T8" fmla="*/ 262 w 290"/>
                <a:gd name="T9" fmla="*/ 0 h 64"/>
                <a:gd name="T10" fmla="*/ 36 w 290"/>
                <a:gd name="T11" fmla="*/ 0 h 64"/>
                <a:gd name="T12" fmla="*/ 0 w 290"/>
                <a:gd name="T13" fmla="*/ 27 h 64"/>
                <a:gd name="T14" fmla="*/ 36 w 29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4">
                  <a:moveTo>
                    <a:pt x="36" y="63"/>
                  </a:moveTo>
                  <a:lnTo>
                    <a:pt x="36" y="63"/>
                  </a:lnTo>
                  <a:cubicBezTo>
                    <a:pt x="262" y="63"/>
                    <a:pt x="262" y="63"/>
                    <a:pt x="262" y="63"/>
                  </a:cubicBezTo>
                  <a:cubicBezTo>
                    <a:pt x="280" y="63"/>
                    <a:pt x="289" y="45"/>
                    <a:pt x="289" y="27"/>
                  </a:cubicBezTo>
                  <a:cubicBezTo>
                    <a:pt x="289" y="9"/>
                    <a:pt x="280" y="0"/>
                    <a:pt x="2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9"/>
                    <a:pt x="0" y="27"/>
                  </a:cubicBezTo>
                  <a:cubicBezTo>
                    <a:pt x="0" y="45"/>
                    <a:pt x="18" y="63"/>
                    <a:pt x="36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44" name="Group 1943">
            <a:extLst>
              <a:ext uri="{FF2B5EF4-FFF2-40B4-BE49-F238E27FC236}">
                <a16:creationId xmlns:a16="http://schemas.microsoft.com/office/drawing/2014/main" id="{F7B243B0-51E7-7545-BECF-7FA47393F37C}"/>
              </a:ext>
            </a:extLst>
          </p:cNvPr>
          <p:cNvGrpSpPr/>
          <p:nvPr/>
        </p:nvGrpSpPr>
        <p:grpSpPr>
          <a:xfrm>
            <a:off x="16948385" y="4733365"/>
            <a:ext cx="6215773" cy="7272364"/>
            <a:chOff x="17110093" y="4733365"/>
            <a:chExt cx="6215773" cy="7272364"/>
          </a:xfrm>
        </p:grpSpPr>
        <p:sp>
          <p:nvSpPr>
            <p:cNvPr id="1939" name="Rectangle 1938">
              <a:extLst>
                <a:ext uri="{FF2B5EF4-FFF2-40B4-BE49-F238E27FC236}">
                  <a16:creationId xmlns:a16="http://schemas.microsoft.com/office/drawing/2014/main" id="{0E85DF2C-6829-A548-92DD-82A5455E45D2}"/>
                </a:ext>
              </a:extLst>
            </p:cNvPr>
            <p:cNvSpPr/>
            <p:nvPr/>
          </p:nvSpPr>
          <p:spPr>
            <a:xfrm>
              <a:off x="17110093" y="4733365"/>
              <a:ext cx="6215773" cy="7272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3" name="Group 1942">
              <a:extLst>
                <a:ext uri="{FF2B5EF4-FFF2-40B4-BE49-F238E27FC236}">
                  <a16:creationId xmlns:a16="http://schemas.microsoft.com/office/drawing/2014/main" id="{62E55BC5-94AB-8F49-99FE-684C7DB3E4CC}"/>
                </a:ext>
              </a:extLst>
            </p:cNvPr>
            <p:cNvGrpSpPr/>
            <p:nvPr/>
          </p:nvGrpSpPr>
          <p:grpSpPr>
            <a:xfrm>
              <a:off x="17943395" y="5267715"/>
              <a:ext cx="4893794" cy="6203664"/>
              <a:chOff x="17817462" y="4978749"/>
              <a:chExt cx="4893794" cy="6203664"/>
            </a:xfrm>
          </p:grpSpPr>
          <p:sp>
            <p:nvSpPr>
              <p:cNvPr id="1940" name="TextBox 1939">
                <a:extLst>
                  <a:ext uri="{FF2B5EF4-FFF2-40B4-BE49-F238E27FC236}">
                    <a16:creationId xmlns:a16="http://schemas.microsoft.com/office/drawing/2014/main" id="{3E944BB3-32FE-E940-B117-0A68F5FD17AE}"/>
                  </a:ext>
                </a:extLst>
              </p:cNvPr>
              <p:cNvSpPr txBox="1"/>
              <p:nvPr/>
            </p:nvSpPr>
            <p:spPr>
              <a:xfrm>
                <a:off x="17817462" y="7464600"/>
                <a:ext cx="4660957" cy="3717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  <a:p>
                <a:pPr>
                  <a:lnSpc>
                    <a:spcPts val="4080"/>
                  </a:lnSpc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 need to make sure you promote it in the right place. </a:t>
                </a:r>
              </a:p>
            </p:txBody>
          </p:sp>
          <p:sp>
            <p:nvSpPr>
              <p:cNvPr id="1941" name="TextBox 1940">
                <a:extLst>
                  <a:ext uri="{FF2B5EF4-FFF2-40B4-BE49-F238E27FC236}">
                    <a16:creationId xmlns:a16="http://schemas.microsoft.com/office/drawing/2014/main" id="{674D490C-1932-ED4B-BA55-3CEA96F38EF4}"/>
                  </a:ext>
                </a:extLst>
              </p:cNvPr>
              <p:cNvSpPr txBox="1"/>
              <p:nvPr/>
            </p:nvSpPr>
            <p:spPr>
              <a:xfrm>
                <a:off x="17817463" y="4978749"/>
                <a:ext cx="489379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1946" name="Right Arrow 1945">
            <a:extLst>
              <a:ext uri="{FF2B5EF4-FFF2-40B4-BE49-F238E27FC236}">
                <a16:creationId xmlns:a16="http://schemas.microsoft.com/office/drawing/2014/main" id="{F9F3E8AD-B138-954F-8CB7-7769E697B146}"/>
              </a:ext>
            </a:extLst>
          </p:cNvPr>
          <p:cNvSpPr/>
          <p:nvPr/>
        </p:nvSpPr>
        <p:spPr>
          <a:xfrm>
            <a:off x="14978629" y="7923917"/>
            <a:ext cx="1354680" cy="1243038"/>
          </a:xfrm>
          <a:prstGeom prst="rightArrow">
            <a:avLst>
              <a:gd name="adj1" fmla="val 66091"/>
              <a:gd name="adj2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DBB294EC-56F1-F24F-9D4C-70E948B85C9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12A00ED8-3FFC-E64B-B0AB-7D3B945A2B01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F1F1E1CB-03A9-3F45-A990-33B9901EB30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78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28AB60-887D-334F-AE33-4FE618D399D3}"/>
              </a:ext>
            </a:extLst>
          </p:cNvPr>
          <p:cNvGrpSpPr/>
          <p:nvPr/>
        </p:nvGrpSpPr>
        <p:grpSpPr>
          <a:xfrm>
            <a:off x="9469905" y="4345386"/>
            <a:ext cx="5437840" cy="7365159"/>
            <a:chOff x="9728623" y="5042490"/>
            <a:chExt cx="4920403" cy="6664331"/>
          </a:xfrm>
        </p:grpSpPr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F5F35F46-3DA9-6448-880C-C0B20A1F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9626" y="8258620"/>
              <a:ext cx="2288402" cy="3448201"/>
            </a:xfrm>
            <a:custGeom>
              <a:avLst/>
              <a:gdLst>
                <a:gd name="T0" fmla="*/ 1468 w 1469"/>
                <a:gd name="T1" fmla="*/ 0 h 2220"/>
                <a:gd name="T2" fmla="*/ 281 w 1469"/>
                <a:gd name="T3" fmla="*/ 0 h 2220"/>
                <a:gd name="T4" fmla="*/ 0 w 1469"/>
                <a:gd name="T5" fmla="*/ 1219 h 2220"/>
                <a:gd name="T6" fmla="*/ 1187 w 1469"/>
                <a:gd name="T7" fmla="*/ 2219 h 2220"/>
                <a:gd name="T8" fmla="*/ 1468 w 1469"/>
                <a:gd name="T9" fmla="*/ 2219 h 2220"/>
                <a:gd name="T10" fmla="*/ 1468 w 1469"/>
                <a:gd name="T11" fmla="*/ 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9" h="2220">
                  <a:moveTo>
                    <a:pt x="1468" y="0"/>
                  </a:moveTo>
                  <a:lnTo>
                    <a:pt x="281" y="0"/>
                  </a:lnTo>
                  <a:lnTo>
                    <a:pt x="0" y="1219"/>
                  </a:lnTo>
                  <a:lnTo>
                    <a:pt x="1187" y="2219"/>
                  </a:lnTo>
                  <a:lnTo>
                    <a:pt x="1468" y="2219"/>
                  </a:lnTo>
                  <a:lnTo>
                    <a:pt x="1468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30326292-9D0C-FA44-A1F8-173FBE03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812" y="9707051"/>
              <a:ext cx="1704274" cy="1999770"/>
            </a:xfrm>
            <a:custGeom>
              <a:avLst/>
              <a:gdLst>
                <a:gd name="T0" fmla="*/ 0 w 1094"/>
                <a:gd name="T1" fmla="*/ 0 h 1282"/>
                <a:gd name="T2" fmla="*/ 187 w 1094"/>
                <a:gd name="T3" fmla="*/ 1281 h 1282"/>
                <a:gd name="T4" fmla="*/ 1093 w 1094"/>
                <a:gd name="T5" fmla="*/ 1281 h 1282"/>
                <a:gd name="T6" fmla="*/ 1093 w 1094"/>
                <a:gd name="T7" fmla="*/ 0 h 1282"/>
                <a:gd name="T8" fmla="*/ 0 w 1094"/>
                <a:gd name="T9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82">
                  <a:moveTo>
                    <a:pt x="0" y="0"/>
                  </a:moveTo>
                  <a:lnTo>
                    <a:pt x="187" y="1281"/>
                  </a:lnTo>
                  <a:lnTo>
                    <a:pt x="1093" y="1281"/>
                  </a:lnTo>
                  <a:lnTo>
                    <a:pt x="1093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33696A7C-4A04-F944-97C0-AD0E5813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2747" y="8258619"/>
              <a:ext cx="1896692" cy="1903566"/>
            </a:xfrm>
            <a:custGeom>
              <a:avLst/>
              <a:gdLst>
                <a:gd name="T0" fmla="*/ 1218 w 1219"/>
                <a:gd name="T1" fmla="*/ 0 h 1220"/>
                <a:gd name="T2" fmla="*/ 0 w 1219"/>
                <a:gd name="T3" fmla="*/ 0 h 1220"/>
                <a:gd name="T4" fmla="*/ 0 w 1219"/>
                <a:gd name="T5" fmla="*/ 938 h 1220"/>
                <a:gd name="T6" fmla="*/ 625 w 1219"/>
                <a:gd name="T7" fmla="*/ 1219 h 1220"/>
                <a:gd name="T8" fmla="*/ 1218 w 1219"/>
                <a:gd name="T9" fmla="*/ 938 h 1220"/>
                <a:gd name="T10" fmla="*/ 1218 w 1219"/>
                <a:gd name="T11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9" h="1220">
                  <a:moveTo>
                    <a:pt x="1218" y="0"/>
                  </a:moveTo>
                  <a:lnTo>
                    <a:pt x="0" y="0"/>
                  </a:lnTo>
                  <a:lnTo>
                    <a:pt x="0" y="938"/>
                  </a:lnTo>
                  <a:lnTo>
                    <a:pt x="625" y="1219"/>
                  </a:lnTo>
                  <a:lnTo>
                    <a:pt x="1218" y="938"/>
                  </a:lnTo>
                  <a:lnTo>
                    <a:pt x="121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CF7288B2-F797-E140-8742-840B78C31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2747" y="9707051"/>
              <a:ext cx="1896692" cy="1999770"/>
            </a:xfrm>
            <a:custGeom>
              <a:avLst/>
              <a:gdLst>
                <a:gd name="T0" fmla="*/ 0 w 1219"/>
                <a:gd name="T1" fmla="*/ 0 h 1282"/>
                <a:gd name="T2" fmla="*/ 1218 w 1219"/>
                <a:gd name="T3" fmla="*/ 0 h 1282"/>
                <a:gd name="T4" fmla="*/ 1218 w 1219"/>
                <a:gd name="T5" fmla="*/ 1281 h 1282"/>
                <a:gd name="T6" fmla="*/ 0 w 1219"/>
                <a:gd name="T7" fmla="*/ 1281 h 1282"/>
                <a:gd name="T8" fmla="*/ 0 w 1219"/>
                <a:gd name="T9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1282">
                  <a:moveTo>
                    <a:pt x="0" y="0"/>
                  </a:moveTo>
                  <a:lnTo>
                    <a:pt x="1218" y="0"/>
                  </a:lnTo>
                  <a:lnTo>
                    <a:pt x="1218" y="1281"/>
                  </a:lnTo>
                  <a:lnTo>
                    <a:pt x="0" y="1281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B6C1720-5639-594D-BDA0-4164CC617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8918" y="5042490"/>
              <a:ext cx="1463749" cy="927732"/>
            </a:xfrm>
            <a:custGeom>
              <a:avLst/>
              <a:gdLst>
                <a:gd name="T0" fmla="*/ 156 w 938"/>
                <a:gd name="T1" fmla="*/ 0 h 595"/>
                <a:gd name="T2" fmla="*/ 156 w 938"/>
                <a:gd name="T3" fmla="*/ 0 h 595"/>
                <a:gd name="T4" fmla="*/ 0 w 938"/>
                <a:gd name="T5" fmla="*/ 0 h 595"/>
                <a:gd name="T6" fmla="*/ 687 w 938"/>
                <a:gd name="T7" fmla="*/ 594 h 595"/>
                <a:gd name="T8" fmla="*/ 937 w 938"/>
                <a:gd name="T9" fmla="*/ 562 h 595"/>
                <a:gd name="T10" fmla="*/ 156 w 938"/>
                <a:gd name="T11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8" h="595">
                  <a:moveTo>
                    <a:pt x="156" y="0"/>
                  </a:moveTo>
                  <a:lnTo>
                    <a:pt x="156" y="0"/>
                  </a:lnTo>
                  <a:cubicBezTo>
                    <a:pt x="94" y="0"/>
                    <a:pt x="63" y="0"/>
                    <a:pt x="0" y="0"/>
                  </a:cubicBezTo>
                  <a:cubicBezTo>
                    <a:pt x="687" y="594"/>
                    <a:pt x="687" y="594"/>
                    <a:pt x="687" y="594"/>
                  </a:cubicBezTo>
                  <a:cubicBezTo>
                    <a:pt x="937" y="562"/>
                    <a:pt x="937" y="562"/>
                    <a:pt x="937" y="562"/>
                  </a:cubicBezTo>
                  <a:cubicBezTo>
                    <a:pt x="843" y="250"/>
                    <a:pt x="499" y="0"/>
                    <a:pt x="156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8A9F1ED-237F-D544-8DBC-39E96FCC5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9588" y="5922115"/>
              <a:ext cx="1319438" cy="1752380"/>
            </a:xfrm>
            <a:custGeom>
              <a:avLst/>
              <a:gdLst>
                <a:gd name="T0" fmla="*/ 281 w 845"/>
                <a:gd name="T1" fmla="*/ 0 h 1126"/>
                <a:gd name="T2" fmla="*/ 281 w 845"/>
                <a:gd name="T3" fmla="*/ 0 h 1126"/>
                <a:gd name="T4" fmla="*/ 125 w 845"/>
                <a:gd name="T5" fmla="*/ 32 h 1126"/>
                <a:gd name="T6" fmla="*/ 0 w 845"/>
                <a:gd name="T7" fmla="*/ 1125 h 1126"/>
                <a:gd name="T8" fmla="*/ 281 w 845"/>
                <a:gd name="T9" fmla="*/ 1125 h 1126"/>
                <a:gd name="T10" fmla="*/ 844 w 845"/>
                <a:gd name="T11" fmla="*/ 563 h 1126"/>
                <a:gd name="T12" fmla="*/ 281 w 845"/>
                <a:gd name="T13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5" h="1126">
                  <a:moveTo>
                    <a:pt x="281" y="0"/>
                  </a:moveTo>
                  <a:lnTo>
                    <a:pt x="281" y="0"/>
                  </a:lnTo>
                  <a:cubicBezTo>
                    <a:pt x="219" y="0"/>
                    <a:pt x="188" y="0"/>
                    <a:pt x="125" y="32"/>
                  </a:cubicBezTo>
                  <a:cubicBezTo>
                    <a:pt x="0" y="1125"/>
                    <a:pt x="0" y="1125"/>
                    <a:pt x="0" y="1125"/>
                  </a:cubicBezTo>
                  <a:cubicBezTo>
                    <a:pt x="281" y="1125"/>
                    <a:pt x="281" y="1125"/>
                    <a:pt x="281" y="1125"/>
                  </a:cubicBezTo>
                  <a:cubicBezTo>
                    <a:pt x="594" y="1125"/>
                    <a:pt x="844" y="875"/>
                    <a:pt x="844" y="563"/>
                  </a:cubicBezTo>
                  <a:cubicBezTo>
                    <a:pt x="844" y="250"/>
                    <a:pt x="594" y="0"/>
                    <a:pt x="281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83F1AF42-CAA1-E942-9E21-4AF68DC8E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8623" y="5042490"/>
              <a:ext cx="4480590" cy="2632005"/>
            </a:xfrm>
            <a:custGeom>
              <a:avLst/>
              <a:gdLst>
                <a:gd name="T0" fmla="*/ 2874 w 2875"/>
                <a:gd name="T1" fmla="*/ 1125 h 1688"/>
                <a:gd name="T2" fmla="*/ 2874 w 2875"/>
                <a:gd name="T3" fmla="*/ 1125 h 1688"/>
                <a:gd name="T4" fmla="*/ 2436 w 2875"/>
                <a:gd name="T5" fmla="*/ 594 h 1688"/>
                <a:gd name="T6" fmla="*/ 2405 w 2875"/>
                <a:gd name="T7" fmla="*/ 594 h 1688"/>
                <a:gd name="T8" fmla="*/ 2374 w 2875"/>
                <a:gd name="T9" fmla="*/ 562 h 1688"/>
                <a:gd name="T10" fmla="*/ 2311 w 2875"/>
                <a:gd name="T11" fmla="*/ 562 h 1688"/>
                <a:gd name="T12" fmla="*/ 2124 w 2875"/>
                <a:gd name="T13" fmla="*/ 594 h 1688"/>
                <a:gd name="T14" fmla="*/ 1437 w 2875"/>
                <a:gd name="T15" fmla="*/ 0 h 1688"/>
                <a:gd name="T16" fmla="*/ 781 w 2875"/>
                <a:gd name="T17" fmla="*/ 594 h 1688"/>
                <a:gd name="T18" fmla="*/ 562 w 2875"/>
                <a:gd name="T19" fmla="*/ 562 h 1688"/>
                <a:gd name="T20" fmla="*/ 0 w 2875"/>
                <a:gd name="T21" fmla="*/ 1125 h 1688"/>
                <a:gd name="T22" fmla="*/ 562 w 2875"/>
                <a:gd name="T23" fmla="*/ 1687 h 1688"/>
                <a:gd name="T24" fmla="*/ 2311 w 2875"/>
                <a:gd name="T25" fmla="*/ 1687 h 1688"/>
                <a:gd name="T26" fmla="*/ 2874 w 2875"/>
                <a:gd name="T27" fmla="*/ 1125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5" h="1688">
                  <a:moveTo>
                    <a:pt x="2874" y="1125"/>
                  </a:moveTo>
                  <a:lnTo>
                    <a:pt x="2874" y="1125"/>
                  </a:lnTo>
                  <a:cubicBezTo>
                    <a:pt x="2874" y="875"/>
                    <a:pt x="2686" y="656"/>
                    <a:pt x="2436" y="594"/>
                  </a:cubicBezTo>
                  <a:lnTo>
                    <a:pt x="2405" y="594"/>
                  </a:lnTo>
                  <a:cubicBezTo>
                    <a:pt x="2374" y="594"/>
                    <a:pt x="2374" y="594"/>
                    <a:pt x="2374" y="562"/>
                  </a:cubicBezTo>
                  <a:cubicBezTo>
                    <a:pt x="2342" y="562"/>
                    <a:pt x="2342" y="562"/>
                    <a:pt x="2311" y="562"/>
                  </a:cubicBezTo>
                  <a:cubicBezTo>
                    <a:pt x="2249" y="562"/>
                    <a:pt x="2186" y="562"/>
                    <a:pt x="2124" y="594"/>
                  </a:cubicBezTo>
                  <a:cubicBezTo>
                    <a:pt x="2030" y="312"/>
                    <a:pt x="1749" y="62"/>
                    <a:pt x="1437" y="0"/>
                  </a:cubicBezTo>
                  <a:cubicBezTo>
                    <a:pt x="1125" y="62"/>
                    <a:pt x="875" y="312"/>
                    <a:pt x="781" y="594"/>
                  </a:cubicBezTo>
                  <a:cubicBezTo>
                    <a:pt x="718" y="562"/>
                    <a:pt x="656" y="562"/>
                    <a:pt x="562" y="562"/>
                  </a:cubicBezTo>
                  <a:cubicBezTo>
                    <a:pt x="250" y="562"/>
                    <a:pt x="0" y="812"/>
                    <a:pt x="0" y="1125"/>
                  </a:cubicBezTo>
                  <a:cubicBezTo>
                    <a:pt x="0" y="1437"/>
                    <a:pt x="250" y="1687"/>
                    <a:pt x="562" y="1687"/>
                  </a:cubicBezTo>
                  <a:cubicBezTo>
                    <a:pt x="2311" y="1687"/>
                    <a:pt x="2311" y="1687"/>
                    <a:pt x="2311" y="1687"/>
                  </a:cubicBezTo>
                  <a:cubicBezTo>
                    <a:pt x="2624" y="1687"/>
                    <a:pt x="2874" y="1437"/>
                    <a:pt x="2874" y="1125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DAF6ACD4-91DB-0247-B88C-C15313D48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8623" y="8258619"/>
              <a:ext cx="2480816" cy="1023941"/>
            </a:xfrm>
            <a:custGeom>
              <a:avLst/>
              <a:gdLst>
                <a:gd name="T0" fmla="*/ 1218 w 1594"/>
                <a:gd name="T1" fmla="*/ 657 h 658"/>
                <a:gd name="T2" fmla="*/ 0 w 1594"/>
                <a:gd name="T3" fmla="*/ 657 h 658"/>
                <a:gd name="T4" fmla="*/ 375 w 1594"/>
                <a:gd name="T5" fmla="*/ 0 h 658"/>
                <a:gd name="T6" fmla="*/ 1593 w 1594"/>
                <a:gd name="T7" fmla="*/ 0 h 658"/>
                <a:gd name="T8" fmla="*/ 1218 w 1594"/>
                <a:gd name="T9" fmla="*/ 65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4" h="658">
                  <a:moveTo>
                    <a:pt x="1218" y="657"/>
                  </a:moveTo>
                  <a:lnTo>
                    <a:pt x="0" y="657"/>
                  </a:lnTo>
                  <a:lnTo>
                    <a:pt x="375" y="0"/>
                  </a:lnTo>
                  <a:lnTo>
                    <a:pt x="1593" y="0"/>
                  </a:lnTo>
                  <a:lnTo>
                    <a:pt x="1218" y="6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20060495-D036-4C46-AC6A-C3FEF5232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9439" y="8258619"/>
              <a:ext cx="2432713" cy="1023941"/>
            </a:xfrm>
            <a:custGeom>
              <a:avLst/>
              <a:gdLst>
                <a:gd name="T0" fmla="*/ 374 w 1563"/>
                <a:gd name="T1" fmla="*/ 657 h 658"/>
                <a:gd name="T2" fmla="*/ 1562 w 1563"/>
                <a:gd name="T3" fmla="*/ 657 h 658"/>
                <a:gd name="T4" fmla="*/ 1187 w 1563"/>
                <a:gd name="T5" fmla="*/ 0 h 658"/>
                <a:gd name="T6" fmla="*/ 0 w 1563"/>
                <a:gd name="T7" fmla="*/ 0 h 658"/>
                <a:gd name="T8" fmla="*/ 374 w 1563"/>
                <a:gd name="T9" fmla="*/ 65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3" h="658">
                  <a:moveTo>
                    <a:pt x="374" y="657"/>
                  </a:moveTo>
                  <a:lnTo>
                    <a:pt x="1562" y="657"/>
                  </a:lnTo>
                  <a:lnTo>
                    <a:pt x="1187" y="0"/>
                  </a:lnTo>
                  <a:lnTo>
                    <a:pt x="0" y="0"/>
                  </a:lnTo>
                  <a:lnTo>
                    <a:pt x="374" y="6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F610F4-D616-D248-9C48-AEB5900B130B}"/>
              </a:ext>
            </a:extLst>
          </p:cNvPr>
          <p:cNvGrpSpPr/>
          <p:nvPr/>
        </p:nvGrpSpPr>
        <p:grpSpPr>
          <a:xfrm>
            <a:off x="15758357" y="5799780"/>
            <a:ext cx="1409436" cy="5039337"/>
            <a:chOff x="17876550" y="5843764"/>
            <a:chExt cx="1409436" cy="5039337"/>
          </a:xfrm>
        </p:grpSpPr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6BC1E4D8-DAA7-864B-AAE1-294799FE830B}"/>
                </a:ext>
              </a:extLst>
            </p:cNvPr>
            <p:cNvSpPr/>
            <p:nvPr/>
          </p:nvSpPr>
          <p:spPr>
            <a:xfrm rot="19800000">
              <a:off x="17876550" y="5843764"/>
              <a:ext cx="1307835" cy="872622"/>
            </a:xfrm>
            <a:prstGeom prst="rightArrow">
              <a:avLst>
                <a:gd name="adj1" fmla="val 5322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FF9057A1-E6A4-694E-BD59-8FA282DB950B}"/>
                </a:ext>
              </a:extLst>
            </p:cNvPr>
            <p:cNvSpPr/>
            <p:nvPr/>
          </p:nvSpPr>
          <p:spPr>
            <a:xfrm rot="1800000">
              <a:off x="17876552" y="10010479"/>
              <a:ext cx="1307835" cy="872622"/>
            </a:xfrm>
            <a:prstGeom prst="rightArrow">
              <a:avLst>
                <a:gd name="adj1" fmla="val 5322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602951A6-4159-9343-8895-51037603ADB4}"/>
                </a:ext>
              </a:extLst>
            </p:cNvPr>
            <p:cNvSpPr/>
            <p:nvPr/>
          </p:nvSpPr>
          <p:spPr>
            <a:xfrm>
              <a:off x="17978151" y="7928263"/>
              <a:ext cx="1307835" cy="872622"/>
            </a:xfrm>
            <a:prstGeom prst="rightArrow">
              <a:avLst>
                <a:gd name="adj1" fmla="val 5322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ight Arrow 62">
            <a:extLst>
              <a:ext uri="{FF2B5EF4-FFF2-40B4-BE49-F238E27FC236}">
                <a16:creationId xmlns:a16="http://schemas.microsoft.com/office/drawing/2014/main" id="{0CC2F8F9-F8FD-1F4A-A0B4-DECA7017CA3B}"/>
              </a:ext>
            </a:extLst>
          </p:cNvPr>
          <p:cNvSpPr/>
          <p:nvPr/>
        </p:nvSpPr>
        <p:spPr>
          <a:xfrm rot="1800000" flipH="1">
            <a:off x="7430420" y="5799780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D172B571-0EAA-2A4D-AF2E-BFAA05A83854}"/>
              </a:ext>
            </a:extLst>
          </p:cNvPr>
          <p:cNvSpPr/>
          <p:nvPr/>
        </p:nvSpPr>
        <p:spPr>
          <a:xfrm rot="19800000" flipH="1">
            <a:off x="7430418" y="9966495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2BD0B3D5-7B60-4B4F-A1D0-358BEDA932CD}"/>
              </a:ext>
            </a:extLst>
          </p:cNvPr>
          <p:cNvSpPr/>
          <p:nvPr/>
        </p:nvSpPr>
        <p:spPr>
          <a:xfrm flipH="1">
            <a:off x="6829668" y="7884279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C50AED-0959-5B42-BE24-77117166A9B8}"/>
              </a:ext>
            </a:extLst>
          </p:cNvPr>
          <p:cNvGrpSpPr/>
          <p:nvPr/>
        </p:nvGrpSpPr>
        <p:grpSpPr>
          <a:xfrm>
            <a:off x="5063780" y="7559164"/>
            <a:ext cx="1522856" cy="1522852"/>
            <a:chOff x="6414875" y="6644571"/>
            <a:chExt cx="1522856" cy="1522852"/>
          </a:xfrm>
        </p:grpSpPr>
        <p:sp>
          <p:nvSpPr>
            <p:cNvPr id="68" name="Freeform 272">
              <a:extLst>
                <a:ext uri="{FF2B5EF4-FFF2-40B4-BE49-F238E27FC236}">
                  <a16:creationId xmlns:a16="http://schemas.microsoft.com/office/drawing/2014/main" id="{961A29C3-34B5-FF48-8577-7B0DD5F0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875" y="6644571"/>
              <a:ext cx="1522856" cy="1522852"/>
            </a:xfrm>
            <a:custGeom>
              <a:avLst/>
              <a:gdLst>
                <a:gd name="T0" fmla="*/ 677 w 1355"/>
                <a:gd name="T1" fmla="*/ 1354 h 1355"/>
                <a:gd name="T2" fmla="*/ 677 w 1355"/>
                <a:gd name="T3" fmla="*/ 1354 h 1355"/>
                <a:gd name="T4" fmla="*/ 0 w 1355"/>
                <a:gd name="T5" fmla="*/ 676 h 1355"/>
                <a:gd name="T6" fmla="*/ 0 w 1355"/>
                <a:gd name="T7" fmla="*/ 676 h 1355"/>
                <a:gd name="T8" fmla="*/ 677 w 1355"/>
                <a:gd name="T9" fmla="*/ 0 h 1355"/>
                <a:gd name="T10" fmla="*/ 677 w 1355"/>
                <a:gd name="T11" fmla="*/ 0 h 1355"/>
                <a:gd name="T12" fmla="*/ 1354 w 1355"/>
                <a:gd name="T13" fmla="*/ 676 h 1355"/>
                <a:gd name="T14" fmla="*/ 1354 w 1355"/>
                <a:gd name="T15" fmla="*/ 676 h 1355"/>
                <a:gd name="T16" fmla="*/ 677 w 1355"/>
                <a:gd name="T17" fmla="*/ 1354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5" h="1355">
                  <a:moveTo>
                    <a:pt x="677" y="1354"/>
                  </a:moveTo>
                  <a:lnTo>
                    <a:pt x="677" y="1354"/>
                  </a:lnTo>
                  <a:cubicBezTo>
                    <a:pt x="304" y="1354"/>
                    <a:pt x="0" y="1050"/>
                    <a:pt x="0" y="676"/>
                  </a:cubicBezTo>
                  <a:lnTo>
                    <a:pt x="0" y="676"/>
                  </a:lnTo>
                  <a:cubicBezTo>
                    <a:pt x="0" y="304"/>
                    <a:pt x="304" y="0"/>
                    <a:pt x="677" y="0"/>
                  </a:cubicBezTo>
                  <a:lnTo>
                    <a:pt x="677" y="0"/>
                  </a:lnTo>
                  <a:cubicBezTo>
                    <a:pt x="1050" y="0"/>
                    <a:pt x="1354" y="304"/>
                    <a:pt x="1354" y="676"/>
                  </a:cubicBezTo>
                  <a:lnTo>
                    <a:pt x="1354" y="676"/>
                  </a:lnTo>
                  <a:cubicBezTo>
                    <a:pt x="1354" y="1050"/>
                    <a:pt x="1050" y="1354"/>
                    <a:pt x="677" y="13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77">
              <a:extLst>
                <a:ext uri="{FF2B5EF4-FFF2-40B4-BE49-F238E27FC236}">
                  <a16:creationId xmlns:a16="http://schemas.microsoft.com/office/drawing/2014/main" id="{25473B80-27FC-3D46-87AB-641B71768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435" y="7036444"/>
              <a:ext cx="659737" cy="744065"/>
            </a:xfrm>
            <a:custGeom>
              <a:avLst/>
              <a:gdLst>
                <a:gd name="T0" fmla="*/ 484 w 588"/>
                <a:gd name="T1" fmla="*/ 616 h 660"/>
                <a:gd name="T2" fmla="*/ 484 w 588"/>
                <a:gd name="T3" fmla="*/ 383 h 660"/>
                <a:gd name="T4" fmla="*/ 125 w 588"/>
                <a:gd name="T5" fmla="*/ 357 h 660"/>
                <a:gd name="T6" fmla="*/ 94 w 588"/>
                <a:gd name="T7" fmla="*/ 383 h 660"/>
                <a:gd name="T8" fmla="*/ 42 w 588"/>
                <a:gd name="T9" fmla="*/ 616 h 660"/>
                <a:gd name="T10" fmla="*/ 154 w 588"/>
                <a:gd name="T11" fmla="*/ 43 h 660"/>
                <a:gd name="T12" fmla="*/ 154 w 588"/>
                <a:gd name="T13" fmla="*/ 180 h 660"/>
                <a:gd name="T14" fmla="*/ 376 w 588"/>
                <a:gd name="T15" fmla="*/ 204 h 660"/>
                <a:gd name="T16" fmla="*/ 403 w 588"/>
                <a:gd name="T17" fmla="*/ 180 h 660"/>
                <a:gd name="T18" fmla="*/ 543 w 588"/>
                <a:gd name="T19" fmla="*/ 183 h 660"/>
                <a:gd name="T20" fmla="*/ 543 w 588"/>
                <a:gd name="T21" fmla="*/ 185 h 660"/>
                <a:gd name="T22" fmla="*/ 137 w 588"/>
                <a:gd name="T23" fmla="*/ 399 h 660"/>
                <a:gd name="T24" fmla="*/ 441 w 588"/>
                <a:gd name="T25" fmla="*/ 616 h 660"/>
                <a:gd name="T26" fmla="*/ 137 w 588"/>
                <a:gd name="T27" fmla="*/ 399 h 660"/>
                <a:gd name="T28" fmla="*/ 197 w 588"/>
                <a:gd name="T29" fmla="*/ 161 h 660"/>
                <a:gd name="T30" fmla="*/ 360 w 588"/>
                <a:gd name="T31" fmla="*/ 44 h 660"/>
                <a:gd name="T32" fmla="*/ 586 w 588"/>
                <a:gd name="T33" fmla="*/ 179 h 660"/>
                <a:gd name="T34" fmla="*/ 579 w 588"/>
                <a:gd name="T35" fmla="*/ 158 h 660"/>
                <a:gd name="T36" fmla="*/ 420 w 588"/>
                <a:gd name="T37" fmla="*/ 5 h 660"/>
                <a:gd name="T38" fmla="*/ 420 w 588"/>
                <a:gd name="T39" fmla="*/ 5 h 660"/>
                <a:gd name="T40" fmla="*/ 419 w 588"/>
                <a:gd name="T41" fmla="*/ 4 h 660"/>
                <a:gd name="T42" fmla="*/ 418 w 588"/>
                <a:gd name="T43" fmla="*/ 3 h 660"/>
                <a:gd name="T44" fmla="*/ 417 w 588"/>
                <a:gd name="T45" fmla="*/ 3 h 660"/>
                <a:gd name="T46" fmla="*/ 416 w 588"/>
                <a:gd name="T47" fmla="*/ 2 h 660"/>
                <a:gd name="T48" fmla="*/ 415 w 588"/>
                <a:gd name="T49" fmla="*/ 2 h 660"/>
                <a:gd name="T50" fmla="*/ 414 w 588"/>
                <a:gd name="T51" fmla="*/ 2 h 660"/>
                <a:gd name="T52" fmla="*/ 413 w 588"/>
                <a:gd name="T53" fmla="*/ 1 h 660"/>
                <a:gd name="T54" fmla="*/ 412 w 588"/>
                <a:gd name="T55" fmla="*/ 1 h 660"/>
                <a:gd name="T56" fmla="*/ 411 w 588"/>
                <a:gd name="T57" fmla="*/ 1 h 660"/>
                <a:gd name="T58" fmla="*/ 410 w 588"/>
                <a:gd name="T59" fmla="*/ 1 h 660"/>
                <a:gd name="T60" fmla="*/ 409 w 588"/>
                <a:gd name="T61" fmla="*/ 0 h 660"/>
                <a:gd name="T62" fmla="*/ 408 w 588"/>
                <a:gd name="T63" fmla="*/ 0 h 660"/>
                <a:gd name="T64" fmla="*/ 407 w 588"/>
                <a:gd name="T65" fmla="*/ 0 h 660"/>
                <a:gd name="T66" fmla="*/ 406 w 588"/>
                <a:gd name="T67" fmla="*/ 0 h 660"/>
                <a:gd name="T68" fmla="*/ 36 w 588"/>
                <a:gd name="T69" fmla="*/ 0 h 660"/>
                <a:gd name="T70" fmla="*/ 0 w 588"/>
                <a:gd name="T71" fmla="*/ 40 h 660"/>
                <a:gd name="T72" fmla="*/ 0 w 588"/>
                <a:gd name="T73" fmla="*/ 637 h 660"/>
                <a:gd name="T74" fmla="*/ 125 w 588"/>
                <a:gd name="T75" fmla="*/ 659 h 660"/>
                <a:gd name="T76" fmla="*/ 565 w 588"/>
                <a:gd name="T77" fmla="*/ 659 h 660"/>
                <a:gd name="T78" fmla="*/ 586 w 588"/>
                <a:gd name="T79" fmla="*/ 637 h 660"/>
                <a:gd name="T80" fmla="*/ 586 w 588"/>
                <a:gd name="T81" fmla="*/ 1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8" h="660">
                  <a:moveTo>
                    <a:pt x="543" y="616"/>
                  </a:moveTo>
                  <a:lnTo>
                    <a:pt x="484" y="616"/>
                  </a:lnTo>
                  <a:lnTo>
                    <a:pt x="484" y="383"/>
                  </a:lnTo>
                  <a:lnTo>
                    <a:pt x="484" y="383"/>
                  </a:lnTo>
                  <a:cubicBezTo>
                    <a:pt x="484" y="368"/>
                    <a:pt x="470" y="357"/>
                    <a:pt x="453" y="357"/>
                  </a:cubicBezTo>
                  <a:lnTo>
                    <a:pt x="125" y="357"/>
                  </a:lnTo>
                  <a:lnTo>
                    <a:pt x="125" y="357"/>
                  </a:lnTo>
                  <a:cubicBezTo>
                    <a:pt x="107" y="357"/>
                    <a:pt x="94" y="368"/>
                    <a:pt x="94" y="383"/>
                  </a:cubicBezTo>
                  <a:lnTo>
                    <a:pt x="94" y="616"/>
                  </a:lnTo>
                  <a:lnTo>
                    <a:pt x="42" y="616"/>
                  </a:lnTo>
                  <a:lnTo>
                    <a:pt x="42" y="43"/>
                  </a:lnTo>
                  <a:lnTo>
                    <a:pt x="154" y="43"/>
                  </a:lnTo>
                  <a:lnTo>
                    <a:pt x="154" y="180"/>
                  </a:lnTo>
                  <a:lnTo>
                    <a:pt x="154" y="180"/>
                  </a:lnTo>
                  <a:cubicBezTo>
                    <a:pt x="154" y="193"/>
                    <a:pt x="167" y="204"/>
                    <a:pt x="181" y="204"/>
                  </a:cubicBezTo>
                  <a:lnTo>
                    <a:pt x="376" y="204"/>
                  </a:lnTo>
                  <a:lnTo>
                    <a:pt x="376" y="204"/>
                  </a:lnTo>
                  <a:cubicBezTo>
                    <a:pt x="391" y="204"/>
                    <a:pt x="403" y="193"/>
                    <a:pt x="403" y="180"/>
                  </a:cubicBezTo>
                  <a:lnTo>
                    <a:pt x="403" y="49"/>
                  </a:lnTo>
                  <a:lnTo>
                    <a:pt x="543" y="183"/>
                  </a:lnTo>
                  <a:lnTo>
                    <a:pt x="543" y="183"/>
                  </a:lnTo>
                  <a:cubicBezTo>
                    <a:pt x="543" y="184"/>
                    <a:pt x="543" y="184"/>
                    <a:pt x="543" y="185"/>
                  </a:cubicBezTo>
                  <a:lnTo>
                    <a:pt x="543" y="616"/>
                  </a:lnTo>
                  <a:close/>
                  <a:moveTo>
                    <a:pt x="137" y="399"/>
                  </a:moveTo>
                  <a:lnTo>
                    <a:pt x="441" y="399"/>
                  </a:lnTo>
                  <a:lnTo>
                    <a:pt x="441" y="616"/>
                  </a:lnTo>
                  <a:lnTo>
                    <a:pt x="137" y="616"/>
                  </a:lnTo>
                  <a:lnTo>
                    <a:pt x="137" y="399"/>
                  </a:lnTo>
                  <a:close/>
                  <a:moveTo>
                    <a:pt x="360" y="161"/>
                  </a:moveTo>
                  <a:lnTo>
                    <a:pt x="197" y="161"/>
                  </a:lnTo>
                  <a:lnTo>
                    <a:pt x="197" y="44"/>
                  </a:lnTo>
                  <a:lnTo>
                    <a:pt x="360" y="44"/>
                  </a:lnTo>
                  <a:lnTo>
                    <a:pt x="360" y="161"/>
                  </a:lnTo>
                  <a:close/>
                  <a:moveTo>
                    <a:pt x="586" y="179"/>
                  </a:moveTo>
                  <a:lnTo>
                    <a:pt x="586" y="179"/>
                  </a:lnTo>
                  <a:cubicBezTo>
                    <a:pt x="587" y="172"/>
                    <a:pt x="586" y="164"/>
                    <a:pt x="579" y="158"/>
                  </a:cubicBezTo>
                  <a:lnTo>
                    <a:pt x="420" y="5"/>
                  </a:lnTo>
                  <a:lnTo>
                    <a:pt x="420" y="5"/>
                  </a:lnTo>
                  <a:lnTo>
                    <a:pt x="420" y="5"/>
                  </a:lnTo>
                  <a:lnTo>
                    <a:pt x="420" y="5"/>
                  </a:lnTo>
                  <a:cubicBezTo>
                    <a:pt x="419" y="5"/>
                    <a:pt x="419" y="5"/>
                    <a:pt x="419" y="4"/>
                  </a:cubicBezTo>
                  <a:lnTo>
                    <a:pt x="419" y="4"/>
                  </a:lnTo>
                  <a:cubicBezTo>
                    <a:pt x="419" y="4"/>
                    <a:pt x="418" y="4"/>
                    <a:pt x="418" y="3"/>
                  </a:cubicBezTo>
                  <a:lnTo>
                    <a:pt x="418" y="3"/>
                  </a:lnTo>
                  <a:cubicBezTo>
                    <a:pt x="417" y="3"/>
                    <a:pt x="417" y="3"/>
                    <a:pt x="417" y="3"/>
                  </a:cubicBezTo>
                  <a:lnTo>
                    <a:pt x="417" y="3"/>
                  </a:lnTo>
                  <a:cubicBezTo>
                    <a:pt x="417" y="3"/>
                    <a:pt x="416" y="3"/>
                    <a:pt x="416" y="2"/>
                  </a:cubicBezTo>
                  <a:lnTo>
                    <a:pt x="416" y="2"/>
                  </a:lnTo>
                  <a:cubicBezTo>
                    <a:pt x="416" y="2"/>
                    <a:pt x="416" y="2"/>
                    <a:pt x="415" y="2"/>
                  </a:cubicBezTo>
                  <a:lnTo>
                    <a:pt x="415" y="2"/>
                  </a:lnTo>
                  <a:lnTo>
                    <a:pt x="414" y="2"/>
                  </a:lnTo>
                  <a:lnTo>
                    <a:pt x="414" y="2"/>
                  </a:lnTo>
                  <a:cubicBezTo>
                    <a:pt x="414" y="2"/>
                    <a:pt x="414" y="1"/>
                    <a:pt x="413" y="1"/>
                  </a:cubicBezTo>
                  <a:lnTo>
                    <a:pt x="413" y="1"/>
                  </a:lnTo>
                  <a:lnTo>
                    <a:pt x="412" y="1"/>
                  </a:lnTo>
                  <a:lnTo>
                    <a:pt x="412" y="1"/>
                  </a:lnTo>
                  <a:cubicBezTo>
                    <a:pt x="412" y="1"/>
                    <a:pt x="412" y="1"/>
                    <a:pt x="411" y="1"/>
                  </a:cubicBezTo>
                  <a:lnTo>
                    <a:pt x="411" y="1"/>
                  </a:lnTo>
                  <a:cubicBezTo>
                    <a:pt x="411" y="1"/>
                    <a:pt x="411" y="1"/>
                    <a:pt x="410" y="1"/>
                  </a:cubicBezTo>
                  <a:lnTo>
                    <a:pt x="410" y="1"/>
                  </a:lnTo>
                  <a:cubicBezTo>
                    <a:pt x="410" y="0"/>
                    <a:pt x="409" y="0"/>
                    <a:pt x="409" y="0"/>
                  </a:cubicBezTo>
                  <a:lnTo>
                    <a:pt x="409" y="0"/>
                  </a:lnTo>
                  <a:lnTo>
                    <a:pt x="408" y="0"/>
                  </a:lnTo>
                  <a:lnTo>
                    <a:pt x="408" y="0"/>
                  </a:lnTo>
                  <a:cubicBezTo>
                    <a:pt x="408" y="0"/>
                    <a:pt x="408" y="0"/>
                    <a:pt x="407" y="0"/>
                  </a:cubicBezTo>
                  <a:lnTo>
                    <a:pt x="407" y="0"/>
                  </a:lnTo>
                  <a:lnTo>
                    <a:pt x="406" y="0"/>
                  </a:lnTo>
                  <a:lnTo>
                    <a:pt x="406" y="0"/>
                  </a:lnTo>
                  <a:cubicBezTo>
                    <a:pt x="406" y="0"/>
                    <a:pt x="406" y="0"/>
                    <a:pt x="405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9" y="0"/>
                    <a:pt x="0" y="18"/>
                    <a:pt x="0" y="40"/>
                  </a:cubicBezTo>
                  <a:lnTo>
                    <a:pt x="0" y="637"/>
                  </a:lnTo>
                  <a:lnTo>
                    <a:pt x="0" y="637"/>
                  </a:lnTo>
                  <a:cubicBezTo>
                    <a:pt x="0" y="649"/>
                    <a:pt x="9" y="659"/>
                    <a:pt x="21" y="659"/>
                  </a:cubicBezTo>
                  <a:lnTo>
                    <a:pt x="125" y="659"/>
                  </a:lnTo>
                  <a:lnTo>
                    <a:pt x="453" y="659"/>
                  </a:lnTo>
                  <a:lnTo>
                    <a:pt x="565" y="659"/>
                  </a:lnTo>
                  <a:lnTo>
                    <a:pt x="565" y="659"/>
                  </a:lnTo>
                  <a:cubicBezTo>
                    <a:pt x="576" y="659"/>
                    <a:pt x="586" y="649"/>
                    <a:pt x="586" y="637"/>
                  </a:cubicBezTo>
                  <a:lnTo>
                    <a:pt x="586" y="185"/>
                  </a:lnTo>
                  <a:lnTo>
                    <a:pt x="586" y="185"/>
                  </a:lnTo>
                  <a:cubicBezTo>
                    <a:pt x="586" y="183"/>
                    <a:pt x="586" y="181"/>
                    <a:pt x="586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11DA6-AEB1-F44B-BD8B-243B7178BF8F}"/>
              </a:ext>
            </a:extLst>
          </p:cNvPr>
          <p:cNvGrpSpPr/>
          <p:nvPr/>
        </p:nvGrpSpPr>
        <p:grpSpPr>
          <a:xfrm>
            <a:off x="5713888" y="10520897"/>
            <a:ext cx="1527814" cy="1527814"/>
            <a:chOff x="5060678" y="10439303"/>
            <a:chExt cx="1527814" cy="1527814"/>
          </a:xfrm>
        </p:grpSpPr>
        <p:sp>
          <p:nvSpPr>
            <p:cNvPr id="69" name="Freeform 274">
              <a:extLst>
                <a:ext uri="{FF2B5EF4-FFF2-40B4-BE49-F238E27FC236}">
                  <a16:creationId xmlns:a16="http://schemas.microsoft.com/office/drawing/2014/main" id="{85C5F9A9-83F1-0248-A776-25E99EEBB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678" y="10439303"/>
              <a:ext cx="1527814" cy="1527814"/>
            </a:xfrm>
            <a:custGeom>
              <a:avLst/>
              <a:gdLst>
                <a:gd name="T0" fmla="*/ 678 w 1356"/>
                <a:gd name="T1" fmla="*/ 1355 h 1356"/>
                <a:gd name="T2" fmla="*/ 678 w 1356"/>
                <a:gd name="T3" fmla="*/ 1355 h 1356"/>
                <a:gd name="T4" fmla="*/ 0 w 1356"/>
                <a:gd name="T5" fmla="*/ 678 h 1356"/>
                <a:gd name="T6" fmla="*/ 0 w 1356"/>
                <a:gd name="T7" fmla="*/ 678 h 1356"/>
                <a:gd name="T8" fmla="*/ 678 w 1356"/>
                <a:gd name="T9" fmla="*/ 0 h 1356"/>
                <a:gd name="T10" fmla="*/ 678 w 1356"/>
                <a:gd name="T11" fmla="*/ 0 h 1356"/>
                <a:gd name="T12" fmla="*/ 1355 w 1356"/>
                <a:gd name="T13" fmla="*/ 678 h 1356"/>
                <a:gd name="T14" fmla="*/ 1355 w 1356"/>
                <a:gd name="T15" fmla="*/ 678 h 1356"/>
                <a:gd name="T16" fmla="*/ 678 w 1356"/>
                <a:gd name="T17" fmla="*/ 1355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6" h="1356">
                  <a:moveTo>
                    <a:pt x="678" y="1355"/>
                  </a:moveTo>
                  <a:lnTo>
                    <a:pt x="678" y="1355"/>
                  </a:lnTo>
                  <a:cubicBezTo>
                    <a:pt x="304" y="1355"/>
                    <a:pt x="0" y="1051"/>
                    <a:pt x="0" y="678"/>
                  </a:cubicBezTo>
                  <a:lnTo>
                    <a:pt x="0" y="678"/>
                  </a:lnTo>
                  <a:cubicBezTo>
                    <a:pt x="0" y="304"/>
                    <a:pt x="304" y="0"/>
                    <a:pt x="678" y="0"/>
                  </a:cubicBezTo>
                  <a:lnTo>
                    <a:pt x="678" y="0"/>
                  </a:lnTo>
                  <a:cubicBezTo>
                    <a:pt x="1051" y="0"/>
                    <a:pt x="1355" y="304"/>
                    <a:pt x="1355" y="678"/>
                  </a:cubicBezTo>
                  <a:lnTo>
                    <a:pt x="1355" y="678"/>
                  </a:lnTo>
                  <a:cubicBezTo>
                    <a:pt x="1355" y="1051"/>
                    <a:pt x="1051" y="1355"/>
                    <a:pt x="678" y="13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78">
              <a:extLst>
                <a:ext uri="{FF2B5EF4-FFF2-40B4-BE49-F238E27FC236}">
                  <a16:creationId xmlns:a16="http://schemas.microsoft.com/office/drawing/2014/main" id="{7CD9D346-85B1-0D4C-9733-2B583BDBC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038" y="10875822"/>
              <a:ext cx="625015" cy="689502"/>
            </a:xfrm>
            <a:custGeom>
              <a:avLst/>
              <a:gdLst>
                <a:gd name="T0" fmla="*/ 112 w 555"/>
                <a:gd name="T1" fmla="*/ 442 h 612"/>
                <a:gd name="T2" fmla="*/ 112 w 555"/>
                <a:gd name="T3" fmla="*/ 442 h 612"/>
                <a:gd name="T4" fmla="*/ 43 w 555"/>
                <a:gd name="T5" fmla="*/ 277 h 612"/>
                <a:gd name="T6" fmla="*/ 43 w 555"/>
                <a:gd name="T7" fmla="*/ 277 h 612"/>
                <a:gd name="T8" fmla="*/ 112 w 555"/>
                <a:gd name="T9" fmla="*/ 111 h 612"/>
                <a:gd name="T10" fmla="*/ 112 w 555"/>
                <a:gd name="T11" fmla="*/ 111 h 612"/>
                <a:gd name="T12" fmla="*/ 277 w 555"/>
                <a:gd name="T13" fmla="*/ 43 h 612"/>
                <a:gd name="T14" fmla="*/ 277 w 555"/>
                <a:gd name="T15" fmla="*/ 43 h 612"/>
                <a:gd name="T16" fmla="*/ 443 w 555"/>
                <a:gd name="T17" fmla="*/ 111 h 612"/>
                <a:gd name="T18" fmla="*/ 443 w 555"/>
                <a:gd name="T19" fmla="*/ 111 h 612"/>
                <a:gd name="T20" fmla="*/ 512 w 555"/>
                <a:gd name="T21" fmla="*/ 277 h 612"/>
                <a:gd name="T22" fmla="*/ 512 w 555"/>
                <a:gd name="T23" fmla="*/ 277 h 612"/>
                <a:gd name="T24" fmla="*/ 443 w 555"/>
                <a:gd name="T25" fmla="*/ 442 h 612"/>
                <a:gd name="T26" fmla="*/ 443 w 555"/>
                <a:gd name="T27" fmla="*/ 442 h 612"/>
                <a:gd name="T28" fmla="*/ 277 w 555"/>
                <a:gd name="T29" fmla="*/ 511 h 612"/>
                <a:gd name="T30" fmla="*/ 277 w 555"/>
                <a:gd name="T31" fmla="*/ 511 h 612"/>
                <a:gd name="T32" fmla="*/ 112 w 555"/>
                <a:gd name="T33" fmla="*/ 442 h 612"/>
                <a:gd name="T34" fmla="*/ 554 w 555"/>
                <a:gd name="T35" fmla="*/ 277 h 612"/>
                <a:gd name="T36" fmla="*/ 554 w 555"/>
                <a:gd name="T37" fmla="*/ 277 h 612"/>
                <a:gd name="T38" fmla="*/ 473 w 555"/>
                <a:gd name="T39" fmla="*/ 81 h 612"/>
                <a:gd name="T40" fmla="*/ 473 w 555"/>
                <a:gd name="T41" fmla="*/ 81 h 612"/>
                <a:gd name="T42" fmla="*/ 277 w 555"/>
                <a:gd name="T43" fmla="*/ 0 h 612"/>
                <a:gd name="T44" fmla="*/ 277 w 555"/>
                <a:gd name="T45" fmla="*/ 0 h 612"/>
                <a:gd name="T46" fmla="*/ 82 w 555"/>
                <a:gd name="T47" fmla="*/ 81 h 612"/>
                <a:gd name="T48" fmla="*/ 82 w 555"/>
                <a:gd name="T49" fmla="*/ 81 h 612"/>
                <a:gd name="T50" fmla="*/ 0 w 555"/>
                <a:gd name="T51" fmla="*/ 277 h 612"/>
                <a:gd name="T52" fmla="*/ 0 w 555"/>
                <a:gd name="T53" fmla="*/ 277 h 612"/>
                <a:gd name="T54" fmla="*/ 82 w 555"/>
                <a:gd name="T55" fmla="*/ 473 h 612"/>
                <a:gd name="T56" fmla="*/ 82 w 555"/>
                <a:gd name="T57" fmla="*/ 473 h 612"/>
                <a:gd name="T58" fmla="*/ 97 w 555"/>
                <a:gd name="T59" fmla="*/ 487 h 612"/>
                <a:gd name="T60" fmla="*/ 61 w 555"/>
                <a:gd name="T61" fmla="*/ 581 h 612"/>
                <a:gd name="T62" fmla="*/ 61 w 555"/>
                <a:gd name="T63" fmla="*/ 581 h 612"/>
                <a:gd name="T64" fmla="*/ 73 w 555"/>
                <a:gd name="T65" fmla="*/ 609 h 612"/>
                <a:gd name="T66" fmla="*/ 73 w 555"/>
                <a:gd name="T67" fmla="*/ 609 h 612"/>
                <a:gd name="T68" fmla="*/ 81 w 555"/>
                <a:gd name="T69" fmla="*/ 611 h 612"/>
                <a:gd name="T70" fmla="*/ 81 w 555"/>
                <a:gd name="T71" fmla="*/ 611 h 612"/>
                <a:gd name="T72" fmla="*/ 101 w 555"/>
                <a:gd name="T73" fmla="*/ 596 h 612"/>
                <a:gd name="T74" fmla="*/ 133 w 555"/>
                <a:gd name="T75" fmla="*/ 513 h 612"/>
                <a:gd name="T76" fmla="*/ 133 w 555"/>
                <a:gd name="T77" fmla="*/ 513 h 612"/>
                <a:gd name="T78" fmla="*/ 277 w 555"/>
                <a:gd name="T79" fmla="*/ 554 h 612"/>
                <a:gd name="T80" fmla="*/ 277 w 555"/>
                <a:gd name="T81" fmla="*/ 554 h 612"/>
                <a:gd name="T82" fmla="*/ 420 w 555"/>
                <a:gd name="T83" fmla="*/ 514 h 612"/>
                <a:gd name="T84" fmla="*/ 452 w 555"/>
                <a:gd name="T85" fmla="*/ 596 h 612"/>
                <a:gd name="T86" fmla="*/ 452 w 555"/>
                <a:gd name="T87" fmla="*/ 596 h 612"/>
                <a:gd name="T88" fmla="*/ 472 w 555"/>
                <a:gd name="T89" fmla="*/ 611 h 612"/>
                <a:gd name="T90" fmla="*/ 472 w 555"/>
                <a:gd name="T91" fmla="*/ 611 h 612"/>
                <a:gd name="T92" fmla="*/ 480 w 555"/>
                <a:gd name="T93" fmla="*/ 609 h 612"/>
                <a:gd name="T94" fmla="*/ 480 w 555"/>
                <a:gd name="T95" fmla="*/ 609 h 612"/>
                <a:gd name="T96" fmla="*/ 492 w 555"/>
                <a:gd name="T97" fmla="*/ 581 h 612"/>
                <a:gd name="T98" fmla="*/ 456 w 555"/>
                <a:gd name="T99" fmla="*/ 488 h 612"/>
                <a:gd name="T100" fmla="*/ 456 w 555"/>
                <a:gd name="T101" fmla="*/ 488 h 612"/>
                <a:gd name="T102" fmla="*/ 473 w 555"/>
                <a:gd name="T103" fmla="*/ 473 h 612"/>
                <a:gd name="T104" fmla="*/ 473 w 555"/>
                <a:gd name="T105" fmla="*/ 473 h 612"/>
                <a:gd name="T106" fmla="*/ 554 w 555"/>
                <a:gd name="T107" fmla="*/ 277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5" h="612">
                  <a:moveTo>
                    <a:pt x="112" y="442"/>
                  </a:moveTo>
                  <a:lnTo>
                    <a:pt x="112" y="442"/>
                  </a:lnTo>
                  <a:cubicBezTo>
                    <a:pt x="67" y="398"/>
                    <a:pt x="43" y="339"/>
                    <a:pt x="43" y="277"/>
                  </a:cubicBezTo>
                  <a:lnTo>
                    <a:pt x="43" y="277"/>
                  </a:lnTo>
                  <a:cubicBezTo>
                    <a:pt x="43" y="214"/>
                    <a:pt x="67" y="155"/>
                    <a:pt x="112" y="111"/>
                  </a:cubicBezTo>
                  <a:lnTo>
                    <a:pt x="112" y="111"/>
                  </a:lnTo>
                  <a:cubicBezTo>
                    <a:pt x="156" y="67"/>
                    <a:pt x="215" y="43"/>
                    <a:pt x="277" y="43"/>
                  </a:cubicBezTo>
                  <a:lnTo>
                    <a:pt x="277" y="43"/>
                  </a:lnTo>
                  <a:cubicBezTo>
                    <a:pt x="340" y="43"/>
                    <a:pt x="399" y="67"/>
                    <a:pt x="443" y="111"/>
                  </a:cubicBezTo>
                  <a:lnTo>
                    <a:pt x="443" y="111"/>
                  </a:lnTo>
                  <a:cubicBezTo>
                    <a:pt x="487" y="155"/>
                    <a:pt x="512" y="214"/>
                    <a:pt x="512" y="277"/>
                  </a:cubicBezTo>
                  <a:lnTo>
                    <a:pt x="512" y="277"/>
                  </a:lnTo>
                  <a:cubicBezTo>
                    <a:pt x="512" y="339"/>
                    <a:pt x="487" y="398"/>
                    <a:pt x="443" y="442"/>
                  </a:cubicBezTo>
                  <a:lnTo>
                    <a:pt x="443" y="442"/>
                  </a:lnTo>
                  <a:cubicBezTo>
                    <a:pt x="399" y="486"/>
                    <a:pt x="340" y="511"/>
                    <a:pt x="277" y="511"/>
                  </a:cubicBezTo>
                  <a:lnTo>
                    <a:pt x="277" y="511"/>
                  </a:lnTo>
                  <a:cubicBezTo>
                    <a:pt x="215" y="511"/>
                    <a:pt x="156" y="486"/>
                    <a:pt x="112" y="442"/>
                  </a:cubicBezTo>
                  <a:close/>
                  <a:moveTo>
                    <a:pt x="554" y="277"/>
                  </a:moveTo>
                  <a:lnTo>
                    <a:pt x="554" y="277"/>
                  </a:lnTo>
                  <a:cubicBezTo>
                    <a:pt x="554" y="203"/>
                    <a:pt x="526" y="133"/>
                    <a:pt x="473" y="81"/>
                  </a:cubicBezTo>
                  <a:lnTo>
                    <a:pt x="473" y="81"/>
                  </a:lnTo>
                  <a:cubicBezTo>
                    <a:pt x="421" y="28"/>
                    <a:pt x="351" y="0"/>
                    <a:pt x="277" y="0"/>
                  </a:cubicBezTo>
                  <a:lnTo>
                    <a:pt x="277" y="0"/>
                  </a:lnTo>
                  <a:cubicBezTo>
                    <a:pt x="203" y="0"/>
                    <a:pt x="134" y="28"/>
                    <a:pt x="82" y="81"/>
                  </a:cubicBezTo>
                  <a:lnTo>
                    <a:pt x="82" y="81"/>
                  </a:lnTo>
                  <a:cubicBezTo>
                    <a:pt x="29" y="133"/>
                    <a:pt x="0" y="203"/>
                    <a:pt x="0" y="277"/>
                  </a:cubicBezTo>
                  <a:lnTo>
                    <a:pt x="0" y="277"/>
                  </a:lnTo>
                  <a:cubicBezTo>
                    <a:pt x="0" y="351"/>
                    <a:pt x="29" y="421"/>
                    <a:pt x="82" y="473"/>
                  </a:cubicBezTo>
                  <a:lnTo>
                    <a:pt x="82" y="473"/>
                  </a:lnTo>
                  <a:cubicBezTo>
                    <a:pt x="86" y="477"/>
                    <a:pt x="92" y="482"/>
                    <a:pt x="97" y="487"/>
                  </a:cubicBezTo>
                  <a:lnTo>
                    <a:pt x="61" y="581"/>
                  </a:lnTo>
                  <a:lnTo>
                    <a:pt x="61" y="581"/>
                  </a:lnTo>
                  <a:cubicBezTo>
                    <a:pt x="56" y="592"/>
                    <a:pt x="62" y="605"/>
                    <a:pt x="73" y="609"/>
                  </a:cubicBezTo>
                  <a:lnTo>
                    <a:pt x="73" y="609"/>
                  </a:lnTo>
                  <a:cubicBezTo>
                    <a:pt x="76" y="610"/>
                    <a:pt x="79" y="611"/>
                    <a:pt x="81" y="611"/>
                  </a:cubicBezTo>
                  <a:lnTo>
                    <a:pt x="81" y="611"/>
                  </a:lnTo>
                  <a:cubicBezTo>
                    <a:pt x="90" y="611"/>
                    <a:pt x="97" y="605"/>
                    <a:pt x="101" y="596"/>
                  </a:cubicBezTo>
                  <a:lnTo>
                    <a:pt x="133" y="513"/>
                  </a:lnTo>
                  <a:lnTo>
                    <a:pt x="133" y="513"/>
                  </a:lnTo>
                  <a:cubicBezTo>
                    <a:pt x="176" y="540"/>
                    <a:pt x="225" y="554"/>
                    <a:pt x="277" y="554"/>
                  </a:cubicBezTo>
                  <a:lnTo>
                    <a:pt x="277" y="554"/>
                  </a:lnTo>
                  <a:cubicBezTo>
                    <a:pt x="329" y="554"/>
                    <a:pt x="378" y="540"/>
                    <a:pt x="420" y="514"/>
                  </a:cubicBezTo>
                  <a:lnTo>
                    <a:pt x="452" y="596"/>
                  </a:lnTo>
                  <a:lnTo>
                    <a:pt x="452" y="596"/>
                  </a:lnTo>
                  <a:cubicBezTo>
                    <a:pt x="455" y="605"/>
                    <a:pt x="463" y="611"/>
                    <a:pt x="472" y="611"/>
                  </a:cubicBezTo>
                  <a:lnTo>
                    <a:pt x="472" y="611"/>
                  </a:lnTo>
                  <a:cubicBezTo>
                    <a:pt x="474" y="611"/>
                    <a:pt x="477" y="610"/>
                    <a:pt x="480" y="609"/>
                  </a:cubicBezTo>
                  <a:lnTo>
                    <a:pt x="480" y="609"/>
                  </a:lnTo>
                  <a:cubicBezTo>
                    <a:pt x="491" y="605"/>
                    <a:pt x="496" y="592"/>
                    <a:pt x="492" y="581"/>
                  </a:cubicBezTo>
                  <a:lnTo>
                    <a:pt x="456" y="488"/>
                  </a:lnTo>
                  <a:lnTo>
                    <a:pt x="456" y="488"/>
                  </a:lnTo>
                  <a:cubicBezTo>
                    <a:pt x="462" y="484"/>
                    <a:pt x="468" y="478"/>
                    <a:pt x="473" y="473"/>
                  </a:cubicBezTo>
                  <a:lnTo>
                    <a:pt x="473" y="473"/>
                  </a:lnTo>
                  <a:cubicBezTo>
                    <a:pt x="526" y="421"/>
                    <a:pt x="554" y="351"/>
                    <a:pt x="554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79">
              <a:extLst>
                <a:ext uri="{FF2B5EF4-FFF2-40B4-BE49-F238E27FC236}">
                  <a16:creationId xmlns:a16="http://schemas.microsoft.com/office/drawing/2014/main" id="{2C42420C-53D5-3E4D-B2C5-87C8432D2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693" y="10999834"/>
              <a:ext cx="322427" cy="208338"/>
            </a:xfrm>
            <a:custGeom>
              <a:avLst/>
              <a:gdLst>
                <a:gd name="T0" fmla="*/ 249 w 288"/>
                <a:gd name="T1" fmla="*/ 9 h 185"/>
                <a:gd name="T2" fmla="*/ 115 w 288"/>
                <a:gd name="T3" fmla="*/ 142 h 185"/>
                <a:gd name="T4" fmla="*/ 21 w 288"/>
                <a:gd name="T5" fmla="*/ 142 h 185"/>
                <a:gd name="T6" fmla="*/ 21 w 288"/>
                <a:gd name="T7" fmla="*/ 142 h 185"/>
                <a:gd name="T8" fmla="*/ 0 w 288"/>
                <a:gd name="T9" fmla="*/ 163 h 185"/>
                <a:gd name="T10" fmla="*/ 0 w 288"/>
                <a:gd name="T11" fmla="*/ 163 h 185"/>
                <a:gd name="T12" fmla="*/ 21 w 288"/>
                <a:gd name="T13" fmla="*/ 184 h 185"/>
                <a:gd name="T14" fmla="*/ 124 w 288"/>
                <a:gd name="T15" fmla="*/ 184 h 185"/>
                <a:gd name="T16" fmla="*/ 124 w 288"/>
                <a:gd name="T17" fmla="*/ 184 h 185"/>
                <a:gd name="T18" fmla="*/ 141 w 288"/>
                <a:gd name="T19" fmla="*/ 175 h 185"/>
                <a:gd name="T20" fmla="*/ 278 w 288"/>
                <a:gd name="T21" fmla="*/ 39 h 185"/>
                <a:gd name="T22" fmla="*/ 278 w 288"/>
                <a:gd name="T23" fmla="*/ 39 h 185"/>
                <a:gd name="T24" fmla="*/ 278 w 288"/>
                <a:gd name="T25" fmla="*/ 9 h 185"/>
                <a:gd name="T26" fmla="*/ 278 w 288"/>
                <a:gd name="T27" fmla="*/ 9 h 185"/>
                <a:gd name="T28" fmla="*/ 249 w 288"/>
                <a:gd name="T29" fmla="*/ 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85">
                  <a:moveTo>
                    <a:pt x="249" y="9"/>
                  </a:moveTo>
                  <a:lnTo>
                    <a:pt x="115" y="142"/>
                  </a:lnTo>
                  <a:lnTo>
                    <a:pt x="21" y="142"/>
                  </a:lnTo>
                  <a:lnTo>
                    <a:pt x="21" y="142"/>
                  </a:lnTo>
                  <a:cubicBezTo>
                    <a:pt x="9" y="142"/>
                    <a:pt x="0" y="151"/>
                    <a:pt x="0" y="163"/>
                  </a:cubicBezTo>
                  <a:lnTo>
                    <a:pt x="0" y="163"/>
                  </a:lnTo>
                  <a:cubicBezTo>
                    <a:pt x="0" y="175"/>
                    <a:pt x="9" y="184"/>
                    <a:pt x="21" y="184"/>
                  </a:cubicBezTo>
                  <a:lnTo>
                    <a:pt x="124" y="184"/>
                  </a:lnTo>
                  <a:lnTo>
                    <a:pt x="124" y="184"/>
                  </a:lnTo>
                  <a:cubicBezTo>
                    <a:pt x="131" y="184"/>
                    <a:pt x="138" y="181"/>
                    <a:pt x="141" y="175"/>
                  </a:cubicBezTo>
                  <a:lnTo>
                    <a:pt x="278" y="39"/>
                  </a:lnTo>
                  <a:lnTo>
                    <a:pt x="278" y="39"/>
                  </a:lnTo>
                  <a:cubicBezTo>
                    <a:pt x="287" y="31"/>
                    <a:pt x="287" y="17"/>
                    <a:pt x="278" y="9"/>
                  </a:cubicBezTo>
                  <a:lnTo>
                    <a:pt x="278" y="9"/>
                  </a:lnTo>
                  <a:cubicBezTo>
                    <a:pt x="270" y="1"/>
                    <a:pt x="256" y="0"/>
                    <a:pt x="249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80">
              <a:extLst>
                <a:ext uri="{FF2B5EF4-FFF2-40B4-BE49-F238E27FC236}">
                  <a16:creationId xmlns:a16="http://schemas.microsoft.com/office/drawing/2014/main" id="{30026C0B-A078-0D41-9E6A-FBD2D52B6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882" y="10841100"/>
              <a:ext cx="133933" cy="133930"/>
            </a:xfrm>
            <a:custGeom>
              <a:avLst/>
              <a:gdLst>
                <a:gd name="T0" fmla="*/ 105 w 118"/>
                <a:gd name="T1" fmla="*/ 96 h 118"/>
                <a:gd name="T2" fmla="*/ 105 w 118"/>
                <a:gd name="T3" fmla="*/ 96 h 118"/>
                <a:gd name="T4" fmla="*/ 105 w 118"/>
                <a:gd name="T5" fmla="*/ 96 h 118"/>
                <a:gd name="T6" fmla="*/ 76 w 118"/>
                <a:gd name="T7" fmla="*/ 116 h 118"/>
                <a:gd name="T8" fmla="*/ 76 w 118"/>
                <a:gd name="T9" fmla="*/ 116 h 118"/>
                <a:gd name="T10" fmla="*/ 67 w 118"/>
                <a:gd name="T11" fmla="*/ 117 h 118"/>
                <a:gd name="T12" fmla="*/ 67 w 118"/>
                <a:gd name="T13" fmla="*/ 117 h 118"/>
                <a:gd name="T14" fmla="*/ 41 w 118"/>
                <a:gd name="T15" fmla="*/ 109 h 118"/>
                <a:gd name="T16" fmla="*/ 41 w 118"/>
                <a:gd name="T17" fmla="*/ 109 h 118"/>
                <a:gd name="T18" fmla="*/ 41 w 118"/>
                <a:gd name="T19" fmla="*/ 109 h 118"/>
                <a:gd name="T20" fmla="*/ 41 w 118"/>
                <a:gd name="T21" fmla="*/ 109 h 118"/>
                <a:gd name="T22" fmla="*/ 36 w 118"/>
                <a:gd name="T23" fmla="*/ 105 h 118"/>
                <a:gd name="T24" fmla="*/ 36 w 118"/>
                <a:gd name="T25" fmla="*/ 105 h 118"/>
                <a:gd name="T26" fmla="*/ 34 w 118"/>
                <a:gd name="T27" fmla="*/ 103 h 118"/>
                <a:gd name="T28" fmla="*/ 12 w 118"/>
                <a:gd name="T29" fmla="*/ 81 h 118"/>
                <a:gd name="T30" fmla="*/ 12 w 118"/>
                <a:gd name="T31" fmla="*/ 81 h 118"/>
                <a:gd name="T32" fmla="*/ 0 w 118"/>
                <a:gd name="T33" fmla="*/ 51 h 118"/>
                <a:gd name="T34" fmla="*/ 0 w 118"/>
                <a:gd name="T35" fmla="*/ 51 h 118"/>
                <a:gd name="T36" fmla="*/ 12 w 118"/>
                <a:gd name="T37" fmla="*/ 21 h 118"/>
                <a:gd name="T38" fmla="*/ 16 w 118"/>
                <a:gd name="T39" fmla="*/ 16 h 118"/>
                <a:gd name="T40" fmla="*/ 16 w 118"/>
                <a:gd name="T41" fmla="*/ 16 h 118"/>
                <a:gd name="T42" fmla="*/ 77 w 118"/>
                <a:gd name="T43" fmla="*/ 16 h 118"/>
                <a:gd name="T44" fmla="*/ 99 w 118"/>
                <a:gd name="T45" fmla="*/ 38 h 118"/>
                <a:gd name="T46" fmla="*/ 99 w 118"/>
                <a:gd name="T47" fmla="*/ 38 h 118"/>
                <a:gd name="T48" fmla="*/ 105 w 118"/>
                <a:gd name="T49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18">
                  <a:moveTo>
                    <a:pt x="105" y="96"/>
                  </a:moveTo>
                  <a:lnTo>
                    <a:pt x="105" y="96"/>
                  </a:lnTo>
                  <a:lnTo>
                    <a:pt x="105" y="96"/>
                  </a:lnTo>
                  <a:cubicBezTo>
                    <a:pt x="98" y="106"/>
                    <a:pt x="88" y="113"/>
                    <a:pt x="76" y="116"/>
                  </a:cubicBezTo>
                  <a:lnTo>
                    <a:pt x="76" y="116"/>
                  </a:lnTo>
                  <a:cubicBezTo>
                    <a:pt x="73" y="116"/>
                    <a:pt x="69" y="117"/>
                    <a:pt x="67" y="117"/>
                  </a:cubicBezTo>
                  <a:lnTo>
                    <a:pt x="67" y="117"/>
                  </a:lnTo>
                  <a:cubicBezTo>
                    <a:pt x="57" y="117"/>
                    <a:pt x="49" y="114"/>
                    <a:pt x="41" y="109"/>
                  </a:cubicBezTo>
                  <a:lnTo>
                    <a:pt x="41" y="109"/>
                  </a:lnTo>
                  <a:lnTo>
                    <a:pt x="41" y="109"/>
                  </a:lnTo>
                  <a:lnTo>
                    <a:pt x="41" y="109"/>
                  </a:lnTo>
                  <a:cubicBezTo>
                    <a:pt x="40" y="107"/>
                    <a:pt x="38" y="106"/>
                    <a:pt x="36" y="105"/>
                  </a:cubicBezTo>
                  <a:lnTo>
                    <a:pt x="36" y="105"/>
                  </a:lnTo>
                  <a:cubicBezTo>
                    <a:pt x="35" y="105"/>
                    <a:pt x="35" y="104"/>
                    <a:pt x="34" y="103"/>
                  </a:cubicBezTo>
                  <a:lnTo>
                    <a:pt x="12" y="81"/>
                  </a:lnTo>
                  <a:lnTo>
                    <a:pt x="12" y="81"/>
                  </a:lnTo>
                  <a:cubicBezTo>
                    <a:pt x="4" y="73"/>
                    <a:pt x="0" y="62"/>
                    <a:pt x="0" y="51"/>
                  </a:cubicBezTo>
                  <a:lnTo>
                    <a:pt x="0" y="51"/>
                  </a:lnTo>
                  <a:cubicBezTo>
                    <a:pt x="0" y="40"/>
                    <a:pt x="4" y="29"/>
                    <a:pt x="12" y="21"/>
                  </a:cubicBezTo>
                  <a:lnTo>
                    <a:pt x="16" y="16"/>
                  </a:lnTo>
                  <a:lnTo>
                    <a:pt x="16" y="16"/>
                  </a:lnTo>
                  <a:cubicBezTo>
                    <a:pt x="33" y="0"/>
                    <a:pt x="61" y="0"/>
                    <a:pt x="77" y="16"/>
                  </a:cubicBezTo>
                  <a:lnTo>
                    <a:pt x="99" y="38"/>
                  </a:lnTo>
                  <a:lnTo>
                    <a:pt x="99" y="38"/>
                  </a:lnTo>
                  <a:cubicBezTo>
                    <a:pt x="114" y="54"/>
                    <a:pt x="117" y="78"/>
                    <a:pt x="105" y="9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81">
              <a:extLst>
                <a:ext uri="{FF2B5EF4-FFF2-40B4-BE49-F238E27FC236}">
                  <a16:creationId xmlns:a16="http://schemas.microsoft.com/office/drawing/2014/main" id="{03D746EC-5C10-8D4D-ADC2-D8D9ABAB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313" y="10846059"/>
              <a:ext cx="133933" cy="128971"/>
            </a:xfrm>
            <a:custGeom>
              <a:avLst/>
              <a:gdLst>
                <a:gd name="T0" fmla="*/ 117 w 118"/>
                <a:gd name="T1" fmla="*/ 47 h 114"/>
                <a:gd name="T2" fmla="*/ 117 w 118"/>
                <a:gd name="T3" fmla="*/ 47 h 114"/>
                <a:gd name="T4" fmla="*/ 105 w 118"/>
                <a:gd name="T5" fmla="*/ 77 h 114"/>
                <a:gd name="T6" fmla="*/ 83 w 118"/>
                <a:gd name="T7" fmla="*/ 99 h 114"/>
                <a:gd name="T8" fmla="*/ 83 w 118"/>
                <a:gd name="T9" fmla="*/ 99 h 114"/>
                <a:gd name="T10" fmla="*/ 76 w 118"/>
                <a:gd name="T11" fmla="*/ 105 h 114"/>
                <a:gd name="T12" fmla="*/ 76 w 118"/>
                <a:gd name="T13" fmla="*/ 105 h 114"/>
                <a:gd name="T14" fmla="*/ 76 w 118"/>
                <a:gd name="T15" fmla="*/ 105 h 114"/>
                <a:gd name="T16" fmla="*/ 76 w 118"/>
                <a:gd name="T17" fmla="*/ 105 h 114"/>
                <a:gd name="T18" fmla="*/ 51 w 118"/>
                <a:gd name="T19" fmla="*/ 113 h 114"/>
                <a:gd name="T20" fmla="*/ 51 w 118"/>
                <a:gd name="T21" fmla="*/ 113 h 114"/>
                <a:gd name="T22" fmla="*/ 41 w 118"/>
                <a:gd name="T23" fmla="*/ 112 h 114"/>
                <a:gd name="T24" fmla="*/ 41 w 118"/>
                <a:gd name="T25" fmla="*/ 112 h 114"/>
                <a:gd name="T26" fmla="*/ 12 w 118"/>
                <a:gd name="T27" fmla="*/ 92 h 114"/>
                <a:gd name="T28" fmla="*/ 12 w 118"/>
                <a:gd name="T29" fmla="*/ 92 h 114"/>
                <a:gd name="T30" fmla="*/ 18 w 118"/>
                <a:gd name="T31" fmla="*/ 34 h 114"/>
                <a:gd name="T32" fmla="*/ 18 w 118"/>
                <a:gd name="T33" fmla="*/ 34 h 114"/>
                <a:gd name="T34" fmla="*/ 40 w 118"/>
                <a:gd name="T35" fmla="*/ 12 h 114"/>
                <a:gd name="T36" fmla="*/ 40 w 118"/>
                <a:gd name="T37" fmla="*/ 12 h 114"/>
                <a:gd name="T38" fmla="*/ 54 w 118"/>
                <a:gd name="T39" fmla="*/ 3 h 114"/>
                <a:gd name="T40" fmla="*/ 54 w 118"/>
                <a:gd name="T41" fmla="*/ 3 h 114"/>
                <a:gd name="T42" fmla="*/ 70 w 118"/>
                <a:gd name="T43" fmla="*/ 0 h 114"/>
                <a:gd name="T44" fmla="*/ 70 w 118"/>
                <a:gd name="T45" fmla="*/ 0 h 114"/>
                <a:gd name="T46" fmla="*/ 100 w 118"/>
                <a:gd name="T47" fmla="*/ 12 h 114"/>
                <a:gd name="T48" fmla="*/ 105 w 118"/>
                <a:gd name="T49" fmla="*/ 17 h 114"/>
                <a:gd name="T50" fmla="*/ 105 w 118"/>
                <a:gd name="T51" fmla="*/ 17 h 114"/>
                <a:gd name="T52" fmla="*/ 117 w 118"/>
                <a:gd name="T53" fmla="*/ 4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" h="114">
                  <a:moveTo>
                    <a:pt x="117" y="47"/>
                  </a:moveTo>
                  <a:lnTo>
                    <a:pt x="117" y="47"/>
                  </a:lnTo>
                  <a:cubicBezTo>
                    <a:pt x="117" y="58"/>
                    <a:pt x="113" y="69"/>
                    <a:pt x="105" y="77"/>
                  </a:cubicBezTo>
                  <a:lnTo>
                    <a:pt x="83" y="99"/>
                  </a:lnTo>
                  <a:lnTo>
                    <a:pt x="83" y="99"/>
                  </a:lnTo>
                  <a:cubicBezTo>
                    <a:pt x="81" y="101"/>
                    <a:pt x="78" y="103"/>
                    <a:pt x="76" y="105"/>
                  </a:cubicBezTo>
                  <a:lnTo>
                    <a:pt x="76" y="105"/>
                  </a:lnTo>
                  <a:lnTo>
                    <a:pt x="76" y="105"/>
                  </a:lnTo>
                  <a:lnTo>
                    <a:pt x="76" y="105"/>
                  </a:lnTo>
                  <a:cubicBezTo>
                    <a:pt x="68" y="110"/>
                    <a:pt x="59" y="113"/>
                    <a:pt x="51" y="113"/>
                  </a:cubicBezTo>
                  <a:lnTo>
                    <a:pt x="51" y="113"/>
                  </a:lnTo>
                  <a:cubicBezTo>
                    <a:pt x="48" y="113"/>
                    <a:pt x="44" y="112"/>
                    <a:pt x="41" y="112"/>
                  </a:cubicBezTo>
                  <a:lnTo>
                    <a:pt x="41" y="112"/>
                  </a:lnTo>
                  <a:cubicBezTo>
                    <a:pt x="29" y="109"/>
                    <a:pt x="19" y="102"/>
                    <a:pt x="12" y="92"/>
                  </a:cubicBezTo>
                  <a:lnTo>
                    <a:pt x="12" y="92"/>
                  </a:lnTo>
                  <a:cubicBezTo>
                    <a:pt x="0" y="74"/>
                    <a:pt x="3" y="50"/>
                    <a:pt x="18" y="34"/>
                  </a:cubicBezTo>
                  <a:lnTo>
                    <a:pt x="18" y="34"/>
                  </a:lnTo>
                  <a:lnTo>
                    <a:pt x="40" y="12"/>
                  </a:lnTo>
                  <a:lnTo>
                    <a:pt x="40" y="12"/>
                  </a:lnTo>
                  <a:cubicBezTo>
                    <a:pt x="44" y="9"/>
                    <a:pt x="49" y="5"/>
                    <a:pt x="54" y="3"/>
                  </a:cubicBezTo>
                  <a:lnTo>
                    <a:pt x="54" y="3"/>
                  </a:lnTo>
                  <a:cubicBezTo>
                    <a:pt x="59" y="1"/>
                    <a:pt x="64" y="0"/>
                    <a:pt x="70" y="0"/>
                  </a:cubicBezTo>
                  <a:lnTo>
                    <a:pt x="70" y="0"/>
                  </a:lnTo>
                  <a:cubicBezTo>
                    <a:pt x="81" y="0"/>
                    <a:pt x="92" y="5"/>
                    <a:pt x="100" y="12"/>
                  </a:cubicBezTo>
                  <a:lnTo>
                    <a:pt x="105" y="17"/>
                  </a:lnTo>
                  <a:lnTo>
                    <a:pt x="105" y="17"/>
                  </a:lnTo>
                  <a:cubicBezTo>
                    <a:pt x="113" y="25"/>
                    <a:pt x="117" y="36"/>
                    <a:pt x="117" y="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30C512-3425-1946-8E02-E5D160D4DC10}"/>
              </a:ext>
            </a:extLst>
          </p:cNvPr>
          <p:cNvGrpSpPr/>
          <p:nvPr/>
        </p:nvGrpSpPr>
        <p:grpSpPr>
          <a:xfrm>
            <a:off x="5776220" y="4590037"/>
            <a:ext cx="1527814" cy="1522852"/>
            <a:chOff x="16266302" y="6644571"/>
            <a:chExt cx="1527814" cy="1522852"/>
          </a:xfrm>
        </p:grpSpPr>
        <p:sp>
          <p:nvSpPr>
            <p:cNvPr id="67" name="Freeform 270">
              <a:extLst>
                <a:ext uri="{FF2B5EF4-FFF2-40B4-BE49-F238E27FC236}">
                  <a16:creationId xmlns:a16="http://schemas.microsoft.com/office/drawing/2014/main" id="{F2664D31-4677-6F45-898A-CA41EE97A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6302" y="6644571"/>
              <a:ext cx="1527814" cy="1522852"/>
            </a:xfrm>
            <a:custGeom>
              <a:avLst/>
              <a:gdLst>
                <a:gd name="T0" fmla="*/ 678 w 1356"/>
                <a:gd name="T1" fmla="*/ 1354 h 1355"/>
                <a:gd name="T2" fmla="*/ 678 w 1356"/>
                <a:gd name="T3" fmla="*/ 1354 h 1355"/>
                <a:gd name="T4" fmla="*/ 0 w 1356"/>
                <a:gd name="T5" fmla="*/ 676 h 1355"/>
                <a:gd name="T6" fmla="*/ 0 w 1356"/>
                <a:gd name="T7" fmla="*/ 676 h 1355"/>
                <a:gd name="T8" fmla="*/ 678 w 1356"/>
                <a:gd name="T9" fmla="*/ 0 h 1355"/>
                <a:gd name="T10" fmla="*/ 678 w 1356"/>
                <a:gd name="T11" fmla="*/ 0 h 1355"/>
                <a:gd name="T12" fmla="*/ 1355 w 1356"/>
                <a:gd name="T13" fmla="*/ 676 h 1355"/>
                <a:gd name="T14" fmla="*/ 1355 w 1356"/>
                <a:gd name="T15" fmla="*/ 676 h 1355"/>
                <a:gd name="T16" fmla="*/ 678 w 1356"/>
                <a:gd name="T17" fmla="*/ 1354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6" h="1355">
                  <a:moveTo>
                    <a:pt x="678" y="1354"/>
                  </a:moveTo>
                  <a:lnTo>
                    <a:pt x="678" y="1354"/>
                  </a:lnTo>
                  <a:cubicBezTo>
                    <a:pt x="304" y="1354"/>
                    <a:pt x="0" y="1050"/>
                    <a:pt x="0" y="676"/>
                  </a:cubicBezTo>
                  <a:lnTo>
                    <a:pt x="0" y="676"/>
                  </a:lnTo>
                  <a:cubicBezTo>
                    <a:pt x="0" y="304"/>
                    <a:pt x="304" y="0"/>
                    <a:pt x="678" y="0"/>
                  </a:cubicBezTo>
                  <a:lnTo>
                    <a:pt x="678" y="0"/>
                  </a:lnTo>
                  <a:cubicBezTo>
                    <a:pt x="1051" y="0"/>
                    <a:pt x="1355" y="304"/>
                    <a:pt x="1355" y="676"/>
                  </a:cubicBezTo>
                  <a:lnTo>
                    <a:pt x="1355" y="676"/>
                  </a:lnTo>
                  <a:cubicBezTo>
                    <a:pt x="1355" y="1050"/>
                    <a:pt x="1051" y="1354"/>
                    <a:pt x="678" y="13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282">
              <a:extLst>
                <a:ext uri="{FF2B5EF4-FFF2-40B4-BE49-F238E27FC236}">
                  <a16:creationId xmlns:a16="http://schemas.microsoft.com/office/drawing/2014/main" id="{54FF28C6-934C-2048-84C2-86ACF74E0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8178" y="7110852"/>
              <a:ext cx="744065" cy="590290"/>
            </a:xfrm>
            <a:custGeom>
              <a:avLst/>
              <a:gdLst>
                <a:gd name="T0" fmla="*/ 43 w 661"/>
                <a:gd name="T1" fmla="*/ 480 h 524"/>
                <a:gd name="T2" fmla="*/ 43 w 661"/>
                <a:gd name="T3" fmla="*/ 349 h 524"/>
                <a:gd name="T4" fmla="*/ 43 w 661"/>
                <a:gd name="T5" fmla="*/ 349 h 524"/>
                <a:gd name="T6" fmla="*/ 83 w 661"/>
                <a:gd name="T7" fmla="*/ 359 h 524"/>
                <a:gd name="T8" fmla="*/ 577 w 661"/>
                <a:gd name="T9" fmla="*/ 359 h 524"/>
                <a:gd name="T10" fmla="*/ 577 w 661"/>
                <a:gd name="T11" fmla="*/ 359 h 524"/>
                <a:gd name="T12" fmla="*/ 617 w 661"/>
                <a:gd name="T13" fmla="*/ 349 h 524"/>
                <a:gd name="T14" fmla="*/ 617 w 661"/>
                <a:gd name="T15" fmla="*/ 480 h 524"/>
                <a:gd name="T16" fmla="*/ 43 w 661"/>
                <a:gd name="T17" fmla="*/ 480 h 524"/>
                <a:gd name="T18" fmla="*/ 43 w 661"/>
                <a:gd name="T19" fmla="*/ 138 h 524"/>
                <a:gd name="T20" fmla="*/ 155 w 661"/>
                <a:gd name="T21" fmla="*/ 138 h 524"/>
                <a:gd name="T22" fmla="*/ 155 w 661"/>
                <a:gd name="T23" fmla="*/ 138 h 524"/>
                <a:gd name="T24" fmla="*/ 505 w 661"/>
                <a:gd name="T25" fmla="*/ 138 h 524"/>
                <a:gd name="T26" fmla="*/ 505 w 661"/>
                <a:gd name="T27" fmla="*/ 138 h 524"/>
                <a:gd name="T28" fmla="*/ 617 w 661"/>
                <a:gd name="T29" fmla="*/ 138 h 524"/>
                <a:gd name="T30" fmla="*/ 617 w 661"/>
                <a:gd name="T31" fmla="*/ 178 h 524"/>
                <a:gd name="T32" fmla="*/ 617 w 661"/>
                <a:gd name="T33" fmla="*/ 276 h 524"/>
                <a:gd name="T34" fmla="*/ 617 w 661"/>
                <a:gd name="T35" fmla="*/ 276 h 524"/>
                <a:gd name="T36" fmla="*/ 577 w 661"/>
                <a:gd name="T37" fmla="*/ 316 h 524"/>
                <a:gd name="T38" fmla="*/ 83 w 661"/>
                <a:gd name="T39" fmla="*/ 316 h 524"/>
                <a:gd name="T40" fmla="*/ 83 w 661"/>
                <a:gd name="T41" fmla="*/ 316 h 524"/>
                <a:gd name="T42" fmla="*/ 43 w 661"/>
                <a:gd name="T43" fmla="*/ 276 h 524"/>
                <a:gd name="T44" fmla="*/ 43 w 661"/>
                <a:gd name="T45" fmla="*/ 178 h 524"/>
                <a:gd name="T46" fmla="*/ 43 w 661"/>
                <a:gd name="T47" fmla="*/ 138 h 524"/>
                <a:gd name="T48" fmla="*/ 254 w 661"/>
                <a:gd name="T49" fmla="*/ 66 h 524"/>
                <a:gd name="T50" fmla="*/ 254 w 661"/>
                <a:gd name="T51" fmla="*/ 66 h 524"/>
                <a:gd name="T52" fmla="*/ 330 w 661"/>
                <a:gd name="T53" fmla="*/ 43 h 524"/>
                <a:gd name="T54" fmla="*/ 330 w 661"/>
                <a:gd name="T55" fmla="*/ 43 h 524"/>
                <a:gd name="T56" fmla="*/ 406 w 661"/>
                <a:gd name="T57" fmla="*/ 66 h 524"/>
                <a:gd name="T58" fmla="*/ 406 w 661"/>
                <a:gd name="T59" fmla="*/ 66 h 524"/>
                <a:gd name="T60" fmla="*/ 436 w 661"/>
                <a:gd name="T61" fmla="*/ 95 h 524"/>
                <a:gd name="T62" fmla="*/ 330 w 661"/>
                <a:gd name="T63" fmla="*/ 95 h 524"/>
                <a:gd name="T64" fmla="*/ 224 w 661"/>
                <a:gd name="T65" fmla="*/ 95 h 524"/>
                <a:gd name="T66" fmla="*/ 224 w 661"/>
                <a:gd name="T67" fmla="*/ 95 h 524"/>
                <a:gd name="T68" fmla="*/ 254 w 661"/>
                <a:gd name="T69" fmla="*/ 66 h 524"/>
                <a:gd name="T70" fmla="*/ 627 w 661"/>
                <a:gd name="T71" fmla="*/ 95 h 524"/>
                <a:gd name="T72" fmla="*/ 487 w 661"/>
                <a:gd name="T73" fmla="*/ 95 h 524"/>
                <a:gd name="T74" fmla="*/ 487 w 661"/>
                <a:gd name="T75" fmla="*/ 95 h 524"/>
                <a:gd name="T76" fmla="*/ 430 w 661"/>
                <a:gd name="T77" fmla="*/ 31 h 524"/>
                <a:gd name="T78" fmla="*/ 430 w 661"/>
                <a:gd name="T79" fmla="*/ 31 h 524"/>
                <a:gd name="T80" fmla="*/ 330 w 661"/>
                <a:gd name="T81" fmla="*/ 0 h 524"/>
                <a:gd name="T82" fmla="*/ 330 w 661"/>
                <a:gd name="T83" fmla="*/ 0 h 524"/>
                <a:gd name="T84" fmla="*/ 230 w 661"/>
                <a:gd name="T85" fmla="*/ 31 h 524"/>
                <a:gd name="T86" fmla="*/ 230 w 661"/>
                <a:gd name="T87" fmla="*/ 31 h 524"/>
                <a:gd name="T88" fmla="*/ 173 w 661"/>
                <a:gd name="T89" fmla="*/ 95 h 524"/>
                <a:gd name="T90" fmla="*/ 35 w 661"/>
                <a:gd name="T91" fmla="*/ 95 h 524"/>
                <a:gd name="T92" fmla="*/ 35 w 661"/>
                <a:gd name="T93" fmla="*/ 95 h 524"/>
                <a:gd name="T94" fmla="*/ 0 w 661"/>
                <a:gd name="T95" fmla="*/ 130 h 524"/>
                <a:gd name="T96" fmla="*/ 0 w 661"/>
                <a:gd name="T97" fmla="*/ 178 h 524"/>
                <a:gd name="T98" fmla="*/ 0 w 661"/>
                <a:gd name="T99" fmla="*/ 276 h 524"/>
                <a:gd name="T100" fmla="*/ 0 w 661"/>
                <a:gd name="T101" fmla="*/ 490 h 524"/>
                <a:gd name="T102" fmla="*/ 0 w 661"/>
                <a:gd name="T103" fmla="*/ 490 h 524"/>
                <a:gd name="T104" fmla="*/ 33 w 661"/>
                <a:gd name="T105" fmla="*/ 523 h 524"/>
                <a:gd name="T106" fmla="*/ 627 w 661"/>
                <a:gd name="T107" fmla="*/ 523 h 524"/>
                <a:gd name="T108" fmla="*/ 627 w 661"/>
                <a:gd name="T109" fmla="*/ 523 h 524"/>
                <a:gd name="T110" fmla="*/ 660 w 661"/>
                <a:gd name="T111" fmla="*/ 490 h 524"/>
                <a:gd name="T112" fmla="*/ 660 w 661"/>
                <a:gd name="T113" fmla="*/ 276 h 524"/>
                <a:gd name="T114" fmla="*/ 660 w 661"/>
                <a:gd name="T115" fmla="*/ 178 h 524"/>
                <a:gd name="T116" fmla="*/ 660 w 661"/>
                <a:gd name="T117" fmla="*/ 127 h 524"/>
                <a:gd name="T118" fmla="*/ 660 w 661"/>
                <a:gd name="T119" fmla="*/ 127 h 524"/>
                <a:gd name="T120" fmla="*/ 627 w 661"/>
                <a:gd name="T121" fmla="*/ 9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1" h="524">
                  <a:moveTo>
                    <a:pt x="43" y="480"/>
                  </a:moveTo>
                  <a:lnTo>
                    <a:pt x="43" y="349"/>
                  </a:lnTo>
                  <a:lnTo>
                    <a:pt x="43" y="349"/>
                  </a:lnTo>
                  <a:cubicBezTo>
                    <a:pt x="55" y="355"/>
                    <a:pt x="68" y="359"/>
                    <a:pt x="83" y="359"/>
                  </a:cubicBezTo>
                  <a:lnTo>
                    <a:pt x="577" y="359"/>
                  </a:lnTo>
                  <a:lnTo>
                    <a:pt x="577" y="359"/>
                  </a:lnTo>
                  <a:cubicBezTo>
                    <a:pt x="592" y="359"/>
                    <a:pt x="605" y="355"/>
                    <a:pt x="617" y="349"/>
                  </a:cubicBezTo>
                  <a:lnTo>
                    <a:pt x="617" y="480"/>
                  </a:lnTo>
                  <a:lnTo>
                    <a:pt x="43" y="480"/>
                  </a:lnTo>
                  <a:close/>
                  <a:moveTo>
                    <a:pt x="43" y="138"/>
                  </a:moveTo>
                  <a:lnTo>
                    <a:pt x="155" y="138"/>
                  </a:lnTo>
                  <a:lnTo>
                    <a:pt x="155" y="138"/>
                  </a:lnTo>
                  <a:lnTo>
                    <a:pt x="505" y="138"/>
                  </a:lnTo>
                  <a:lnTo>
                    <a:pt x="505" y="138"/>
                  </a:lnTo>
                  <a:lnTo>
                    <a:pt x="617" y="138"/>
                  </a:lnTo>
                  <a:lnTo>
                    <a:pt x="617" y="178"/>
                  </a:lnTo>
                  <a:lnTo>
                    <a:pt x="617" y="276"/>
                  </a:lnTo>
                  <a:lnTo>
                    <a:pt x="617" y="276"/>
                  </a:lnTo>
                  <a:cubicBezTo>
                    <a:pt x="617" y="298"/>
                    <a:pt x="599" y="316"/>
                    <a:pt x="577" y="316"/>
                  </a:cubicBezTo>
                  <a:lnTo>
                    <a:pt x="83" y="316"/>
                  </a:lnTo>
                  <a:lnTo>
                    <a:pt x="83" y="316"/>
                  </a:lnTo>
                  <a:cubicBezTo>
                    <a:pt x="61" y="316"/>
                    <a:pt x="43" y="298"/>
                    <a:pt x="43" y="276"/>
                  </a:cubicBezTo>
                  <a:lnTo>
                    <a:pt x="43" y="178"/>
                  </a:lnTo>
                  <a:lnTo>
                    <a:pt x="43" y="138"/>
                  </a:lnTo>
                  <a:close/>
                  <a:moveTo>
                    <a:pt x="254" y="66"/>
                  </a:moveTo>
                  <a:lnTo>
                    <a:pt x="254" y="66"/>
                  </a:lnTo>
                  <a:cubicBezTo>
                    <a:pt x="277" y="51"/>
                    <a:pt x="302" y="43"/>
                    <a:pt x="330" y="43"/>
                  </a:cubicBezTo>
                  <a:lnTo>
                    <a:pt x="330" y="43"/>
                  </a:lnTo>
                  <a:cubicBezTo>
                    <a:pt x="357" y="43"/>
                    <a:pt x="384" y="51"/>
                    <a:pt x="406" y="66"/>
                  </a:cubicBezTo>
                  <a:lnTo>
                    <a:pt x="406" y="66"/>
                  </a:lnTo>
                  <a:cubicBezTo>
                    <a:pt x="417" y="74"/>
                    <a:pt x="428" y="84"/>
                    <a:pt x="436" y="95"/>
                  </a:cubicBezTo>
                  <a:lnTo>
                    <a:pt x="330" y="95"/>
                  </a:lnTo>
                  <a:lnTo>
                    <a:pt x="224" y="95"/>
                  </a:lnTo>
                  <a:lnTo>
                    <a:pt x="224" y="95"/>
                  </a:lnTo>
                  <a:cubicBezTo>
                    <a:pt x="232" y="84"/>
                    <a:pt x="242" y="74"/>
                    <a:pt x="254" y="66"/>
                  </a:cubicBezTo>
                  <a:close/>
                  <a:moveTo>
                    <a:pt x="627" y="95"/>
                  </a:moveTo>
                  <a:lnTo>
                    <a:pt x="487" y="95"/>
                  </a:lnTo>
                  <a:lnTo>
                    <a:pt x="487" y="95"/>
                  </a:lnTo>
                  <a:cubicBezTo>
                    <a:pt x="473" y="69"/>
                    <a:pt x="454" y="47"/>
                    <a:pt x="430" y="31"/>
                  </a:cubicBezTo>
                  <a:lnTo>
                    <a:pt x="430" y="31"/>
                  </a:lnTo>
                  <a:cubicBezTo>
                    <a:pt x="400" y="11"/>
                    <a:pt x="366" y="0"/>
                    <a:pt x="330" y="0"/>
                  </a:cubicBezTo>
                  <a:lnTo>
                    <a:pt x="330" y="0"/>
                  </a:lnTo>
                  <a:cubicBezTo>
                    <a:pt x="294" y="0"/>
                    <a:pt x="260" y="11"/>
                    <a:pt x="230" y="31"/>
                  </a:cubicBezTo>
                  <a:lnTo>
                    <a:pt x="230" y="31"/>
                  </a:lnTo>
                  <a:cubicBezTo>
                    <a:pt x="206" y="47"/>
                    <a:pt x="186" y="69"/>
                    <a:pt x="173" y="95"/>
                  </a:cubicBezTo>
                  <a:lnTo>
                    <a:pt x="35" y="95"/>
                  </a:lnTo>
                  <a:lnTo>
                    <a:pt x="35" y="95"/>
                  </a:lnTo>
                  <a:cubicBezTo>
                    <a:pt x="15" y="95"/>
                    <a:pt x="0" y="111"/>
                    <a:pt x="0" y="130"/>
                  </a:cubicBezTo>
                  <a:lnTo>
                    <a:pt x="0" y="178"/>
                  </a:lnTo>
                  <a:lnTo>
                    <a:pt x="0" y="276"/>
                  </a:lnTo>
                  <a:lnTo>
                    <a:pt x="0" y="490"/>
                  </a:lnTo>
                  <a:lnTo>
                    <a:pt x="0" y="490"/>
                  </a:lnTo>
                  <a:cubicBezTo>
                    <a:pt x="0" y="508"/>
                    <a:pt x="15" y="523"/>
                    <a:pt x="33" y="523"/>
                  </a:cubicBezTo>
                  <a:lnTo>
                    <a:pt x="627" y="523"/>
                  </a:lnTo>
                  <a:lnTo>
                    <a:pt x="627" y="523"/>
                  </a:lnTo>
                  <a:cubicBezTo>
                    <a:pt x="645" y="523"/>
                    <a:pt x="660" y="508"/>
                    <a:pt x="660" y="490"/>
                  </a:cubicBezTo>
                  <a:lnTo>
                    <a:pt x="660" y="276"/>
                  </a:lnTo>
                  <a:lnTo>
                    <a:pt x="660" y="178"/>
                  </a:lnTo>
                  <a:lnTo>
                    <a:pt x="660" y="127"/>
                  </a:lnTo>
                  <a:lnTo>
                    <a:pt x="660" y="127"/>
                  </a:lnTo>
                  <a:cubicBezTo>
                    <a:pt x="660" y="109"/>
                    <a:pt x="645" y="95"/>
                    <a:pt x="627" y="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654D7B-9B21-0A4C-82E7-9D0D9D36FFCA}"/>
              </a:ext>
            </a:extLst>
          </p:cNvPr>
          <p:cNvGrpSpPr/>
          <p:nvPr/>
        </p:nvGrpSpPr>
        <p:grpSpPr>
          <a:xfrm>
            <a:off x="17196740" y="10538260"/>
            <a:ext cx="1527814" cy="1527814"/>
            <a:chOff x="17625462" y="10439303"/>
            <a:chExt cx="1527814" cy="1527814"/>
          </a:xfrm>
        </p:grpSpPr>
        <p:sp>
          <p:nvSpPr>
            <p:cNvPr id="66" name="Freeform 266">
              <a:extLst>
                <a:ext uri="{FF2B5EF4-FFF2-40B4-BE49-F238E27FC236}">
                  <a16:creationId xmlns:a16="http://schemas.microsoft.com/office/drawing/2014/main" id="{A276CBDA-93AD-0146-A089-DF562056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5462" y="10439303"/>
              <a:ext cx="1527814" cy="1527814"/>
            </a:xfrm>
            <a:custGeom>
              <a:avLst/>
              <a:gdLst>
                <a:gd name="T0" fmla="*/ 677 w 1356"/>
                <a:gd name="T1" fmla="*/ 1355 h 1356"/>
                <a:gd name="T2" fmla="*/ 677 w 1356"/>
                <a:gd name="T3" fmla="*/ 1355 h 1356"/>
                <a:gd name="T4" fmla="*/ 0 w 1356"/>
                <a:gd name="T5" fmla="*/ 678 h 1356"/>
                <a:gd name="T6" fmla="*/ 0 w 1356"/>
                <a:gd name="T7" fmla="*/ 678 h 1356"/>
                <a:gd name="T8" fmla="*/ 677 w 1356"/>
                <a:gd name="T9" fmla="*/ 0 h 1356"/>
                <a:gd name="T10" fmla="*/ 677 w 1356"/>
                <a:gd name="T11" fmla="*/ 0 h 1356"/>
                <a:gd name="T12" fmla="*/ 1355 w 1356"/>
                <a:gd name="T13" fmla="*/ 678 h 1356"/>
                <a:gd name="T14" fmla="*/ 1355 w 1356"/>
                <a:gd name="T15" fmla="*/ 678 h 1356"/>
                <a:gd name="T16" fmla="*/ 677 w 1356"/>
                <a:gd name="T17" fmla="*/ 1355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6" h="1356">
                  <a:moveTo>
                    <a:pt x="677" y="1355"/>
                  </a:moveTo>
                  <a:lnTo>
                    <a:pt x="677" y="1355"/>
                  </a:lnTo>
                  <a:cubicBezTo>
                    <a:pt x="304" y="1355"/>
                    <a:pt x="0" y="1051"/>
                    <a:pt x="0" y="678"/>
                  </a:cubicBezTo>
                  <a:lnTo>
                    <a:pt x="0" y="678"/>
                  </a:lnTo>
                  <a:cubicBezTo>
                    <a:pt x="0" y="304"/>
                    <a:pt x="304" y="0"/>
                    <a:pt x="677" y="0"/>
                  </a:cubicBezTo>
                  <a:lnTo>
                    <a:pt x="677" y="0"/>
                  </a:lnTo>
                  <a:cubicBezTo>
                    <a:pt x="1051" y="0"/>
                    <a:pt x="1355" y="304"/>
                    <a:pt x="1355" y="678"/>
                  </a:cubicBezTo>
                  <a:lnTo>
                    <a:pt x="1355" y="678"/>
                  </a:lnTo>
                  <a:cubicBezTo>
                    <a:pt x="1355" y="1051"/>
                    <a:pt x="1051" y="1355"/>
                    <a:pt x="677" y="13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83">
              <a:extLst>
                <a:ext uri="{FF2B5EF4-FFF2-40B4-BE49-F238E27FC236}">
                  <a16:creationId xmlns:a16="http://schemas.microsoft.com/office/drawing/2014/main" id="{D45E7D13-D41F-3044-B444-EAE153F46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7338" y="10885742"/>
              <a:ext cx="744065" cy="634936"/>
            </a:xfrm>
            <a:custGeom>
              <a:avLst/>
              <a:gdLst>
                <a:gd name="T0" fmla="*/ 43 w 661"/>
                <a:gd name="T1" fmla="*/ 345 h 565"/>
                <a:gd name="T2" fmla="*/ 117 w 661"/>
                <a:gd name="T3" fmla="*/ 382 h 565"/>
                <a:gd name="T4" fmla="*/ 138 w 661"/>
                <a:gd name="T5" fmla="*/ 403 h 565"/>
                <a:gd name="T6" fmla="*/ 160 w 661"/>
                <a:gd name="T7" fmla="*/ 382 h 565"/>
                <a:gd name="T8" fmla="*/ 501 w 661"/>
                <a:gd name="T9" fmla="*/ 345 h 565"/>
                <a:gd name="T10" fmla="*/ 501 w 661"/>
                <a:gd name="T11" fmla="*/ 382 h 565"/>
                <a:gd name="T12" fmla="*/ 522 w 661"/>
                <a:gd name="T13" fmla="*/ 403 h 565"/>
                <a:gd name="T14" fmla="*/ 543 w 661"/>
                <a:gd name="T15" fmla="*/ 345 h 565"/>
                <a:gd name="T16" fmla="*/ 617 w 661"/>
                <a:gd name="T17" fmla="*/ 521 h 565"/>
                <a:gd name="T18" fmla="*/ 330 w 661"/>
                <a:gd name="T19" fmla="*/ 125 h 565"/>
                <a:gd name="T20" fmla="*/ 617 w 661"/>
                <a:gd name="T21" fmla="*/ 302 h 565"/>
                <a:gd name="T22" fmla="*/ 543 w 661"/>
                <a:gd name="T23" fmla="*/ 288 h 565"/>
                <a:gd name="T24" fmla="*/ 522 w 661"/>
                <a:gd name="T25" fmla="*/ 266 h 565"/>
                <a:gd name="T26" fmla="*/ 501 w 661"/>
                <a:gd name="T27" fmla="*/ 288 h 565"/>
                <a:gd name="T28" fmla="*/ 160 w 661"/>
                <a:gd name="T29" fmla="*/ 302 h 565"/>
                <a:gd name="T30" fmla="*/ 160 w 661"/>
                <a:gd name="T31" fmla="*/ 288 h 565"/>
                <a:gd name="T32" fmla="*/ 138 w 661"/>
                <a:gd name="T33" fmla="*/ 266 h 565"/>
                <a:gd name="T34" fmla="*/ 117 w 661"/>
                <a:gd name="T35" fmla="*/ 302 h 565"/>
                <a:gd name="T36" fmla="*/ 43 w 661"/>
                <a:gd name="T37" fmla="*/ 125 h 565"/>
                <a:gd name="T38" fmla="*/ 219 w 661"/>
                <a:gd name="T39" fmla="*/ 76 h 565"/>
                <a:gd name="T40" fmla="*/ 441 w 661"/>
                <a:gd name="T41" fmla="*/ 43 h 565"/>
                <a:gd name="T42" fmla="*/ 441 w 661"/>
                <a:gd name="T43" fmla="*/ 76 h 565"/>
                <a:gd name="T44" fmla="*/ 330 w 661"/>
                <a:gd name="T45" fmla="*/ 82 h 565"/>
                <a:gd name="T46" fmla="*/ 218 w 661"/>
                <a:gd name="T47" fmla="*/ 82 h 565"/>
                <a:gd name="T48" fmla="*/ 628 w 661"/>
                <a:gd name="T49" fmla="*/ 82 h 565"/>
                <a:gd name="T50" fmla="*/ 483 w 661"/>
                <a:gd name="T51" fmla="*/ 82 h 565"/>
                <a:gd name="T52" fmla="*/ 484 w 661"/>
                <a:gd name="T53" fmla="*/ 23 h 565"/>
                <a:gd name="T54" fmla="*/ 458 w 661"/>
                <a:gd name="T55" fmla="*/ 0 h 565"/>
                <a:gd name="T56" fmla="*/ 202 w 661"/>
                <a:gd name="T57" fmla="*/ 0 h 565"/>
                <a:gd name="T58" fmla="*/ 176 w 661"/>
                <a:gd name="T59" fmla="*/ 76 h 565"/>
                <a:gd name="T60" fmla="*/ 177 w 661"/>
                <a:gd name="T61" fmla="*/ 82 h 565"/>
                <a:gd name="T62" fmla="*/ 35 w 661"/>
                <a:gd name="T63" fmla="*/ 82 h 565"/>
                <a:gd name="T64" fmla="*/ 0 w 661"/>
                <a:gd name="T65" fmla="*/ 531 h 565"/>
                <a:gd name="T66" fmla="*/ 33 w 661"/>
                <a:gd name="T67" fmla="*/ 564 h 565"/>
                <a:gd name="T68" fmla="*/ 628 w 661"/>
                <a:gd name="T69" fmla="*/ 564 h 565"/>
                <a:gd name="T70" fmla="*/ 660 w 661"/>
                <a:gd name="T71" fmla="*/ 116 h 565"/>
                <a:gd name="T72" fmla="*/ 628 w 661"/>
                <a:gd name="T73" fmla="*/ 8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1" h="565">
                  <a:moveTo>
                    <a:pt x="43" y="521"/>
                  </a:moveTo>
                  <a:lnTo>
                    <a:pt x="43" y="345"/>
                  </a:lnTo>
                  <a:lnTo>
                    <a:pt x="117" y="345"/>
                  </a:lnTo>
                  <a:lnTo>
                    <a:pt x="117" y="382"/>
                  </a:lnTo>
                  <a:lnTo>
                    <a:pt x="117" y="382"/>
                  </a:lnTo>
                  <a:cubicBezTo>
                    <a:pt x="117" y="394"/>
                    <a:pt x="127" y="403"/>
                    <a:pt x="138" y="403"/>
                  </a:cubicBezTo>
                  <a:lnTo>
                    <a:pt x="138" y="403"/>
                  </a:lnTo>
                  <a:cubicBezTo>
                    <a:pt x="150" y="403"/>
                    <a:pt x="160" y="394"/>
                    <a:pt x="160" y="382"/>
                  </a:cubicBezTo>
                  <a:lnTo>
                    <a:pt x="160" y="345"/>
                  </a:lnTo>
                  <a:lnTo>
                    <a:pt x="501" y="345"/>
                  </a:lnTo>
                  <a:lnTo>
                    <a:pt x="501" y="382"/>
                  </a:lnTo>
                  <a:lnTo>
                    <a:pt x="501" y="382"/>
                  </a:lnTo>
                  <a:cubicBezTo>
                    <a:pt x="501" y="394"/>
                    <a:pt x="510" y="403"/>
                    <a:pt x="522" y="403"/>
                  </a:cubicBezTo>
                  <a:lnTo>
                    <a:pt x="522" y="403"/>
                  </a:lnTo>
                  <a:cubicBezTo>
                    <a:pt x="534" y="403"/>
                    <a:pt x="543" y="394"/>
                    <a:pt x="543" y="382"/>
                  </a:cubicBezTo>
                  <a:lnTo>
                    <a:pt x="543" y="345"/>
                  </a:lnTo>
                  <a:lnTo>
                    <a:pt x="617" y="345"/>
                  </a:lnTo>
                  <a:lnTo>
                    <a:pt x="617" y="521"/>
                  </a:lnTo>
                  <a:lnTo>
                    <a:pt x="43" y="521"/>
                  </a:lnTo>
                  <a:close/>
                  <a:moveTo>
                    <a:pt x="330" y="125"/>
                  </a:moveTo>
                  <a:lnTo>
                    <a:pt x="617" y="125"/>
                  </a:lnTo>
                  <a:lnTo>
                    <a:pt x="617" y="302"/>
                  </a:lnTo>
                  <a:lnTo>
                    <a:pt x="543" y="302"/>
                  </a:lnTo>
                  <a:lnTo>
                    <a:pt x="543" y="288"/>
                  </a:lnTo>
                  <a:lnTo>
                    <a:pt x="543" y="288"/>
                  </a:lnTo>
                  <a:cubicBezTo>
                    <a:pt x="543" y="275"/>
                    <a:pt x="534" y="266"/>
                    <a:pt x="522" y="266"/>
                  </a:cubicBezTo>
                  <a:lnTo>
                    <a:pt x="522" y="266"/>
                  </a:lnTo>
                  <a:cubicBezTo>
                    <a:pt x="510" y="266"/>
                    <a:pt x="501" y="275"/>
                    <a:pt x="501" y="288"/>
                  </a:cubicBezTo>
                  <a:lnTo>
                    <a:pt x="501" y="302"/>
                  </a:lnTo>
                  <a:lnTo>
                    <a:pt x="160" y="302"/>
                  </a:lnTo>
                  <a:lnTo>
                    <a:pt x="160" y="288"/>
                  </a:lnTo>
                  <a:lnTo>
                    <a:pt x="160" y="288"/>
                  </a:lnTo>
                  <a:cubicBezTo>
                    <a:pt x="160" y="275"/>
                    <a:pt x="150" y="266"/>
                    <a:pt x="138" y="266"/>
                  </a:cubicBezTo>
                  <a:lnTo>
                    <a:pt x="138" y="266"/>
                  </a:lnTo>
                  <a:cubicBezTo>
                    <a:pt x="127" y="266"/>
                    <a:pt x="117" y="275"/>
                    <a:pt x="117" y="288"/>
                  </a:cubicBezTo>
                  <a:lnTo>
                    <a:pt x="117" y="302"/>
                  </a:lnTo>
                  <a:lnTo>
                    <a:pt x="43" y="302"/>
                  </a:lnTo>
                  <a:lnTo>
                    <a:pt x="43" y="125"/>
                  </a:lnTo>
                  <a:lnTo>
                    <a:pt x="330" y="125"/>
                  </a:lnTo>
                  <a:close/>
                  <a:moveTo>
                    <a:pt x="219" y="76"/>
                  </a:moveTo>
                  <a:lnTo>
                    <a:pt x="219" y="43"/>
                  </a:lnTo>
                  <a:lnTo>
                    <a:pt x="441" y="43"/>
                  </a:lnTo>
                  <a:lnTo>
                    <a:pt x="441" y="76"/>
                  </a:lnTo>
                  <a:lnTo>
                    <a:pt x="441" y="76"/>
                  </a:lnTo>
                  <a:cubicBezTo>
                    <a:pt x="441" y="78"/>
                    <a:pt x="442" y="80"/>
                    <a:pt x="442" y="82"/>
                  </a:cubicBezTo>
                  <a:lnTo>
                    <a:pt x="330" y="82"/>
                  </a:lnTo>
                  <a:lnTo>
                    <a:pt x="218" y="82"/>
                  </a:lnTo>
                  <a:lnTo>
                    <a:pt x="218" y="82"/>
                  </a:lnTo>
                  <a:cubicBezTo>
                    <a:pt x="219" y="80"/>
                    <a:pt x="219" y="79"/>
                    <a:pt x="219" y="76"/>
                  </a:cubicBezTo>
                  <a:close/>
                  <a:moveTo>
                    <a:pt x="628" y="82"/>
                  </a:moveTo>
                  <a:lnTo>
                    <a:pt x="483" y="82"/>
                  </a:lnTo>
                  <a:lnTo>
                    <a:pt x="483" y="82"/>
                  </a:lnTo>
                  <a:cubicBezTo>
                    <a:pt x="484" y="80"/>
                    <a:pt x="484" y="78"/>
                    <a:pt x="484" y="76"/>
                  </a:cubicBezTo>
                  <a:lnTo>
                    <a:pt x="484" y="23"/>
                  </a:lnTo>
                  <a:lnTo>
                    <a:pt x="484" y="23"/>
                  </a:lnTo>
                  <a:cubicBezTo>
                    <a:pt x="484" y="8"/>
                    <a:pt x="470" y="0"/>
                    <a:pt x="458" y="0"/>
                  </a:cubicBezTo>
                  <a:lnTo>
                    <a:pt x="202" y="0"/>
                  </a:lnTo>
                  <a:lnTo>
                    <a:pt x="202" y="0"/>
                  </a:lnTo>
                  <a:cubicBezTo>
                    <a:pt x="190" y="0"/>
                    <a:pt x="176" y="8"/>
                    <a:pt x="176" y="23"/>
                  </a:cubicBezTo>
                  <a:lnTo>
                    <a:pt x="176" y="76"/>
                  </a:lnTo>
                  <a:lnTo>
                    <a:pt x="176" y="76"/>
                  </a:lnTo>
                  <a:cubicBezTo>
                    <a:pt x="176" y="79"/>
                    <a:pt x="177" y="80"/>
                    <a:pt x="177" y="82"/>
                  </a:cubicBezTo>
                  <a:lnTo>
                    <a:pt x="35" y="82"/>
                  </a:lnTo>
                  <a:lnTo>
                    <a:pt x="35" y="82"/>
                  </a:lnTo>
                  <a:cubicBezTo>
                    <a:pt x="15" y="82"/>
                    <a:pt x="0" y="99"/>
                    <a:pt x="0" y="119"/>
                  </a:cubicBezTo>
                  <a:lnTo>
                    <a:pt x="0" y="531"/>
                  </a:lnTo>
                  <a:lnTo>
                    <a:pt x="0" y="531"/>
                  </a:lnTo>
                  <a:cubicBezTo>
                    <a:pt x="0" y="549"/>
                    <a:pt x="15" y="564"/>
                    <a:pt x="33" y="564"/>
                  </a:cubicBezTo>
                  <a:lnTo>
                    <a:pt x="628" y="564"/>
                  </a:lnTo>
                  <a:lnTo>
                    <a:pt x="628" y="564"/>
                  </a:lnTo>
                  <a:cubicBezTo>
                    <a:pt x="645" y="564"/>
                    <a:pt x="660" y="549"/>
                    <a:pt x="660" y="531"/>
                  </a:cubicBezTo>
                  <a:lnTo>
                    <a:pt x="660" y="116"/>
                  </a:lnTo>
                  <a:lnTo>
                    <a:pt x="660" y="116"/>
                  </a:lnTo>
                  <a:cubicBezTo>
                    <a:pt x="660" y="97"/>
                    <a:pt x="645" y="82"/>
                    <a:pt x="628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5F66E2-8492-DD4E-A426-D57B2C738BFB}"/>
              </a:ext>
            </a:extLst>
          </p:cNvPr>
          <p:cNvGrpSpPr/>
          <p:nvPr/>
        </p:nvGrpSpPr>
        <p:grpSpPr>
          <a:xfrm>
            <a:off x="17787071" y="7559164"/>
            <a:ext cx="1522856" cy="1522852"/>
            <a:chOff x="6414875" y="6644571"/>
            <a:chExt cx="1522856" cy="1522852"/>
          </a:xfrm>
        </p:grpSpPr>
        <p:sp>
          <p:nvSpPr>
            <p:cNvPr id="82" name="Freeform 272">
              <a:extLst>
                <a:ext uri="{FF2B5EF4-FFF2-40B4-BE49-F238E27FC236}">
                  <a16:creationId xmlns:a16="http://schemas.microsoft.com/office/drawing/2014/main" id="{31084514-3C1D-EA46-B22A-9B3D32D0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875" y="6644571"/>
              <a:ext cx="1522856" cy="1522852"/>
            </a:xfrm>
            <a:custGeom>
              <a:avLst/>
              <a:gdLst>
                <a:gd name="T0" fmla="*/ 677 w 1355"/>
                <a:gd name="T1" fmla="*/ 1354 h 1355"/>
                <a:gd name="T2" fmla="*/ 677 w 1355"/>
                <a:gd name="T3" fmla="*/ 1354 h 1355"/>
                <a:gd name="T4" fmla="*/ 0 w 1355"/>
                <a:gd name="T5" fmla="*/ 676 h 1355"/>
                <a:gd name="T6" fmla="*/ 0 w 1355"/>
                <a:gd name="T7" fmla="*/ 676 h 1355"/>
                <a:gd name="T8" fmla="*/ 677 w 1355"/>
                <a:gd name="T9" fmla="*/ 0 h 1355"/>
                <a:gd name="T10" fmla="*/ 677 w 1355"/>
                <a:gd name="T11" fmla="*/ 0 h 1355"/>
                <a:gd name="T12" fmla="*/ 1354 w 1355"/>
                <a:gd name="T13" fmla="*/ 676 h 1355"/>
                <a:gd name="T14" fmla="*/ 1354 w 1355"/>
                <a:gd name="T15" fmla="*/ 676 h 1355"/>
                <a:gd name="T16" fmla="*/ 677 w 1355"/>
                <a:gd name="T17" fmla="*/ 1354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5" h="1355">
                  <a:moveTo>
                    <a:pt x="677" y="1354"/>
                  </a:moveTo>
                  <a:lnTo>
                    <a:pt x="677" y="1354"/>
                  </a:lnTo>
                  <a:cubicBezTo>
                    <a:pt x="304" y="1354"/>
                    <a:pt x="0" y="1050"/>
                    <a:pt x="0" y="676"/>
                  </a:cubicBezTo>
                  <a:lnTo>
                    <a:pt x="0" y="676"/>
                  </a:lnTo>
                  <a:cubicBezTo>
                    <a:pt x="0" y="304"/>
                    <a:pt x="304" y="0"/>
                    <a:pt x="677" y="0"/>
                  </a:cubicBezTo>
                  <a:lnTo>
                    <a:pt x="677" y="0"/>
                  </a:lnTo>
                  <a:cubicBezTo>
                    <a:pt x="1050" y="0"/>
                    <a:pt x="1354" y="304"/>
                    <a:pt x="1354" y="676"/>
                  </a:cubicBezTo>
                  <a:lnTo>
                    <a:pt x="1354" y="676"/>
                  </a:lnTo>
                  <a:cubicBezTo>
                    <a:pt x="1354" y="1050"/>
                    <a:pt x="1050" y="1354"/>
                    <a:pt x="677" y="13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77">
              <a:extLst>
                <a:ext uri="{FF2B5EF4-FFF2-40B4-BE49-F238E27FC236}">
                  <a16:creationId xmlns:a16="http://schemas.microsoft.com/office/drawing/2014/main" id="{C2E8F53C-CA39-6646-BD22-644FBB7F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435" y="7036444"/>
              <a:ext cx="659737" cy="744065"/>
            </a:xfrm>
            <a:custGeom>
              <a:avLst/>
              <a:gdLst>
                <a:gd name="T0" fmla="*/ 484 w 588"/>
                <a:gd name="T1" fmla="*/ 616 h 660"/>
                <a:gd name="T2" fmla="*/ 484 w 588"/>
                <a:gd name="T3" fmla="*/ 383 h 660"/>
                <a:gd name="T4" fmla="*/ 125 w 588"/>
                <a:gd name="T5" fmla="*/ 357 h 660"/>
                <a:gd name="T6" fmla="*/ 94 w 588"/>
                <a:gd name="T7" fmla="*/ 383 h 660"/>
                <a:gd name="T8" fmla="*/ 42 w 588"/>
                <a:gd name="T9" fmla="*/ 616 h 660"/>
                <a:gd name="T10" fmla="*/ 154 w 588"/>
                <a:gd name="T11" fmla="*/ 43 h 660"/>
                <a:gd name="T12" fmla="*/ 154 w 588"/>
                <a:gd name="T13" fmla="*/ 180 h 660"/>
                <a:gd name="T14" fmla="*/ 376 w 588"/>
                <a:gd name="T15" fmla="*/ 204 h 660"/>
                <a:gd name="T16" fmla="*/ 403 w 588"/>
                <a:gd name="T17" fmla="*/ 180 h 660"/>
                <a:gd name="T18" fmla="*/ 543 w 588"/>
                <a:gd name="T19" fmla="*/ 183 h 660"/>
                <a:gd name="T20" fmla="*/ 543 w 588"/>
                <a:gd name="T21" fmla="*/ 185 h 660"/>
                <a:gd name="T22" fmla="*/ 137 w 588"/>
                <a:gd name="T23" fmla="*/ 399 h 660"/>
                <a:gd name="T24" fmla="*/ 441 w 588"/>
                <a:gd name="T25" fmla="*/ 616 h 660"/>
                <a:gd name="T26" fmla="*/ 137 w 588"/>
                <a:gd name="T27" fmla="*/ 399 h 660"/>
                <a:gd name="T28" fmla="*/ 197 w 588"/>
                <a:gd name="T29" fmla="*/ 161 h 660"/>
                <a:gd name="T30" fmla="*/ 360 w 588"/>
                <a:gd name="T31" fmla="*/ 44 h 660"/>
                <a:gd name="T32" fmla="*/ 586 w 588"/>
                <a:gd name="T33" fmla="*/ 179 h 660"/>
                <a:gd name="T34" fmla="*/ 579 w 588"/>
                <a:gd name="T35" fmla="*/ 158 h 660"/>
                <a:gd name="T36" fmla="*/ 420 w 588"/>
                <a:gd name="T37" fmla="*/ 5 h 660"/>
                <a:gd name="T38" fmla="*/ 420 w 588"/>
                <a:gd name="T39" fmla="*/ 5 h 660"/>
                <a:gd name="T40" fmla="*/ 419 w 588"/>
                <a:gd name="T41" fmla="*/ 4 h 660"/>
                <a:gd name="T42" fmla="*/ 418 w 588"/>
                <a:gd name="T43" fmla="*/ 3 h 660"/>
                <a:gd name="T44" fmla="*/ 417 w 588"/>
                <a:gd name="T45" fmla="*/ 3 h 660"/>
                <a:gd name="T46" fmla="*/ 416 w 588"/>
                <a:gd name="T47" fmla="*/ 2 h 660"/>
                <a:gd name="T48" fmla="*/ 415 w 588"/>
                <a:gd name="T49" fmla="*/ 2 h 660"/>
                <a:gd name="T50" fmla="*/ 414 w 588"/>
                <a:gd name="T51" fmla="*/ 2 h 660"/>
                <a:gd name="T52" fmla="*/ 413 w 588"/>
                <a:gd name="T53" fmla="*/ 1 h 660"/>
                <a:gd name="T54" fmla="*/ 412 w 588"/>
                <a:gd name="T55" fmla="*/ 1 h 660"/>
                <a:gd name="T56" fmla="*/ 411 w 588"/>
                <a:gd name="T57" fmla="*/ 1 h 660"/>
                <a:gd name="T58" fmla="*/ 410 w 588"/>
                <a:gd name="T59" fmla="*/ 1 h 660"/>
                <a:gd name="T60" fmla="*/ 409 w 588"/>
                <a:gd name="T61" fmla="*/ 0 h 660"/>
                <a:gd name="T62" fmla="*/ 408 w 588"/>
                <a:gd name="T63" fmla="*/ 0 h 660"/>
                <a:gd name="T64" fmla="*/ 407 w 588"/>
                <a:gd name="T65" fmla="*/ 0 h 660"/>
                <a:gd name="T66" fmla="*/ 406 w 588"/>
                <a:gd name="T67" fmla="*/ 0 h 660"/>
                <a:gd name="T68" fmla="*/ 36 w 588"/>
                <a:gd name="T69" fmla="*/ 0 h 660"/>
                <a:gd name="T70" fmla="*/ 0 w 588"/>
                <a:gd name="T71" fmla="*/ 40 h 660"/>
                <a:gd name="T72" fmla="*/ 0 w 588"/>
                <a:gd name="T73" fmla="*/ 637 h 660"/>
                <a:gd name="T74" fmla="*/ 125 w 588"/>
                <a:gd name="T75" fmla="*/ 659 h 660"/>
                <a:gd name="T76" fmla="*/ 565 w 588"/>
                <a:gd name="T77" fmla="*/ 659 h 660"/>
                <a:gd name="T78" fmla="*/ 586 w 588"/>
                <a:gd name="T79" fmla="*/ 637 h 660"/>
                <a:gd name="T80" fmla="*/ 586 w 588"/>
                <a:gd name="T81" fmla="*/ 1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8" h="660">
                  <a:moveTo>
                    <a:pt x="543" y="616"/>
                  </a:moveTo>
                  <a:lnTo>
                    <a:pt x="484" y="616"/>
                  </a:lnTo>
                  <a:lnTo>
                    <a:pt x="484" y="383"/>
                  </a:lnTo>
                  <a:lnTo>
                    <a:pt x="484" y="383"/>
                  </a:lnTo>
                  <a:cubicBezTo>
                    <a:pt x="484" y="368"/>
                    <a:pt x="470" y="357"/>
                    <a:pt x="453" y="357"/>
                  </a:cubicBezTo>
                  <a:lnTo>
                    <a:pt x="125" y="357"/>
                  </a:lnTo>
                  <a:lnTo>
                    <a:pt x="125" y="357"/>
                  </a:lnTo>
                  <a:cubicBezTo>
                    <a:pt x="107" y="357"/>
                    <a:pt x="94" y="368"/>
                    <a:pt x="94" y="383"/>
                  </a:cubicBezTo>
                  <a:lnTo>
                    <a:pt x="94" y="616"/>
                  </a:lnTo>
                  <a:lnTo>
                    <a:pt x="42" y="616"/>
                  </a:lnTo>
                  <a:lnTo>
                    <a:pt x="42" y="43"/>
                  </a:lnTo>
                  <a:lnTo>
                    <a:pt x="154" y="43"/>
                  </a:lnTo>
                  <a:lnTo>
                    <a:pt x="154" y="180"/>
                  </a:lnTo>
                  <a:lnTo>
                    <a:pt x="154" y="180"/>
                  </a:lnTo>
                  <a:cubicBezTo>
                    <a:pt x="154" y="193"/>
                    <a:pt x="167" y="204"/>
                    <a:pt x="181" y="204"/>
                  </a:cubicBezTo>
                  <a:lnTo>
                    <a:pt x="376" y="204"/>
                  </a:lnTo>
                  <a:lnTo>
                    <a:pt x="376" y="204"/>
                  </a:lnTo>
                  <a:cubicBezTo>
                    <a:pt x="391" y="204"/>
                    <a:pt x="403" y="193"/>
                    <a:pt x="403" y="180"/>
                  </a:cubicBezTo>
                  <a:lnTo>
                    <a:pt x="403" y="49"/>
                  </a:lnTo>
                  <a:lnTo>
                    <a:pt x="543" y="183"/>
                  </a:lnTo>
                  <a:lnTo>
                    <a:pt x="543" y="183"/>
                  </a:lnTo>
                  <a:cubicBezTo>
                    <a:pt x="543" y="184"/>
                    <a:pt x="543" y="184"/>
                    <a:pt x="543" y="185"/>
                  </a:cubicBezTo>
                  <a:lnTo>
                    <a:pt x="543" y="616"/>
                  </a:lnTo>
                  <a:close/>
                  <a:moveTo>
                    <a:pt x="137" y="399"/>
                  </a:moveTo>
                  <a:lnTo>
                    <a:pt x="441" y="399"/>
                  </a:lnTo>
                  <a:lnTo>
                    <a:pt x="441" y="616"/>
                  </a:lnTo>
                  <a:lnTo>
                    <a:pt x="137" y="616"/>
                  </a:lnTo>
                  <a:lnTo>
                    <a:pt x="137" y="399"/>
                  </a:lnTo>
                  <a:close/>
                  <a:moveTo>
                    <a:pt x="360" y="161"/>
                  </a:moveTo>
                  <a:lnTo>
                    <a:pt x="197" y="161"/>
                  </a:lnTo>
                  <a:lnTo>
                    <a:pt x="197" y="44"/>
                  </a:lnTo>
                  <a:lnTo>
                    <a:pt x="360" y="44"/>
                  </a:lnTo>
                  <a:lnTo>
                    <a:pt x="360" y="161"/>
                  </a:lnTo>
                  <a:close/>
                  <a:moveTo>
                    <a:pt x="586" y="179"/>
                  </a:moveTo>
                  <a:lnTo>
                    <a:pt x="586" y="179"/>
                  </a:lnTo>
                  <a:cubicBezTo>
                    <a:pt x="587" y="172"/>
                    <a:pt x="586" y="164"/>
                    <a:pt x="579" y="158"/>
                  </a:cubicBezTo>
                  <a:lnTo>
                    <a:pt x="420" y="5"/>
                  </a:lnTo>
                  <a:lnTo>
                    <a:pt x="420" y="5"/>
                  </a:lnTo>
                  <a:lnTo>
                    <a:pt x="420" y="5"/>
                  </a:lnTo>
                  <a:lnTo>
                    <a:pt x="420" y="5"/>
                  </a:lnTo>
                  <a:cubicBezTo>
                    <a:pt x="419" y="5"/>
                    <a:pt x="419" y="5"/>
                    <a:pt x="419" y="4"/>
                  </a:cubicBezTo>
                  <a:lnTo>
                    <a:pt x="419" y="4"/>
                  </a:lnTo>
                  <a:cubicBezTo>
                    <a:pt x="419" y="4"/>
                    <a:pt x="418" y="4"/>
                    <a:pt x="418" y="3"/>
                  </a:cubicBezTo>
                  <a:lnTo>
                    <a:pt x="418" y="3"/>
                  </a:lnTo>
                  <a:cubicBezTo>
                    <a:pt x="417" y="3"/>
                    <a:pt x="417" y="3"/>
                    <a:pt x="417" y="3"/>
                  </a:cubicBezTo>
                  <a:lnTo>
                    <a:pt x="417" y="3"/>
                  </a:lnTo>
                  <a:cubicBezTo>
                    <a:pt x="417" y="3"/>
                    <a:pt x="416" y="3"/>
                    <a:pt x="416" y="2"/>
                  </a:cubicBezTo>
                  <a:lnTo>
                    <a:pt x="416" y="2"/>
                  </a:lnTo>
                  <a:cubicBezTo>
                    <a:pt x="416" y="2"/>
                    <a:pt x="416" y="2"/>
                    <a:pt x="415" y="2"/>
                  </a:cubicBezTo>
                  <a:lnTo>
                    <a:pt x="415" y="2"/>
                  </a:lnTo>
                  <a:lnTo>
                    <a:pt x="414" y="2"/>
                  </a:lnTo>
                  <a:lnTo>
                    <a:pt x="414" y="2"/>
                  </a:lnTo>
                  <a:cubicBezTo>
                    <a:pt x="414" y="2"/>
                    <a:pt x="414" y="1"/>
                    <a:pt x="413" y="1"/>
                  </a:cubicBezTo>
                  <a:lnTo>
                    <a:pt x="413" y="1"/>
                  </a:lnTo>
                  <a:lnTo>
                    <a:pt x="412" y="1"/>
                  </a:lnTo>
                  <a:lnTo>
                    <a:pt x="412" y="1"/>
                  </a:lnTo>
                  <a:cubicBezTo>
                    <a:pt x="412" y="1"/>
                    <a:pt x="412" y="1"/>
                    <a:pt x="411" y="1"/>
                  </a:cubicBezTo>
                  <a:lnTo>
                    <a:pt x="411" y="1"/>
                  </a:lnTo>
                  <a:cubicBezTo>
                    <a:pt x="411" y="1"/>
                    <a:pt x="411" y="1"/>
                    <a:pt x="410" y="1"/>
                  </a:cubicBezTo>
                  <a:lnTo>
                    <a:pt x="410" y="1"/>
                  </a:lnTo>
                  <a:cubicBezTo>
                    <a:pt x="410" y="0"/>
                    <a:pt x="409" y="0"/>
                    <a:pt x="409" y="0"/>
                  </a:cubicBezTo>
                  <a:lnTo>
                    <a:pt x="409" y="0"/>
                  </a:lnTo>
                  <a:lnTo>
                    <a:pt x="408" y="0"/>
                  </a:lnTo>
                  <a:lnTo>
                    <a:pt x="408" y="0"/>
                  </a:lnTo>
                  <a:cubicBezTo>
                    <a:pt x="408" y="0"/>
                    <a:pt x="408" y="0"/>
                    <a:pt x="407" y="0"/>
                  </a:cubicBezTo>
                  <a:lnTo>
                    <a:pt x="407" y="0"/>
                  </a:lnTo>
                  <a:lnTo>
                    <a:pt x="406" y="0"/>
                  </a:lnTo>
                  <a:lnTo>
                    <a:pt x="406" y="0"/>
                  </a:lnTo>
                  <a:cubicBezTo>
                    <a:pt x="406" y="0"/>
                    <a:pt x="406" y="0"/>
                    <a:pt x="405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9" y="0"/>
                    <a:pt x="0" y="18"/>
                    <a:pt x="0" y="40"/>
                  </a:cubicBezTo>
                  <a:lnTo>
                    <a:pt x="0" y="637"/>
                  </a:lnTo>
                  <a:lnTo>
                    <a:pt x="0" y="637"/>
                  </a:lnTo>
                  <a:cubicBezTo>
                    <a:pt x="0" y="649"/>
                    <a:pt x="9" y="659"/>
                    <a:pt x="21" y="659"/>
                  </a:cubicBezTo>
                  <a:lnTo>
                    <a:pt x="125" y="659"/>
                  </a:lnTo>
                  <a:lnTo>
                    <a:pt x="453" y="659"/>
                  </a:lnTo>
                  <a:lnTo>
                    <a:pt x="565" y="659"/>
                  </a:lnTo>
                  <a:lnTo>
                    <a:pt x="565" y="659"/>
                  </a:lnTo>
                  <a:cubicBezTo>
                    <a:pt x="576" y="659"/>
                    <a:pt x="586" y="649"/>
                    <a:pt x="586" y="637"/>
                  </a:cubicBezTo>
                  <a:lnTo>
                    <a:pt x="586" y="185"/>
                  </a:lnTo>
                  <a:lnTo>
                    <a:pt x="586" y="185"/>
                  </a:lnTo>
                  <a:cubicBezTo>
                    <a:pt x="586" y="183"/>
                    <a:pt x="586" y="181"/>
                    <a:pt x="586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97FE60-28F3-5748-897A-C6A8405EF45D}"/>
              </a:ext>
            </a:extLst>
          </p:cNvPr>
          <p:cNvGrpSpPr/>
          <p:nvPr/>
        </p:nvGrpSpPr>
        <p:grpSpPr>
          <a:xfrm>
            <a:off x="17196740" y="4590037"/>
            <a:ext cx="1527814" cy="1522852"/>
            <a:chOff x="16266302" y="6644571"/>
            <a:chExt cx="1527814" cy="1522852"/>
          </a:xfrm>
        </p:grpSpPr>
        <p:sp>
          <p:nvSpPr>
            <p:cNvPr id="85" name="Freeform 270">
              <a:extLst>
                <a:ext uri="{FF2B5EF4-FFF2-40B4-BE49-F238E27FC236}">
                  <a16:creationId xmlns:a16="http://schemas.microsoft.com/office/drawing/2014/main" id="{4DDFD935-6040-F040-85A9-9B8C15D39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6302" y="6644571"/>
              <a:ext cx="1527814" cy="1522852"/>
            </a:xfrm>
            <a:custGeom>
              <a:avLst/>
              <a:gdLst>
                <a:gd name="T0" fmla="*/ 678 w 1356"/>
                <a:gd name="T1" fmla="*/ 1354 h 1355"/>
                <a:gd name="T2" fmla="*/ 678 w 1356"/>
                <a:gd name="T3" fmla="*/ 1354 h 1355"/>
                <a:gd name="T4" fmla="*/ 0 w 1356"/>
                <a:gd name="T5" fmla="*/ 676 h 1355"/>
                <a:gd name="T6" fmla="*/ 0 w 1356"/>
                <a:gd name="T7" fmla="*/ 676 h 1355"/>
                <a:gd name="T8" fmla="*/ 678 w 1356"/>
                <a:gd name="T9" fmla="*/ 0 h 1355"/>
                <a:gd name="T10" fmla="*/ 678 w 1356"/>
                <a:gd name="T11" fmla="*/ 0 h 1355"/>
                <a:gd name="T12" fmla="*/ 1355 w 1356"/>
                <a:gd name="T13" fmla="*/ 676 h 1355"/>
                <a:gd name="T14" fmla="*/ 1355 w 1356"/>
                <a:gd name="T15" fmla="*/ 676 h 1355"/>
                <a:gd name="T16" fmla="*/ 678 w 1356"/>
                <a:gd name="T17" fmla="*/ 1354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6" h="1355">
                  <a:moveTo>
                    <a:pt x="678" y="1354"/>
                  </a:moveTo>
                  <a:lnTo>
                    <a:pt x="678" y="1354"/>
                  </a:lnTo>
                  <a:cubicBezTo>
                    <a:pt x="304" y="1354"/>
                    <a:pt x="0" y="1050"/>
                    <a:pt x="0" y="676"/>
                  </a:cubicBezTo>
                  <a:lnTo>
                    <a:pt x="0" y="676"/>
                  </a:lnTo>
                  <a:cubicBezTo>
                    <a:pt x="0" y="304"/>
                    <a:pt x="304" y="0"/>
                    <a:pt x="678" y="0"/>
                  </a:cubicBezTo>
                  <a:lnTo>
                    <a:pt x="678" y="0"/>
                  </a:lnTo>
                  <a:cubicBezTo>
                    <a:pt x="1051" y="0"/>
                    <a:pt x="1355" y="304"/>
                    <a:pt x="1355" y="676"/>
                  </a:cubicBezTo>
                  <a:lnTo>
                    <a:pt x="1355" y="676"/>
                  </a:lnTo>
                  <a:cubicBezTo>
                    <a:pt x="1355" y="1050"/>
                    <a:pt x="1051" y="1354"/>
                    <a:pt x="678" y="13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282">
              <a:extLst>
                <a:ext uri="{FF2B5EF4-FFF2-40B4-BE49-F238E27FC236}">
                  <a16:creationId xmlns:a16="http://schemas.microsoft.com/office/drawing/2014/main" id="{285F26BE-9B62-E74B-96D1-654D95B21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8178" y="7110852"/>
              <a:ext cx="744065" cy="590290"/>
            </a:xfrm>
            <a:custGeom>
              <a:avLst/>
              <a:gdLst>
                <a:gd name="T0" fmla="*/ 43 w 661"/>
                <a:gd name="T1" fmla="*/ 480 h 524"/>
                <a:gd name="T2" fmla="*/ 43 w 661"/>
                <a:gd name="T3" fmla="*/ 349 h 524"/>
                <a:gd name="T4" fmla="*/ 43 w 661"/>
                <a:gd name="T5" fmla="*/ 349 h 524"/>
                <a:gd name="T6" fmla="*/ 83 w 661"/>
                <a:gd name="T7" fmla="*/ 359 h 524"/>
                <a:gd name="T8" fmla="*/ 577 w 661"/>
                <a:gd name="T9" fmla="*/ 359 h 524"/>
                <a:gd name="T10" fmla="*/ 577 w 661"/>
                <a:gd name="T11" fmla="*/ 359 h 524"/>
                <a:gd name="T12" fmla="*/ 617 w 661"/>
                <a:gd name="T13" fmla="*/ 349 h 524"/>
                <a:gd name="T14" fmla="*/ 617 w 661"/>
                <a:gd name="T15" fmla="*/ 480 h 524"/>
                <a:gd name="T16" fmla="*/ 43 w 661"/>
                <a:gd name="T17" fmla="*/ 480 h 524"/>
                <a:gd name="T18" fmla="*/ 43 w 661"/>
                <a:gd name="T19" fmla="*/ 138 h 524"/>
                <a:gd name="T20" fmla="*/ 155 w 661"/>
                <a:gd name="T21" fmla="*/ 138 h 524"/>
                <a:gd name="T22" fmla="*/ 155 w 661"/>
                <a:gd name="T23" fmla="*/ 138 h 524"/>
                <a:gd name="T24" fmla="*/ 505 w 661"/>
                <a:gd name="T25" fmla="*/ 138 h 524"/>
                <a:gd name="T26" fmla="*/ 505 w 661"/>
                <a:gd name="T27" fmla="*/ 138 h 524"/>
                <a:gd name="T28" fmla="*/ 617 w 661"/>
                <a:gd name="T29" fmla="*/ 138 h 524"/>
                <a:gd name="T30" fmla="*/ 617 w 661"/>
                <a:gd name="T31" fmla="*/ 178 h 524"/>
                <a:gd name="T32" fmla="*/ 617 w 661"/>
                <a:gd name="T33" fmla="*/ 276 h 524"/>
                <a:gd name="T34" fmla="*/ 617 w 661"/>
                <a:gd name="T35" fmla="*/ 276 h 524"/>
                <a:gd name="T36" fmla="*/ 577 w 661"/>
                <a:gd name="T37" fmla="*/ 316 h 524"/>
                <a:gd name="T38" fmla="*/ 83 w 661"/>
                <a:gd name="T39" fmla="*/ 316 h 524"/>
                <a:gd name="T40" fmla="*/ 83 w 661"/>
                <a:gd name="T41" fmla="*/ 316 h 524"/>
                <a:gd name="T42" fmla="*/ 43 w 661"/>
                <a:gd name="T43" fmla="*/ 276 h 524"/>
                <a:gd name="T44" fmla="*/ 43 w 661"/>
                <a:gd name="T45" fmla="*/ 178 h 524"/>
                <a:gd name="T46" fmla="*/ 43 w 661"/>
                <a:gd name="T47" fmla="*/ 138 h 524"/>
                <a:gd name="T48" fmla="*/ 254 w 661"/>
                <a:gd name="T49" fmla="*/ 66 h 524"/>
                <a:gd name="T50" fmla="*/ 254 w 661"/>
                <a:gd name="T51" fmla="*/ 66 h 524"/>
                <a:gd name="T52" fmla="*/ 330 w 661"/>
                <a:gd name="T53" fmla="*/ 43 h 524"/>
                <a:gd name="T54" fmla="*/ 330 w 661"/>
                <a:gd name="T55" fmla="*/ 43 h 524"/>
                <a:gd name="T56" fmla="*/ 406 w 661"/>
                <a:gd name="T57" fmla="*/ 66 h 524"/>
                <a:gd name="T58" fmla="*/ 406 w 661"/>
                <a:gd name="T59" fmla="*/ 66 h 524"/>
                <a:gd name="T60" fmla="*/ 436 w 661"/>
                <a:gd name="T61" fmla="*/ 95 h 524"/>
                <a:gd name="T62" fmla="*/ 330 w 661"/>
                <a:gd name="T63" fmla="*/ 95 h 524"/>
                <a:gd name="T64" fmla="*/ 224 w 661"/>
                <a:gd name="T65" fmla="*/ 95 h 524"/>
                <a:gd name="T66" fmla="*/ 224 w 661"/>
                <a:gd name="T67" fmla="*/ 95 h 524"/>
                <a:gd name="T68" fmla="*/ 254 w 661"/>
                <a:gd name="T69" fmla="*/ 66 h 524"/>
                <a:gd name="T70" fmla="*/ 627 w 661"/>
                <a:gd name="T71" fmla="*/ 95 h 524"/>
                <a:gd name="T72" fmla="*/ 487 w 661"/>
                <a:gd name="T73" fmla="*/ 95 h 524"/>
                <a:gd name="T74" fmla="*/ 487 w 661"/>
                <a:gd name="T75" fmla="*/ 95 h 524"/>
                <a:gd name="T76" fmla="*/ 430 w 661"/>
                <a:gd name="T77" fmla="*/ 31 h 524"/>
                <a:gd name="T78" fmla="*/ 430 w 661"/>
                <a:gd name="T79" fmla="*/ 31 h 524"/>
                <a:gd name="T80" fmla="*/ 330 w 661"/>
                <a:gd name="T81" fmla="*/ 0 h 524"/>
                <a:gd name="T82" fmla="*/ 330 w 661"/>
                <a:gd name="T83" fmla="*/ 0 h 524"/>
                <a:gd name="T84" fmla="*/ 230 w 661"/>
                <a:gd name="T85" fmla="*/ 31 h 524"/>
                <a:gd name="T86" fmla="*/ 230 w 661"/>
                <a:gd name="T87" fmla="*/ 31 h 524"/>
                <a:gd name="T88" fmla="*/ 173 w 661"/>
                <a:gd name="T89" fmla="*/ 95 h 524"/>
                <a:gd name="T90" fmla="*/ 35 w 661"/>
                <a:gd name="T91" fmla="*/ 95 h 524"/>
                <a:gd name="T92" fmla="*/ 35 w 661"/>
                <a:gd name="T93" fmla="*/ 95 h 524"/>
                <a:gd name="T94" fmla="*/ 0 w 661"/>
                <a:gd name="T95" fmla="*/ 130 h 524"/>
                <a:gd name="T96" fmla="*/ 0 w 661"/>
                <a:gd name="T97" fmla="*/ 178 h 524"/>
                <a:gd name="T98" fmla="*/ 0 w 661"/>
                <a:gd name="T99" fmla="*/ 276 h 524"/>
                <a:gd name="T100" fmla="*/ 0 w 661"/>
                <a:gd name="T101" fmla="*/ 490 h 524"/>
                <a:gd name="T102" fmla="*/ 0 w 661"/>
                <a:gd name="T103" fmla="*/ 490 h 524"/>
                <a:gd name="T104" fmla="*/ 33 w 661"/>
                <a:gd name="T105" fmla="*/ 523 h 524"/>
                <a:gd name="T106" fmla="*/ 627 w 661"/>
                <a:gd name="T107" fmla="*/ 523 h 524"/>
                <a:gd name="T108" fmla="*/ 627 w 661"/>
                <a:gd name="T109" fmla="*/ 523 h 524"/>
                <a:gd name="T110" fmla="*/ 660 w 661"/>
                <a:gd name="T111" fmla="*/ 490 h 524"/>
                <a:gd name="T112" fmla="*/ 660 w 661"/>
                <a:gd name="T113" fmla="*/ 276 h 524"/>
                <a:gd name="T114" fmla="*/ 660 w 661"/>
                <a:gd name="T115" fmla="*/ 178 h 524"/>
                <a:gd name="T116" fmla="*/ 660 w 661"/>
                <a:gd name="T117" fmla="*/ 127 h 524"/>
                <a:gd name="T118" fmla="*/ 660 w 661"/>
                <a:gd name="T119" fmla="*/ 127 h 524"/>
                <a:gd name="T120" fmla="*/ 627 w 661"/>
                <a:gd name="T121" fmla="*/ 9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1" h="524">
                  <a:moveTo>
                    <a:pt x="43" y="480"/>
                  </a:moveTo>
                  <a:lnTo>
                    <a:pt x="43" y="349"/>
                  </a:lnTo>
                  <a:lnTo>
                    <a:pt x="43" y="349"/>
                  </a:lnTo>
                  <a:cubicBezTo>
                    <a:pt x="55" y="355"/>
                    <a:pt x="68" y="359"/>
                    <a:pt x="83" y="359"/>
                  </a:cubicBezTo>
                  <a:lnTo>
                    <a:pt x="577" y="359"/>
                  </a:lnTo>
                  <a:lnTo>
                    <a:pt x="577" y="359"/>
                  </a:lnTo>
                  <a:cubicBezTo>
                    <a:pt x="592" y="359"/>
                    <a:pt x="605" y="355"/>
                    <a:pt x="617" y="349"/>
                  </a:cubicBezTo>
                  <a:lnTo>
                    <a:pt x="617" y="480"/>
                  </a:lnTo>
                  <a:lnTo>
                    <a:pt x="43" y="480"/>
                  </a:lnTo>
                  <a:close/>
                  <a:moveTo>
                    <a:pt x="43" y="138"/>
                  </a:moveTo>
                  <a:lnTo>
                    <a:pt x="155" y="138"/>
                  </a:lnTo>
                  <a:lnTo>
                    <a:pt x="155" y="138"/>
                  </a:lnTo>
                  <a:lnTo>
                    <a:pt x="505" y="138"/>
                  </a:lnTo>
                  <a:lnTo>
                    <a:pt x="505" y="138"/>
                  </a:lnTo>
                  <a:lnTo>
                    <a:pt x="617" y="138"/>
                  </a:lnTo>
                  <a:lnTo>
                    <a:pt x="617" y="178"/>
                  </a:lnTo>
                  <a:lnTo>
                    <a:pt x="617" y="276"/>
                  </a:lnTo>
                  <a:lnTo>
                    <a:pt x="617" y="276"/>
                  </a:lnTo>
                  <a:cubicBezTo>
                    <a:pt x="617" y="298"/>
                    <a:pt x="599" y="316"/>
                    <a:pt x="577" y="316"/>
                  </a:cubicBezTo>
                  <a:lnTo>
                    <a:pt x="83" y="316"/>
                  </a:lnTo>
                  <a:lnTo>
                    <a:pt x="83" y="316"/>
                  </a:lnTo>
                  <a:cubicBezTo>
                    <a:pt x="61" y="316"/>
                    <a:pt x="43" y="298"/>
                    <a:pt x="43" y="276"/>
                  </a:cubicBezTo>
                  <a:lnTo>
                    <a:pt x="43" y="178"/>
                  </a:lnTo>
                  <a:lnTo>
                    <a:pt x="43" y="138"/>
                  </a:lnTo>
                  <a:close/>
                  <a:moveTo>
                    <a:pt x="254" y="66"/>
                  </a:moveTo>
                  <a:lnTo>
                    <a:pt x="254" y="66"/>
                  </a:lnTo>
                  <a:cubicBezTo>
                    <a:pt x="277" y="51"/>
                    <a:pt x="302" y="43"/>
                    <a:pt x="330" y="43"/>
                  </a:cubicBezTo>
                  <a:lnTo>
                    <a:pt x="330" y="43"/>
                  </a:lnTo>
                  <a:cubicBezTo>
                    <a:pt x="357" y="43"/>
                    <a:pt x="384" y="51"/>
                    <a:pt x="406" y="66"/>
                  </a:cubicBezTo>
                  <a:lnTo>
                    <a:pt x="406" y="66"/>
                  </a:lnTo>
                  <a:cubicBezTo>
                    <a:pt x="417" y="74"/>
                    <a:pt x="428" y="84"/>
                    <a:pt x="436" y="95"/>
                  </a:cubicBezTo>
                  <a:lnTo>
                    <a:pt x="330" y="95"/>
                  </a:lnTo>
                  <a:lnTo>
                    <a:pt x="224" y="95"/>
                  </a:lnTo>
                  <a:lnTo>
                    <a:pt x="224" y="95"/>
                  </a:lnTo>
                  <a:cubicBezTo>
                    <a:pt x="232" y="84"/>
                    <a:pt x="242" y="74"/>
                    <a:pt x="254" y="66"/>
                  </a:cubicBezTo>
                  <a:close/>
                  <a:moveTo>
                    <a:pt x="627" y="95"/>
                  </a:moveTo>
                  <a:lnTo>
                    <a:pt x="487" y="95"/>
                  </a:lnTo>
                  <a:lnTo>
                    <a:pt x="487" y="95"/>
                  </a:lnTo>
                  <a:cubicBezTo>
                    <a:pt x="473" y="69"/>
                    <a:pt x="454" y="47"/>
                    <a:pt x="430" y="31"/>
                  </a:cubicBezTo>
                  <a:lnTo>
                    <a:pt x="430" y="31"/>
                  </a:lnTo>
                  <a:cubicBezTo>
                    <a:pt x="400" y="11"/>
                    <a:pt x="366" y="0"/>
                    <a:pt x="330" y="0"/>
                  </a:cubicBezTo>
                  <a:lnTo>
                    <a:pt x="330" y="0"/>
                  </a:lnTo>
                  <a:cubicBezTo>
                    <a:pt x="294" y="0"/>
                    <a:pt x="260" y="11"/>
                    <a:pt x="230" y="31"/>
                  </a:cubicBezTo>
                  <a:lnTo>
                    <a:pt x="230" y="31"/>
                  </a:lnTo>
                  <a:cubicBezTo>
                    <a:pt x="206" y="47"/>
                    <a:pt x="186" y="69"/>
                    <a:pt x="173" y="95"/>
                  </a:cubicBezTo>
                  <a:lnTo>
                    <a:pt x="35" y="95"/>
                  </a:lnTo>
                  <a:lnTo>
                    <a:pt x="35" y="95"/>
                  </a:lnTo>
                  <a:cubicBezTo>
                    <a:pt x="15" y="95"/>
                    <a:pt x="0" y="111"/>
                    <a:pt x="0" y="130"/>
                  </a:cubicBezTo>
                  <a:lnTo>
                    <a:pt x="0" y="178"/>
                  </a:lnTo>
                  <a:lnTo>
                    <a:pt x="0" y="276"/>
                  </a:lnTo>
                  <a:lnTo>
                    <a:pt x="0" y="490"/>
                  </a:lnTo>
                  <a:lnTo>
                    <a:pt x="0" y="490"/>
                  </a:lnTo>
                  <a:cubicBezTo>
                    <a:pt x="0" y="508"/>
                    <a:pt x="15" y="523"/>
                    <a:pt x="33" y="523"/>
                  </a:cubicBezTo>
                  <a:lnTo>
                    <a:pt x="627" y="523"/>
                  </a:lnTo>
                  <a:lnTo>
                    <a:pt x="627" y="523"/>
                  </a:lnTo>
                  <a:cubicBezTo>
                    <a:pt x="645" y="523"/>
                    <a:pt x="660" y="508"/>
                    <a:pt x="660" y="490"/>
                  </a:cubicBezTo>
                  <a:lnTo>
                    <a:pt x="660" y="276"/>
                  </a:lnTo>
                  <a:lnTo>
                    <a:pt x="660" y="178"/>
                  </a:lnTo>
                  <a:lnTo>
                    <a:pt x="660" y="127"/>
                  </a:lnTo>
                  <a:lnTo>
                    <a:pt x="660" y="127"/>
                  </a:lnTo>
                  <a:cubicBezTo>
                    <a:pt x="660" y="109"/>
                    <a:pt x="645" y="95"/>
                    <a:pt x="627" y="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90EFAD8-A428-DA49-9779-CADFFB03173F}"/>
              </a:ext>
            </a:extLst>
          </p:cNvPr>
          <p:cNvGrpSpPr/>
          <p:nvPr/>
        </p:nvGrpSpPr>
        <p:grpSpPr>
          <a:xfrm>
            <a:off x="19013836" y="4498286"/>
            <a:ext cx="3740260" cy="1737956"/>
            <a:chOff x="2717756" y="15732877"/>
            <a:chExt cx="3747783" cy="173795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BE9573-3C32-E542-8DFD-761B63D21DD0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D01E814-8497-C744-A1BC-20729C0ED4F4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E8B226-6A11-2146-92E5-5EA6FFA4F7D5}"/>
              </a:ext>
            </a:extLst>
          </p:cNvPr>
          <p:cNvGrpSpPr/>
          <p:nvPr/>
        </p:nvGrpSpPr>
        <p:grpSpPr>
          <a:xfrm flipH="1">
            <a:off x="1729101" y="4498286"/>
            <a:ext cx="3740260" cy="1737956"/>
            <a:chOff x="2717756" y="15732877"/>
            <a:chExt cx="3747783" cy="173795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6A3C8A-BF4D-7F47-8211-CD8E33E6BEAE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1AF517-B23A-2940-8BFE-27D5463F1964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F04B27D-6941-8D42-89AF-EF1BA9A377AD}"/>
              </a:ext>
            </a:extLst>
          </p:cNvPr>
          <p:cNvGrpSpPr/>
          <p:nvPr/>
        </p:nvGrpSpPr>
        <p:grpSpPr>
          <a:xfrm>
            <a:off x="19013836" y="10357219"/>
            <a:ext cx="3740260" cy="1737956"/>
            <a:chOff x="2717756" y="15732877"/>
            <a:chExt cx="3747783" cy="173795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A1B2A89-FEAC-F54C-9D41-7B988AE98D44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9029C9E-FD2B-A442-8F2A-25E7E41FF62C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Prioritize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0B3D69E-7BA5-184C-BE18-B45CE74CF07D}"/>
              </a:ext>
            </a:extLst>
          </p:cNvPr>
          <p:cNvGrpSpPr/>
          <p:nvPr/>
        </p:nvGrpSpPr>
        <p:grpSpPr>
          <a:xfrm flipH="1">
            <a:off x="1729101" y="10357219"/>
            <a:ext cx="3740260" cy="1737956"/>
            <a:chOff x="2717756" y="15732877"/>
            <a:chExt cx="3747783" cy="1737956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56230E5-0A1A-5544-8C89-A6E705F78674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6EEB301-CBE1-6F47-AF75-F1F3B076AD03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920656-9244-4D4B-BB1A-83C2C9C7B069}"/>
              </a:ext>
            </a:extLst>
          </p:cNvPr>
          <p:cNvGrpSpPr/>
          <p:nvPr/>
        </p:nvGrpSpPr>
        <p:grpSpPr>
          <a:xfrm>
            <a:off x="19601269" y="7410819"/>
            <a:ext cx="3740260" cy="1737956"/>
            <a:chOff x="2717756" y="15732877"/>
            <a:chExt cx="3747783" cy="173795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AB80822-2D77-C747-BF45-806648BA3F9B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7314F5B-DFC2-2042-8820-02F68528A0FF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A27F103-F706-5F4F-B8F2-47D245B46A55}"/>
              </a:ext>
            </a:extLst>
          </p:cNvPr>
          <p:cNvGrpSpPr/>
          <p:nvPr/>
        </p:nvGrpSpPr>
        <p:grpSpPr>
          <a:xfrm flipH="1">
            <a:off x="1018678" y="7410819"/>
            <a:ext cx="3740260" cy="1737956"/>
            <a:chOff x="2717756" y="15732877"/>
            <a:chExt cx="3747783" cy="173795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D5A18EE-967A-0D4A-AF7D-C15152563F4A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4711ACC-9BA8-7B4A-9EA1-50509F28F692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FA8D45DA-6020-2542-9D4D-AD7A36874CE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7" name="CuadroTexto 350">
              <a:extLst>
                <a:ext uri="{FF2B5EF4-FFF2-40B4-BE49-F238E27FC236}">
                  <a16:creationId xmlns:a16="http://schemas.microsoft.com/office/drawing/2014/main" id="{C4D9D75C-1E1F-0B4D-88A2-8C1201A40050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78" name="CuadroTexto 351">
              <a:extLst>
                <a:ext uri="{FF2B5EF4-FFF2-40B4-BE49-F238E27FC236}">
                  <a16:creationId xmlns:a16="http://schemas.microsoft.com/office/drawing/2014/main" id="{37CB237A-CA57-4D42-B184-AFE128FD24B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98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8CEB93E-D467-6442-B3AD-63BD38CD6D5D}"/>
              </a:ext>
            </a:extLst>
          </p:cNvPr>
          <p:cNvGrpSpPr/>
          <p:nvPr/>
        </p:nvGrpSpPr>
        <p:grpSpPr>
          <a:xfrm>
            <a:off x="9540012" y="4386978"/>
            <a:ext cx="13494702" cy="7965138"/>
            <a:chOff x="9787007" y="4209443"/>
            <a:chExt cx="13494702" cy="79651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D8AD26-E6BA-DB4D-9EEE-7BC4D916A460}"/>
                </a:ext>
              </a:extLst>
            </p:cNvPr>
            <p:cNvGrpSpPr/>
            <p:nvPr/>
          </p:nvGrpSpPr>
          <p:grpSpPr>
            <a:xfrm>
              <a:off x="9787007" y="5517585"/>
              <a:ext cx="4803636" cy="5481000"/>
              <a:chOff x="6238875" y="3994150"/>
              <a:chExt cx="1350963" cy="1541463"/>
            </a:xfrm>
          </p:grpSpPr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09648A73-24D2-B14C-87A3-288945EF8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4413" y="4230688"/>
                <a:ext cx="169862" cy="1057275"/>
              </a:xfrm>
              <a:custGeom>
                <a:avLst/>
                <a:gdLst>
                  <a:gd name="T0" fmla="*/ 0 w 470"/>
                  <a:gd name="T1" fmla="*/ 0 h 2939"/>
                  <a:gd name="T2" fmla="*/ 469 w 470"/>
                  <a:gd name="T3" fmla="*/ 0 h 2939"/>
                  <a:gd name="T4" fmla="*/ 469 w 470"/>
                  <a:gd name="T5" fmla="*/ 2938 h 2939"/>
                  <a:gd name="T6" fmla="*/ 0 w 470"/>
                  <a:gd name="T7" fmla="*/ 2938 h 2939"/>
                  <a:gd name="T8" fmla="*/ 0 w 470"/>
                  <a:gd name="T9" fmla="*/ 0 h 2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939">
                    <a:moveTo>
                      <a:pt x="0" y="0"/>
                    </a:moveTo>
                    <a:lnTo>
                      <a:pt x="469" y="0"/>
                    </a:lnTo>
                    <a:lnTo>
                      <a:pt x="469" y="2938"/>
                    </a:lnTo>
                    <a:lnTo>
                      <a:pt x="0" y="29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F5E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98572095-16B2-984A-ABF9-90C8C09DB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913" y="4230688"/>
                <a:ext cx="1147762" cy="1057275"/>
              </a:xfrm>
              <a:custGeom>
                <a:avLst/>
                <a:gdLst>
                  <a:gd name="T0" fmla="*/ 0 w 3189"/>
                  <a:gd name="T1" fmla="*/ 0 h 2939"/>
                  <a:gd name="T2" fmla="*/ 3188 w 3189"/>
                  <a:gd name="T3" fmla="*/ 0 h 2939"/>
                  <a:gd name="T4" fmla="*/ 3188 w 3189"/>
                  <a:gd name="T5" fmla="*/ 2938 h 2939"/>
                  <a:gd name="T6" fmla="*/ 0 w 3189"/>
                  <a:gd name="T7" fmla="*/ 2938 h 2939"/>
                  <a:gd name="T8" fmla="*/ 0 w 3189"/>
                  <a:gd name="T9" fmla="*/ 0 h 2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9" h="2939">
                    <a:moveTo>
                      <a:pt x="0" y="0"/>
                    </a:moveTo>
                    <a:lnTo>
                      <a:pt x="3188" y="0"/>
                    </a:lnTo>
                    <a:lnTo>
                      <a:pt x="3188" y="2938"/>
                    </a:lnTo>
                    <a:lnTo>
                      <a:pt x="0" y="29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675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9C2CD7E8-3309-E94B-9A4D-4BFE8F078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3994150"/>
                <a:ext cx="157163" cy="304800"/>
              </a:xfrm>
              <a:custGeom>
                <a:avLst/>
                <a:gdLst>
                  <a:gd name="T0" fmla="*/ 281 w 438"/>
                  <a:gd name="T1" fmla="*/ 0 h 845"/>
                  <a:gd name="T2" fmla="*/ 281 w 438"/>
                  <a:gd name="T3" fmla="*/ 0 h 845"/>
                  <a:gd name="T4" fmla="*/ 0 w 438"/>
                  <a:gd name="T5" fmla="*/ 0 h 845"/>
                  <a:gd name="T6" fmla="*/ 0 w 438"/>
                  <a:gd name="T7" fmla="*/ 844 h 845"/>
                  <a:gd name="T8" fmla="*/ 281 w 438"/>
                  <a:gd name="T9" fmla="*/ 844 h 845"/>
                  <a:gd name="T10" fmla="*/ 437 w 438"/>
                  <a:gd name="T11" fmla="*/ 719 h 845"/>
                  <a:gd name="T12" fmla="*/ 437 w 438"/>
                  <a:gd name="T13" fmla="*/ 156 h 845"/>
                  <a:gd name="T14" fmla="*/ 281 w 438"/>
                  <a:gd name="T15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845">
                    <a:moveTo>
                      <a:pt x="281" y="0"/>
                    </a:moveTo>
                    <a:lnTo>
                      <a:pt x="28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844"/>
                      <a:pt x="0" y="844"/>
                      <a:pt x="0" y="844"/>
                    </a:cubicBezTo>
                    <a:cubicBezTo>
                      <a:pt x="281" y="844"/>
                      <a:pt x="281" y="844"/>
                      <a:pt x="281" y="844"/>
                    </a:cubicBezTo>
                    <a:cubicBezTo>
                      <a:pt x="375" y="844"/>
                      <a:pt x="437" y="781"/>
                      <a:pt x="437" y="719"/>
                    </a:cubicBezTo>
                    <a:cubicBezTo>
                      <a:pt x="437" y="156"/>
                      <a:pt x="437" y="156"/>
                      <a:pt x="437" y="156"/>
                    </a:cubicBezTo>
                    <a:cubicBezTo>
                      <a:pt x="437" y="62"/>
                      <a:pt x="375" y="0"/>
                      <a:pt x="281" y="0"/>
                    </a:cubicBezTo>
                  </a:path>
                </a:pathLst>
              </a:custGeom>
              <a:solidFill>
                <a:srgbClr val="88A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C4840756-C3E4-6040-957D-B849ABD60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4398963"/>
                <a:ext cx="157163" cy="315912"/>
              </a:xfrm>
              <a:custGeom>
                <a:avLst/>
                <a:gdLst>
                  <a:gd name="T0" fmla="*/ 281 w 438"/>
                  <a:gd name="T1" fmla="*/ 0 h 876"/>
                  <a:gd name="T2" fmla="*/ 281 w 438"/>
                  <a:gd name="T3" fmla="*/ 0 h 876"/>
                  <a:gd name="T4" fmla="*/ 0 w 438"/>
                  <a:gd name="T5" fmla="*/ 0 h 876"/>
                  <a:gd name="T6" fmla="*/ 0 w 438"/>
                  <a:gd name="T7" fmla="*/ 875 h 876"/>
                  <a:gd name="T8" fmla="*/ 281 w 438"/>
                  <a:gd name="T9" fmla="*/ 875 h 876"/>
                  <a:gd name="T10" fmla="*/ 437 w 438"/>
                  <a:gd name="T11" fmla="*/ 719 h 876"/>
                  <a:gd name="T12" fmla="*/ 437 w 438"/>
                  <a:gd name="T13" fmla="*/ 156 h 876"/>
                  <a:gd name="T14" fmla="*/ 281 w 438"/>
                  <a:gd name="T1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876">
                    <a:moveTo>
                      <a:pt x="281" y="0"/>
                    </a:moveTo>
                    <a:lnTo>
                      <a:pt x="28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875"/>
                      <a:pt x="0" y="875"/>
                      <a:pt x="0" y="875"/>
                    </a:cubicBezTo>
                    <a:cubicBezTo>
                      <a:pt x="281" y="875"/>
                      <a:pt x="281" y="875"/>
                      <a:pt x="281" y="875"/>
                    </a:cubicBezTo>
                    <a:cubicBezTo>
                      <a:pt x="375" y="875"/>
                      <a:pt x="437" y="812"/>
                      <a:pt x="437" y="719"/>
                    </a:cubicBezTo>
                    <a:cubicBezTo>
                      <a:pt x="437" y="156"/>
                      <a:pt x="437" y="156"/>
                      <a:pt x="437" y="156"/>
                    </a:cubicBezTo>
                    <a:cubicBezTo>
                      <a:pt x="437" y="62"/>
                      <a:pt x="375" y="0"/>
                      <a:pt x="281" y="0"/>
                    </a:cubicBezTo>
                  </a:path>
                </a:pathLst>
              </a:custGeom>
              <a:solidFill>
                <a:srgbClr val="88A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99390506-0913-B842-8A96-FF93FEF02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8875" y="4398963"/>
                <a:ext cx="1249363" cy="315912"/>
              </a:xfrm>
              <a:custGeom>
                <a:avLst/>
                <a:gdLst>
                  <a:gd name="T0" fmla="*/ 3469 w 3470"/>
                  <a:gd name="T1" fmla="*/ 156 h 876"/>
                  <a:gd name="T2" fmla="*/ 3469 w 3470"/>
                  <a:gd name="T3" fmla="*/ 156 h 876"/>
                  <a:gd name="T4" fmla="*/ 3469 w 3470"/>
                  <a:gd name="T5" fmla="*/ 719 h 876"/>
                  <a:gd name="T6" fmla="*/ 3313 w 3470"/>
                  <a:gd name="T7" fmla="*/ 875 h 876"/>
                  <a:gd name="T8" fmla="*/ 125 w 3470"/>
                  <a:gd name="T9" fmla="*/ 875 h 876"/>
                  <a:gd name="T10" fmla="*/ 0 w 3470"/>
                  <a:gd name="T11" fmla="*/ 719 h 876"/>
                  <a:gd name="T12" fmla="*/ 0 w 3470"/>
                  <a:gd name="T13" fmla="*/ 156 h 876"/>
                  <a:gd name="T14" fmla="*/ 125 w 3470"/>
                  <a:gd name="T15" fmla="*/ 0 h 876"/>
                  <a:gd name="T16" fmla="*/ 3313 w 3470"/>
                  <a:gd name="T17" fmla="*/ 0 h 876"/>
                  <a:gd name="T18" fmla="*/ 3469 w 3470"/>
                  <a:gd name="T19" fmla="*/ 156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0" h="876">
                    <a:moveTo>
                      <a:pt x="3469" y="156"/>
                    </a:moveTo>
                    <a:lnTo>
                      <a:pt x="3469" y="156"/>
                    </a:lnTo>
                    <a:cubicBezTo>
                      <a:pt x="3469" y="719"/>
                      <a:pt x="3469" y="719"/>
                      <a:pt x="3469" y="719"/>
                    </a:cubicBezTo>
                    <a:cubicBezTo>
                      <a:pt x="3469" y="812"/>
                      <a:pt x="3407" y="875"/>
                      <a:pt x="3313" y="875"/>
                    </a:cubicBezTo>
                    <a:cubicBezTo>
                      <a:pt x="125" y="875"/>
                      <a:pt x="125" y="875"/>
                      <a:pt x="125" y="875"/>
                    </a:cubicBezTo>
                    <a:cubicBezTo>
                      <a:pt x="63" y="875"/>
                      <a:pt x="0" y="812"/>
                      <a:pt x="0" y="71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62"/>
                      <a:pt x="63" y="0"/>
                      <a:pt x="125" y="0"/>
                    </a:cubicBezTo>
                    <a:cubicBezTo>
                      <a:pt x="3313" y="0"/>
                      <a:pt x="3313" y="0"/>
                      <a:pt x="3313" y="0"/>
                    </a:cubicBezTo>
                    <a:cubicBezTo>
                      <a:pt x="3407" y="0"/>
                      <a:pt x="3469" y="62"/>
                      <a:pt x="3469" y="156"/>
                    </a:cubicBezTo>
                  </a:path>
                </a:pathLst>
              </a:custGeom>
              <a:solidFill>
                <a:srgbClr val="A7CB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2D3926E-81FA-E845-8383-4B1BA8DA5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4814888"/>
                <a:ext cx="157163" cy="304800"/>
              </a:xfrm>
              <a:custGeom>
                <a:avLst/>
                <a:gdLst>
                  <a:gd name="T0" fmla="*/ 281 w 438"/>
                  <a:gd name="T1" fmla="*/ 0 h 845"/>
                  <a:gd name="T2" fmla="*/ 281 w 438"/>
                  <a:gd name="T3" fmla="*/ 0 h 845"/>
                  <a:gd name="T4" fmla="*/ 0 w 438"/>
                  <a:gd name="T5" fmla="*/ 0 h 845"/>
                  <a:gd name="T6" fmla="*/ 0 w 438"/>
                  <a:gd name="T7" fmla="*/ 844 h 845"/>
                  <a:gd name="T8" fmla="*/ 281 w 438"/>
                  <a:gd name="T9" fmla="*/ 844 h 845"/>
                  <a:gd name="T10" fmla="*/ 437 w 438"/>
                  <a:gd name="T11" fmla="*/ 719 h 845"/>
                  <a:gd name="T12" fmla="*/ 437 w 438"/>
                  <a:gd name="T13" fmla="*/ 125 h 845"/>
                  <a:gd name="T14" fmla="*/ 281 w 438"/>
                  <a:gd name="T15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845">
                    <a:moveTo>
                      <a:pt x="281" y="0"/>
                    </a:moveTo>
                    <a:lnTo>
                      <a:pt x="28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844"/>
                      <a:pt x="0" y="844"/>
                      <a:pt x="0" y="844"/>
                    </a:cubicBezTo>
                    <a:cubicBezTo>
                      <a:pt x="281" y="844"/>
                      <a:pt x="281" y="844"/>
                      <a:pt x="281" y="844"/>
                    </a:cubicBezTo>
                    <a:cubicBezTo>
                      <a:pt x="375" y="844"/>
                      <a:pt x="437" y="781"/>
                      <a:pt x="437" y="719"/>
                    </a:cubicBezTo>
                    <a:cubicBezTo>
                      <a:pt x="437" y="125"/>
                      <a:pt x="437" y="125"/>
                      <a:pt x="437" y="125"/>
                    </a:cubicBezTo>
                    <a:cubicBezTo>
                      <a:pt x="437" y="63"/>
                      <a:pt x="375" y="0"/>
                      <a:pt x="281" y="0"/>
                    </a:cubicBezTo>
                  </a:path>
                </a:pathLst>
              </a:custGeom>
              <a:solidFill>
                <a:srgbClr val="88A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89009D26-1966-9247-BAE5-BC0E5A2DF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19700"/>
                <a:ext cx="157163" cy="315913"/>
              </a:xfrm>
              <a:custGeom>
                <a:avLst/>
                <a:gdLst>
                  <a:gd name="T0" fmla="*/ 281 w 438"/>
                  <a:gd name="T1" fmla="*/ 0 h 876"/>
                  <a:gd name="T2" fmla="*/ 281 w 438"/>
                  <a:gd name="T3" fmla="*/ 0 h 876"/>
                  <a:gd name="T4" fmla="*/ 0 w 438"/>
                  <a:gd name="T5" fmla="*/ 0 h 876"/>
                  <a:gd name="T6" fmla="*/ 0 w 438"/>
                  <a:gd name="T7" fmla="*/ 875 h 876"/>
                  <a:gd name="T8" fmla="*/ 281 w 438"/>
                  <a:gd name="T9" fmla="*/ 875 h 876"/>
                  <a:gd name="T10" fmla="*/ 437 w 438"/>
                  <a:gd name="T11" fmla="*/ 719 h 876"/>
                  <a:gd name="T12" fmla="*/ 437 w 438"/>
                  <a:gd name="T13" fmla="*/ 156 h 876"/>
                  <a:gd name="T14" fmla="*/ 281 w 438"/>
                  <a:gd name="T1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876">
                    <a:moveTo>
                      <a:pt x="281" y="0"/>
                    </a:moveTo>
                    <a:lnTo>
                      <a:pt x="28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875"/>
                      <a:pt x="0" y="875"/>
                      <a:pt x="0" y="875"/>
                    </a:cubicBezTo>
                    <a:cubicBezTo>
                      <a:pt x="281" y="875"/>
                      <a:pt x="281" y="875"/>
                      <a:pt x="281" y="875"/>
                    </a:cubicBezTo>
                    <a:cubicBezTo>
                      <a:pt x="375" y="875"/>
                      <a:pt x="437" y="813"/>
                      <a:pt x="437" y="719"/>
                    </a:cubicBezTo>
                    <a:cubicBezTo>
                      <a:pt x="437" y="156"/>
                      <a:pt x="437" y="156"/>
                      <a:pt x="437" y="156"/>
                    </a:cubicBezTo>
                    <a:cubicBezTo>
                      <a:pt x="437" y="63"/>
                      <a:pt x="375" y="0"/>
                      <a:pt x="281" y="0"/>
                    </a:cubicBezTo>
                  </a:path>
                </a:pathLst>
              </a:custGeom>
              <a:solidFill>
                <a:srgbClr val="88A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38F617E2-FF69-6547-8F7A-ED4B702A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8875" y="4814888"/>
                <a:ext cx="1249363" cy="304800"/>
              </a:xfrm>
              <a:custGeom>
                <a:avLst/>
                <a:gdLst>
                  <a:gd name="T0" fmla="*/ 3469 w 3470"/>
                  <a:gd name="T1" fmla="*/ 125 h 845"/>
                  <a:gd name="T2" fmla="*/ 3469 w 3470"/>
                  <a:gd name="T3" fmla="*/ 125 h 845"/>
                  <a:gd name="T4" fmla="*/ 3469 w 3470"/>
                  <a:gd name="T5" fmla="*/ 719 h 845"/>
                  <a:gd name="T6" fmla="*/ 3313 w 3470"/>
                  <a:gd name="T7" fmla="*/ 844 h 845"/>
                  <a:gd name="T8" fmla="*/ 125 w 3470"/>
                  <a:gd name="T9" fmla="*/ 844 h 845"/>
                  <a:gd name="T10" fmla="*/ 0 w 3470"/>
                  <a:gd name="T11" fmla="*/ 719 h 845"/>
                  <a:gd name="T12" fmla="*/ 0 w 3470"/>
                  <a:gd name="T13" fmla="*/ 125 h 845"/>
                  <a:gd name="T14" fmla="*/ 125 w 3470"/>
                  <a:gd name="T15" fmla="*/ 0 h 845"/>
                  <a:gd name="T16" fmla="*/ 3313 w 3470"/>
                  <a:gd name="T17" fmla="*/ 0 h 845"/>
                  <a:gd name="T18" fmla="*/ 3469 w 3470"/>
                  <a:gd name="T19" fmla="*/ 12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0" h="845">
                    <a:moveTo>
                      <a:pt x="3469" y="125"/>
                    </a:moveTo>
                    <a:lnTo>
                      <a:pt x="3469" y="125"/>
                    </a:lnTo>
                    <a:cubicBezTo>
                      <a:pt x="3469" y="719"/>
                      <a:pt x="3469" y="719"/>
                      <a:pt x="3469" y="719"/>
                    </a:cubicBezTo>
                    <a:cubicBezTo>
                      <a:pt x="3469" y="781"/>
                      <a:pt x="3407" y="844"/>
                      <a:pt x="3313" y="844"/>
                    </a:cubicBezTo>
                    <a:cubicBezTo>
                      <a:pt x="125" y="844"/>
                      <a:pt x="125" y="844"/>
                      <a:pt x="125" y="844"/>
                    </a:cubicBezTo>
                    <a:cubicBezTo>
                      <a:pt x="63" y="844"/>
                      <a:pt x="0" y="781"/>
                      <a:pt x="0" y="719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63"/>
                      <a:pt x="63" y="0"/>
                      <a:pt x="125" y="0"/>
                    </a:cubicBezTo>
                    <a:cubicBezTo>
                      <a:pt x="3313" y="0"/>
                      <a:pt x="3313" y="0"/>
                      <a:pt x="3313" y="0"/>
                    </a:cubicBezTo>
                    <a:cubicBezTo>
                      <a:pt x="3407" y="0"/>
                      <a:pt x="3469" y="63"/>
                      <a:pt x="3469" y="125"/>
                    </a:cubicBezTo>
                  </a:path>
                </a:pathLst>
              </a:custGeom>
              <a:solidFill>
                <a:srgbClr val="A7CB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436CC09C-84FC-AE43-8D06-97EEB10E5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8875" y="5219700"/>
                <a:ext cx="1249363" cy="315913"/>
              </a:xfrm>
              <a:custGeom>
                <a:avLst/>
                <a:gdLst>
                  <a:gd name="T0" fmla="*/ 3469 w 3470"/>
                  <a:gd name="T1" fmla="*/ 156 h 876"/>
                  <a:gd name="T2" fmla="*/ 3469 w 3470"/>
                  <a:gd name="T3" fmla="*/ 156 h 876"/>
                  <a:gd name="T4" fmla="*/ 3469 w 3470"/>
                  <a:gd name="T5" fmla="*/ 719 h 876"/>
                  <a:gd name="T6" fmla="*/ 3313 w 3470"/>
                  <a:gd name="T7" fmla="*/ 875 h 876"/>
                  <a:gd name="T8" fmla="*/ 125 w 3470"/>
                  <a:gd name="T9" fmla="*/ 875 h 876"/>
                  <a:gd name="T10" fmla="*/ 0 w 3470"/>
                  <a:gd name="T11" fmla="*/ 719 h 876"/>
                  <a:gd name="T12" fmla="*/ 0 w 3470"/>
                  <a:gd name="T13" fmla="*/ 156 h 876"/>
                  <a:gd name="T14" fmla="*/ 125 w 3470"/>
                  <a:gd name="T15" fmla="*/ 0 h 876"/>
                  <a:gd name="T16" fmla="*/ 3313 w 3470"/>
                  <a:gd name="T17" fmla="*/ 0 h 876"/>
                  <a:gd name="T18" fmla="*/ 3469 w 3470"/>
                  <a:gd name="T19" fmla="*/ 156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0" h="876">
                    <a:moveTo>
                      <a:pt x="3469" y="156"/>
                    </a:moveTo>
                    <a:lnTo>
                      <a:pt x="3469" y="156"/>
                    </a:lnTo>
                    <a:cubicBezTo>
                      <a:pt x="3469" y="719"/>
                      <a:pt x="3469" y="719"/>
                      <a:pt x="3469" y="719"/>
                    </a:cubicBezTo>
                    <a:cubicBezTo>
                      <a:pt x="3469" y="813"/>
                      <a:pt x="3407" y="875"/>
                      <a:pt x="3313" y="875"/>
                    </a:cubicBezTo>
                    <a:cubicBezTo>
                      <a:pt x="125" y="875"/>
                      <a:pt x="125" y="875"/>
                      <a:pt x="125" y="875"/>
                    </a:cubicBezTo>
                    <a:cubicBezTo>
                      <a:pt x="63" y="875"/>
                      <a:pt x="0" y="813"/>
                      <a:pt x="0" y="71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63"/>
                      <a:pt x="63" y="0"/>
                      <a:pt x="125" y="0"/>
                    </a:cubicBezTo>
                    <a:cubicBezTo>
                      <a:pt x="3313" y="0"/>
                      <a:pt x="3313" y="0"/>
                      <a:pt x="3313" y="0"/>
                    </a:cubicBezTo>
                    <a:cubicBezTo>
                      <a:pt x="3407" y="0"/>
                      <a:pt x="3469" y="63"/>
                      <a:pt x="3469" y="156"/>
                    </a:cubicBezTo>
                  </a:path>
                </a:pathLst>
              </a:custGeom>
              <a:solidFill>
                <a:srgbClr val="A7CB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Freeform 19">
                <a:extLst>
                  <a:ext uri="{FF2B5EF4-FFF2-40B4-BE49-F238E27FC236}">
                    <a16:creationId xmlns:a16="http://schemas.microsoft.com/office/drawing/2014/main" id="{1FF07870-6F4B-CE41-9D93-06DCC3124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8875" y="3994150"/>
                <a:ext cx="1249363" cy="304800"/>
              </a:xfrm>
              <a:custGeom>
                <a:avLst/>
                <a:gdLst>
                  <a:gd name="T0" fmla="*/ 3469 w 3470"/>
                  <a:gd name="T1" fmla="*/ 156 h 845"/>
                  <a:gd name="T2" fmla="*/ 3469 w 3470"/>
                  <a:gd name="T3" fmla="*/ 156 h 845"/>
                  <a:gd name="T4" fmla="*/ 3469 w 3470"/>
                  <a:gd name="T5" fmla="*/ 719 h 845"/>
                  <a:gd name="T6" fmla="*/ 3313 w 3470"/>
                  <a:gd name="T7" fmla="*/ 844 h 845"/>
                  <a:gd name="T8" fmla="*/ 125 w 3470"/>
                  <a:gd name="T9" fmla="*/ 844 h 845"/>
                  <a:gd name="T10" fmla="*/ 0 w 3470"/>
                  <a:gd name="T11" fmla="*/ 719 h 845"/>
                  <a:gd name="T12" fmla="*/ 0 w 3470"/>
                  <a:gd name="T13" fmla="*/ 156 h 845"/>
                  <a:gd name="T14" fmla="*/ 125 w 3470"/>
                  <a:gd name="T15" fmla="*/ 0 h 845"/>
                  <a:gd name="T16" fmla="*/ 3313 w 3470"/>
                  <a:gd name="T17" fmla="*/ 0 h 845"/>
                  <a:gd name="T18" fmla="*/ 3469 w 3470"/>
                  <a:gd name="T19" fmla="*/ 1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0" h="845">
                    <a:moveTo>
                      <a:pt x="3469" y="156"/>
                    </a:moveTo>
                    <a:lnTo>
                      <a:pt x="3469" y="156"/>
                    </a:lnTo>
                    <a:cubicBezTo>
                      <a:pt x="3469" y="719"/>
                      <a:pt x="3469" y="719"/>
                      <a:pt x="3469" y="719"/>
                    </a:cubicBezTo>
                    <a:cubicBezTo>
                      <a:pt x="3469" y="781"/>
                      <a:pt x="3407" y="844"/>
                      <a:pt x="3313" y="844"/>
                    </a:cubicBezTo>
                    <a:cubicBezTo>
                      <a:pt x="125" y="844"/>
                      <a:pt x="125" y="844"/>
                      <a:pt x="125" y="844"/>
                    </a:cubicBezTo>
                    <a:cubicBezTo>
                      <a:pt x="63" y="844"/>
                      <a:pt x="0" y="781"/>
                      <a:pt x="0" y="71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62"/>
                      <a:pt x="63" y="0"/>
                      <a:pt x="125" y="0"/>
                    </a:cubicBezTo>
                    <a:cubicBezTo>
                      <a:pt x="3313" y="0"/>
                      <a:pt x="3313" y="0"/>
                      <a:pt x="3313" y="0"/>
                    </a:cubicBezTo>
                    <a:cubicBezTo>
                      <a:pt x="3407" y="0"/>
                      <a:pt x="3469" y="62"/>
                      <a:pt x="3469" y="156"/>
                    </a:cubicBezTo>
                  </a:path>
                </a:pathLst>
              </a:custGeom>
              <a:solidFill>
                <a:srgbClr val="A7CB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Freeform 20">
                <a:extLst>
                  <a:ext uri="{FF2B5EF4-FFF2-40B4-BE49-F238E27FC236}">
                    <a16:creationId xmlns:a16="http://schemas.microsoft.com/office/drawing/2014/main" id="{7BB997C3-271D-F143-9237-455245D7E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300" y="4073525"/>
                <a:ext cx="473075" cy="46038"/>
              </a:xfrm>
              <a:custGeom>
                <a:avLst/>
                <a:gdLst>
                  <a:gd name="T0" fmla="*/ 1250 w 1314"/>
                  <a:gd name="T1" fmla="*/ 125 h 126"/>
                  <a:gd name="T2" fmla="*/ 1250 w 1314"/>
                  <a:gd name="T3" fmla="*/ 125 h 126"/>
                  <a:gd name="T4" fmla="*/ 63 w 1314"/>
                  <a:gd name="T5" fmla="*/ 125 h 126"/>
                  <a:gd name="T6" fmla="*/ 0 w 1314"/>
                  <a:gd name="T7" fmla="*/ 62 h 126"/>
                  <a:gd name="T8" fmla="*/ 63 w 1314"/>
                  <a:gd name="T9" fmla="*/ 0 h 126"/>
                  <a:gd name="T10" fmla="*/ 1250 w 1314"/>
                  <a:gd name="T11" fmla="*/ 0 h 126"/>
                  <a:gd name="T12" fmla="*/ 1313 w 1314"/>
                  <a:gd name="T13" fmla="*/ 62 h 126"/>
                  <a:gd name="T14" fmla="*/ 1250 w 1314"/>
                  <a:gd name="T15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4" h="126">
                    <a:moveTo>
                      <a:pt x="1250" y="125"/>
                    </a:moveTo>
                    <a:lnTo>
                      <a:pt x="1250" y="125"/>
                    </a:lnTo>
                    <a:cubicBezTo>
                      <a:pt x="63" y="125"/>
                      <a:pt x="63" y="125"/>
                      <a:pt x="63" y="125"/>
                    </a:cubicBezTo>
                    <a:cubicBezTo>
                      <a:pt x="32" y="125"/>
                      <a:pt x="0" y="93"/>
                      <a:pt x="0" y="62"/>
                    </a:cubicBezTo>
                    <a:cubicBezTo>
                      <a:pt x="0" y="31"/>
                      <a:pt x="32" y="0"/>
                      <a:pt x="63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82" y="0"/>
                      <a:pt x="1313" y="31"/>
                      <a:pt x="1313" y="62"/>
                    </a:cubicBezTo>
                    <a:cubicBezTo>
                      <a:pt x="1313" y="93"/>
                      <a:pt x="1282" y="125"/>
                      <a:pt x="1250" y="125"/>
                    </a:cubicBezTo>
                  </a:path>
                </a:pathLst>
              </a:custGeom>
              <a:solidFill>
                <a:srgbClr val="E5F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432AF49C-9462-5D47-A6A0-A3DA64AF3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138" y="4073525"/>
                <a:ext cx="101600" cy="46038"/>
              </a:xfrm>
              <a:custGeom>
                <a:avLst/>
                <a:gdLst>
                  <a:gd name="T0" fmla="*/ 219 w 282"/>
                  <a:gd name="T1" fmla="*/ 125 h 126"/>
                  <a:gd name="T2" fmla="*/ 219 w 282"/>
                  <a:gd name="T3" fmla="*/ 125 h 126"/>
                  <a:gd name="T4" fmla="*/ 94 w 282"/>
                  <a:gd name="T5" fmla="*/ 125 h 126"/>
                  <a:gd name="T6" fmla="*/ 0 w 282"/>
                  <a:gd name="T7" fmla="*/ 62 h 126"/>
                  <a:gd name="T8" fmla="*/ 94 w 282"/>
                  <a:gd name="T9" fmla="*/ 0 h 126"/>
                  <a:gd name="T10" fmla="*/ 219 w 282"/>
                  <a:gd name="T11" fmla="*/ 0 h 126"/>
                  <a:gd name="T12" fmla="*/ 281 w 282"/>
                  <a:gd name="T13" fmla="*/ 62 h 126"/>
                  <a:gd name="T14" fmla="*/ 219 w 282"/>
                  <a:gd name="T15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2" h="126">
                    <a:moveTo>
                      <a:pt x="219" y="125"/>
                    </a:moveTo>
                    <a:lnTo>
                      <a:pt x="219" y="125"/>
                    </a:lnTo>
                    <a:cubicBezTo>
                      <a:pt x="94" y="125"/>
                      <a:pt x="94" y="125"/>
                      <a:pt x="94" y="125"/>
                    </a:cubicBezTo>
                    <a:cubicBezTo>
                      <a:pt x="31" y="125"/>
                      <a:pt x="0" y="93"/>
                      <a:pt x="0" y="62"/>
                    </a:cubicBezTo>
                    <a:cubicBezTo>
                      <a:pt x="0" y="31"/>
                      <a:pt x="31" y="0"/>
                      <a:pt x="94" y="0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50" y="0"/>
                      <a:pt x="281" y="31"/>
                      <a:pt x="281" y="62"/>
                    </a:cubicBezTo>
                    <a:cubicBezTo>
                      <a:pt x="281" y="93"/>
                      <a:pt x="250" y="125"/>
                      <a:pt x="219" y="125"/>
                    </a:cubicBezTo>
                  </a:path>
                </a:pathLst>
              </a:custGeom>
              <a:solidFill>
                <a:srgbClr val="E5F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837ED436-7885-B64C-9FC9-472B22E92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300" y="4478338"/>
                <a:ext cx="473075" cy="57150"/>
              </a:xfrm>
              <a:custGeom>
                <a:avLst/>
                <a:gdLst>
                  <a:gd name="T0" fmla="*/ 1250 w 1314"/>
                  <a:gd name="T1" fmla="*/ 156 h 157"/>
                  <a:gd name="T2" fmla="*/ 1250 w 1314"/>
                  <a:gd name="T3" fmla="*/ 156 h 157"/>
                  <a:gd name="T4" fmla="*/ 63 w 1314"/>
                  <a:gd name="T5" fmla="*/ 156 h 157"/>
                  <a:gd name="T6" fmla="*/ 0 w 1314"/>
                  <a:gd name="T7" fmla="*/ 62 h 157"/>
                  <a:gd name="T8" fmla="*/ 63 w 1314"/>
                  <a:gd name="T9" fmla="*/ 0 h 157"/>
                  <a:gd name="T10" fmla="*/ 1250 w 1314"/>
                  <a:gd name="T11" fmla="*/ 0 h 157"/>
                  <a:gd name="T12" fmla="*/ 1313 w 1314"/>
                  <a:gd name="T13" fmla="*/ 62 h 157"/>
                  <a:gd name="T14" fmla="*/ 1250 w 1314"/>
                  <a:gd name="T15" fmla="*/ 156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4" h="157">
                    <a:moveTo>
                      <a:pt x="1250" y="156"/>
                    </a:moveTo>
                    <a:lnTo>
                      <a:pt x="1250" y="156"/>
                    </a:lnTo>
                    <a:cubicBezTo>
                      <a:pt x="63" y="156"/>
                      <a:pt x="63" y="156"/>
                      <a:pt x="63" y="156"/>
                    </a:cubicBezTo>
                    <a:cubicBezTo>
                      <a:pt x="32" y="156"/>
                      <a:pt x="0" y="125"/>
                      <a:pt x="0" y="62"/>
                    </a:cubicBezTo>
                    <a:cubicBezTo>
                      <a:pt x="0" y="31"/>
                      <a:pt x="32" y="0"/>
                      <a:pt x="63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82" y="0"/>
                      <a:pt x="1313" y="31"/>
                      <a:pt x="1313" y="62"/>
                    </a:cubicBezTo>
                    <a:cubicBezTo>
                      <a:pt x="1313" y="125"/>
                      <a:pt x="1282" y="156"/>
                      <a:pt x="1250" y="156"/>
                    </a:cubicBezTo>
                  </a:path>
                </a:pathLst>
              </a:custGeom>
              <a:solidFill>
                <a:srgbClr val="E5F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16E7F23E-D7F6-2249-A888-3016F079D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138" y="4478338"/>
                <a:ext cx="101600" cy="57150"/>
              </a:xfrm>
              <a:custGeom>
                <a:avLst/>
                <a:gdLst>
                  <a:gd name="T0" fmla="*/ 219 w 282"/>
                  <a:gd name="T1" fmla="*/ 156 h 157"/>
                  <a:gd name="T2" fmla="*/ 219 w 282"/>
                  <a:gd name="T3" fmla="*/ 156 h 157"/>
                  <a:gd name="T4" fmla="*/ 94 w 282"/>
                  <a:gd name="T5" fmla="*/ 156 h 157"/>
                  <a:gd name="T6" fmla="*/ 0 w 282"/>
                  <a:gd name="T7" fmla="*/ 62 h 157"/>
                  <a:gd name="T8" fmla="*/ 94 w 282"/>
                  <a:gd name="T9" fmla="*/ 0 h 157"/>
                  <a:gd name="T10" fmla="*/ 219 w 282"/>
                  <a:gd name="T11" fmla="*/ 0 h 157"/>
                  <a:gd name="T12" fmla="*/ 281 w 282"/>
                  <a:gd name="T13" fmla="*/ 62 h 157"/>
                  <a:gd name="T14" fmla="*/ 219 w 282"/>
                  <a:gd name="T15" fmla="*/ 156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2" h="157">
                    <a:moveTo>
                      <a:pt x="219" y="156"/>
                    </a:moveTo>
                    <a:lnTo>
                      <a:pt x="219" y="156"/>
                    </a:lnTo>
                    <a:cubicBezTo>
                      <a:pt x="94" y="156"/>
                      <a:pt x="94" y="156"/>
                      <a:pt x="94" y="156"/>
                    </a:cubicBezTo>
                    <a:cubicBezTo>
                      <a:pt x="31" y="156"/>
                      <a:pt x="0" y="125"/>
                      <a:pt x="0" y="62"/>
                    </a:cubicBezTo>
                    <a:cubicBezTo>
                      <a:pt x="0" y="31"/>
                      <a:pt x="31" y="0"/>
                      <a:pt x="94" y="0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50" y="0"/>
                      <a:pt x="281" y="31"/>
                      <a:pt x="281" y="62"/>
                    </a:cubicBezTo>
                    <a:cubicBezTo>
                      <a:pt x="281" y="125"/>
                      <a:pt x="250" y="156"/>
                      <a:pt x="219" y="156"/>
                    </a:cubicBezTo>
                  </a:path>
                </a:pathLst>
              </a:custGeom>
              <a:solidFill>
                <a:srgbClr val="E5F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Freeform 24">
                <a:extLst>
                  <a:ext uri="{FF2B5EF4-FFF2-40B4-BE49-F238E27FC236}">
                    <a16:creationId xmlns:a16="http://schemas.microsoft.com/office/drawing/2014/main" id="{02792CFF-5D60-754F-805B-BB05050AC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300" y="4894263"/>
                <a:ext cx="473075" cy="46037"/>
              </a:xfrm>
              <a:custGeom>
                <a:avLst/>
                <a:gdLst>
                  <a:gd name="T0" fmla="*/ 1250 w 1314"/>
                  <a:gd name="T1" fmla="*/ 125 h 126"/>
                  <a:gd name="T2" fmla="*/ 1250 w 1314"/>
                  <a:gd name="T3" fmla="*/ 125 h 126"/>
                  <a:gd name="T4" fmla="*/ 63 w 1314"/>
                  <a:gd name="T5" fmla="*/ 125 h 126"/>
                  <a:gd name="T6" fmla="*/ 0 w 1314"/>
                  <a:gd name="T7" fmla="*/ 62 h 126"/>
                  <a:gd name="T8" fmla="*/ 63 w 1314"/>
                  <a:gd name="T9" fmla="*/ 0 h 126"/>
                  <a:gd name="T10" fmla="*/ 1250 w 1314"/>
                  <a:gd name="T11" fmla="*/ 0 h 126"/>
                  <a:gd name="T12" fmla="*/ 1313 w 1314"/>
                  <a:gd name="T13" fmla="*/ 62 h 126"/>
                  <a:gd name="T14" fmla="*/ 1250 w 1314"/>
                  <a:gd name="T15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4" h="126">
                    <a:moveTo>
                      <a:pt x="1250" y="125"/>
                    </a:moveTo>
                    <a:lnTo>
                      <a:pt x="1250" y="125"/>
                    </a:lnTo>
                    <a:cubicBezTo>
                      <a:pt x="63" y="125"/>
                      <a:pt x="63" y="125"/>
                      <a:pt x="63" y="125"/>
                    </a:cubicBezTo>
                    <a:cubicBezTo>
                      <a:pt x="32" y="125"/>
                      <a:pt x="0" y="94"/>
                      <a:pt x="0" y="62"/>
                    </a:cubicBezTo>
                    <a:cubicBezTo>
                      <a:pt x="0" y="31"/>
                      <a:pt x="32" y="0"/>
                      <a:pt x="63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82" y="0"/>
                      <a:pt x="1313" y="31"/>
                      <a:pt x="1313" y="62"/>
                    </a:cubicBezTo>
                    <a:cubicBezTo>
                      <a:pt x="1313" y="94"/>
                      <a:pt x="1282" y="125"/>
                      <a:pt x="1250" y="125"/>
                    </a:cubicBezTo>
                  </a:path>
                </a:pathLst>
              </a:custGeom>
              <a:solidFill>
                <a:srgbClr val="E5F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Freeform 25">
                <a:extLst>
                  <a:ext uri="{FF2B5EF4-FFF2-40B4-BE49-F238E27FC236}">
                    <a16:creationId xmlns:a16="http://schemas.microsoft.com/office/drawing/2014/main" id="{647396AC-7615-F144-9C90-6361ADA3D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138" y="4894263"/>
                <a:ext cx="101600" cy="46037"/>
              </a:xfrm>
              <a:custGeom>
                <a:avLst/>
                <a:gdLst>
                  <a:gd name="T0" fmla="*/ 219 w 282"/>
                  <a:gd name="T1" fmla="*/ 125 h 126"/>
                  <a:gd name="T2" fmla="*/ 219 w 282"/>
                  <a:gd name="T3" fmla="*/ 125 h 126"/>
                  <a:gd name="T4" fmla="*/ 94 w 282"/>
                  <a:gd name="T5" fmla="*/ 125 h 126"/>
                  <a:gd name="T6" fmla="*/ 0 w 282"/>
                  <a:gd name="T7" fmla="*/ 62 h 126"/>
                  <a:gd name="T8" fmla="*/ 94 w 282"/>
                  <a:gd name="T9" fmla="*/ 0 h 126"/>
                  <a:gd name="T10" fmla="*/ 219 w 282"/>
                  <a:gd name="T11" fmla="*/ 0 h 126"/>
                  <a:gd name="T12" fmla="*/ 281 w 282"/>
                  <a:gd name="T13" fmla="*/ 62 h 126"/>
                  <a:gd name="T14" fmla="*/ 219 w 282"/>
                  <a:gd name="T15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2" h="126">
                    <a:moveTo>
                      <a:pt x="219" y="125"/>
                    </a:moveTo>
                    <a:lnTo>
                      <a:pt x="219" y="125"/>
                    </a:lnTo>
                    <a:cubicBezTo>
                      <a:pt x="94" y="125"/>
                      <a:pt x="94" y="125"/>
                      <a:pt x="94" y="125"/>
                    </a:cubicBezTo>
                    <a:cubicBezTo>
                      <a:pt x="31" y="125"/>
                      <a:pt x="0" y="94"/>
                      <a:pt x="0" y="62"/>
                    </a:cubicBezTo>
                    <a:cubicBezTo>
                      <a:pt x="0" y="31"/>
                      <a:pt x="31" y="0"/>
                      <a:pt x="94" y="0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50" y="0"/>
                      <a:pt x="281" y="31"/>
                      <a:pt x="281" y="62"/>
                    </a:cubicBezTo>
                    <a:cubicBezTo>
                      <a:pt x="281" y="94"/>
                      <a:pt x="250" y="125"/>
                      <a:pt x="219" y="125"/>
                    </a:cubicBezTo>
                  </a:path>
                </a:pathLst>
              </a:custGeom>
              <a:solidFill>
                <a:srgbClr val="E5F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26">
                <a:extLst>
                  <a:ext uri="{FF2B5EF4-FFF2-40B4-BE49-F238E27FC236}">
                    <a16:creationId xmlns:a16="http://schemas.microsoft.com/office/drawing/2014/main" id="{F0FFFEFF-9F12-C14F-8A5D-6ED26E2D6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300" y="5299075"/>
                <a:ext cx="473075" cy="46038"/>
              </a:xfrm>
              <a:custGeom>
                <a:avLst/>
                <a:gdLst>
                  <a:gd name="T0" fmla="*/ 1250 w 1314"/>
                  <a:gd name="T1" fmla="*/ 125 h 126"/>
                  <a:gd name="T2" fmla="*/ 1250 w 1314"/>
                  <a:gd name="T3" fmla="*/ 125 h 126"/>
                  <a:gd name="T4" fmla="*/ 63 w 1314"/>
                  <a:gd name="T5" fmla="*/ 125 h 126"/>
                  <a:gd name="T6" fmla="*/ 0 w 1314"/>
                  <a:gd name="T7" fmla="*/ 62 h 126"/>
                  <a:gd name="T8" fmla="*/ 63 w 1314"/>
                  <a:gd name="T9" fmla="*/ 0 h 126"/>
                  <a:gd name="T10" fmla="*/ 1250 w 1314"/>
                  <a:gd name="T11" fmla="*/ 0 h 126"/>
                  <a:gd name="T12" fmla="*/ 1313 w 1314"/>
                  <a:gd name="T13" fmla="*/ 62 h 126"/>
                  <a:gd name="T14" fmla="*/ 1250 w 1314"/>
                  <a:gd name="T15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4" h="126">
                    <a:moveTo>
                      <a:pt x="1250" y="125"/>
                    </a:moveTo>
                    <a:lnTo>
                      <a:pt x="1250" y="125"/>
                    </a:lnTo>
                    <a:cubicBezTo>
                      <a:pt x="63" y="125"/>
                      <a:pt x="63" y="125"/>
                      <a:pt x="63" y="125"/>
                    </a:cubicBezTo>
                    <a:cubicBezTo>
                      <a:pt x="32" y="125"/>
                      <a:pt x="0" y="94"/>
                      <a:pt x="0" y="62"/>
                    </a:cubicBezTo>
                    <a:cubicBezTo>
                      <a:pt x="0" y="31"/>
                      <a:pt x="32" y="0"/>
                      <a:pt x="63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82" y="0"/>
                      <a:pt x="1313" y="31"/>
                      <a:pt x="1313" y="62"/>
                    </a:cubicBezTo>
                    <a:cubicBezTo>
                      <a:pt x="1313" y="94"/>
                      <a:pt x="1282" y="125"/>
                      <a:pt x="1250" y="125"/>
                    </a:cubicBezTo>
                  </a:path>
                </a:pathLst>
              </a:custGeom>
              <a:solidFill>
                <a:srgbClr val="E5F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Freeform 27">
                <a:extLst>
                  <a:ext uri="{FF2B5EF4-FFF2-40B4-BE49-F238E27FC236}">
                    <a16:creationId xmlns:a16="http://schemas.microsoft.com/office/drawing/2014/main" id="{F68231FF-E7F4-6A4F-B1D6-4604AEC42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138" y="5299075"/>
                <a:ext cx="101600" cy="46038"/>
              </a:xfrm>
              <a:custGeom>
                <a:avLst/>
                <a:gdLst>
                  <a:gd name="T0" fmla="*/ 219 w 282"/>
                  <a:gd name="T1" fmla="*/ 125 h 126"/>
                  <a:gd name="T2" fmla="*/ 219 w 282"/>
                  <a:gd name="T3" fmla="*/ 125 h 126"/>
                  <a:gd name="T4" fmla="*/ 94 w 282"/>
                  <a:gd name="T5" fmla="*/ 125 h 126"/>
                  <a:gd name="T6" fmla="*/ 0 w 282"/>
                  <a:gd name="T7" fmla="*/ 62 h 126"/>
                  <a:gd name="T8" fmla="*/ 94 w 282"/>
                  <a:gd name="T9" fmla="*/ 0 h 126"/>
                  <a:gd name="T10" fmla="*/ 219 w 282"/>
                  <a:gd name="T11" fmla="*/ 0 h 126"/>
                  <a:gd name="T12" fmla="*/ 281 w 282"/>
                  <a:gd name="T13" fmla="*/ 62 h 126"/>
                  <a:gd name="T14" fmla="*/ 219 w 282"/>
                  <a:gd name="T15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2" h="126">
                    <a:moveTo>
                      <a:pt x="219" y="125"/>
                    </a:moveTo>
                    <a:lnTo>
                      <a:pt x="219" y="125"/>
                    </a:lnTo>
                    <a:cubicBezTo>
                      <a:pt x="94" y="125"/>
                      <a:pt x="94" y="125"/>
                      <a:pt x="94" y="125"/>
                    </a:cubicBezTo>
                    <a:cubicBezTo>
                      <a:pt x="31" y="125"/>
                      <a:pt x="0" y="94"/>
                      <a:pt x="0" y="62"/>
                    </a:cubicBezTo>
                    <a:cubicBezTo>
                      <a:pt x="0" y="31"/>
                      <a:pt x="31" y="0"/>
                      <a:pt x="94" y="0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50" y="0"/>
                      <a:pt x="281" y="31"/>
                      <a:pt x="281" y="62"/>
                    </a:cubicBezTo>
                    <a:cubicBezTo>
                      <a:pt x="281" y="94"/>
                      <a:pt x="250" y="125"/>
                      <a:pt x="219" y="125"/>
                    </a:cubicBezTo>
                  </a:path>
                </a:pathLst>
              </a:custGeom>
              <a:solidFill>
                <a:srgbClr val="E5F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FED73FA-15B7-994A-9A9E-87DF3098EB62}"/>
                </a:ext>
              </a:extLst>
            </p:cNvPr>
            <p:cNvGrpSpPr/>
            <p:nvPr/>
          </p:nvGrpSpPr>
          <p:grpSpPr>
            <a:xfrm>
              <a:off x="12903929" y="5557758"/>
              <a:ext cx="1006528" cy="1006528"/>
              <a:chOff x="16670696" y="4267200"/>
              <a:chExt cx="1006528" cy="1006528"/>
            </a:xfrm>
          </p:grpSpPr>
          <p:sp>
            <p:nvSpPr>
              <p:cNvPr id="122" name="Freeform 2">
                <a:extLst>
                  <a:ext uri="{FF2B5EF4-FFF2-40B4-BE49-F238E27FC236}">
                    <a16:creationId xmlns:a16="http://schemas.microsoft.com/office/drawing/2014/main" id="{66660D72-9D2B-6247-A608-B74E64BF1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0696" y="4267200"/>
                <a:ext cx="1006528" cy="1006528"/>
              </a:xfrm>
              <a:custGeom>
                <a:avLst/>
                <a:gdLst>
                  <a:gd name="T0" fmla="*/ 1936 w 1937"/>
                  <a:gd name="T1" fmla="*/ 966 h 1937"/>
                  <a:gd name="T2" fmla="*/ 1936 w 1937"/>
                  <a:gd name="T3" fmla="*/ 966 h 1937"/>
                  <a:gd name="T4" fmla="*/ 969 w 1937"/>
                  <a:gd name="T5" fmla="*/ 1936 h 1937"/>
                  <a:gd name="T6" fmla="*/ 0 w 1937"/>
                  <a:gd name="T7" fmla="*/ 966 h 1937"/>
                  <a:gd name="T8" fmla="*/ 969 w 1937"/>
                  <a:gd name="T9" fmla="*/ 0 h 1937"/>
                  <a:gd name="T10" fmla="*/ 1936 w 1937"/>
                  <a:gd name="T11" fmla="*/ 966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7" h="1937">
                    <a:moveTo>
                      <a:pt x="1936" y="966"/>
                    </a:moveTo>
                    <a:lnTo>
                      <a:pt x="1936" y="966"/>
                    </a:lnTo>
                    <a:cubicBezTo>
                      <a:pt x="1936" y="1501"/>
                      <a:pt x="1504" y="1936"/>
                      <a:pt x="969" y="1936"/>
                    </a:cubicBezTo>
                    <a:cubicBezTo>
                      <a:pt x="435" y="1936"/>
                      <a:pt x="0" y="1501"/>
                      <a:pt x="0" y="966"/>
                    </a:cubicBezTo>
                    <a:cubicBezTo>
                      <a:pt x="0" y="432"/>
                      <a:pt x="435" y="0"/>
                      <a:pt x="969" y="0"/>
                    </a:cubicBezTo>
                    <a:cubicBezTo>
                      <a:pt x="1504" y="0"/>
                      <a:pt x="1936" y="432"/>
                      <a:pt x="1936" y="9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2D567D1-86D2-9C45-ACAE-B44B217735E9}"/>
                  </a:ext>
                </a:extLst>
              </p:cNvPr>
              <p:cNvSpPr/>
              <p:nvPr/>
            </p:nvSpPr>
            <p:spPr>
              <a:xfrm>
                <a:off x="16755662" y="4428979"/>
                <a:ext cx="836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</a:t>
                </a:r>
                <a:endPara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FA6E04-712E-9945-B335-F72CD5E18C03}"/>
                </a:ext>
              </a:extLst>
            </p:cNvPr>
            <p:cNvGrpSpPr/>
            <p:nvPr/>
          </p:nvGrpSpPr>
          <p:grpSpPr>
            <a:xfrm>
              <a:off x="12903929" y="6988166"/>
              <a:ext cx="1006528" cy="1006528"/>
              <a:chOff x="16670696" y="5970267"/>
              <a:chExt cx="1006528" cy="1006528"/>
            </a:xfrm>
          </p:grpSpPr>
          <p:sp>
            <p:nvSpPr>
              <p:cNvPr id="124" name="Freeform 5">
                <a:extLst>
                  <a:ext uri="{FF2B5EF4-FFF2-40B4-BE49-F238E27FC236}">
                    <a16:creationId xmlns:a16="http://schemas.microsoft.com/office/drawing/2014/main" id="{60853778-9589-3846-B510-21997E6C7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0696" y="5970267"/>
                <a:ext cx="1006528" cy="1006528"/>
              </a:xfrm>
              <a:custGeom>
                <a:avLst/>
                <a:gdLst>
                  <a:gd name="T0" fmla="*/ 1936 w 1937"/>
                  <a:gd name="T1" fmla="*/ 969 h 1936"/>
                  <a:gd name="T2" fmla="*/ 1936 w 1937"/>
                  <a:gd name="T3" fmla="*/ 969 h 1936"/>
                  <a:gd name="T4" fmla="*/ 969 w 1937"/>
                  <a:gd name="T5" fmla="*/ 1935 h 1936"/>
                  <a:gd name="T6" fmla="*/ 0 w 1937"/>
                  <a:gd name="T7" fmla="*/ 969 h 1936"/>
                  <a:gd name="T8" fmla="*/ 969 w 1937"/>
                  <a:gd name="T9" fmla="*/ 0 h 1936"/>
                  <a:gd name="T10" fmla="*/ 1936 w 1937"/>
                  <a:gd name="T11" fmla="*/ 969 h 1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7" h="1936">
                    <a:moveTo>
                      <a:pt x="1936" y="969"/>
                    </a:moveTo>
                    <a:lnTo>
                      <a:pt x="1936" y="969"/>
                    </a:lnTo>
                    <a:cubicBezTo>
                      <a:pt x="1936" y="1503"/>
                      <a:pt x="1504" y="1935"/>
                      <a:pt x="969" y="1935"/>
                    </a:cubicBezTo>
                    <a:cubicBezTo>
                      <a:pt x="435" y="1935"/>
                      <a:pt x="0" y="1503"/>
                      <a:pt x="0" y="969"/>
                    </a:cubicBezTo>
                    <a:cubicBezTo>
                      <a:pt x="0" y="435"/>
                      <a:pt x="435" y="0"/>
                      <a:pt x="969" y="0"/>
                    </a:cubicBezTo>
                    <a:cubicBezTo>
                      <a:pt x="1504" y="0"/>
                      <a:pt x="1936" y="435"/>
                      <a:pt x="1936" y="9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D5E04A6-1F95-CA4A-8321-24B8D69F550D}"/>
                  </a:ext>
                </a:extLst>
              </p:cNvPr>
              <p:cNvSpPr/>
              <p:nvPr/>
            </p:nvSpPr>
            <p:spPr>
              <a:xfrm>
                <a:off x="16755662" y="6138509"/>
                <a:ext cx="836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B</a:t>
                </a:r>
                <a:endPara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A4D34D-EB65-864A-9FF9-6E86D2A91687}"/>
                </a:ext>
              </a:extLst>
            </p:cNvPr>
            <p:cNvGrpSpPr/>
            <p:nvPr/>
          </p:nvGrpSpPr>
          <p:grpSpPr>
            <a:xfrm>
              <a:off x="12903929" y="8504607"/>
              <a:ext cx="1006528" cy="1006526"/>
              <a:chOff x="16670696" y="7676401"/>
              <a:chExt cx="1006528" cy="1006526"/>
            </a:xfrm>
          </p:grpSpPr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id="{6C986E06-349B-C24B-90FC-F3E58660B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0696" y="7676401"/>
                <a:ext cx="1006528" cy="1006526"/>
              </a:xfrm>
              <a:custGeom>
                <a:avLst/>
                <a:gdLst>
                  <a:gd name="T0" fmla="*/ 1936 w 1937"/>
                  <a:gd name="T1" fmla="*/ 966 h 1935"/>
                  <a:gd name="T2" fmla="*/ 1936 w 1937"/>
                  <a:gd name="T3" fmla="*/ 966 h 1935"/>
                  <a:gd name="T4" fmla="*/ 969 w 1937"/>
                  <a:gd name="T5" fmla="*/ 1934 h 1935"/>
                  <a:gd name="T6" fmla="*/ 0 w 1937"/>
                  <a:gd name="T7" fmla="*/ 966 h 1935"/>
                  <a:gd name="T8" fmla="*/ 969 w 1937"/>
                  <a:gd name="T9" fmla="*/ 0 h 1935"/>
                  <a:gd name="T10" fmla="*/ 1936 w 1937"/>
                  <a:gd name="T11" fmla="*/ 966 h 1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7" h="1935">
                    <a:moveTo>
                      <a:pt x="1936" y="966"/>
                    </a:moveTo>
                    <a:lnTo>
                      <a:pt x="1936" y="966"/>
                    </a:lnTo>
                    <a:cubicBezTo>
                      <a:pt x="1936" y="1499"/>
                      <a:pt x="1504" y="1934"/>
                      <a:pt x="969" y="1934"/>
                    </a:cubicBezTo>
                    <a:cubicBezTo>
                      <a:pt x="435" y="1934"/>
                      <a:pt x="0" y="1499"/>
                      <a:pt x="0" y="966"/>
                    </a:cubicBezTo>
                    <a:cubicBezTo>
                      <a:pt x="0" y="432"/>
                      <a:pt x="435" y="0"/>
                      <a:pt x="969" y="0"/>
                    </a:cubicBezTo>
                    <a:cubicBezTo>
                      <a:pt x="1504" y="0"/>
                      <a:pt x="1936" y="432"/>
                      <a:pt x="1936" y="9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4DA556E-3091-B940-8F34-EC0CD48BC2AA}"/>
                  </a:ext>
                </a:extLst>
              </p:cNvPr>
              <p:cNvSpPr/>
              <p:nvPr/>
            </p:nvSpPr>
            <p:spPr>
              <a:xfrm>
                <a:off x="16755662" y="7848040"/>
                <a:ext cx="836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C</a:t>
                </a:r>
                <a:endPara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D90F2B-EBC0-D949-8ADA-789C868B3AA8}"/>
                </a:ext>
              </a:extLst>
            </p:cNvPr>
            <p:cNvGrpSpPr/>
            <p:nvPr/>
          </p:nvGrpSpPr>
          <p:grpSpPr>
            <a:xfrm>
              <a:off x="12903929" y="9911147"/>
              <a:ext cx="1006528" cy="1008820"/>
              <a:chOff x="16670696" y="9379853"/>
              <a:chExt cx="1006528" cy="1008820"/>
            </a:xfrm>
          </p:grpSpPr>
          <p:sp>
            <p:nvSpPr>
              <p:cNvPr id="128" name="Freeform 11">
                <a:extLst>
                  <a:ext uri="{FF2B5EF4-FFF2-40B4-BE49-F238E27FC236}">
                    <a16:creationId xmlns:a16="http://schemas.microsoft.com/office/drawing/2014/main" id="{0797A8E9-EBF4-A740-B3AA-65E8E1B67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0696" y="9379853"/>
                <a:ext cx="1006528" cy="1008820"/>
              </a:xfrm>
              <a:custGeom>
                <a:avLst/>
                <a:gdLst>
                  <a:gd name="T0" fmla="*/ 1936 w 1937"/>
                  <a:gd name="T1" fmla="*/ 970 h 1940"/>
                  <a:gd name="T2" fmla="*/ 1936 w 1937"/>
                  <a:gd name="T3" fmla="*/ 970 h 1940"/>
                  <a:gd name="T4" fmla="*/ 969 w 1937"/>
                  <a:gd name="T5" fmla="*/ 1939 h 1940"/>
                  <a:gd name="T6" fmla="*/ 0 w 1937"/>
                  <a:gd name="T7" fmla="*/ 970 h 1940"/>
                  <a:gd name="T8" fmla="*/ 969 w 1937"/>
                  <a:gd name="T9" fmla="*/ 0 h 1940"/>
                  <a:gd name="T10" fmla="*/ 1936 w 1937"/>
                  <a:gd name="T11" fmla="*/ 970 h 1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7" h="1940">
                    <a:moveTo>
                      <a:pt x="1936" y="970"/>
                    </a:moveTo>
                    <a:lnTo>
                      <a:pt x="1936" y="970"/>
                    </a:lnTo>
                    <a:cubicBezTo>
                      <a:pt x="1936" y="1504"/>
                      <a:pt x="1504" y="1939"/>
                      <a:pt x="969" y="1939"/>
                    </a:cubicBezTo>
                    <a:cubicBezTo>
                      <a:pt x="435" y="1939"/>
                      <a:pt x="0" y="1504"/>
                      <a:pt x="0" y="970"/>
                    </a:cubicBezTo>
                    <a:cubicBezTo>
                      <a:pt x="0" y="435"/>
                      <a:pt x="435" y="0"/>
                      <a:pt x="969" y="0"/>
                    </a:cubicBezTo>
                    <a:cubicBezTo>
                      <a:pt x="1504" y="0"/>
                      <a:pt x="1936" y="435"/>
                      <a:pt x="1936" y="97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0F20012-95DD-0440-850B-AFFBF05B1FCD}"/>
                  </a:ext>
                </a:extLst>
              </p:cNvPr>
              <p:cNvSpPr/>
              <p:nvPr/>
            </p:nvSpPr>
            <p:spPr>
              <a:xfrm>
                <a:off x="16755662" y="9557570"/>
                <a:ext cx="836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</a:t>
                </a:r>
                <a:endPara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5B8987-98D7-764F-AABD-B3EBF8241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95608" y="5116693"/>
              <a:ext cx="2411006" cy="97302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53F6432-C383-6C41-925D-C0F5D6892253}"/>
                </a:ext>
              </a:extLst>
            </p:cNvPr>
            <p:cNvCxnSpPr>
              <a:cxnSpLocks/>
            </p:cNvCxnSpPr>
            <p:nvPr/>
          </p:nvCxnSpPr>
          <p:spPr>
            <a:xfrm>
              <a:off x="16795608" y="10418411"/>
              <a:ext cx="2411006" cy="951387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CDF17A5-D9AE-2C40-A973-7913C599C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95608" y="7239219"/>
              <a:ext cx="2411006" cy="27497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5C2A9B-E017-B54D-8A39-6DE98AFB50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95608" y="8956333"/>
              <a:ext cx="2411006" cy="27497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4AA262-43EA-BD4E-9244-C78FE62C9A88}"/>
                </a:ext>
              </a:extLst>
            </p:cNvPr>
            <p:cNvCxnSpPr/>
            <p:nvPr/>
          </p:nvCxnSpPr>
          <p:spPr>
            <a:xfrm flipH="1">
              <a:off x="15458624" y="6089718"/>
              <a:ext cx="1361048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C50C7B2-657C-AD4D-9287-E1185458C6AD}"/>
                </a:ext>
              </a:extLst>
            </p:cNvPr>
            <p:cNvCxnSpPr/>
            <p:nvPr/>
          </p:nvCxnSpPr>
          <p:spPr>
            <a:xfrm flipH="1">
              <a:off x="15458624" y="7522155"/>
              <a:ext cx="1361048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DCB8F82-C24F-0A48-A5DA-DBE36C45285A}"/>
                </a:ext>
              </a:extLst>
            </p:cNvPr>
            <p:cNvCxnSpPr/>
            <p:nvPr/>
          </p:nvCxnSpPr>
          <p:spPr>
            <a:xfrm flipH="1">
              <a:off x="15458624" y="8970283"/>
              <a:ext cx="1361048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D35EDD-7BAA-DA4E-A839-49EF32CB3078}"/>
                </a:ext>
              </a:extLst>
            </p:cNvPr>
            <p:cNvCxnSpPr/>
            <p:nvPr/>
          </p:nvCxnSpPr>
          <p:spPr>
            <a:xfrm flipH="1">
              <a:off x="15458624" y="10421835"/>
              <a:ext cx="1361048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Freeform 351">
              <a:extLst>
                <a:ext uri="{FF2B5EF4-FFF2-40B4-BE49-F238E27FC236}">
                  <a16:creationId xmlns:a16="http://schemas.microsoft.com/office/drawing/2014/main" id="{7A4AEC7F-0AC7-D849-81EA-36C3FFEC7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7594" y="10280926"/>
              <a:ext cx="274972" cy="274970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351">
              <a:extLst>
                <a:ext uri="{FF2B5EF4-FFF2-40B4-BE49-F238E27FC236}">
                  <a16:creationId xmlns:a16="http://schemas.microsoft.com/office/drawing/2014/main" id="{7D4DC1F4-C721-3442-BD20-D1F7BBFD7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7594" y="8823745"/>
              <a:ext cx="274972" cy="274970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351">
              <a:extLst>
                <a:ext uri="{FF2B5EF4-FFF2-40B4-BE49-F238E27FC236}">
                  <a16:creationId xmlns:a16="http://schemas.microsoft.com/office/drawing/2014/main" id="{716D26E8-E35E-DB42-863C-695F9FD58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7594" y="7371794"/>
              <a:ext cx="274972" cy="274970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351">
              <a:extLst>
                <a:ext uri="{FF2B5EF4-FFF2-40B4-BE49-F238E27FC236}">
                  <a16:creationId xmlns:a16="http://schemas.microsoft.com/office/drawing/2014/main" id="{E8A26757-F13E-A64E-B076-AA48DC25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7594" y="5947399"/>
              <a:ext cx="274972" cy="274970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692983A-07FB-8E4A-8735-43E4C2657DEF}"/>
                </a:ext>
              </a:extLst>
            </p:cNvPr>
            <p:cNvGrpSpPr/>
            <p:nvPr/>
          </p:nvGrpSpPr>
          <p:grpSpPr>
            <a:xfrm>
              <a:off x="19541449" y="4209443"/>
              <a:ext cx="3740260" cy="1737956"/>
              <a:chOff x="2717756" y="15732877"/>
              <a:chExt cx="3747783" cy="173795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68CD8F6-7E68-2F4B-801B-7DE1EC0D0075}"/>
                  </a:ext>
                </a:extLst>
              </p:cNvPr>
              <p:cNvSpPr txBox="1"/>
              <p:nvPr/>
            </p:nvSpPr>
            <p:spPr>
              <a:xfrm>
                <a:off x="2717756" y="16381945"/>
                <a:ext cx="374778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B02EEAB-33B7-E64D-A385-7518F6F08EC9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37477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FD97BE6-C99A-E945-9534-6E0828077126}"/>
                </a:ext>
              </a:extLst>
            </p:cNvPr>
            <p:cNvGrpSpPr/>
            <p:nvPr/>
          </p:nvGrpSpPr>
          <p:grpSpPr>
            <a:xfrm>
              <a:off x="19541449" y="6241207"/>
              <a:ext cx="3740260" cy="1737956"/>
              <a:chOff x="2717756" y="15732877"/>
              <a:chExt cx="3747783" cy="1737956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0F4F8EE-2906-B940-9EF4-362BD49F65E7}"/>
                  </a:ext>
                </a:extLst>
              </p:cNvPr>
              <p:cNvSpPr txBox="1"/>
              <p:nvPr/>
            </p:nvSpPr>
            <p:spPr>
              <a:xfrm>
                <a:off x="2717756" y="16381945"/>
                <a:ext cx="374778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0B82BEE-7E52-F646-A86F-31773C249160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37477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0ADA23A-4902-5547-AE53-48483D10ABEB}"/>
                </a:ext>
              </a:extLst>
            </p:cNvPr>
            <p:cNvGrpSpPr/>
            <p:nvPr/>
          </p:nvGrpSpPr>
          <p:grpSpPr>
            <a:xfrm>
              <a:off x="19541449" y="8308546"/>
              <a:ext cx="3740260" cy="1737956"/>
              <a:chOff x="2717756" y="15732877"/>
              <a:chExt cx="3747783" cy="1737956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6CDF960-3E90-6A45-8477-195EE5F4EA84}"/>
                  </a:ext>
                </a:extLst>
              </p:cNvPr>
              <p:cNvSpPr txBox="1"/>
              <p:nvPr/>
            </p:nvSpPr>
            <p:spPr>
              <a:xfrm>
                <a:off x="2717756" y="16381945"/>
                <a:ext cx="374778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9381BAB-91F9-7A49-BE75-063EBE761D99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37477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068E8E4-2F48-EF47-A9DD-2CD789257FC5}"/>
                </a:ext>
              </a:extLst>
            </p:cNvPr>
            <p:cNvGrpSpPr/>
            <p:nvPr/>
          </p:nvGrpSpPr>
          <p:grpSpPr>
            <a:xfrm>
              <a:off x="19541449" y="10436625"/>
              <a:ext cx="3740260" cy="1737956"/>
              <a:chOff x="2717756" y="15732877"/>
              <a:chExt cx="3747783" cy="173795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3152EDF-1210-D74D-A04B-7D1DABEA332B}"/>
                  </a:ext>
                </a:extLst>
              </p:cNvPr>
              <p:cNvSpPr txBox="1"/>
              <p:nvPr/>
            </p:nvSpPr>
            <p:spPr>
              <a:xfrm>
                <a:off x="2717756" y="16381945"/>
                <a:ext cx="374778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149D904-3E59-7E4C-8D13-5C804C23F7E4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37477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0D63610-1DFF-654E-BF33-B1FC182001D7}"/>
              </a:ext>
            </a:extLst>
          </p:cNvPr>
          <p:cNvGrpSpPr/>
          <p:nvPr/>
        </p:nvGrpSpPr>
        <p:grpSpPr>
          <a:xfrm>
            <a:off x="1874516" y="4733365"/>
            <a:ext cx="6215773" cy="7272364"/>
            <a:chOff x="17110093" y="4733365"/>
            <a:chExt cx="6215773" cy="727236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E6502EC-1B77-484E-B9B7-B0D798EB855C}"/>
                </a:ext>
              </a:extLst>
            </p:cNvPr>
            <p:cNvSpPr/>
            <p:nvPr/>
          </p:nvSpPr>
          <p:spPr>
            <a:xfrm>
              <a:off x="17110093" y="4733365"/>
              <a:ext cx="6215773" cy="72723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0F38B10-A1C4-7D42-A56E-000F3DD5EC20}"/>
                </a:ext>
              </a:extLst>
            </p:cNvPr>
            <p:cNvGrpSpPr/>
            <p:nvPr/>
          </p:nvGrpSpPr>
          <p:grpSpPr>
            <a:xfrm>
              <a:off x="17943395" y="5267715"/>
              <a:ext cx="4893794" cy="6203664"/>
              <a:chOff x="17817462" y="4978749"/>
              <a:chExt cx="4893794" cy="6203664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25DCAA4-F63A-5645-8650-86FBB6FE38AC}"/>
                  </a:ext>
                </a:extLst>
              </p:cNvPr>
              <p:cNvSpPr txBox="1"/>
              <p:nvPr/>
            </p:nvSpPr>
            <p:spPr>
              <a:xfrm>
                <a:off x="17817462" y="7464600"/>
                <a:ext cx="4660957" cy="3717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  <a:p>
                <a:pPr>
                  <a:lnSpc>
                    <a:spcPts val="4080"/>
                  </a:lnSpc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 need to make sure you promote it in the right place. 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AA032C8-EE2E-C840-ABDA-829C71E1AA1D}"/>
                  </a:ext>
                </a:extLst>
              </p:cNvPr>
              <p:cNvSpPr txBox="1"/>
              <p:nvPr/>
            </p:nvSpPr>
            <p:spPr>
              <a:xfrm>
                <a:off x="17817463" y="4978749"/>
                <a:ext cx="489379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67" name="Grupo 349">
            <a:extLst>
              <a:ext uri="{FF2B5EF4-FFF2-40B4-BE49-F238E27FC236}">
                <a16:creationId xmlns:a16="http://schemas.microsoft.com/office/drawing/2014/main" id="{D3F25D53-D687-C144-803E-3C708DC66F3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8" name="CuadroTexto 350">
              <a:extLst>
                <a:ext uri="{FF2B5EF4-FFF2-40B4-BE49-F238E27FC236}">
                  <a16:creationId xmlns:a16="http://schemas.microsoft.com/office/drawing/2014/main" id="{08895875-6433-DE46-A617-21BDB8BD6AC2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69" name="CuadroTexto 351">
              <a:extLst>
                <a:ext uri="{FF2B5EF4-FFF2-40B4-BE49-F238E27FC236}">
                  <a16:creationId xmlns:a16="http://schemas.microsoft.com/office/drawing/2014/main" id="{E3986787-9B08-8446-9FF5-9AB5B53F38D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30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>
            <a:extLst>
              <a:ext uri="{FF2B5EF4-FFF2-40B4-BE49-F238E27FC236}">
                <a16:creationId xmlns:a16="http://schemas.microsoft.com/office/drawing/2014/main" id="{95C4610B-3687-9149-9CE7-B9698FF8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1639" y="6374754"/>
            <a:ext cx="4837486" cy="4847554"/>
          </a:xfrm>
          <a:custGeom>
            <a:avLst/>
            <a:gdLst>
              <a:gd name="T0" fmla="*/ 4238 w 4239"/>
              <a:gd name="T1" fmla="*/ 2126 h 4245"/>
              <a:gd name="T2" fmla="*/ 4238 w 4239"/>
              <a:gd name="T3" fmla="*/ 2126 h 4245"/>
              <a:gd name="T4" fmla="*/ 2119 w 4239"/>
              <a:gd name="T5" fmla="*/ 4244 h 4245"/>
              <a:gd name="T6" fmla="*/ 0 w 4239"/>
              <a:gd name="T7" fmla="*/ 2126 h 4245"/>
              <a:gd name="T8" fmla="*/ 2119 w 4239"/>
              <a:gd name="T9" fmla="*/ 0 h 4245"/>
              <a:gd name="T10" fmla="*/ 4238 w 4239"/>
              <a:gd name="T11" fmla="*/ 2126 h 4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39" h="4245">
                <a:moveTo>
                  <a:pt x="4238" y="2126"/>
                </a:moveTo>
                <a:lnTo>
                  <a:pt x="4238" y="2126"/>
                </a:lnTo>
                <a:cubicBezTo>
                  <a:pt x="4238" y="3296"/>
                  <a:pt x="3289" y="4244"/>
                  <a:pt x="2119" y="4244"/>
                </a:cubicBezTo>
                <a:cubicBezTo>
                  <a:pt x="948" y="4244"/>
                  <a:pt x="0" y="3296"/>
                  <a:pt x="0" y="2126"/>
                </a:cubicBezTo>
                <a:cubicBezTo>
                  <a:pt x="0" y="955"/>
                  <a:pt x="948" y="0"/>
                  <a:pt x="2119" y="0"/>
                </a:cubicBezTo>
                <a:cubicBezTo>
                  <a:pt x="3289" y="0"/>
                  <a:pt x="4238" y="955"/>
                  <a:pt x="4238" y="2126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E144D495-2788-9544-AEEB-E6ADBB77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817" y="6364686"/>
            <a:ext cx="4867689" cy="4867689"/>
          </a:xfrm>
          <a:custGeom>
            <a:avLst/>
            <a:gdLst>
              <a:gd name="T0" fmla="*/ 4263 w 4264"/>
              <a:gd name="T1" fmla="*/ 2135 h 4263"/>
              <a:gd name="T2" fmla="*/ 4263 w 4264"/>
              <a:gd name="T3" fmla="*/ 2135 h 4263"/>
              <a:gd name="T4" fmla="*/ 2127 w 4264"/>
              <a:gd name="T5" fmla="*/ 4262 h 4263"/>
              <a:gd name="T6" fmla="*/ 0 w 4264"/>
              <a:gd name="T7" fmla="*/ 2135 h 4263"/>
              <a:gd name="T8" fmla="*/ 2127 w 4264"/>
              <a:gd name="T9" fmla="*/ 0 h 4263"/>
              <a:gd name="T10" fmla="*/ 4263 w 4264"/>
              <a:gd name="T11" fmla="*/ 2135 h 4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4" h="4263">
                <a:moveTo>
                  <a:pt x="4263" y="2135"/>
                </a:moveTo>
                <a:lnTo>
                  <a:pt x="4263" y="2135"/>
                </a:lnTo>
                <a:cubicBezTo>
                  <a:pt x="4263" y="3305"/>
                  <a:pt x="3306" y="4262"/>
                  <a:pt x="2127" y="4262"/>
                </a:cubicBezTo>
                <a:cubicBezTo>
                  <a:pt x="948" y="4262"/>
                  <a:pt x="0" y="3305"/>
                  <a:pt x="0" y="2135"/>
                </a:cubicBezTo>
                <a:cubicBezTo>
                  <a:pt x="0" y="956"/>
                  <a:pt x="948" y="0"/>
                  <a:pt x="2127" y="0"/>
                </a:cubicBezTo>
                <a:cubicBezTo>
                  <a:pt x="3306" y="0"/>
                  <a:pt x="4263" y="956"/>
                  <a:pt x="4263" y="21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413">
            <a:extLst>
              <a:ext uri="{FF2B5EF4-FFF2-40B4-BE49-F238E27FC236}">
                <a16:creationId xmlns:a16="http://schemas.microsoft.com/office/drawing/2014/main" id="{FE4298B4-FF25-2640-95D3-0E8A857F7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227" y="6354619"/>
            <a:ext cx="3991804" cy="4142821"/>
          </a:xfrm>
          <a:custGeom>
            <a:avLst/>
            <a:gdLst>
              <a:gd name="T0" fmla="*/ 0 w 3496"/>
              <a:gd name="T1" fmla="*/ 601 h 3628"/>
              <a:gd name="T2" fmla="*/ 0 w 3496"/>
              <a:gd name="T3" fmla="*/ 601 h 3628"/>
              <a:gd name="T4" fmla="*/ 2654 w 3496"/>
              <a:gd name="T5" fmla="*/ 750 h 3628"/>
              <a:gd name="T6" fmla="*/ 2720 w 3496"/>
              <a:gd name="T7" fmla="*/ 3627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96" h="3628">
                <a:moveTo>
                  <a:pt x="0" y="601"/>
                </a:moveTo>
                <a:lnTo>
                  <a:pt x="0" y="601"/>
                </a:lnTo>
                <a:cubicBezTo>
                  <a:pt x="784" y="0"/>
                  <a:pt x="1912" y="41"/>
                  <a:pt x="2654" y="750"/>
                </a:cubicBezTo>
                <a:cubicBezTo>
                  <a:pt x="3470" y="1524"/>
                  <a:pt x="3495" y="2819"/>
                  <a:pt x="2720" y="3627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" name="Freeform 414">
            <a:extLst>
              <a:ext uri="{FF2B5EF4-FFF2-40B4-BE49-F238E27FC236}">
                <a16:creationId xmlns:a16="http://schemas.microsoft.com/office/drawing/2014/main" id="{45E37FDA-69CE-D04D-BE4E-5818D8C6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434" y="6797593"/>
            <a:ext cx="508416" cy="488280"/>
          </a:xfrm>
          <a:custGeom>
            <a:avLst/>
            <a:gdLst>
              <a:gd name="T0" fmla="*/ 0 w 446"/>
              <a:gd name="T1" fmla="*/ 427 h 428"/>
              <a:gd name="T2" fmla="*/ 445 w 446"/>
              <a:gd name="T3" fmla="*/ 271 h 428"/>
              <a:gd name="T4" fmla="*/ 247 w 446"/>
              <a:gd name="T5" fmla="*/ 205 h 428"/>
              <a:gd name="T6" fmla="*/ 214 w 446"/>
              <a:gd name="T7" fmla="*/ 0 h 428"/>
              <a:gd name="T8" fmla="*/ 0 w 446"/>
              <a:gd name="T9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428">
                <a:moveTo>
                  <a:pt x="0" y="427"/>
                </a:moveTo>
                <a:lnTo>
                  <a:pt x="445" y="271"/>
                </a:lnTo>
                <a:lnTo>
                  <a:pt x="247" y="205"/>
                </a:lnTo>
                <a:lnTo>
                  <a:pt x="214" y="0"/>
                </a:lnTo>
                <a:lnTo>
                  <a:pt x="0" y="427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415">
            <a:extLst>
              <a:ext uri="{FF2B5EF4-FFF2-40B4-BE49-F238E27FC236}">
                <a16:creationId xmlns:a16="http://schemas.microsoft.com/office/drawing/2014/main" id="{0DBD15B7-6CD3-F449-B51B-986280CF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741" y="7361379"/>
            <a:ext cx="3991807" cy="4152889"/>
          </a:xfrm>
          <a:custGeom>
            <a:avLst/>
            <a:gdLst>
              <a:gd name="T0" fmla="*/ 775 w 3495"/>
              <a:gd name="T1" fmla="*/ 0 h 3637"/>
              <a:gd name="T2" fmla="*/ 775 w 3495"/>
              <a:gd name="T3" fmla="*/ 0 h 3637"/>
              <a:gd name="T4" fmla="*/ 841 w 3495"/>
              <a:gd name="T5" fmla="*/ 2886 h 3637"/>
              <a:gd name="T6" fmla="*/ 3494 w 3495"/>
              <a:gd name="T7" fmla="*/ 3026 h 3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95" h="3637">
                <a:moveTo>
                  <a:pt x="775" y="0"/>
                </a:moveTo>
                <a:lnTo>
                  <a:pt x="775" y="0"/>
                </a:lnTo>
                <a:cubicBezTo>
                  <a:pt x="0" y="816"/>
                  <a:pt x="24" y="2111"/>
                  <a:pt x="841" y="2886"/>
                </a:cubicBezTo>
                <a:cubicBezTo>
                  <a:pt x="1583" y="3595"/>
                  <a:pt x="2711" y="3636"/>
                  <a:pt x="3494" y="3026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Freeform 416">
            <a:extLst>
              <a:ext uri="{FF2B5EF4-FFF2-40B4-BE49-F238E27FC236}">
                <a16:creationId xmlns:a16="http://schemas.microsoft.com/office/drawing/2014/main" id="{8F265022-8394-FC4E-AC22-301D07B3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890" y="10577981"/>
            <a:ext cx="508416" cy="488277"/>
          </a:xfrm>
          <a:custGeom>
            <a:avLst/>
            <a:gdLst>
              <a:gd name="T0" fmla="*/ 445 w 446"/>
              <a:gd name="T1" fmla="*/ 0 h 429"/>
              <a:gd name="T2" fmla="*/ 231 w 446"/>
              <a:gd name="T3" fmla="*/ 428 h 429"/>
              <a:gd name="T4" fmla="*/ 190 w 446"/>
              <a:gd name="T5" fmla="*/ 222 h 429"/>
              <a:gd name="T6" fmla="*/ 0 w 446"/>
              <a:gd name="T7" fmla="*/ 156 h 429"/>
              <a:gd name="T8" fmla="*/ 445 w 446"/>
              <a:gd name="T9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429">
                <a:moveTo>
                  <a:pt x="445" y="0"/>
                </a:moveTo>
                <a:lnTo>
                  <a:pt x="231" y="428"/>
                </a:lnTo>
                <a:lnTo>
                  <a:pt x="190" y="222"/>
                </a:lnTo>
                <a:lnTo>
                  <a:pt x="0" y="156"/>
                </a:lnTo>
                <a:lnTo>
                  <a:pt x="445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417">
            <a:extLst>
              <a:ext uri="{FF2B5EF4-FFF2-40B4-BE49-F238E27FC236}">
                <a16:creationId xmlns:a16="http://schemas.microsoft.com/office/drawing/2014/main" id="{B77BEC5C-0150-6A4F-9F19-3832C6AE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7142" y="7884895"/>
            <a:ext cx="2823962" cy="1817204"/>
          </a:xfrm>
          <a:custGeom>
            <a:avLst/>
            <a:gdLst>
              <a:gd name="T0" fmla="*/ 2473 w 2474"/>
              <a:gd name="T1" fmla="*/ 1591 h 1592"/>
              <a:gd name="T2" fmla="*/ 0 w 2474"/>
              <a:gd name="T3" fmla="*/ 1591 h 1592"/>
              <a:gd name="T4" fmla="*/ 0 w 2474"/>
              <a:gd name="T5" fmla="*/ 0 h 1592"/>
              <a:gd name="T6" fmla="*/ 2473 w 2474"/>
              <a:gd name="T7" fmla="*/ 0 h 1592"/>
              <a:gd name="T8" fmla="*/ 2473 w 2474"/>
              <a:gd name="T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4" h="1592">
                <a:moveTo>
                  <a:pt x="2473" y="1591"/>
                </a:moveTo>
                <a:lnTo>
                  <a:pt x="0" y="1591"/>
                </a:lnTo>
                <a:lnTo>
                  <a:pt x="0" y="0"/>
                </a:lnTo>
                <a:lnTo>
                  <a:pt x="2473" y="0"/>
                </a:lnTo>
                <a:lnTo>
                  <a:pt x="2473" y="15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Freeform 418">
            <a:extLst>
              <a:ext uri="{FF2B5EF4-FFF2-40B4-BE49-F238E27FC236}">
                <a16:creationId xmlns:a16="http://schemas.microsoft.com/office/drawing/2014/main" id="{3126E37B-FEF9-414E-8D74-05FC521A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446" y="7945300"/>
            <a:ext cx="2693083" cy="1721561"/>
          </a:xfrm>
          <a:custGeom>
            <a:avLst/>
            <a:gdLst>
              <a:gd name="T0" fmla="*/ 2358 w 2359"/>
              <a:gd name="T1" fmla="*/ 1509 h 1510"/>
              <a:gd name="T2" fmla="*/ 0 w 2359"/>
              <a:gd name="T3" fmla="*/ 1509 h 1510"/>
              <a:gd name="T4" fmla="*/ 0 w 2359"/>
              <a:gd name="T5" fmla="*/ 0 h 1510"/>
              <a:gd name="T6" fmla="*/ 2358 w 2359"/>
              <a:gd name="T7" fmla="*/ 0 h 1510"/>
              <a:gd name="T8" fmla="*/ 2358 w 2359"/>
              <a:gd name="T9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9" h="1510">
                <a:moveTo>
                  <a:pt x="2358" y="1509"/>
                </a:moveTo>
                <a:lnTo>
                  <a:pt x="0" y="1509"/>
                </a:lnTo>
                <a:lnTo>
                  <a:pt x="0" y="0"/>
                </a:lnTo>
                <a:lnTo>
                  <a:pt x="2358" y="0"/>
                </a:lnTo>
                <a:lnTo>
                  <a:pt x="2358" y="15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427">
            <a:extLst>
              <a:ext uri="{FF2B5EF4-FFF2-40B4-BE49-F238E27FC236}">
                <a16:creationId xmlns:a16="http://schemas.microsoft.com/office/drawing/2014/main" id="{8240CB9C-2E42-7B4B-A689-9ADA7770C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461" y="5702340"/>
            <a:ext cx="1807130" cy="1792838"/>
          </a:xfrm>
          <a:custGeom>
            <a:avLst/>
            <a:gdLst>
              <a:gd name="T0" fmla="*/ 1113 w 1114"/>
              <a:gd name="T1" fmla="*/ 552 h 1105"/>
              <a:gd name="T2" fmla="*/ 1113 w 1114"/>
              <a:gd name="T3" fmla="*/ 552 h 1105"/>
              <a:gd name="T4" fmla="*/ 560 w 1114"/>
              <a:gd name="T5" fmla="*/ 1104 h 1105"/>
              <a:gd name="T6" fmla="*/ 0 w 1114"/>
              <a:gd name="T7" fmla="*/ 552 h 1105"/>
              <a:gd name="T8" fmla="*/ 560 w 1114"/>
              <a:gd name="T9" fmla="*/ 0 h 1105"/>
              <a:gd name="T10" fmla="*/ 1113 w 1114"/>
              <a:gd name="T11" fmla="*/ 552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05">
                <a:moveTo>
                  <a:pt x="1113" y="552"/>
                </a:moveTo>
                <a:lnTo>
                  <a:pt x="1113" y="552"/>
                </a:lnTo>
                <a:cubicBezTo>
                  <a:pt x="1113" y="857"/>
                  <a:pt x="865" y="1104"/>
                  <a:pt x="560" y="1104"/>
                </a:cubicBezTo>
                <a:cubicBezTo>
                  <a:pt x="247" y="1104"/>
                  <a:pt x="0" y="857"/>
                  <a:pt x="0" y="552"/>
                </a:cubicBezTo>
                <a:cubicBezTo>
                  <a:pt x="0" y="247"/>
                  <a:pt x="247" y="0"/>
                  <a:pt x="560" y="0"/>
                </a:cubicBezTo>
                <a:cubicBezTo>
                  <a:pt x="865" y="0"/>
                  <a:pt x="1113" y="247"/>
                  <a:pt x="1113" y="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429">
            <a:extLst>
              <a:ext uri="{FF2B5EF4-FFF2-40B4-BE49-F238E27FC236}">
                <a16:creationId xmlns:a16="http://schemas.microsoft.com/office/drawing/2014/main" id="{31DA3BDE-CF3E-9044-BE62-7270F44AC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461" y="10074602"/>
            <a:ext cx="1807130" cy="1807130"/>
          </a:xfrm>
          <a:custGeom>
            <a:avLst/>
            <a:gdLst>
              <a:gd name="T0" fmla="*/ 1113 w 1114"/>
              <a:gd name="T1" fmla="*/ 552 h 1114"/>
              <a:gd name="T2" fmla="*/ 1113 w 1114"/>
              <a:gd name="T3" fmla="*/ 552 h 1114"/>
              <a:gd name="T4" fmla="*/ 560 w 1114"/>
              <a:gd name="T5" fmla="*/ 1113 h 1114"/>
              <a:gd name="T6" fmla="*/ 0 w 1114"/>
              <a:gd name="T7" fmla="*/ 552 h 1114"/>
              <a:gd name="T8" fmla="*/ 560 w 1114"/>
              <a:gd name="T9" fmla="*/ 0 h 1114"/>
              <a:gd name="T10" fmla="*/ 1113 w 1114"/>
              <a:gd name="T11" fmla="*/ 552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14">
                <a:moveTo>
                  <a:pt x="1113" y="552"/>
                </a:moveTo>
                <a:lnTo>
                  <a:pt x="1113" y="552"/>
                </a:lnTo>
                <a:cubicBezTo>
                  <a:pt x="1113" y="857"/>
                  <a:pt x="865" y="1113"/>
                  <a:pt x="560" y="1113"/>
                </a:cubicBezTo>
                <a:cubicBezTo>
                  <a:pt x="247" y="1113"/>
                  <a:pt x="0" y="857"/>
                  <a:pt x="0" y="552"/>
                </a:cubicBezTo>
                <a:cubicBezTo>
                  <a:pt x="0" y="247"/>
                  <a:pt x="247" y="0"/>
                  <a:pt x="560" y="0"/>
                </a:cubicBezTo>
                <a:cubicBezTo>
                  <a:pt x="865" y="0"/>
                  <a:pt x="1113" y="247"/>
                  <a:pt x="1113" y="5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430">
            <a:extLst>
              <a:ext uri="{FF2B5EF4-FFF2-40B4-BE49-F238E27FC236}">
                <a16:creationId xmlns:a16="http://schemas.microsoft.com/office/drawing/2014/main" id="{6C72FA9A-2972-4845-B88A-F7A407DE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7079" y="5702340"/>
            <a:ext cx="1807124" cy="1792838"/>
          </a:xfrm>
          <a:custGeom>
            <a:avLst/>
            <a:gdLst>
              <a:gd name="T0" fmla="*/ 0 w 1114"/>
              <a:gd name="T1" fmla="*/ 552 h 1105"/>
              <a:gd name="T2" fmla="*/ 0 w 1114"/>
              <a:gd name="T3" fmla="*/ 552 h 1105"/>
              <a:gd name="T4" fmla="*/ 552 w 1114"/>
              <a:gd name="T5" fmla="*/ 1104 h 1105"/>
              <a:gd name="T6" fmla="*/ 1113 w 1114"/>
              <a:gd name="T7" fmla="*/ 552 h 1105"/>
              <a:gd name="T8" fmla="*/ 552 w 1114"/>
              <a:gd name="T9" fmla="*/ 0 h 1105"/>
              <a:gd name="T10" fmla="*/ 0 w 1114"/>
              <a:gd name="T11" fmla="*/ 552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05">
                <a:moveTo>
                  <a:pt x="0" y="552"/>
                </a:moveTo>
                <a:lnTo>
                  <a:pt x="0" y="552"/>
                </a:lnTo>
                <a:cubicBezTo>
                  <a:pt x="0" y="857"/>
                  <a:pt x="247" y="1104"/>
                  <a:pt x="552" y="1104"/>
                </a:cubicBezTo>
                <a:cubicBezTo>
                  <a:pt x="857" y="1104"/>
                  <a:pt x="1113" y="857"/>
                  <a:pt x="1113" y="552"/>
                </a:cubicBezTo>
                <a:cubicBezTo>
                  <a:pt x="1113" y="247"/>
                  <a:pt x="857" y="0"/>
                  <a:pt x="552" y="0"/>
                </a:cubicBezTo>
                <a:cubicBezTo>
                  <a:pt x="247" y="0"/>
                  <a:pt x="0" y="247"/>
                  <a:pt x="0" y="5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Freeform 432">
            <a:extLst>
              <a:ext uri="{FF2B5EF4-FFF2-40B4-BE49-F238E27FC236}">
                <a16:creationId xmlns:a16="http://schemas.microsoft.com/office/drawing/2014/main" id="{F3E9464E-F39A-C740-8E1B-2F0BC008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7079" y="10074602"/>
            <a:ext cx="1807124" cy="1807130"/>
          </a:xfrm>
          <a:custGeom>
            <a:avLst/>
            <a:gdLst>
              <a:gd name="T0" fmla="*/ 0 w 1114"/>
              <a:gd name="T1" fmla="*/ 552 h 1114"/>
              <a:gd name="T2" fmla="*/ 0 w 1114"/>
              <a:gd name="T3" fmla="*/ 552 h 1114"/>
              <a:gd name="T4" fmla="*/ 552 w 1114"/>
              <a:gd name="T5" fmla="*/ 1113 h 1114"/>
              <a:gd name="T6" fmla="*/ 1113 w 1114"/>
              <a:gd name="T7" fmla="*/ 552 h 1114"/>
              <a:gd name="T8" fmla="*/ 552 w 1114"/>
              <a:gd name="T9" fmla="*/ 0 h 1114"/>
              <a:gd name="T10" fmla="*/ 0 w 1114"/>
              <a:gd name="T11" fmla="*/ 552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14">
                <a:moveTo>
                  <a:pt x="0" y="552"/>
                </a:moveTo>
                <a:lnTo>
                  <a:pt x="0" y="552"/>
                </a:lnTo>
                <a:cubicBezTo>
                  <a:pt x="0" y="857"/>
                  <a:pt x="247" y="1113"/>
                  <a:pt x="552" y="1113"/>
                </a:cubicBezTo>
                <a:cubicBezTo>
                  <a:pt x="857" y="1113"/>
                  <a:pt x="1113" y="857"/>
                  <a:pt x="1113" y="552"/>
                </a:cubicBezTo>
                <a:cubicBezTo>
                  <a:pt x="1113" y="247"/>
                  <a:pt x="857" y="0"/>
                  <a:pt x="552" y="0"/>
                </a:cubicBezTo>
                <a:cubicBezTo>
                  <a:pt x="247" y="0"/>
                  <a:pt x="0" y="247"/>
                  <a:pt x="0" y="5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E83030-DB2D-7E41-8786-4372A11BE96B}"/>
              </a:ext>
            </a:extLst>
          </p:cNvPr>
          <p:cNvGrpSpPr/>
          <p:nvPr/>
        </p:nvGrpSpPr>
        <p:grpSpPr>
          <a:xfrm>
            <a:off x="8171662" y="7599623"/>
            <a:ext cx="2981896" cy="2549358"/>
            <a:chOff x="2869753" y="5678602"/>
            <a:chExt cx="4099098" cy="3504504"/>
          </a:xfrm>
        </p:grpSpPr>
        <p:sp>
          <p:nvSpPr>
            <p:cNvPr id="51" name="Freeform 328">
              <a:extLst>
                <a:ext uri="{FF2B5EF4-FFF2-40B4-BE49-F238E27FC236}">
                  <a16:creationId xmlns:a16="http://schemas.microsoft.com/office/drawing/2014/main" id="{47EDB0C9-A8AB-A84F-A5E0-7A8D4126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5678602"/>
              <a:ext cx="4099098" cy="1117117"/>
            </a:xfrm>
            <a:custGeom>
              <a:avLst/>
              <a:gdLst>
                <a:gd name="T0" fmla="*/ 3786 w 4013"/>
                <a:gd name="T1" fmla="*/ 1093 h 1094"/>
                <a:gd name="T2" fmla="*/ 3786 w 4013"/>
                <a:gd name="T3" fmla="*/ 1093 h 1094"/>
                <a:gd name="T4" fmla="*/ 226 w 4013"/>
                <a:gd name="T5" fmla="*/ 1093 h 1094"/>
                <a:gd name="T6" fmla="*/ 0 w 4013"/>
                <a:gd name="T7" fmla="*/ 867 h 1094"/>
                <a:gd name="T8" fmla="*/ 0 w 4013"/>
                <a:gd name="T9" fmla="*/ 225 h 1094"/>
                <a:gd name="T10" fmla="*/ 226 w 4013"/>
                <a:gd name="T11" fmla="*/ 0 h 1094"/>
                <a:gd name="T12" fmla="*/ 3786 w 4013"/>
                <a:gd name="T13" fmla="*/ 0 h 1094"/>
                <a:gd name="T14" fmla="*/ 4012 w 4013"/>
                <a:gd name="T15" fmla="*/ 225 h 1094"/>
                <a:gd name="T16" fmla="*/ 4012 w 4013"/>
                <a:gd name="T17" fmla="*/ 867 h 1094"/>
                <a:gd name="T18" fmla="*/ 3786 w 4013"/>
                <a:gd name="T1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094">
                  <a:moveTo>
                    <a:pt x="3786" y="1093"/>
                  </a:moveTo>
                  <a:lnTo>
                    <a:pt x="3786" y="1093"/>
                  </a:lnTo>
                  <a:cubicBezTo>
                    <a:pt x="226" y="1093"/>
                    <a:pt x="226" y="1093"/>
                    <a:pt x="226" y="1093"/>
                  </a:cubicBezTo>
                  <a:cubicBezTo>
                    <a:pt x="99" y="1093"/>
                    <a:pt x="0" y="993"/>
                    <a:pt x="0" y="86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99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99"/>
                    <a:pt x="4012" y="225"/>
                  </a:cubicBezTo>
                  <a:cubicBezTo>
                    <a:pt x="4012" y="867"/>
                    <a:pt x="4012" y="867"/>
                    <a:pt x="4012" y="867"/>
                  </a:cubicBezTo>
                  <a:cubicBezTo>
                    <a:pt x="4012" y="993"/>
                    <a:pt x="3913" y="1093"/>
                    <a:pt x="3786" y="10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329">
              <a:extLst>
                <a:ext uri="{FF2B5EF4-FFF2-40B4-BE49-F238E27FC236}">
                  <a16:creationId xmlns:a16="http://schemas.microsoft.com/office/drawing/2014/main" id="{A5063D5E-BA0A-2B48-9525-CF045BA1A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6038963"/>
              <a:ext cx="396396" cy="396396"/>
            </a:xfrm>
            <a:custGeom>
              <a:avLst/>
              <a:gdLst>
                <a:gd name="T0" fmla="*/ 389 w 390"/>
                <a:gd name="T1" fmla="*/ 198 h 389"/>
                <a:gd name="T2" fmla="*/ 389 w 390"/>
                <a:gd name="T3" fmla="*/ 198 h 389"/>
                <a:gd name="T4" fmla="*/ 199 w 390"/>
                <a:gd name="T5" fmla="*/ 388 h 389"/>
                <a:gd name="T6" fmla="*/ 0 w 390"/>
                <a:gd name="T7" fmla="*/ 198 h 389"/>
                <a:gd name="T8" fmla="*/ 199 w 390"/>
                <a:gd name="T9" fmla="*/ 0 h 389"/>
                <a:gd name="T10" fmla="*/ 389 w 390"/>
                <a:gd name="T11" fmla="*/ 19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89">
                  <a:moveTo>
                    <a:pt x="389" y="198"/>
                  </a:moveTo>
                  <a:lnTo>
                    <a:pt x="389" y="198"/>
                  </a:lnTo>
                  <a:cubicBezTo>
                    <a:pt x="389" y="307"/>
                    <a:pt x="308" y="388"/>
                    <a:pt x="199" y="388"/>
                  </a:cubicBezTo>
                  <a:cubicBezTo>
                    <a:pt x="91" y="388"/>
                    <a:pt x="0" y="307"/>
                    <a:pt x="0" y="198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330">
              <a:extLst>
                <a:ext uri="{FF2B5EF4-FFF2-40B4-BE49-F238E27FC236}">
                  <a16:creationId xmlns:a16="http://schemas.microsoft.com/office/drawing/2014/main" id="{AFF72221-44D9-3049-8B0C-35ED87AE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6192116"/>
              <a:ext cx="2824325" cy="85587"/>
            </a:xfrm>
            <a:custGeom>
              <a:avLst/>
              <a:gdLst>
                <a:gd name="T0" fmla="*/ 2729 w 2766"/>
                <a:gd name="T1" fmla="*/ 81 h 82"/>
                <a:gd name="T2" fmla="*/ 2729 w 2766"/>
                <a:gd name="T3" fmla="*/ 81 h 82"/>
                <a:gd name="T4" fmla="*/ 36 w 2766"/>
                <a:gd name="T5" fmla="*/ 81 h 82"/>
                <a:gd name="T6" fmla="*/ 0 w 2766"/>
                <a:gd name="T7" fmla="*/ 45 h 82"/>
                <a:gd name="T8" fmla="*/ 0 w 2766"/>
                <a:gd name="T9" fmla="*/ 45 h 82"/>
                <a:gd name="T10" fmla="*/ 36 w 2766"/>
                <a:gd name="T11" fmla="*/ 0 h 82"/>
                <a:gd name="T12" fmla="*/ 2729 w 2766"/>
                <a:gd name="T13" fmla="*/ 0 h 82"/>
                <a:gd name="T14" fmla="*/ 2765 w 2766"/>
                <a:gd name="T15" fmla="*/ 45 h 82"/>
                <a:gd name="T16" fmla="*/ 2765 w 2766"/>
                <a:gd name="T17" fmla="*/ 45 h 82"/>
                <a:gd name="T18" fmla="*/ 2729 w 2766"/>
                <a:gd name="T1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82">
                  <a:moveTo>
                    <a:pt x="2729" y="81"/>
                  </a:moveTo>
                  <a:lnTo>
                    <a:pt x="2729" y="81"/>
                  </a:lnTo>
                  <a:cubicBezTo>
                    <a:pt x="36" y="81"/>
                    <a:pt x="36" y="81"/>
                    <a:pt x="36" y="81"/>
                  </a:cubicBezTo>
                  <a:cubicBezTo>
                    <a:pt x="18" y="81"/>
                    <a:pt x="0" y="63"/>
                    <a:pt x="0" y="45"/>
                  </a:cubicBezTo>
                  <a:lnTo>
                    <a:pt x="0" y="45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18"/>
                    <a:pt x="2765" y="45"/>
                  </a:cubicBezTo>
                  <a:lnTo>
                    <a:pt x="2765" y="45"/>
                  </a:lnTo>
                  <a:cubicBezTo>
                    <a:pt x="2765" y="63"/>
                    <a:pt x="2747" y="81"/>
                    <a:pt x="2729" y="8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331">
              <a:extLst>
                <a:ext uri="{FF2B5EF4-FFF2-40B4-BE49-F238E27FC236}">
                  <a16:creationId xmlns:a16="http://schemas.microsoft.com/office/drawing/2014/main" id="{59FAF1C7-E8D1-6141-B646-8C17C971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5849774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332">
              <a:extLst>
                <a:ext uri="{FF2B5EF4-FFF2-40B4-BE49-F238E27FC236}">
                  <a16:creationId xmlns:a16="http://schemas.microsoft.com/office/drawing/2014/main" id="{3CC1D75E-3031-804A-93A1-DF8ACDFD2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102026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333">
              <a:extLst>
                <a:ext uri="{FF2B5EF4-FFF2-40B4-BE49-F238E27FC236}">
                  <a16:creationId xmlns:a16="http://schemas.microsoft.com/office/drawing/2014/main" id="{60383287-9A37-A145-B6F1-78FB0FA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349775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334">
              <a:extLst>
                <a:ext uri="{FF2B5EF4-FFF2-40B4-BE49-F238E27FC236}">
                  <a16:creationId xmlns:a16="http://schemas.microsoft.com/office/drawing/2014/main" id="{6B57F4BD-A587-B342-8B58-134D8E01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588512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335">
              <a:extLst>
                <a:ext uri="{FF2B5EF4-FFF2-40B4-BE49-F238E27FC236}">
                  <a16:creationId xmlns:a16="http://schemas.microsoft.com/office/drawing/2014/main" id="{EA9D51C5-A2BF-E14C-A68F-22F41032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5831756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336">
              <a:extLst>
                <a:ext uri="{FF2B5EF4-FFF2-40B4-BE49-F238E27FC236}">
                  <a16:creationId xmlns:a16="http://schemas.microsoft.com/office/drawing/2014/main" id="{6C3EDBC4-C17E-E74C-B606-1A160C1B8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016442"/>
              <a:ext cx="85587" cy="85584"/>
            </a:xfrm>
            <a:custGeom>
              <a:avLst/>
              <a:gdLst>
                <a:gd name="T0" fmla="*/ 82 w 83"/>
                <a:gd name="T1" fmla="*/ 46 h 83"/>
                <a:gd name="T2" fmla="*/ 82 w 83"/>
                <a:gd name="T3" fmla="*/ 46 h 83"/>
                <a:gd name="T4" fmla="*/ 46 w 83"/>
                <a:gd name="T5" fmla="*/ 82 h 83"/>
                <a:gd name="T6" fmla="*/ 0 w 83"/>
                <a:gd name="T7" fmla="*/ 46 h 83"/>
                <a:gd name="T8" fmla="*/ 46 w 83"/>
                <a:gd name="T9" fmla="*/ 0 h 83"/>
                <a:gd name="T10" fmla="*/ 82 w 83"/>
                <a:gd name="T11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46"/>
                  </a:moveTo>
                  <a:lnTo>
                    <a:pt x="82" y="4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46"/>
                  </a:cubicBezTo>
                  <a:cubicBezTo>
                    <a:pt x="0" y="19"/>
                    <a:pt x="18" y="0"/>
                    <a:pt x="46" y="0"/>
                  </a:cubicBezTo>
                  <a:cubicBezTo>
                    <a:pt x="63" y="0"/>
                    <a:pt x="82" y="19"/>
                    <a:pt x="82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337">
              <a:extLst>
                <a:ext uri="{FF2B5EF4-FFF2-40B4-BE49-F238E27FC236}">
                  <a16:creationId xmlns:a16="http://schemas.microsoft.com/office/drawing/2014/main" id="{F35C1E24-22F2-B64B-9CF6-F7A9184DD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201125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2"/>
                    <a:pt x="46" y="82"/>
                  </a:cubicBezTo>
                  <a:cubicBezTo>
                    <a:pt x="18" y="82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338">
              <a:extLst>
                <a:ext uri="{FF2B5EF4-FFF2-40B4-BE49-F238E27FC236}">
                  <a16:creationId xmlns:a16="http://schemas.microsoft.com/office/drawing/2014/main" id="{AE8E38A3-C65D-8649-84DD-FEEEB6D97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385811"/>
              <a:ext cx="85587" cy="85584"/>
            </a:xfrm>
            <a:custGeom>
              <a:avLst/>
              <a:gdLst>
                <a:gd name="T0" fmla="*/ 82 w 83"/>
                <a:gd name="T1" fmla="*/ 36 h 82"/>
                <a:gd name="T2" fmla="*/ 82 w 83"/>
                <a:gd name="T3" fmla="*/ 36 h 82"/>
                <a:gd name="T4" fmla="*/ 46 w 83"/>
                <a:gd name="T5" fmla="*/ 81 h 82"/>
                <a:gd name="T6" fmla="*/ 0 w 83"/>
                <a:gd name="T7" fmla="*/ 36 h 82"/>
                <a:gd name="T8" fmla="*/ 46 w 83"/>
                <a:gd name="T9" fmla="*/ 0 h 82"/>
                <a:gd name="T10" fmla="*/ 82 w 83"/>
                <a:gd name="T11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339">
              <a:extLst>
                <a:ext uri="{FF2B5EF4-FFF2-40B4-BE49-F238E27FC236}">
                  <a16:creationId xmlns:a16="http://schemas.microsoft.com/office/drawing/2014/main" id="{787B4D42-62A2-5046-A63C-9D8EE348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561485"/>
              <a:ext cx="85587" cy="94596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340">
              <a:extLst>
                <a:ext uri="{FF2B5EF4-FFF2-40B4-BE49-F238E27FC236}">
                  <a16:creationId xmlns:a16="http://schemas.microsoft.com/office/drawing/2014/main" id="{CB004350-0BB4-C545-BC73-99197B90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6867791"/>
              <a:ext cx="4099098" cy="1126126"/>
            </a:xfrm>
            <a:custGeom>
              <a:avLst/>
              <a:gdLst>
                <a:gd name="T0" fmla="*/ 3786 w 4013"/>
                <a:gd name="T1" fmla="*/ 1103 h 1104"/>
                <a:gd name="T2" fmla="*/ 3786 w 4013"/>
                <a:gd name="T3" fmla="*/ 1103 h 1104"/>
                <a:gd name="T4" fmla="*/ 226 w 4013"/>
                <a:gd name="T5" fmla="*/ 1103 h 1104"/>
                <a:gd name="T6" fmla="*/ 0 w 4013"/>
                <a:gd name="T7" fmla="*/ 868 h 1104"/>
                <a:gd name="T8" fmla="*/ 0 w 4013"/>
                <a:gd name="T9" fmla="*/ 235 h 1104"/>
                <a:gd name="T10" fmla="*/ 226 w 4013"/>
                <a:gd name="T11" fmla="*/ 0 h 1104"/>
                <a:gd name="T12" fmla="*/ 3786 w 4013"/>
                <a:gd name="T13" fmla="*/ 0 h 1104"/>
                <a:gd name="T14" fmla="*/ 4012 w 4013"/>
                <a:gd name="T15" fmla="*/ 235 h 1104"/>
                <a:gd name="T16" fmla="*/ 4012 w 4013"/>
                <a:gd name="T17" fmla="*/ 868 h 1104"/>
                <a:gd name="T18" fmla="*/ 3786 w 4013"/>
                <a:gd name="T19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104">
                  <a:moveTo>
                    <a:pt x="3786" y="1103"/>
                  </a:moveTo>
                  <a:lnTo>
                    <a:pt x="3786" y="1103"/>
                  </a:lnTo>
                  <a:cubicBezTo>
                    <a:pt x="226" y="1103"/>
                    <a:pt x="226" y="1103"/>
                    <a:pt x="226" y="1103"/>
                  </a:cubicBezTo>
                  <a:cubicBezTo>
                    <a:pt x="99" y="1103"/>
                    <a:pt x="0" y="994"/>
                    <a:pt x="0" y="86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8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108"/>
                    <a:pt x="4012" y="235"/>
                  </a:cubicBezTo>
                  <a:cubicBezTo>
                    <a:pt x="4012" y="868"/>
                    <a:pt x="4012" y="868"/>
                    <a:pt x="4012" y="868"/>
                  </a:cubicBezTo>
                  <a:cubicBezTo>
                    <a:pt x="4012" y="994"/>
                    <a:pt x="3913" y="1103"/>
                    <a:pt x="3786" y="11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341">
              <a:extLst>
                <a:ext uri="{FF2B5EF4-FFF2-40B4-BE49-F238E27FC236}">
                  <a16:creationId xmlns:a16="http://schemas.microsoft.com/office/drawing/2014/main" id="{0A0D9AC3-4E83-8F46-BC2F-F8338D415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7228151"/>
              <a:ext cx="396396" cy="405405"/>
            </a:xfrm>
            <a:custGeom>
              <a:avLst/>
              <a:gdLst>
                <a:gd name="T0" fmla="*/ 389 w 390"/>
                <a:gd name="T1" fmla="*/ 198 h 398"/>
                <a:gd name="T2" fmla="*/ 389 w 390"/>
                <a:gd name="T3" fmla="*/ 198 h 398"/>
                <a:gd name="T4" fmla="*/ 199 w 390"/>
                <a:gd name="T5" fmla="*/ 397 h 398"/>
                <a:gd name="T6" fmla="*/ 0 w 390"/>
                <a:gd name="T7" fmla="*/ 198 h 398"/>
                <a:gd name="T8" fmla="*/ 199 w 390"/>
                <a:gd name="T9" fmla="*/ 0 h 398"/>
                <a:gd name="T10" fmla="*/ 389 w 390"/>
                <a:gd name="T11" fmla="*/ 1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8">
                  <a:moveTo>
                    <a:pt x="389" y="198"/>
                  </a:moveTo>
                  <a:lnTo>
                    <a:pt x="389" y="198"/>
                  </a:lnTo>
                  <a:cubicBezTo>
                    <a:pt x="389" y="307"/>
                    <a:pt x="308" y="397"/>
                    <a:pt x="199" y="397"/>
                  </a:cubicBezTo>
                  <a:cubicBezTo>
                    <a:pt x="91" y="397"/>
                    <a:pt x="0" y="307"/>
                    <a:pt x="0" y="198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342">
              <a:extLst>
                <a:ext uri="{FF2B5EF4-FFF2-40B4-BE49-F238E27FC236}">
                  <a16:creationId xmlns:a16="http://schemas.microsoft.com/office/drawing/2014/main" id="{D189A6BC-BD72-D64D-8ED2-26A9F9955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7394819"/>
              <a:ext cx="2824325" cy="76575"/>
            </a:xfrm>
            <a:custGeom>
              <a:avLst/>
              <a:gdLst>
                <a:gd name="T0" fmla="*/ 2729 w 2766"/>
                <a:gd name="T1" fmla="*/ 73 h 74"/>
                <a:gd name="T2" fmla="*/ 2729 w 2766"/>
                <a:gd name="T3" fmla="*/ 73 h 74"/>
                <a:gd name="T4" fmla="*/ 36 w 2766"/>
                <a:gd name="T5" fmla="*/ 73 h 74"/>
                <a:gd name="T6" fmla="*/ 0 w 2766"/>
                <a:gd name="T7" fmla="*/ 36 h 74"/>
                <a:gd name="T8" fmla="*/ 0 w 2766"/>
                <a:gd name="T9" fmla="*/ 36 h 74"/>
                <a:gd name="T10" fmla="*/ 36 w 2766"/>
                <a:gd name="T11" fmla="*/ 0 h 74"/>
                <a:gd name="T12" fmla="*/ 2729 w 2766"/>
                <a:gd name="T13" fmla="*/ 0 h 74"/>
                <a:gd name="T14" fmla="*/ 2765 w 2766"/>
                <a:gd name="T15" fmla="*/ 36 h 74"/>
                <a:gd name="T16" fmla="*/ 2765 w 2766"/>
                <a:gd name="T17" fmla="*/ 36 h 74"/>
                <a:gd name="T18" fmla="*/ 2729 w 2766"/>
                <a:gd name="T19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74">
                  <a:moveTo>
                    <a:pt x="2729" y="73"/>
                  </a:moveTo>
                  <a:lnTo>
                    <a:pt x="2729" y="73"/>
                  </a:lnTo>
                  <a:cubicBezTo>
                    <a:pt x="36" y="73"/>
                    <a:pt x="36" y="73"/>
                    <a:pt x="36" y="73"/>
                  </a:cubicBezTo>
                  <a:cubicBezTo>
                    <a:pt x="18" y="73"/>
                    <a:pt x="0" y="55"/>
                    <a:pt x="0" y="36"/>
                  </a:cubicBezTo>
                  <a:lnTo>
                    <a:pt x="0" y="36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9"/>
                    <a:pt x="2765" y="36"/>
                  </a:cubicBezTo>
                  <a:lnTo>
                    <a:pt x="2765" y="36"/>
                  </a:lnTo>
                  <a:cubicBezTo>
                    <a:pt x="2765" y="55"/>
                    <a:pt x="2747" y="73"/>
                    <a:pt x="2729" y="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343">
              <a:extLst>
                <a:ext uri="{FF2B5EF4-FFF2-40B4-BE49-F238E27FC236}">
                  <a16:creationId xmlns:a16="http://schemas.microsoft.com/office/drawing/2014/main" id="{D44FE775-5452-104A-90E0-7A0B18E90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043468"/>
              <a:ext cx="211713" cy="76575"/>
            </a:xfrm>
            <a:custGeom>
              <a:avLst/>
              <a:gdLst>
                <a:gd name="T0" fmla="*/ 181 w 209"/>
                <a:gd name="T1" fmla="*/ 72 h 73"/>
                <a:gd name="T2" fmla="*/ 181 w 209"/>
                <a:gd name="T3" fmla="*/ 72 h 73"/>
                <a:gd name="T4" fmla="*/ 36 w 209"/>
                <a:gd name="T5" fmla="*/ 72 h 73"/>
                <a:gd name="T6" fmla="*/ 0 w 209"/>
                <a:gd name="T7" fmla="*/ 36 h 73"/>
                <a:gd name="T8" fmla="*/ 0 w 209"/>
                <a:gd name="T9" fmla="*/ 36 h 73"/>
                <a:gd name="T10" fmla="*/ 36 w 209"/>
                <a:gd name="T11" fmla="*/ 0 h 73"/>
                <a:gd name="T12" fmla="*/ 181 w 209"/>
                <a:gd name="T13" fmla="*/ 0 h 73"/>
                <a:gd name="T14" fmla="*/ 208 w 209"/>
                <a:gd name="T15" fmla="*/ 36 h 73"/>
                <a:gd name="T16" fmla="*/ 208 w 209"/>
                <a:gd name="T17" fmla="*/ 36 h 73"/>
                <a:gd name="T18" fmla="*/ 181 w 20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73">
                  <a:moveTo>
                    <a:pt x="181" y="72"/>
                  </a:moveTo>
                  <a:lnTo>
                    <a:pt x="181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72"/>
                    <a:pt x="181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344">
              <a:extLst>
                <a:ext uri="{FF2B5EF4-FFF2-40B4-BE49-F238E27FC236}">
                  <a16:creationId xmlns:a16="http://schemas.microsoft.com/office/drawing/2014/main" id="{67872CD8-DB28-9B41-88F3-CEBF8FC06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291214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345">
              <a:extLst>
                <a:ext uri="{FF2B5EF4-FFF2-40B4-BE49-F238E27FC236}">
                  <a16:creationId xmlns:a16="http://schemas.microsoft.com/office/drawing/2014/main" id="{CC52E130-A1C5-5444-86BA-E263B5F1E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543467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346">
              <a:extLst>
                <a:ext uri="{FF2B5EF4-FFF2-40B4-BE49-F238E27FC236}">
                  <a16:creationId xmlns:a16="http://schemas.microsoft.com/office/drawing/2014/main" id="{26B7BC8C-7726-2E4F-969F-FD1767B4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782207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347">
              <a:extLst>
                <a:ext uri="{FF2B5EF4-FFF2-40B4-BE49-F238E27FC236}">
                  <a16:creationId xmlns:a16="http://schemas.microsoft.com/office/drawing/2014/main" id="{A98DF9A2-0AA7-6F4E-A9E2-B0334840F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025450"/>
              <a:ext cx="85587" cy="85584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348">
              <a:extLst>
                <a:ext uri="{FF2B5EF4-FFF2-40B4-BE49-F238E27FC236}">
                  <a16:creationId xmlns:a16="http://schemas.microsoft.com/office/drawing/2014/main" id="{8E1A9A1C-006A-D345-A6F2-E2F77175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210133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349">
              <a:extLst>
                <a:ext uri="{FF2B5EF4-FFF2-40B4-BE49-F238E27FC236}">
                  <a16:creationId xmlns:a16="http://schemas.microsoft.com/office/drawing/2014/main" id="{BAB05317-070F-FE43-B446-25490E50B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394819"/>
              <a:ext cx="85587" cy="85584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350">
              <a:extLst>
                <a:ext uri="{FF2B5EF4-FFF2-40B4-BE49-F238E27FC236}">
                  <a16:creationId xmlns:a16="http://schemas.microsoft.com/office/drawing/2014/main" id="{4EEAB667-0344-5741-ABE0-99896396C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579503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2"/>
                    <a:pt x="46" y="82"/>
                  </a:cubicBezTo>
                  <a:cubicBezTo>
                    <a:pt x="18" y="82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351">
              <a:extLst>
                <a:ext uri="{FF2B5EF4-FFF2-40B4-BE49-F238E27FC236}">
                  <a16:creationId xmlns:a16="http://schemas.microsoft.com/office/drawing/2014/main" id="{AA53103B-0811-4645-996B-25F0D373D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755180"/>
              <a:ext cx="85587" cy="94593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27"/>
                    <a:pt x="18" y="0"/>
                    <a:pt x="46" y="0"/>
                  </a:cubicBezTo>
                  <a:cubicBezTo>
                    <a:pt x="63" y="0"/>
                    <a:pt x="82" y="27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352">
              <a:extLst>
                <a:ext uri="{FF2B5EF4-FFF2-40B4-BE49-F238E27FC236}">
                  <a16:creationId xmlns:a16="http://schemas.microsoft.com/office/drawing/2014/main" id="{171CA258-9E7A-434E-8081-829BCD7E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8056980"/>
              <a:ext cx="4099098" cy="1126126"/>
            </a:xfrm>
            <a:custGeom>
              <a:avLst/>
              <a:gdLst>
                <a:gd name="T0" fmla="*/ 3786 w 4013"/>
                <a:gd name="T1" fmla="*/ 1103 h 1104"/>
                <a:gd name="T2" fmla="*/ 3786 w 4013"/>
                <a:gd name="T3" fmla="*/ 1103 h 1104"/>
                <a:gd name="T4" fmla="*/ 226 w 4013"/>
                <a:gd name="T5" fmla="*/ 1103 h 1104"/>
                <a:gd name="T6" fmla="*/ 0 w 4013"/>
                <a:gd name="T7" fmla="*/ 868 h 1104"/>
                <a:gd name="T8" fmla="*/ 0 w 4013"/>
                <a:gd name="T9" fmla="*/ 235 h 1104"/>
                <a:gd name="T10" fmla="*/ 226 w 4013"/>
                <a:gd name="T11" fmla="*/ 0 h 1104"/>
                <a:gd name="T12" fmla="*/ 3786 w 4013"/>
                <a:gd name="T13" fmla="*/ 0 h 1104"/>
                <a:gd name="T14" fmla="*/ 4012 w 4013"/>
                <a:gd name="T15" fmla="*/ 235 h 1104"/>
                <a:gd name="T16" fmla="*/ 4012 w 4013"/>
                <a:gd name="T17" fmla="*/ 868 h 1104"/>
                <a:gd name="T18" fmla="*/ 3786 w 4013"/>
                <a:gd name="T19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104">
                  <a:moveTo>
                    <a:pt x="3786" y="1103"/>
                  </a:moveTo>
                  <a:lnTo>
                    <a:pt x="3786" y="1103"/>
                  </a:lnTo>
                  <a:cubicBezTo>
                    <a:pt x="226" y="1103"/>
                    <a:pt x="226" y="1103"/>
                    <a:pt x="226" y="1103"/>
                  </a:cubicBezTo>
                  <a:cubicBezTo>
                    <a:pt x="99" y="1103"/>
                    <a:pt x="0" y="995"/>
                    <a:pt x="0" y="86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9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109"/>
                    <a:pt x="4012" y="235"/>
                  </a:cubicBezTo>
                  <a:cubicBezTo>
                    <a:pt x="4012" y="868"/>
                    <a:pt x="4012" y="868"/>
                    <a:pt x="4012" y="868"/>
                  </a:cubicBezTo>
                  <a:cubicBezTo>
                    <a:pt x="4012" y="995"/>
                    <a:pt x="3913" y="1103"/>
                    <a:pt x="3786" y="11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353">
              <a:extLst>
                <a:ext uri="{FF2B5EF4-FFF2-40B4-BE49-F238E27FC236}">
                  <a16:creationId xmlns:a16="http://schemas.microsoft.com/office/drawing/2014/main" id="{E732596B-4E83-6F43-900B-CC083848D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8417340"/>
              <a:ext cx="396396" cy="405405"/>
            </a:xfrm>
            <a:custGeom>
              <a:avLst/>
              <a:gdLst>
                <a:gd name="T0" fmla="*/ 389 w 390"/>
                <a:gd name="T1" fmla="*/ 199 h 398"/>
                <a:gd name="T2" fmla="*/ 389 w 390"/>
                <a:gd name="T3" fmla="*/ 199 h 398"/>
                <a:gd name="T4" fmla="*/ 199 w 390"/>
                <a:gd name="T5" fmla="*/ 397 h 398"/>
                <a:gd name="T6" fmla="*/ 0 w 390"/>
                <a:gd name="T7" fmla="*/ 199 h 398"/>
                <a:gd name="T8" fmla="*/ 199 w 390"/>
                <a:gd name="T9" fmla="*/ 0 h 398"/>
                <a:gd name="T10" fmla="*/ 389 w 390"/>
                <a:gd name="T11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8">
                  <a:moveTo>
                    <a:pt x="389" y="199"/>
                  </a:moveTo>
                  <a:lnTo>
                    <a:pt x="389" y="199"/>
                  </a:lnTo>
                  <a:cubicBezTo>
                    <a:pt x="389" y="307"/>
                    <a:pt x="308" y="397"/>
                    <a:pt x="199" y="397"/>
                  </a:cubicBezTo>
                  <a:cubicBezTo>
                    <a:pt x="91" y="397"/>
                    <a:pt x="0" y="307"/>
                    <a:pt x="0" y="199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354">
              <a:extLst>
                <a:ext uri="{FF2B5EF4-FFF2-40B4-BE49-F238E27FC236}">
                  <a16:creationId xmlns:a16="http://schemas.microsoft.com/office/drawing/2014/main" id="{91BB4D79-41CF-2041-99F0-D700B59C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8584008"/>
              <a:ext cx="2824325" cy="76575"/>
            </a:xfrm>
            <a:custGeom>
              <a:avLst/>
              <a:gdLst>
                <a:gd name="T0" fmla="*/ 2729 w 2766"/>
                <a:gd name="T1" fmla="*/ 72 h 73"/>
                <a:gd name="T2" fmla="*/ 2729 w 2766"/>
                <a:gd name="T3" fmla="*/ 72 h 73"/>
                <a:gd name="T4" fmla="*/ 36 w 2766"/>
                <a:gd name="T5" fmla="*/ 72 h 73"/>
                <a:gd name="T6" fmla="*/ 0 w 2766"/>
                <a:gd name="T7" fmla="*/ 36 h 73"/>
                <a:gd name="T8" fmla="*/ 0 w 2766"/>
                <a:gd name="T9" fmla="*/ 36 h 73"/>
                <a:gd name="T10" fmla="*/ 36 w 2766"/>
                <a:gd name="T11" fmla="*/ 0 h 73"/>
                <a:gd name="T12" fmla="*/ 2729 w 2766"/>
                <a:gd name="T13" fmla="*/ 0 h 73"/>
                <a:gd name="T14" fmla="*/ 2765 w 2766"/>
                <a:gd name="T15" fmla="*/ 36 h 73"/>
                <a:gd name="T16" fmla="*/ 2765 w 2766"/>
                <a:gd name="T17" fmla="*/ 36 h 73"/>
                <a:gd name="T18" fmla="*/ 2729 w 2766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73">
                  <a:moveTo>
                    <a:pt x="2729" y="72"/>
                  </a:moveTo>
                  <a:lnTo>
                    <a:pt x="2729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7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17"/>
                    <a:pt x="2765" y="36"/>
                  </a:cubicBezTo>
                  <a:lnTo>
                    <a:pt x="2765" y="36"/>
                  </a:lnTo>
                  <a:cubicBezTo>
                    <a:pt x="2765" y="54"/>
                    <a:pt x="2747" y="72"/>
                    <a:pt x="2729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355">
              <a:extLst>
                <a:ext uri="{FF2B5EF4-FFF2-40B4-BE49-F238E27FC236}">
                  <a16:creationId xmlns:a16="http://schemas.microsoft.com/office/drawing/2014/main" id="{BA44321A-A2E3-5546-AEFB-820544F9F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232657"/>
              <a:ext cx="211713" cy="76575"/>
            </a:xfrm>
            <a:custGeom>
              <a:avLst/>
              <a:gdLst>
                <a:gd name="T0" fmla="*/ 181 w 209"/>
                <a:gd name="T1" fmla="*/ 72 h 73"/>
                <a:gd name="T2" fmla="*/ 181 w 209"/>
                <a:gd name="T3" fmla="*/ 72 h 73"/>
                <a:gd name="T4" fmla="*/ 36 w 209"/>
                <a:gd name="T5" fmla="*/ 72 h 73"/>
                <a:gd name="T6" fmla="*/ 0 w 209"/>
                <a:gd name="T7" fmla="*/ 36 h 73"/>
                <a:gd name="T8" fmla="*/ 0 w 209"/>
                <a:gd name="T9" fmla="*/ 36 h 73"/>
                <a:gd name="T10" fmla="*/ 36 w 209"/>
                <a:gd name="T11" fmla="*/ 0 h 73"/>
                <a:gd name="T12" fmla="*/ 181 w 209"/>
                <a:gd name="T13" fmla="*/ 0 h 73"/>
                <a:gd name="T14" fmla="*/ 208 w 209"/>
                <a:gd name="T15" fmla="*/ 36 h 73"/>
                <a:gd name="T16" fmla="*/ 208 w 209"/>
                <a:gd name="T17" fmla="*/ 36 h 73"/>
                <a:gd name="T18" fmla="*/ 181 w 20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73">
                  <a:moveTo>
                    <a:pt x="181" y="72"/>
                  </a:moveTo>
                  <a:lnTo>
                    <a:pt x="181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72"/>
                    <a:pt x="181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356">
              <a:extLst>
                <a:ext uri="{FF2B5EF4-FFF2-40B4-BE49-F238E27FC236}">
                  <a16:creationId xmlns:a16="http://schemas.microsoft.com/office/drawing/2014/main" id="{0B5FB6E4-9A50-D044-9F6A-71128481D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484909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357">
              <a:extLst>
                <a:ext uri="{FF2B5EF4-FFF2-40B4-BE49-F238E27FC236}">
                  <a16:creationId xmlns:a16="http://schemas.microsoft.com/office/drawing/2014/main" id="{6F40DA6F-3285-1447-954E-82F66711B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732655"/>
              <a:ext cx="211713" cy="67569"/>
            </a:xfrm>
            <a:custGeom>
              <a:avLst/>
              <a:gdLst>
                <a:gd name="T0" fmla="*/ 181 w 209"/>
                <a:gd name="T1" fmla="*/ 64 h 65"/>
                <a:gd name="T2" fmla="*/ 181 w 209"/>
                <a:gd name="T3" fmla="*/ 64 h 65"/>
                <a:gd name="T4" fmla="*/ 36 w 209"/>
                <a:gd name="T5" fmla="*/ 64 h 65"/>
                <a:gd name="T6" fmla="*/ 0 w 209"/>
                <a:gd name="T7" fmla="*/ 27 h 65"/>
                <a:gd name="T8" fmla="*/ 0 w 209"/>
                <a:gd name="T9" fmla="*/ 27 h 65"/>
                <a:gd name="T10" fmla="*/ 36 w 209"/>
                <a:gd name="T11" fmla="*/ 0 h 65"/>
                <a:gd name="T12" fmla="*/ 181 w 209"/>
                <a:gd name="T13" fmla="*/ 0 h 65"/>
                <a:gd name="T14" fmla="*/ 208 w 209"/>
                <a:gd name="T15" fmla="*/ 27 h 65"/>
                <a:gd name="T16" fmla="*/ 208 w 209"/>
                <a:gd name="T17" fmla="*/ 27 h 65"/>
                <a:gd name="T18" fmla="*/ 181 w 209"/>
                <a:gd name="T1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5">
                  <a:moveTo>
                    <a:pt x="181" y="64"/>
                  </a:moveTo>
                  <a:lnTo>
                    <a:pt x="181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4"/>
                    <a:pt x="181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358">
              <a:extLst>
                <a:ext uri="{FF2B5EF4-FFF2-40B4-BE49-F238E27FC236}">
                  <a16:creationId xmlns:a16="http://schemas.microsoft.com/office/drawing/2014/main" id="{C906F4F6-6355-AF4B-A782-637CD7E4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971395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359">
              <a:extLst>
                <a:ext uri="{FF2B5EF4-FFF2-40B4-BE49-F238E27FC236}">
                  <a16:creationId xmlns:a16="http://schemas.microsoft.com/office/drawing/2014/main" id="{152F918B-14A9-6B48-BB8F-53980B59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214639"/>
              <a:ext cx="85587" cy="94593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360">
              <a:extLst>
                <a:ext uri="{FF2B5EF4-FFF2-40B4-BE49-F238E27FC236}">
                  <a16:creationId xmlns:a16="http://schemas.microsoft.com/office/drawing/2014/main" id="{1303BBDD-BF40-E346-BAC5-11521E8C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399322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361">
              <a:extLst>
                <a:ext uri="{FF2B5EF4-FFF2-40B4-BE49-F238E27FC236}">
                  <a16:creationId xmlns:a16="http://schemas.microsoft.com/office/drawing/2014/main" id="{1C213D1D-5F6A-0847-A287-4B73660C3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584008"/>
              <a:ext cx="85587" cy="85584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7"/>
                    <a:pt x="18" y="0"/>
                    <a:pt x="46" y="0"/>
                  </a:cubicBezTo>
                  <a:cubicBezTo>
                    <a:pt x="63" y="0"/>
                    <a:pt x="82" y="17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362">
              <a:extLst>
                <a:ext uri="{FF2B5EF4-FFF2-40B4-BE49-F238E27FC236}">
                  <a16:creationId xmlns:a16="http://schemas.microsoft.com/office/drawing/2014/main" id="{11C8BA8E-E80D-224D-A5AD-B497B761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768691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363">
              <a:extLst>
                <a:ext uri="{FF2B5EF4-FFF2-40B4-BE49-F238E27FC236}">
                  <a16:creationId xmlns:a16="http://schemas.microsoft.com/office/drawing/2014/main" id="{44D7C0D9-1F20-D74D-BFAA-ECC968261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953377"/>
              <a:ext cx="85587" cy="85584"/>
            </a:xfrm>
            <a:custGeom>
              <a:avLst/>
              <a:gdLst>
                <a:gd name="T0" fmla="*/ 82 w 83"/>
                <a:gd name="T1" fmla="*/ 36 h 82"/>
                <a:gd name="T2" fmla="*/ 82 w 83"/>
                <a:gd name="T3" fmla="*/ 36 h 82"/>
                <a:gd name="T4" fmla="*/ 46 w 83"/>
                <a:gd name="T5" fmla="*/ 81 h 82"/>
                <a:gd name="T6" fmla="*/ 0 w 83"/>
                <a:gd name="T7" fmla="*/ 36 h 82"/>
                <a:gd name="T8" fmla="*/ 46 w 83"/>
                <a:gd name="T9" fmla="*/ 0 h 82"/>
                <a:gd name="T10" fmla="*/ 82 w 83"/>
                <a:gd name="T11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2443736-277A-024C-A09E-645D4E7905DE}"/>
              </a:ext>
            </a:extLst>
          </p:cNvPr>
          <p:cNvGrpSpPr/>
          <p:nvPr/>
        </p:nvGrpSpPr>
        <p:grpSpPr>
          <a:xfrm>
            <a:off x="13246954" y="7599623"/>
            <a:ext cx="2981896" cy="2549358"/>
            <a:chOff x="2869753" y="5678602"/>
            <a:chExt cx="4099098" cy="3504504"/>
          </a:xfrm>
        </p:grpSpPr>
        <p:sp>
          <p:nvSpPr>
            <p:cNvPr id="88" name="Freeform 328">
              <a:extLst>
                <a:ext uri="{FF2B5EF4-FFF2-40B4-BE49-F238E27FC236}">
                  <a16:creationId xmlns:a16="http://schemas.microsoft.com/office/drawing/2014/main" id="{4C61C4D7-1932-2F43-B6F0-31A105EB5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5678602"/>
              <a:ext cx="4099098" cy="1117117"/>
            </a:xfrm>
            <a:custGeom>
              <a:avLst/>
              <a:gdLst>
                <a:gd name="T0" fmla="*/ 3786 w 4013"/>
                <a:gd name="T1" fmla="*/ 1093 h 1094"/>
                <a:gd name="T2" fmla="*/ 3786 w 4013"/>
                <a:gd name="T3" fmla="*/ 1093 h 1094"/>
                <a:gd name="T4" fmla="*/ 226 w 4013"/>
                <a:gd name="T5" fmla="*/ 1093 h 1094"/>
                <a:gd name="T6" fmla="*/ 0 w 4013"/>
                <a:gd name="T7" fmla="*/ 867 h 1094"/>
                <a:gd name="T8" fmla="*/ 0 w 4013"/>
                <a:gd name="T9" fmla="*/ 225 h 1094"/>
                <a:gd name="T10" fmla="*/ 226 w 4013"/>
                <a:gd name="T11" fmla="*/ 0 h 1094"/>
                <a:gd name="T12" fmla="*/ 3786 w 4013"/>
                <a:gd name="T13" fmla="*/ 0 h 1094"/>
                <a:gd name="T14" fmla="*/ 4012 w 4013"/>
                <a:gd name="T15" fmla="*/ 225 h 1094"/>
                <a:gd name="T16" fmla="*/ 4012 w 4013"/>
                <a:gd name="T17" fmla="*/ 867 h 1094"/>
                <a:gd name="T18" fmla="*/ 3786 w 4013"/>
                <a:gd name="T1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094">
                  <a:moveTo>
                    <a:pt x="3786" y="1093"/>
                  </a:moveTo>
                  <a:lnTo>
                    <a:pt x="3786" y="1093"/>
                  </a:lnTo>
                  <a:cubicBezTo>
                    <a:pt x="226" y="1093"/>
                    <a:pt x="226" y="1093"/>
                    <a:pt x="226" y="1093"/>
                  </a:cubicBezTo>
                  <a:cubicBezTo>
                    <a:pt x="99" y="1093"/>
                    <a:pt x="0" y="993"/>
                    <a:pt x="0" y="86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99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99"/>
                    <a:pt x="4012" y="225"/>
                  </a:cubicBezTo>
                  <a:cubicBezTo>
                    <a:pt x="4012" y="867"/>
                    <a:pt x="4012" y="867"/>
                    <a:pt x="4012" y="867"/>
                  </a:cubicBezTo>
                  <a:cubicBezTo>
                    <a:pt x="4012" y="993"/>
                    <a:pt x="3913" y="1093"/>
                    <a:pt x="3786" y="10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329">
              <a:extLst>
                <a:ext uri="{FF2B5EF4-FFF2-40B4-BE49-F238E27FC236}">
                  <a16:creationId xmlns:a16="http://schemas.microsoft.com/office/drawing/2014/main" id="{9052084D-407D-BD4F-A1A3-CF8A1EA5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6038963"/>
              <a:ext cx="396396" cy="396396"/>
            </a:xfrm>
            <a:custGeom>
              <a:avLst/>
              <a:gdLst>
                <a:gd name="T0" fmla="*/ 389 w 390"/>
                <a:gd name="T1" fmla="*/ 198 h 389"/>
                <a:gd name="T2" fmla="*/ 389 w 390"/>
                <a:gd name="T3" fmla="*/ 198 h 389"/>
                <a:gd name="T4" fmla="*/ 199 w 390"/>
                <a:gd name="T5" fmla="*/ 388 h 389"/>
                <a:gd name="T6" fmla="*/ 0 w 390"/>
                <a:gd name="T7" fmla="*/ 198 h 389"/>
                <a:gd name="T8" fmla="*/ 199 w 390"/>
                <a:gd name="T9" fmla="*/ 0 h 389"/>
                <a:gd name="T10" fmla="*/ 389 w 390"/>
                <a:gd name="T11" fmla="*/ 19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89">
                  <a:moveTo>
                    <a:pt x="389" y="198"/>
                  </a:moveTo>
                  <a:lnTo>
                    <a:pt x="389" y="198"/>
                  </a:lnTo>
                  <a:cubicBezTo>
                    <a:pt x="389" y="307"/>
                    <a:pt x="308" y="388"/>
                    <a:pt x="199" y="388"/>
                  </a:cubicBezTo>
                  <a:cubicBezTo>
                    <a:pt x="91" y="388"/>
                    <a:pt x="0" y="307"/>
                    <a:pt x="0" y="198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330">
              <a:extLst>
                <a:ext uri="{FF2B5EF4-FFF2-40B4-BE49-F238E27FC236}">
                  <a16:creationId xmlns:a16="http://schemas.microsoft.com/office/drawing/2014/main" id="{839E6CCD-AB8D-744D-BAB7-5F143F5E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6192116"/>
              <a:ext cx="2824325" cy="85587"/>
            </a:xfrm>
            <a:custGeom>
              <a:avLst/>
              <a:gdLst>
                <a:gd name="T0" fmla="*/ 2729 w 2766"/>
                <a:gd name="T1" fmla="*/ 81 h 82"/>
                <a:gd name="T2" fmla="*/ 2729 w 2766"/>
                <a:gd name="T3" fmla="*/ 81 h 82"/>
                <a:gd name="T4" fmla="*/ 36 w 2766"/>
                <a:gd name="T5" fmla="*/ 81 h 82"/>
                <a:gd name="T6" fmla="*/ 0 w 2766"/>
                <a:gd name="T7" fmla="*/ 45 h 82"/>
                <a:gd name="T8" fmla="*/ 0 w 2766"/>
                <a:gd name="T9" fmla="*/ 45 h 82"/>
                <a:gd name="T10" fmla="*/ 36 w 2766"/>
                <a:gd name="T11" fmla="*/ 0 h 82"/>
                <a:gd name="T12" fmla="*/ 2729 w 2766"/>
                <a:gd name="T13" fmla="*/ 0 h 82"/>
                <a:gd name="T14" fmla="*/ 2765 w 2766"/>
                <a:gd name="T15" fmla="*/ 45 h 82"/>
                <a:gd name="T16" fmla="*/ 2765 w 2766"/>
                <a:gd name="T17" fmla="*/ 45 h 82"/>
                <a:gd name="T18" fmla="*/ 2729 w 2766"/>
                <a:gd name="T1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82">
                  <a:moveTo>
                    <a:pt x="2729" y="81"/>
                  </a:moveTo>
                  <a:lnTo>
                    <a:pt x="2729" y="81"/>
                  </a:lnTo>
                  <a:cubicBezTo>
                    <a:pt x="36" y="81"/>
                    <a:pt x="36" y="81"/>
                    <a:pt x="36" y="81"/>
                  </a:cubicBezTo>
                  <a:cubicBezTo>
                    <a:pt x="18" y="81"/>
                    <a:pt x="0" y="63"/>
                    <a:pt x="0" y="45"/>
                  </a:cubicBezTo>
                  <a:lnTo>
                    <a:pt x="0" y="45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18"/>
                    <a:pt x="2765" y="45"/>
                  </a:cubicBezTo>
                  <a:lnTo>
                    <a:pt x="2765" y="45"/>
                  </a:lnTo>
                  <a:cubicBezTo>
                    <a:pt x="2765" y="63"/>
                    <a:pt x="2747" y="81"/>
                    <a:pt x="2729" y="8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331">
              <a:extLst>
                <a:ext uri="{FF2B5EF4-FFF2-40B4-BE49-F238E27FC236}">
                  <a16:creationId xmlns:a16="http://schemas.microsoft.com/office/drawing/2014/main" id="{0130D075-176F-D545-BE7F-7BC67EDF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5849774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332">
              <a:extLst>
                <a:ext uri="{FF2B5EF4-FFF2-40B4-BE49-F238E27FC236}">
                  <a16:creationId xmlns:a16="http://schemas.microsoft.com/office/drawing/2014/main" id="{F9D11D5B-098A-F34F-9D31-39AE2394C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102026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333">
              <a:extLst>
                <a:ext uri="{FF2B5EF4-FFF2-40B4-BE49-F238E27FC236}">
                  <a16:creationId xmlns:a16="http://schemas.microsoft.com/office/drawing/2014/main" id="{3DADE5EE-4A98-7147-9FD8-F9C2CC0B8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349775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334">
              <a:extLst>
                <a:ext uri="{FF2B5EF4-FFF2-40B4-BE49-F238E27FC236}">
                  <a16:creationId xmlns:a16="http://schemas.microsoft.com/office/drawing/2014/main" id="{95B79315-D046-5041-A56A-D4E1D0E31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588512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335">
              <a:extLst>
                <a:ext uri="{FF2B5EF4-FFF2-40B4-BE49-F238E27FC236}">
                  <a16:creationId xmlns:a16="http://schemas.microsoft.com/office/drawing/2014/main" id="{27FB9E67-0258-3641-94F1-C3A4408E7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5831756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336">
              <a:extLst>
                <a:ext uri="{FF2B5EF4-FFF2-40B4-BE49-F238E27FC236}">
                  <a16:creationId xmlns:a16="http://schemas.microsoft.com/office/drawing/2014/main" id="{9427D231-B6C4-5342-8EE9-AD71E7945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016442"/>
              <a:ext cx="85587" cy="85584"/>
            </a:xfrm>
            <a:custGeom>
              <a:avLst/>
              <a:gdLst>
                <a:gd name="T0" fmla="*/ 82 w 83"/>
                <a:gd name="T1" fmla="*/ 46 h 83"/>
                <a:gd name="T2" fmla="*/ 82 w 83"/>
                <a:gd name="T3" fmla="*/ 46 h 83"/>
                <a:gd name="T4" fmla="*/ 46 w 83"/>
                <a:gd name="T5" fmla="*/ 82 h 83"/>
                <a:gd name="T6" fmla="*/ 0 w 83"/>
                <a:gd name="T7" fmla="*/ 46 h 83"/>
                <a:gd name="T8" fmla="*/ 46 w 83"/>
                <a:gd name="T9" fmla="*/ 0 h 83"/>
                <a:gd name="T10" fmla="*/ 82 w 83"/>
                <a:gd name="T11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46"/>
                  </a:moveTo>
                  <a:lnTo>
                    <a:pt x="82" y="4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46"/>
                  </a:cubicBezTo>
                  <a:cubicBezTo>
                    <a:pt x="0" y="19"/>
                    <a:pt x="18" y="0"/>
                    <a:pt x="46" y="0"/>
                  </a:cubicBezTo>
                  <a:cubicBezTo>
                    <a:pt x="63" y="0"/>
                    <a:pt x="82" y="19"/>
                    <a:pt x="82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337">
              <a:extLst>
                <a:ext uri="{FF2B5EF4-FFF2-40B4-BE49-F238E27FC236}">
                  <a16:creationId xmlns:a16="http://schemas.microsoft.com/office/drawing/2014/main" id="{4E4678DC-04E4-2D4B-BB22-A83023E5F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201125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2"/>
                    <a:pt x="46" y="82"/>
                  </a:cubicBezTo>
                  <a:cubicBezTo>
                    <a:pt x="18" y="82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338">
              <a:extLst>
                <a:ext uri="{FF2B5EF4-FFF2-40B4-BE49-F238E27FC236}">
                  <a16:creationId xmlns:a16="http://schemas.microsoft.com/office/drawing/2014/main" id="{AC37179A-DB1B-404F-AECA-DE988112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385811"/>
              <a:ext cx="85587" cy="85584"/>
            </a:xfrm>
            <a:custGeom>
              <a:avLst/>
              <a:gdLst>
                <a:gd name="T0" fmla="*/ 82 w 83"/>
                <a:gd name="T1" fmla="*/ 36 h 82"/>
                <a:gd name="T2" fmla="*/ 82 w 83"/>
                <a:gd name="T3" fmla="*/ 36 h 82"/>
                <a:gd name="T4" fmla="*/ 46 w 83"/>
                <a:gd name="T5" fmla="*/ 81 h 82"/>
                <a:gd name="T6" fmla="*/ 0 w 83"/>
                <a:gd name="T7" fmla="*/ 36 h 82"/>
                <a:gd name="T8" fmla="*/ 46 w 83"/>
                <a:gd name="T9" fmla="*/ 0 h 82"/>
                <a:gd name="T10" fmla="*/ 82 w 83"/>
                <a:gd name="T11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339">
              <a:extLst>
                <a:ext uri="{FF2B5EF4-FFF2-40B4-BE49-F238E27FC236}">
                  <a16:creationId xmlns:a16="http://schemas.microsoft.com/office/drawing/2014/main" id="{97CBFAF5-C966-1340-B42E-4740C506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561485"/>
              <a:ext cx="85587" cy="94596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340">
              <a:extLst>
                <a:ext uri="{FF2B5EF4-FFF2-40B4-BE49-F238E27FC236}">
                  <a16:creationId xmlns:a16="http://schemas.microsoft.com/office/drawing/2014/main" id="{5384A8CD-1282-5A47-986F-893BF21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6867791"/>
              <a:ext cx="4099098" cy="1126126"/>
            </a:xfrm>
            <a:custGeom>
              <a:avLst/>
              <a:gdLst>
                <a:gd name="T0" fmla="*/ 3786 w 4013"/>
                <a:gd name="T1" fmla="*/ 1103 h 1104"/>
                <a:gd name="T2" fmla="*/ 3786 w 4013"/>
                <a:gd name="T3" fmla="*/ 1103 h 1104"/>
                <a:gd name="T4" fmla="*/ 226 w 4013"/>
                <a:gd name="T5" fmla="*/ 1103 h 1104"/>
                <a:gd name="T6" fmla="*/ 0 w 4013"/>
                <a:gd name="T7" fmla="*/ 868 h 1104"/>
                <a:gd name="T8" fmla="*/ 0 w 4013"/>
                <a:gd name="T9" fmla="*/ 235 h 1104"/>
                <a:gd name="T10" fmla="*/ 226 w 4013"/>
                <a:gd name="T11" fmla="*/ 0 h 1104"/>
                <a:gd name="T12" fmla="*/ 3786 w 4013"/>
                <a:gd name="T13" fmla="*/ 0 h 1104"/>
                <a:gd name="T14" fmla="*/ 4012 w 4013"/>
                <a:gd name="T15" fmla="*/ 235 h 1104"/>
                <a:gd name="T16" fmla="*/ 4012 w 4013"/>
                <a:gd name="T17" fmla="*/ 868 h 1104"/>
                <a:gd name="T18" fmla="*/ 3786 w 4013"/>
                <a:gd name="T19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104">
                  <a:moveTo>
                    <a:pt x="3786" y="1103"/>
                  </a:moveTo>
                  <a:lnTo>
                    <a:pt x="3786" y="1103"/>
                  </a:lnTo>
                  <a:cubicBezTo>
                    <a:pt x="226" y="1103"/>
                    <a:pt x="226" y="1103"/>
                    <a:pt x="226" y="1103"/>
                  </a:cubicBezTo>
                  <a:cubicBezTo>
                    <a:pt x="99" y="1103"/>
                    <a:pt x="0" y="994"/>
                    <a:pt x="0" y="86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8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108"/>
                    <a:pt x="4012" y="235"/>
                  </a:cubicBezTo>
                  <a:cubicBezTo>
                    <a:pt x="4012" y="868"/>
                    <a:pt x="4012" y="868"/>
                    <a:pt x="4012" y="868"/>
                  </a:cubicBezTo>
                  <a:cubicBezTo>
                    <a:pt x="4012" y="994"/>
                    <a:pt x="3913" y="1103"/>
                    <a:pt x="3786" y="11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341">
              <a:extLst>
                <a:ext uri="{FF2B5EF4-FFF2-40B4-BE49-F238E27FC236}">
                  <a16:creationId xmlns:a16="http://schemas.microsoft.com/office/drawing/2014/main" id="{E911A729-66C8-A644-997F-456875AD0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7228151"/>
              <a:ext cx="396396" cy="405405"/>
            </a:xfrm>
            <a:custGeom>
              <a:avLst/>
              <a:gdLst>
                <a:gd name="T0" fmla="*/ 389 w 390"/>
                <a:gd name="T1" fmla="*/ 198 h 398"/>
                <a:gd name="T2" fmla="*/ 389 w 390"/>
                <a:gd name="T3" fmla="*/ 198 h 398"/>
                <a:gd name="T4" fmla="*/ 199 w 390"/>
                <a:gd name="T5" fmla="*/ 397 h 398"/>
                <a:gd name="T6" fmla="*/ 0 w 390"/>
                <a:gd name="T7" fmla="*/ 198 h 398"/>
                <a:gd name="T8" fmla="*/ 199 w 390"/>
                <a:gd name="T9" fmla="*/ 0 h 398"/>
                <a:gd name="T10" fmla="*/ 389 w 390"/>
                <a:gd name="T11" fmla="*/ 1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8">
                  <a:moveTo>
                    <a:pt x="389" y="198"/>
                  </a:moveTo>
                  <a:lnTo>
                    <a:pt x="389" y="198"/>
                  </a:lnTo>
                  <a:cubicBezTo>
                    <a:pt x="389" y="307"/>
                    <a:pt x="308" y="397"/>
                    <a:pt x="199" y="397"/>
                  </a:cubicBezTo>
                  <a:cubicBezTo>
                    <a:pt x="91" y="397"/>
                    <a:pt x="0" y="307"/>
                    <a:pt x="0" y="198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342">
              <a:extLst>
                <a:ext uri="{FF2B5EF4-FFF2-40B4-BE49-F238E27FC236}">
                  <a16:creationId xmlns:a16="http://schemas.microsoft.com/office/drawing/2014/main" id="{37AFDD3E-E8E0-104B-BF87-E6DE8E71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7394819"/>
              <a:ext cx="2824325" cy="76575"/>
            </a:xfrm>
            <a:custGeom>
              <a:avLst/>
              <a:gdLst>
                <a:gd name="T0" fmla="*/ 2729 w 2766"/>
                <a:gd name="T1" fmla="*/ 73 h 74"/>
                <a:gd name="T2" fmla="*/ 2729 w 2766"/>
                <a:gd name="T3" fmla="*/ 73 h 74"/>
                <a:gd name="T4" fmla="*/ 36 w 2766"/>
                <a:gd name="T5" fmla="*/ 73 h 74"/>
                <a:gd name="T6" fmla="*/ 0 w 2766"/>
                <a:gd name="T7" fmla="*/ 36 h 74"/>
                <a:gd name="T8" fmla="*/ 0 w 2766"/>
                <a:gd name="T9" fmla="*/ 36 h 74"/>
                <a:gd name="T10" fmla="*/ 36 w 2766"/>
                <a:gd name="T11" fmla="*/ 0 h 74"/>
                <a:gd name="T12" fmla="*/ 2729 w 2766"/>
                <a:gd name="T13" fmla="*/ 0 h 74"/>
                <a:gd name="T14" fmla="*/ 2765 w 2766"/>
                <a:gd name="T15" fmla="*/ 36 h 74"/>
                <a:gd name="T16" fmla="*/ 2765 w 2766"/>
                <a:gd name="T17" fmla="*/ 36 h 74"/>
                <a:gd name="T18" fmla="*/ 2729 w 2766"/>
                <a:gd name="T19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74">
                  <a:moveTo>
                    <a:pt x="2729" y="73"/>
                  </a:moveTo>
                  <a:lnTo>
                    <a:pt x="2729" y="73"/>
                  </a:lnTo>
                  <a:cubicBezTo>
                    <a:pt x="36" y="73"/>
                    <a:pt x="36" y="73"/>
                    <a:pt x="36" y="73"/>
                  </a:cubicBezTo>
                  <a:cubicBezTo>
                    <a:pt x="18" y="73"/>
                    <a:pt x="0" y="55"/>
                    <a:pt x="0" y="36"/>
                  </a:cubicBezTo>
                  <a:lnTo>
                    <a:pt x="0" y="36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9"/>
                    <a:pt x="2765" y="36"/>
                  </a:cubicBezTo>
                  <a:lnTo>
                    <a:pt x="2765" y="36"/>
                  </a:lnTo>
                  <a:cubicBezTo>
                    <a:pt x="2765" y="55"/>
                    <a:pt x="2747" y="73"/>
                    <a:pt x="2729" y="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343">
              <a:extLst>
                <a:ext uri="{FF2B5EF4-FFF2-40B4-BE49-F238E27FC236}">
                  <a16:creationId xmlns:a16="http://schemas.microsoft.com/office/drawing/2014/main" id="{4DD1838B-7B43-854E-A400-E34368F2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043468"/>
              <a:ext cx="211713" cy="76575"/>
            </a:xfrm>
            <a:custGeom>
              <a:avLst/>
              <a:gdLst>
                <a:gd name="T0" fmla="*/ 181 w 209"/>
                <a:gd name="T1" fmla="*/ 72 h 73"/>
                <a:gd name="T2" fmla="*/ 181 w 209"/>
                <a:gd name="T3" fmla="*/ 72 h 73"/>
                <a:gd name="T4" fmla="*/ 36 w 209"/>
                <a:gd name="T5" fmla="*/ 72 h 73"/>
                <a:gd name="T6" fmla="*/ 0 w 209"/>
                <a:gd name="T7" fmla="*/ 36 h 73"/>
                <a:gd name="T8" fmla="*/ 0 w 209"/>
                <a:gd name="T9" fmla="*/ 36 h 73"/>
                <a:gd name="T10" fmla="*/ 36 w 209"/>
                <a:gd name="T11" fmla="*/ 0 h 73"/>
                <a:gd name="T12" fmla="*/ 181 w 209"/>
                <a:gd name="T13" fmla="*/ 0 h 73"/>
                <a:gd name="T14" fmla="*/ 208 w 209"/>
                <a:gd name="T15" fmla="*/ 36 h 73"/>
                <a:gd name="T16" fmla="*/ 208 w 209"/>
                <a:gd name="T17" fmla="*/ 36 h 73"/>
                <a:gd name="T18" fmla="*/ 181 w 20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73">
                  <a:moveTo>
                    <a:pt x="181" y="72"/>
                  </a:moveTo>
                  <a:lnTo>
                    <a:pt x="181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72"/>
                    <a:pt x="181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344">
              <a:extLst>
                <a:ext uri="{FF2B5EF4-FFF2-40B4-BE49-F238E27FC236}">
                  <a16:creationId xmlns:a16="http://schemas.microsoft.com/office/drawing/2014/main" id="{9FCE947F-B57F-A942-93EE-D489E962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291214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345">
              <a:extLst>
                <a:ext uri="{FF2B5EF4-FFF2-40B4-BE49-F238E27FC236}">
                  <a16:creationId xmlns:a16="http://schemas.microsoft.com/office/drawing/2014/main" id="{D7AB70B5-6125-A347-BB45-8EF79D4B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543467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346">
              <a:extLst>
                <a:ext uri="{FF2B5EF4-FFF2-40B4-BE49-F238E27FC236}">
                  <a16:creationId xmlns:a16="http://schemas.microsoft.com/office/drawing/2014/main" id="{F4A72742-6FE1-4E4C-97FF-6B924B2F2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782207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347">
              <a:extLst>
                <a:ext uri="{FF2B5EF4-FFF2-40B4-BE49-F238E27FC236}">
                  <a16:creationId xmlns:a16="http://schemas.microsoft.com/office/drawing/2014/main" id="{8166F17C-095F-E948-B4DC-91CEE5DF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025450"/>
              <a:ext cx="85587" cy="85584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348">
              <a:extLst>
                <a:ext uri="{FF2B5EF4-FFF2-40B4-BE49-F238E27FC236}">
                  <a16:creationId xmlns:a16="http://schemas.microsoft.com/office/drawing/2014/main" id="{038AFD32-2B67-B342-947F-42504638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210133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349">
              <a:extLst>
                <a:ext uri="{FF2B5EF4-FFF2-40B4-BE49-F238E27FC236}">
                  <a16:creationId xmlns:a16="http://schemas.microsoft.com/office/drawing/2014/main" id="{A6259880-60D2-E54F-86AE-345462688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394819"/>
              <a:ext cx="85587" cy="85584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350">
              <a:extLst>
                <a:ext uri="{FF2B5EF4-FFF2-40B4-BE49-F238E27FC236}">
                  <a16:creationId xmlns:a16="http://schemas.microsoft.com/office/drawing/2014/main" id="{479332CD-ADAB-C040-A124-3ED795894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579503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2"/>
                    <a:pt x="46" y="82"/>
                  </a:cubicBezTo>
                  <a:cubicBezTo>
                    <a:pt x="18" y="82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351">
              <a:extLst>
                <a:ext uri="{FF2B5EF4-FFF2-40B4-BE49-F238E27FC236}">
                  <a16:creationId xmlns:a16="http://schemas.microsoft.com/office/drawing/2014/main" id="{A71253E4-F2BD-054F-B2A4-F976B5CF0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755180"/>
              <a:ext cx="85587" cy="94593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27"/>
                    <a:pt x="18" y="0"/>
                    <a:pt x="46" y="0"/>
                  </a:cubicBezTo>
                  <a:cubicBezTo>
                    <a:pt x="63" y="0"/>
                    <a:pt x="82" y="27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352">
              <a:extLst>
                <a:ext uri="{FF2B5EF4-FFF2-40B4-BE49-F238E27FC236}">
                  <a16:creationId xmlns:a16="http://schemas.microsoft.com/office/drawing/2014/main" id="{C6784965-C482-6442-8156-116FC1A90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8056980"/>
              <a:ext cx="4099098" cy="1126126"/>
            </a:xfrm>
            <a:custGeom>
              <a:avLst/>
              <a:gdLst>
                <a:gd name="T0" fmla="*/ 3786 w 4013"/>
                <a:gd name="T1" fmla="*/ 1103 h 1104"/>
                <a:gd name="T2" fmla="*/ 3786 w 4013"/>
                <a:gd name="T3" fmla="*/ 1103 h 1104"/>
                <a:gd name="T4" fmla="*/ 226 w 4013"/>
                <a:gd name="T5" fmla="*/ 1103 h 1104"/>
                <a:gd name="T6" fmla="*/ 0 w 4013"/>
                <a:gd name="T7" fmla="*/ 868 h 1104"/>
                <a:gd name="T8" fmla="*/ 0 w 4013"/>
                <a:gd name="T9" fmla="*/ 235 h 1104"/>
                <a:gd name="T10" fmla="*/ 226 w 4013"/>
                <a:gd name="T11" fmla="*/ 0 h 1104"/>
                <a:gd name="T12" fmla="*/ 3786 w 4013"/>
                <a:gd name="T13" fmla="*/ 0 h 1104"/>
                <a:gd name="T14" fmla="*/ 4012 w 4013"/>
                <a:gd name="T15" fmla="*/ 235 h 1104"/>
                <a:gd name="T16" fmla="*/ 4012 w 4013"/>
                <a:gd name="T17" fmla="*/ 868 h 1104"/>
                <a:gd name="T18" fmla="*/ 3786 w 4013"/>
                <a:gd name="T19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104">
                  <a:moveTo>
                    <a:pt x="3786" y="1103"/>
                  </a:moveTo>
                  <a:lnTo>
                    <a:pt x="3786" y="1103"/>
                  </a:lnTo>
                  <a:cubicBezTo>
                    <a:pt x="226" y="1103"/>
                    <a:pt x="226" y="1103"/>
                    <a:pt x="226" y="1103"/>
                  </a:cubicBezTo>
                  <a:cubicBezTo>
                    <a:pt x="99" y="1103"/>
                    <a:pt x="0" y="995"/>
                    <a:pt x="0" y="86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9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109"/>
                    <a:pt x="4012" y="235"/>
                  </a:cubicBezTo>
                  <a:cubicBezTo>
                    <a:pt x="4012" y="868"/>
                    <a:pt x="4012" y="868"/>
                    <a:pt x="4012" y="868"/>
                  </a:cubicBezTo>
                  <a:cubicBezTo>
                    <a:pt x="4012" y="995"/>
                    <a:pt x="3913" y="1103"/>
                    <a:pt x="3786" y="11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353">
              <a:extLst>
                <a:ext uri="{FF2B5EF4-FFF2-40B4-BE49-F238E27FC236}">
                  <a16:creationId xmlns:a16="http://schemas.microsoft.com/office/drawing/2014/main" id="{DBA14746-65E5-EE49-957A-F66A770B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8417340"/>
              <a:ext cx="396396" cy="405405"/>
            </a:xfrm>
            <a:custGeom>
              <a:avLst/>
              <a:gdLst>
                <a:gd name="T0" fmla="*/ 389 w 390"/>
                <a:gd name="T1" fmla="*/ 199 h 398"/>
                <a:gd name="T2" fmla="*/ 389 w 390"/>
                <a:gd name="T3" fmla="*/ 199 h 398"/>
                <a:gd name="T4" fmla="*/ 199 w 390"/>
                <a:gd name="T5" fmla="*/ 397 h 398"/>
                <a:gd name="T6" fmla="*/ 0 w 390"/>
                <a:gd name="T7" fmla="*/ 199 h 398"/>
                <a:gd name="T8" fmla="*/ 199 w 390"/>
                <a:gd name="T9" fmla="*/ 0 h 398"/>
                <a:gd name="T10" fmla="*/ 389 w 390"/>
                <a:gd name="T11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8">
                  <a:moveTo>
                    <a:pt x="389" y="199"/>
                  </a:moveTo>
                  <a:lnTo>
                    <a:pt x="389" y="199"/>
                  </a:lnTo>
                  <a:cubicBezTo>
                    <a:pt x="389" y="307"/>
                    <a:pt x="308" y="397"/>
                    <a:pt x="199" y="397"/>
                  </a:cubicBezTo>
                  <a:cubicBezTo>
                    <a:pt x="91" y="397"/>
                    <a:pt x="0" y="307"/>
                    <a:pt x="0" y="199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354">
              <a:extLst>
                <a:ext uri="{FF2B5EF4-FFF2-40B4-BE49-F238E27FC236}">
                  <a16:creationId xmlns:a16="http://schemas.microsoft.com/office/drawing/2014/main" id="{B6E48DFC-591F-4A4F-B3C3-096177AB4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8584008"/>
              <a:ext cx="2824325" cy="76575"/>
            </a:xfrm>
            <a:custGeom>
              <a:avLst/>
              <a:gdLst>
                <a:gd name="T0" fmla="*/ 2729 w 2766"/>
                <a:gd name="T1" fmla="*/ 72 h 73"/>
                <a:gd name="T2" fmla="*/ 2729 w 2766"/>
                <a:gd name="T3" fmla="*/ 72 h 73"/>
                <a:gd name="T4" fmla="*/ 36 w 2766"/>
                <a:gd name="T5" fmla="*/ 72 h 73"/>
                <a:gd name="T6" fmla="*/ 0 w 2766"/>
                <a:gd name="T7" fmla="*/ 36 h 73"/>
                <a:gd name="T8" fmla="*/ 0 w 2766"/>
                <a:gd name="T9" fmla="*/ 36 h 73"/>
                <a:gd name="T10" fmla="*/ 36 w 2766"/>
                <a:gd name="T11" fmla="*/ 0 h 73"/>
                <a:gd name="T12" fmla="*/ 2729 w 2766"/>
                <a:gd name="T13" fmla="*/ 0 h 73"/>
                <a:gd name="T14" fmla="*/ 2765 w 2766"/>
                <a:gd name="T15" fmla="*/ 36 h 73"/>
                <a:gd name="T16" fmla="*/ 2765 w 2766"/>
                <a:gd name="T17" fmla="*/ 36 h 73"/>
                <a:gd name="T18" fmla="*/ 2729 w 2766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73">
                  <a:moveTo>
                    <a:pt x="2729" y="72"/>
                  </a:moveTo>
                  <a:lnTo>
                    <a:pt x="2729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7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17"/>
                    <a:pt x="2765" y="36"/>
                  </a:cubicBezTo>
                  <a:lnTo>
                    <a:pt x="2765" y="36"/>
                  </a:lnTo>
                  <a:cubicBezTo>
                    <a:pt x="2765" y="54"/>
                    <a:pt x="2747" y="72"/>
                    <a:pt x="2729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355">
              <a:extLst>
                <a:ext uri="{FF2B5EF4-FFF2-40B4-BE49-F238E27FC236}">
                  <a16:creationId xmlns:a16="http://schemas.microsoft.com/office/drawing/2014/main" id="{9F97F5D5-A083-2840-B010-6A3E7636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232657"/>
              <a:ext cx="211713" cy="76575"/>
            </a:xfrm>
            <a:custGeom>
              <a:avLst/>
              <a:gdLst>
                <a:gd name="T0" fmla="*/ 181 w 209"/>
                <a:gd name="T1" fmla="*/ 72 h 73"/>
                <a:gd name="T2" fmla="*/ 181 w 209"/>
                <a:gd name="T3" fmla="*/ 72 h 73"/>
                <a:gd name="T4" fmla="*/ 36 w 209"/>
                <a:gd name="T5" fmla="*/ 72 h 73"/>
                <a:gd name="T6" fmla="*/ 0 w 209"/>
                <a:gd name="T7" fmla="*/ 36 h 73"/>
                <a:gd name="T8" fmla="*/ 0 w 209"/>
                <a:gd name="T9" fmla="*/ 36 h 73"/>
                <a:gd name="T10" fmla="*/ 36 w 209"/>
                <a:gd name="T11" fmla="*/ 0 h 73"/>
                <a:gd name="T12" fmla="*/ 181 w 209"/>
                <a:gd name="T13" fmla="*/ 0 h 73"/>
                <a:gd name="T14" fmla="*/ 208 w 209"/>
                <a:gd name="T15" fmla="*/ 36 h 73"/>
                <a:gd name="T16" fmla="*/ 208 w 209"/>
                <a:gd name="T17" fmla="*/ 36 h 73"/>
                <a:gd name="T18" fmla="*/ 181 w 20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73">
                  <a:moveTo>
                    <a:pt x="181" y="72"/>
                  </a:moveTo>
                  <a:lnTo>
                    <a:pt x="181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72"/>
                    <a:pt x="181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356">
              <a:extLst>
                <a:ext uri="{FF2B5EF4-FFF2-40B4-BE49-F238E27FC236}">
                  <a16:creationId xmlns:a16="http://schemas.microsoft.com/office/drawing/2014/main" id="{1CF6BE36-063B-924B-8633-637C47D27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484909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357">
              <a:extLst>
                <a:ext uri="{FF2B5EF4-FFF2-40B4-BE49-F238E27FC236}">
                  <a16:creationId xmlns:a16="http://schemas.microsoft.com/office/drawing/2014/main" id="{AFCC43FA-7692-D940-8449-1FF1FEEB8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732655"/>
              <a:ext cx="211713" cy="67569"/>
            </a:xfrm>
            <a:custGeom>
              <a:avLst/>
              <a:gdLst>
                <a:gd name="T0" fmla="*/ 181 w 209"/>
                <a:gd name="T1" fmla="*/ 64 h 65"/>
                <a:gd name="T2" fmla="*/ 181 w 209"/>
                <a:gd name="T3" fmla="*/ 64 h 65"/>
                <a:gd name="T4" fmla="*/ 36 w 209"/>
                <a:gd name="T5" fmla="*/ 64 h 65"/>
                <a:gd name="T6" fmla="*/ 0 w 209"/>
                <a:gd name="T7" fmla="*/ 27 h 65"/>
                <a:gd name="T8" fmla="*/ 0 w 209"/>
                <a:gd name="T9" fmla="*/ 27 h 65"/>
                <a:gd name="T10" fmla="*/ 36 w 209"/>
                <a:gd name="T11" fmla="*/ 0 h 65"/>
                <a:gd name="T12" fmla="*/ 181 w 209"/>
                <a:gd name="T13" fmla="*/ 0 h 65"/>
                <a:gd name="T14" fmla="*/ 208 w 209"/>
                <a:gd name="T15" fmla="*/ 27 h 65"/>
                <a:gd name="T16" fmla="*/ 208 w 209"/>
                <a:gd name="T17" fmla="*/ 27 h 65"/>
                <a:gd name="T18" fmla="*/ 181 w 209"/>
                <a:gd name="T1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5">
                  <a:moveTo>
                    <a:pt x="181" y="64"/>
                  </a:moveTo>
                  <a:lnTo>
                    <a:pt x="181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4"/>
                    <a:pt x="181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358">
              <a:extLst>
                <a:ext uri="{FF2B5EF4-FFF2-40B4-BE49-F238E27FC236}">
                  <a16:creationId xmlns:a16="http://schemas.microsoft.com/office/drawing/2014/main" id="{0418FC51-3D9E-2242-B8FA-AAC9B154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971395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359">
              <a:extLst>
                <a:ext uri="{FF2B5EF4-FFF2-40B4-BE49-F238E27FC236}">
                  <a16:creationId xmlns:a16="http://schemas.microsoft.com/office/drawing/2014/main" id="{25676D84-F55D-CC42-B90F-CFA3513C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214639"/>
              <a:ext cx="85587" cy="94593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360">
              <a:extLst>
                <a:ext uri="{FF2B5EF4-FFF2-40B4-BE49-F238E27FC236}">
                  <a16:creationId xmlns:a16="http://schemas.microsoft.com/office/drawing/2014/main" id="{911DD33A-EF0C-3043-A54E-BB4E4204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399322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361">
              <a:extLst>
                <a:ext uri="{FF2B5EF4-FFF2-40B4-BE49-F238E27FC236}">
                  <a16:creationId xmlns:a16="http://schemas.microsoft.com/office/drawing/2014/main" id="{E40B3660-78E6-5742-BFED-281CA92A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584008"/>
              <a:ext cx="85587" cy="85584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7"/>
                    <a:pt x="18" y="0"/>
                    <a:pt x="46" y="0"/>
                  </a:cubicBezTo>
                  <a:cubicBezTo>
                    <a:pt x="63" y="0"/>
                    <a:pt x="82" y="17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362">
              <a:extLst>
                <a:ext uri="{FF2B5EF4-FFF2-40B4-BE49-F238E27FC236}">
                  <a16:creationId xmlns:a16="http://schemas.microsoft.com/office/drawing/2014/main" id="{9A5A6AB6-CDC8-F140-A913-0DC64FFD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768691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363">
              <a:extLst>
                <a:ext uri="{FF2B5EF4-FFF2-40B4-BE49-F238E27FC236}">
                  <a16:creationId xmlns:a16="http://schemas.microsoft.com/office/drawing/2014/main" id="{B6802556-48E5-9D44-839A-A5157D443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953377"/>
              <a:ext cx="85587" cy="85584"/>
            </a:xfrm>
            <a:custGeom>
              <a:avLst/>
              <a:gdLst>
                <a:gd name="T0" fmla="*/ 82 w 83"/>
                <a:gd name="T1" fmla="*/ 36 h 82"/>
                <a:gd name="T2" fmla="*/ 82 w 83"/>
                <a:gd name="T3" fmla="*/ 36 h 82"/>
                <a:gd name="T4" fmla="*/ 46 w 83"/>
                <a:gd name="T5" fmla="*/ 81 h 82"/>
                <a:gd name="T6" fmla="*/ 0 w 83"/>
                <a:gd name="T7" fmla="*/ 36 h 82"/>
                <a:gd name="T8" fmla="*/ 46 w 83"/>
                <a:gd name="T9" fmla="*/ 0 h 82"/>
                <a:gd name="T10" fmla="*/ 82 w 83"/>
                <a:gd name="T11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AB2243D-C4DC-2744-820C-AF17F573C71F}"/>
              </a:ext>
            </a:extLst>
          </p:cNvPr>
          <p:cNvGrpSpPr/>
          <p:nvPr/>
        </p:nvGrpSpPr>
        <p:grpSpPr>
          <a:xfrm>
            <a:off x="19381986" y="5687949"/>
            <a:ext cx="3740260" cy="1737956"/>
            <a:chOff x="2717756" y="15732877"/>
            <a:chExt cx="3747783" cy="173795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38967B5-9878-A341-BF06-E81132C10A1E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588E339-5EE4-6841-8500-71992F161C07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36CF517-D853-AC4B-A335-D79A3CA467FB}"/>
              </a:ext>
            </a:extLst>
          </p:cNvPr>
          <p:cNvGrpSpPr/>
          <p:nvPr/>
        </p:nvGrpSpPr>
        <p:grpSpPr>
          <a:xfrm flipH="1">
            <a:off x="1257638" y="5687949"/>
            <a:ext cx="3740260" cy="1737956"/>
            <a:chOff x="2717756" y="15732877"/>
            <a:chExt cx="3747783" cy="1737956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6F7234-C5CB-0345-B062-EBC5539210C2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4858AA2-6A5C-674C-8B91-914663D8168D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05F25E5-ED07-5847-B978-9DEBB3C5AD5A}"/>
              </a:ext>
            </a:extLst>
          </p:cNvPr>
          <p:cNvGrpSpPr/>
          <p:nvPr/>
        </p:nvGrpSpPr>
        <p:grpSpPr>
          <a:xfrm>
            <a:off x="19381986" y="10074602"/>
            <a:ext cx="3740260" cy="1737956"/>
            <a:chOff x="2717756" y="15732877"/>
            <a:chExt cx="3747783" cy="173795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C2A09A9-9811-D84D-B46D-1A8927F11AAC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81DC4E4-DFB7-5849-825E-ED0E0687C7E6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DDB07BA-3E33-3D44-9541-FA41EE060659}"/>
              </a:ext>
            </a:extLst>
          </p:cNvPr>
          <p:cNvGrpSpPr/>
          <p:nvPr/>
        </p:nvGrpSpPr>
        <p:grpSpPr>
          <a:xfrm flipH="1">
            <a:off x="1257638" y="10074602"/>
            <a:ext cx="3740260" cy="1737956"/>
            <a:chOff x="2717756" y="15732877"/>
            <a:chExt cx="3747783" cy="173795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8A21078-C136-C74D-A584-D3166774D3C6}"/>
                </a:ext>
              </a:extLst>
            </p:cNvPr>
            <p:cNvSpPr txBox="1"/>
            <p:nvPr/>
          </p:nvSpPr>
          <p:spPr>
            <a:xfrm>
              <a:off x="2717756" y="16381945"/>
              <a:ext cx="374778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88DB02A-A548-5447-8D85-B3E64B47AF43}"/>
                </a:ext>
              </a:extLst>
            </p:cNvPr>
            <p:cNvSpPr/>
            <p:nvPr/>
          </p:nvSpPr>
          <p:spPr>
            <a:xfrm>
              <a:off x="2717756" y="15732877"/>
              <a:ext cx="3747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33B4D-9439-0A41-B2EC-6A781E75E693}"/>
              </a:ext>
            </a:extLst>
          </p:cNvPr>
          <p:cNvGrpSpPr/>
          <p:nvPr/>
        </p:nvGrpSpPr>
        <p:grpSpPr>
          <a:xfrm>
            <a:off x="16999584" y="6086825"/>
            <a:ext cx="704864" cy="926618"/>
            <a:chOff x="15281596" y="4435937"/>
            <a:chExt cx="704864" cy="926618"/>
          </a:xfrm>
          <a:solidFill>
            <a:schemeClr val="bg1"/>
          </a:solidFill>
        </p:grpSpPr>
        <p:sp>
          <p:nvSpPr>
            <p:cNvPr id="143" name="Freeform 438">
              <a:extLst>
                <a:ext uri="{FF2B5EF4-FFF2-40B4-BE49-F238E27FC236}">
                  <a16:creationId xmlns:a16="http://schemas.microsoft.com/office/drawing/2014/main" id="{06D7D188-B0E9-9649-859F-3ACD7E7F4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1596" y="4435937"/>
              <a:ext cx="704864" cy="926618"/>
            </a:xfrm>
            <a:custGeom>
              <a:avLst/>
              <a:gdLst>
                <a:gd name="T0" fmla="*/ 741 w 787"/>
                <a:gd name="T1" fmla="*/ 479 h 1031"/>
                <a:gd name="T2" fmla="*/ 741 w 787"/>
                <a:gd name="T3" fmla="*/ 479 h 1031"/>
                <a:gd name="T4" fmla="*/ 714 w 787"/>
                <a:gd name="T5" fmla="*/ 479 h 1031"/>
                <a:gd name="T6" fmla="*/ 714 w 787"/>
                <a:gd name="T7" fmla="*/ 325 h 1031"/>
                <a:gd name="T8" fmla="*/ 389 w 787"/>
                <a:gd name="T9" fmla="*/ 0 h 1031"/>
                <a:gd name="T10" fmla="*/ 63 w 787"/>
                <a:gd name="T11" fmla="*/ 325 h 1031"/>
                <a:gd name="T12" fmla="*/ 63 w 787"/>
                <a:gd name="T13" fmla="*/ 479 h 1031"/>
                <a:gd name="T14" fmla="*/ 45 w 787"/>
                <a:gd name="T15" fmla="*/ 479 h 1031"/>
                <a:gd name="T16" fmla="*/ 0 w 787"/>
                <a:gd name="T17" fmla="*/ 524 h 1031"/>
                <a:gd name="T18" fmla="*/ 0 w 787"/>
                <a:gd name="T19" fmla="*/ 985 h 1031"/>
                <a:gd name="T20" fmla="*/ 45 w 787"/>
                <a:gd name="T21" fmla="*/ 1030 h 1031"/>
                <a:gd name="T22" fmla="*/ 741 w 787"/>
                <a:gd name="T23" fmla="*/ 1030 h 1031"/>
                <a:gd name="T24" fmla="*/ 786 w 787"/>
                <a:gd name="T25" fmla="*/ 985 h 1031"/>
                <a:gd name="T26" fmla="*/ 786 w 787"/>
                <a:gd name="T27" fmla="*/ 524 h 1031"/>
                <a:gd name="T28" fmla="*/ 741 w 787"/>
                <a:gd name="T29" fmla="*/ 479 h 1031"/>
                <a:gd name="T30" fmla="*/ 136 w 787"/>
                <a:gd name="T31" fmla="*/ 325 h 1031"/>
                <a:gd name="T32" fmla="*/ 136 w 787"/>
                <a:gd name="T33" fmla="*/ 325 h 1031"/>
                <a:gd name="T34" fmla="*/ 389 w 787"/>
                <a:gd name="T35" fmla="*/ 72 h 1031"/>
                <a:gd name="T36" fmla="*/ 650 w 787"/>
                <a:gd name="T37" fmla="*/ 325 h 1031"/>
                <a:gd name="T38" fmla="*/ 650 w 787"/>
                <a:gd name="T39" fmla="*/ 479 h 1031"/>
                <a:gd name="T40" fmla="*/ 136 w 787"/>
                <a:gd name="T41" fmla="*/ 479 h 1031"/>
                <a:gd name="T42" fmla="*/ 136 w 787"/>
                <a:gd name="T43" fmla="*/ 325 h 1031"/>
                <a:gd name="T44" fmla="*/ 714 w 787"/>
                <a:gd name="T45" fmla="*/ 958 h 1031"/>
                <a:gd name="T46" fmla="*/ 714 w 787"/>
                <a:gd name="T47" fmla="*/ 958 h 1031"/>
                <a:gd name="T48" fmla="*/ 63 w 787"/>
                <a:gd name="T49" fmla="*/ 958 h 1031"/>
                <a:gd name="T50" fmla="*/ 63 w 787"/>
                <a:gd name="T51" fmla="*/ 551 h 1031"/>
                <a:gd name="T52" fmla="*/ 714 w 787"/>
                <a:gd name="T53" fmla="*/ 551 h 1031"/>
                <a:gd name="T54" fmla="*/ 714 w 787"/>
                <a:gd name="T55" fmla="*/ 958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7" h="1031">
                  <a:moveTo>
                    <a:pt x="741" y="479"/>
                  </a:moveTo>
                  <a:lnTo>
                    <a:pt x="741" y="479"/>
                  </a:lnTo>
                  <a:cubicBezTo>
                    <a:pt x="714" y="479"/>
                    <a:pt x="714" y="479"/>
                    <a:pt x="714" y="479"/>
                  </a:cubicBezTo>
                  <a:cubicBezTo>
                    <a:pt x="714" y="325"/>
                    <a:pt x="714" y="325"/>
                    <a:pt x="714" y="325"/>
                  </a:cubicBezTo>
                  <a:cubicBezTo>
                    <a:pt x="714" y="144"/>
                    <a:pt x="569" y="0"/>
                    <a:pt x="389" y="0"/>
                  </a:cubicBezTo>
                  <a:cubicBezTo>
                    <a:pt x="208" y="0"/>
                    <a:pt x="63" y="144"/>
                    <a:pt x="63" y="325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45" y="479"/>
                    <a:pt x="45" y="479"/>
                  </a:cubicBezTo>
                  <a:cubicBezTo>
                    <a:pt x="18" y="479"/>
                    <a:pt x="0" y="506"/>
                    <a:pt x="0" y="524"/>
                  </a:cubicBezTo>
                  <a:cubicBezTo>
                    <a:pt x="0" y="985"/>
                    <a:pt x="0" y="985"/>
                    <a:pt x="0" y="985"/>
                  </a:cubicBezTo>
                  <a:cubicBezTo>
                    <a:pt x="0" y="1003"/>
                    <a:pt x="18" y="1030"/>
                    <a:pt x="45" y="1030"/>
                  </a:cubicBezTo>
                  <a:cubicBezTo>
                    <a:pt x="741" y="1030"/>
                    <a:pt x="741" y="1030"/>
                    <a:pt x="741" y="1030"/>
                  </a:cubicBezTo>
                  <a:cubicBezTo>
                    <a:pt x="759" y="1030"/>
                    <a:pt x="786" y="1003"/>
                    <a:pt x="786" y="985"/>
                  </a:cubicBezTo>
                  <a:cubicBezTo>
                    <a:pt x="786" y="524"/>
                    <a:pt x="786" y="524"/>
                    <a:pt x="786" y="524"/>
                  </a:cubicBezTo>
                  <a:cubicBezTo>
                    <a:pt x="786" y="506"/>
                    <a:pt x="759" y="479"/>
                    <a:pt x="741" y="479"/>
                  </a:cubicBezTo>
                  <a:close/>
                  <a:moveTo>
                    <a:pt x="136" y="325"/>
                  </a:moveTo>
                  <a:lnTo>
                    <a:pt x="136" y="325"/>
                  </a:lnTo>
                  <a:cubicBezTo>
                    <a:pt x="136" y="181"/>
                    <a:pt x="253" y="72"/>
                    <a:pt x="389" y="72"/>
                  </a:cubicBezTo>
                  <a:cubicBezTo>
                    <a:pt x="533" y="72"/>
                    <a:pt x="650" y="181"/>
                    <a:pt x="650" y="325"/>
                  </a:cubicBezTo>
                  <a:cubicBezTo>
                    <a:pt x="650" y="479"/>
                    <a:pt x="650" y="479"/>
                    <a:pt x="650" y="479"/>
                  </a:cubicBezTo>
                  <a:cubicBezTo>
                    <a:pt x="136" y="479"/>
                    <a:pt x="136" y="479"/>
                    <a:pt x="136" y="479"/>
                  </a:cubicBezTo>
                  <a:lnTo>
                    <a:pt x="136" y="325"/>
                  </a:lnTo>
                  <a:close/>
                  <a:moveTo>
                    <a:pt x="714" y="958"/>
                  </a:moveTo>
                  <a:lnTo>
                    <a:pt x="714" y="958"/>
                  </a:lnTo>
                  <a:cubicBezTo>
                    <a:pt x="63" y="958"/>
                    <a:pt x="63" y="958"/>
                    <a:pt x="63" y="958"/>
                  </a:cubicBezTo>
                  <a:cubicBezTo>
                    <a:pt x="63" y="551"/>
                    <a:pt x="63" y="551"/>
                    <a:pt x="63" y="551"/>
                  </a:cubicBezTo>
                  <a:cubicBezTo>
                    <a:pt x="714" y="551"/>
                    <a:pt x="714" y="551"/>
                    <a:pt x="714" y="551"/>
                  </a:cubicBezTo>
                  <a:lnTo>
                    <a:pt x="714" y="9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439">
              <a:extLst>
                <a:ext uri="{FF2B5EF4-FFF2-40B4-BE49-F238E27FC236}">
                  <a16:creationId xmlns:a16="http://schemas.microsoft.com/office/drawing/2014/main" id="{2DCBB370-FEE8-EE43-83FE-BC0DD4DFD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3747" y="5075436"/>
              <a:ext cx="67318" cy="170274"/>
            </a:xfrm>
            <a:custGeom>
              <a:avLst/>
              <a:gdLst>
                <a:gd name="T0" fmla="*/ 36 w 73"/>
                <a:gd name="T1" fmla="*/ 190 h 191"/>
                <a:gd name="T2" fmla="*/ 36 w 73"/>
                <a:gd name="T3" fmla="*/ 190 h 191"/>
                <a:gd name="T4" fmla="*/ 72 w 73"/>
                <a:gd name="T5" fmla="*/ 154 h 191"/>
                <a:gd name="T6" fmla="*/ 72 w 73"/>
                <a:gd name="T7" fmla="*/ 37 h 191"/>
                <a:gd name="T8" fmla="*/ 36 w 73"/>
                <a:gd name="T9" fmla="*/ 0 h 191"/>
                <a:gd name="T10" fmla="*/ 0 w 73"/>
                <a:gd name="T11" fmla="*/ 37 h 191"/>
                <a:gd name="T12" fmla="*/ 0 w 73"/>
                <a:gd name="T13" fmla="*/ 154 h 191"/>
                <a:gd name="T14" fmla="*/ 36 w 73"/>
                <a:gd name="T15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91">
                  <a:moveTo>
                    <a:pt x="36" y="190"/>
                  </a:moveTo>
                  <a:lnTo>
                    <a:pt x="36" y="190"/>
                  </a:lnTo>
                  <a:cubicBezTo>
                    <a:pt x="54" y="190"/>
                    <a:pt x="72" y="172"/>
                    <a:pt x="72" y="154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19"/>
                    <a:pt x="54" y="0"/>
                    <a:pt x="36" y="0"/>
                  </a:cubicBezTo>
                  <a:cubicBezTo>
                    <a:pt x="18" y="0"/>
                    <a:pt x="0" y="19"/>
                    <a:pt x="0" y="3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72"/>
                    <a:pt x="18" y="190"/>
                    <a:pt x="36" y="19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A2ADBD-3977-7A4F-837F-22E4978B5C5B}"/>
              </a:ext>
            </a:extLst>
          </p:cNvPr>
          <p:cNvGrpSpPr/>
          <p:nvPr/>
        </p:nvGrpSpPr>
        <p:grpSpPr>
          <a:xfrm>
            <a:off x="6477770" y="10588696"/>
            <a:ext cx="975471" cy="772922"/>
            <a:chOff x="6793866" y="7998281"/>
            <a:chExt cx="975471" cy="772922"/>
          </a:xfrm>
          <a:solidFill>
            <a:schemeClr val="bg1"/>
          </a:solidFill>
        </p:grpSpPr>
        <p:sp>
          <p:nvSpPr>
            <p:cNvPr id="145" name="Freeform 440">
              <a:extLst>
                <a:ext uri="{FF2B5EF4-FFF2-40B4-BE49-F238E27FC236}">
                  <a16:creationId xmlns:a16="http://schemas.microsoft.com/office/drawing/2014/main" id="{FB849E1F-109F-2149-A523-0BD1FD9AB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866" y="8066341"/>
              <a:ext cx="926618" cy="704862"/>
            </a:xfrm>
            <a:custGeom>
              <a:avLst/>
              <a:gdLst>
                <a:gd name="T0" fmla="*/ 976 w 1031"/>
                <a:gd name="T1" fmla="*/ 786 h 787"/>
                <a:gd name="T2" fmla="*/ 976 w 1031"/>
                <a:gd name="T3" fmla="*/ 786 h 787"/>
                <a:gd name="T4" fmla="*/ 54 w 1031"/>
                <a:gd name="T5" fmla="*/ 786 h 787"/>
                <a:gd name="T6" fmla="*/ 0 w 1031"/>
                <a:gd name="T7" fmla="*/ 732 h 787"/>
                <a:gd name="T8" fmla="*/ 0 w 1031"/>
                <a:gd name="T9" fmla="*/ 54 h 787"/>
                <a:gd name="T10" fmla="*/ 54 w 1031"/>
                <a:gd name="T11" fmla="*/ 0 h 787"/>
                <a:gd name="T12" fmla="*/ 388 w 1031"/>
                <a:gd name="T13" fmla="*/ 0 h 787"/>
                <a:gd name="T14" fmla="*/ 424 w 1031"/>
                <a:gd name="T15" fmla="*/ 9 h 787"/>
                <a:gd name="T16" fmla="*/ 533 w 1031"/>
                <a:gd name="T17" fmla="*/ 118 h 787"/>
                <a:gd name="T18" fmla="*/ 976 w 1031"/>
                <a:gd name="T19" fmla="*/ 118 h 787"/>
                <a:gd name="T20" fmla="*/ 1030 w 1031"/>
                <a:gd name="T21" fmla="*/ 172 h 787"/>
                <a:gd name="T22" fmla="*/ 1030 w 1031"/>
                <a:gd name="T23" fmla="*/ 732 h 787"/>
                <a:gd name="T24" fmla="*/ 976 w 1031"/>
                <a:gd name="T25" fmla="*/ 786 h 787"/>
                <a:gd name="T26" fmla="*/ 72 w 1031"/>
                <a:gd name="T27" fmla="*/ 714 h 787"/>
                <a:gd name="T28" fmla="*/ 72 w 1031"/>
                <a:gd name="T29" fmla="*/ 714 h 787"/>
                <a:gd name="T30" fmla="*/ 958 w 1031"/>
                <a:gd name="T31" fmla="*/ 714 h 787"/>
                <a:gd name="T32" fmla="*/ 958 w 1031"/>
                <a:gd name="T33" fmla="*/ 181 h 787"/>
                <a:gd name="T34" fmla="*/ 524 w 1031"/>
                <a:gd name="T35" fmla="*/ 181 h 787"/>
                <a:gd name="T36" fmla="*/ 488 w 1031"/>
                <a:gd name="T37" fmla="*/ 172 h 787"/>
                <a:gd name="T38" fmla="*/ 379 w 1031"/>
                <a:gd name="T39" fmla="*/ 63 h 787"/>
                <a:gd name="T40" fmla="*/ 72 w 1031"/>
                <a:gd name="T41" fmla="*/ 63 h 787"/>
                <a:gd name="T42" fmla="*/ 72 w 1031"/>
                <a:gd name="T43" fmla="*/ 714 h 787"/>
                <a:gd name="T44" fmla="*/ 533 w 1031"/>
                <a:gd name="T45" fmla="*/ 127 h 787"/>
                <a:gd name="T46" fmla="*/ 533 w 1031"/>
                <a:gd name="T47" fmla="*/ 127 h 787"/>
                <a:gd name="T48" fmla="*/ 388 w 1031"/>
                <a:gd name="T49" fmla="*/ 63 h 787"/>
                <a:gd name="T50" fmla="*/ 388 w 1031"/>
                <a:gd name="T51" fmla="*/ 63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31" h="787">
                  <a:moveTo>
                    <a:pt x="976" y="786"/>
                  </a:moveTo>
                  <a:lnTo>
                    <a:pt x="976" y="786"/>
                  </a:lnTo>
                  <a:cubicBezTo>
                    <a:pt x="54" y="786"/>
                    <a:pt x="54" y="786"/>
                    <a:pt x="54" y="786"/>
                  </a:cubicBezTo>
                  <a:cubicBezTo>
                    <a:pt x="27" y="786"/>
                    <a:pt x="0" y="759"/>
                    <a:pt x="0" y="73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8"/>
                    <a:pt x="27" y="0"/>
                    <a:pt x="54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407" y="0"/>
                    <a:pt x="416" y="0"/>
                    <a:pt x="424" y="9"/>
                  </a:cubicBezTo>
                  <a:cubicBezTo>
                    <a:pt x="533" y="118"/>
                    <a:pt x="533" y="118"/>
                    <a:pt x="533" y="118"/>
                  </a:cubicBezTo>
                  <a:cubicBezTo>
                    <a:pt x="976" y="118"/>
                    <a:pt x="976" y="118"/>
                    <a:pt x="976" y="118"/>
                  </a:cubicBezTo>
                  <a:cubicBezTo>
                    <a:pt x="1003" y="118"/>
                    <a:pt x="1030" y="145"/>
                    <a:pt x="1030" y="172"/>
                  </a:cubicBezTo>
                  <a:cubicBezTo>
                    <a:pt x="1030" y="732"/>
                    <a:pt x="1030" y="732"/>
                    <a:pt x="1030" y="732"/>
                  </a:cubicBezTo>
                  <a:cubicBezTo>
                    <a:pt x="1030" y="759"/>
                    <a:pt x="1003" y="786"/>
                    <a:pt x="976" y="786"/>
                  </a:cubicBezTo>
                  <a:close/>
                  <a:moveTo>
                    <a:pt x="72" y="714"/>
                  </a:moveTo>
                  <a:lnTo>
                    <a:pt x="72" y="714"/>
                  </a:lnTo>
                  <a:cubicBezTo>
                    <a:pt x="958" y="714"/>
                    <a:pt x="958" y="714"/>
                    <a:pt x="958" y="714"/>
                  </a:cubicBezTo>
                  <a:cubicBezTo>
                    <a:pt x="958" y="181"/>
                    <a:pt x="958" y="181"/>
                    <a:pt x="958" y="181"/>
                  </a:cubicBezTo>
                  <a:cubicBezTo>
                    <a:pt x="524" y="181"/>
                    <a:pt x="524" y="181"/>
                    <a:pt x="524" y="181"/>
                  </a:cubicBezTo>
                  <a:cubicBezTo>
                    <a:pt x="506" y="181"/>
                    <a:pt x="497" y="181"/>
                    <a:pt x="488" y="172"/>
                  </a:cubicBezTo>
                  <a:cubicBezTo>
                    <a:pt x="379" y="63"/>
                    <a:pt x="379" y="63"/>
                    <a:pt x="379" y="63"/>
                  </a:cubicBezTo>
                  <a:cubicBezTo>
                    <a:pt x="72" y="63"/>
                    <a:pt x="72" y="63"/>
                    <a:pt x="72" y="63"/>
                  </a:cubicBezTo>
                  <a:lnTo>
                    <a:pt x="72" y="714"/>
                  </a:lnTo>
                  <a:close/>
                  <a:moveTo>
                    <a:pt x="533" y="127"/>
                  </a:moveTo>
                  <a:lnTo>
                    <a:pt x="533" y="127"/>
                  </a:lnTo>
                  <a:close/>
                  <a:moveTo>
                    <a:pt x="388" y="63"/>
                  </a:moveTo>
                  <a:lnTo>
                    <a:pt x="388" y="6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441">
              <a:extLst>
                <a:ext uri="{FF2B5EF4-FFF2-40B4-BE49-F238E27FC236}">
                  <a16:creationId xmlns:a16="http://schemas.microsoft.com/office/drawing/2014/main" id="{9849098D-BC21-1649-ACA3-3A24C754B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27" y="7998281"/>
              <a:ext cx="463310" cy="59396"/>
            </a:xfrm>
            <a:custGeom>
              <a:avLst/>
              <a:gdLst>
                <a:gd name="T0" fmla="*/ 479 w 516"/>
                <a:gd name="T1" fmla="*/ 63 h 64"/>
                <a:gd name="T2" fmla="*/ 479 w 516"/>
                <a:gd name="T3" fmla="*/ 63 h 64"/>
                <a:gd name="T4" fmla="*/ 36 w 516"/>
                <a:gd name="T5" fmla="*/ 63 h 64"/>
                <a:gd name="T6" fmla="*/ 0 w 516"/>
                <a:gd name="T7" fmla="*/ 27 h 64"/>
                <a:gd name="T8" fmla="*/ 36 w 516"/>
                <a:gd name="T9" fmla="*/ 0 h 64"/>
                <a:gd name="T10" fmla="*/ 479 w 516"/>
                <a:gd name="T11" fmla="*/ 0 h 64"/>
                <a:gd name="T12" fmla="*/ 515 w 516"/>
                <a:gd name="T13" fmla="*/ 27 h 64"/>
                <a:gd name="T14" fmla="*/ 479 w 516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6" h="64">
                  <a:moveTo>
                    <a:pt x="479" y="63"/>
                  </a:moveTo>
                  <a:lnTo>
                    <a:pt x="479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497" y="0"/>
                    <a:pt x="515" y="9"/>
                    <a:pt x="515" y="27"/>
                  </a:cubicBezTo>
                  <a:cubicBezTo>
                    <a:pt x="515" y="45"/>
                    <a:pt x="497" y="63"/>
                    <a:pt x="479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50267C-C6D4-F141-B459-22C8F26FF5E0}"/>
              </a:ext>
            </a:extLst>
          </p:cNvPr>
          <p:cNvGrpSpPr/>
          <p:nvPr/>
        </p:nvGrpSpPr>
        <p:grpSpPr>
          <a:xfrm>
            <a:off x="6509208" y="6195029"/>
            <a:ext cx="795940" cy="788022"/>
            <a:chOff x="8285715" y="4502837"/>
            <a:chExt cx="795940" cy="788022"/>
          </a:xfrm>
          <a:solidFill>
            <a:schemeClr val="bg1"/>
          </a:solidFill>
        </p:grpSpPr>
        <p:sp>
          <p:nvSpPr>
            <p:cNvPr id="147" name="Freeform 442">
              <a:extLst>
                <a:ext uri="{FF2B5EF4-FFF2-40B4-BE49-F238E27FC236}">
                  <a16:creationId xmlns:a16="http://schemas.microsoft.com/office/drawing/2014/main" id="{EC1A1CBB-40E6-6245-9250-26EF080A6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5715" y="4502837"/>
              <a:ext cx="795940" cy="788022"/>
            </a:xfrm>
            <a:custGeom>
              <a:avLst/>
              <a:gdLst>
                <a:gd name="T0" fmla="*/ 841 w 887"/>
                <a:gd name="T1" fmla="*/ 0 h 878"/>
                <a:gd name="T2" fmla="*/ 841 w 887"/>
                <a:gd name="T3" fmla="*/ 0 h 878"/>
                <a:gd name="T4" fmla="*/ 54 w 887"/>
                <a:gd name="T5" fmla="*/ 0 h 878"/>
                <a:gd name="T6" fmla="*/ 0 w 887"/>
                <a:gd name="T7" fmla="*/ 45 h 878"/>
                <a:gd name="T8" fmla="*/ 0 w 887"/>
                <a:gd name="T9" fmla="*/ 217 h 878"/>
                <a:gd name="T10" fmla="*/ 54 w 887"/>
                <a:gd name="T11" fmla="*/ 262 h 878"/>
                <a:gd name="T12" fmla="*/ 54 w 887"/>
                <a:gd name="T13" fmla="*/ 262 h 878"/>
                <a:gd name="T14" fmla="*/ 54 w 887"/>
                <a:gd name="T15" fmla="*/ 831 h 878"/>
                <a:gd name="T16" fmla="*/ 100 w 887"/>
                <a:gd name="T17" fmla="*/ 877 h 878"/>
                <a:gd name="T18" fmla="*/ 787 w 887"/>
                <a:gd name="T19" fmla="*/ 877 h 878"/>
                <a:gd name="T20" fmla="*/ 841 w 887"/>
                <a:gd name="T21" fmla="*/ 831 h 878"/>
                <a:gd name="T22" fmla="*/ 841 w 887"/>
                <a:gd name="T23" fmla="*/ 262 h 878"/>
                <a:gd name="T24" fmla="*/ 841 w 887"/>
                <a:gd name="T25" fmla="*/ 262 h 878"/>
                <a:gd name="T26" fmla="*/ 886 w 887"/>
                <a:gd name="T27" fmla="*/ 217 h 878"/>
                <a:gd name="T28" fmla="*/ 886 w 887"/>
                <a:gd name="T29" fmla="*/ 45 h 878"/>
                <a:gd name="T30" fmla="*/ 841 w 887"/>
                <a:gd name="T31" fmla="*/ 0 h 878"/>
                <a:gd name="T32" fmla="*/ 73 w 887"/>
                <a:gd name="T33" fmla="*/ 72 h 878"/>
                <a:gd name="T34" fmla="*/ 73 w 887"/>
                <a:gd name="T35" fmla="*/ 72 h 878"/>
                <a:gd name="T36" fmla="*/ 823 w 887"/>
                <a:gd name="T37" fmla="*/ 72 h 878"/>
                <a:gd name="T38" fmla="*/ 823 w 887"/>
                <a:gd name="T39" fmla="*/ 190 h 878"/>
                <a:gd name="T40" fmla="*/ 787 w 887"/>
                <a:gd name="T41" fmla="*/ 190 h 878"/>
                <a:gd name="T42" fmla="*/ 705 w 887"/>
                <a:gd name="T43" fmla="*/ 190 h 878"/>
                <a:gd name="T44" fmla="*/ 172 w 887"/>
                <a:gd name="T45" fmla="*/ 190 h 878"/>
                <a:gd name="T46" fmla="*/ 100 w 887"/>
                <a:gd name="T47" fmla="*/ 190 h 878"/>
                <a:gd name="T48" fmla="*/ 73 w 887"/>
                <a:gd name="T49" fmla="*/ 190 h 878"/>
                <a:gd name="T50" fmla="*/ 73 w 887"/>
                <a:gd name="T51" fmla="*/ 72 h 878"/>
                <a:gd name="T52" fmla="*/ 768 w 887"/>
                <a:gd name="T53" fmla="*/ 813 h 878"/>
                <a:gd name="T54" fmla="*/ 768 w 887"/>
                <a:gd name="T55" fmla="*/ 813 h 878"/>
                <a:gd name="T56" fmla="*/ 118 w 887"/>
                <a:gd name="T57" fmla="*/ 813 h 878"/>
                <a:gd name="T58" fmla="*/ 118 w 887"/>
                <a:gd name="T59" fmla="*/ 262 h 878"/>
                <a:gd name="T60" fmla="*/ 172 w 887"/>
                <a:gd name="T61" fmla="*/ 262 h 878"/>
                <a:gd name="T62" fmla="*/ 705 w 887"/>
                <a:gd name="T63" fmla="*/ 262 h 878"/>
                <a:gd name="T64" fmla="*/ 768 w 887"/>
                <a:gd name="T65" fmla="*/ 262 h 878"/>
                <a:gd name="T66" fmla="*/ 768 w 887"/>
                <a:gd name="T67" fmla="*/ 813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7" h="878">
                  <a:moveTo>
                    <a:pt x="841" y="0"/>
                  </a:moveTo>
                  <a:lnTo>
                    <a:pt x="841" y="0"/>
                  </a:lnTo>
                  <a:cubicBezTo>
                    <a:pt x="54" y="0"/>
                    <a:pt x="54" y="0"/>
                    <a:pt x="54" y="0"/>
                  </a:cubicBezTo>
                  <a:cubicBezTo>
                    <a:pt x="18" y="0"/>
                    <a:pt x="0" y="27"/>
                    <a:pt x="0" y="4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44"/>
                    <a:pt x="18" y="262"/>
                    <a:pt x="54" y="262"/>
                  </a:cubicBezTo>
                  <a:lnTo>
                    <a:pt x="54" y="262"/>
                  </a:lnTo>
                  <a:cubicBezTo>
                    <a:pt x="54" y="831"/>
                    <a:pt x="54" y="831"/>
                    <a:pt x="54" y="831"/>
                  </a:cubicBezTo>
                  <a:cubicBezTo>
                    <a:pt x="54" y="859"/>
                    <a:pt x="73" y="877"/>
                    <a:pt x="100" y="877"/>
                  </a:cubicBezTo>
                  <a:cubicBezTo>
                    <a:pt x="787" y="877"/>
                    <a:pt x="787" y="877"/>
                    <a:pt x="787" y="877"/>
                  </a:cubicBezTo>
                  <a:cubicBezTo>
                    <a:pt x="813" y="877"/>
                    <a:pt x="841" y="859"/>
                    <a:pt x="841" y="831"/>
                  </a:cubicBezTo>
                  <a:cubicBezTo>
                    <a:pt x="841" y="262"/>
                    <a:pt x="841" y="262"/>
                    <a:pt x="841" y="262"/>
                  </a:cubicBezTo>
                  <a:lnTo>
                    <a:pt x="841" y="262"/>
                  </a:lnTo>
                  <a:cubicBezTo>
                    <a:pt x="868" y="262"/>
                    <a:pt x="886" y="244"/>
                    <a:pt x="886" y="217"/>
                  </a:cubicBezTo>
                  <a:cubicBezTo>
                    <a:pt x="886" y="45"/>
                    <a:pt x="886" y="45"/>
                    <a:pt x="886" y="45"/>
                  </a:cubicBezTo>
                  <a:cubicBezTo>
                    <a:pt x="886" y="27"/>
                    <a:pt x="868" y="0"/>
                    <a:pt x="841" y="0"/>
                  </a:cubicBezTo>
                  <a:close/>
                  <a:moveTo>
                    <a:pt x="73" y="72"/>
                  </a:moveTo>
                  <a:lnTo>
                    <a:pt x="73" y="72"/>
                  </a:lnTo>
                  <a:cubicBezTo>
                    <a:pt x="823" y="72"/>
                    <a:pt x="823" y="72"/>
                    <a:pt x="823" y="72"/>
                  </a:cubicBezTo>
                  <a:cubicBezTo>
                    <a:pt x="823" y="190"/>
                    <a:pt x="823" y="190"/>
                    <a:pt x="823" y="190"/>
                  </a:cubicBezTo>
                  <a:cubicBezTo>
                    <a:pt x="787" y="190"/>
                    <a:pt x="787" y="190"/>
                    <a:pt x="787" y="190"/>
                  </a:cubicBezTo>
                  <a:cubicBezTo>
                    <a:pt x="705" y="190"/>
                    <a:pt x="705" y="190"/>
                    <a:pt x="705" y="190"/>
                  </a:cubicBezTo>
                  <a:cubicBezTo>
                    <a:pt x="172" y="190"/>
                    <a:pt x="172" y="190"/>
                    <a:pt x="172" y="19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73" y="190"/>
                    <a:pt x="73" y="190"/>
                    <a:pt x="73" y="190"/>
                  </a:cubicBezTo>
                  <a:lnTo>
                    <a:pt x="73" y="72"/>
                  </a:lnTo>
                  <a:close/>
                  <a:moveTo>
                    <a:pt x="768" y="813"/>
                  </a:moveTo>
                  <a:lnTo>
                    <a:pt x="768" y="813"/>
                  </a:lnTo>
                  <a:cubicBezTo>
                    <a:pt x="118" y="813"/>
                    <a:pt x="118" y="813"/>
                    <a:pt x="118" y="813"/>
                  </a:cubicBezTo>
                  <a:cubicBezTo>
                    <a:pt x="118" y="262"/>
                    <a:pt x="118" y="262"/>
                    <a:pt x="118" y="262"/>
                  </a:cubicBezTo>
                  <a:cubicBezTo>
                    <a:pt x="172" y="262"/>
                    <a:pt x="172" y="262"/>
                    <a:pt x="172" y="262"/>
                  </a:cubicBezTo>
                  <a:cubicBezTo>
                    <a:pt x="705" y="262"/>
                    <a:pt x="705" y="262"/>
                    <a:pt x="705" y="262"/>
                  </a:cubicBezTo>
                  <a:cubicBezTo>
                    <a:pt x="768" y="262"/>
                    <a:pt x="768" y="262"/>
                    <a:pt x="768" y="262"/>
                  </a:cubicBezTo>
                  <a:lnTo>
                    <a:pt x="768" y="81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443">
              <a:extLst>
                <a:ext uri="{FF2B5EF4-FFF2-40B4-BE49-F238E27FC236}">
                  <a16:creationId xmlns:a16="http://schemas.microsoft.com/office/drawing/2014/main" id="{3A1F5F6C-A2C0-D94B-A4E5-9685A5B6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508" y="4810443"/>
              <a:ext cx="162356" cy="67320"/>
            </a:xfrm>
            <a:custGeom>
              <a:avLst/>
              <a:gdLst>
                <a:gd name="T0" fmla="*/ 153 w 182"/>
                <a:gd name="T1" fmla="*/ 0 h 73"/>
                <a:gd name="T2" fmla="*/ 153 w 182"/>
                <a:gd name="T3" fmla="*/ 0 h 73"/>
                <a:gd name="T4" fmla="*/ 36 w 182"/>
                <a:gd name="T5" fmla="*/ 0 h 73"/>
                <a:gd name="T6" fmla="*/ 0 w 182"/>
                <a:gd name="T7" fmla="*/ 36 h 73"/>
                <a:gd name="T8" fmla="*/ 36 w 182"/>
                <a:gd name="T9" fmla="*/ 72 h 73"/>
                <a:gd name="T10" fmla="*/ 153 w 182"/>
                <a:gd name="T11" fmla="*/ 72 h 73"/>
                <a:gd name="T12" fmla="*/ 181 w 182"/>
                <a:gd name="T13" fmla="*/ 36 h 73"/>
                <a:gd name="T14" fmla="*/ 153 w 182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73">
                  <a:moveTo>
                    <a:pt x="153" y="0"/>
                  </a:moveTo>
                  <a:lnTo>
                    <a:pt x="153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54"/>
                    <a:pt x="18" y="72"/>
                    <a:pt x="36" y="72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71" y="72"/>
                    <a:pt x="181" y="54"/>
                    <a:pt x="181" y="36"/>
                  </a:cubicBezTo>
                  <a:cubicBezTo>
                    <a:pt x="181" y="18"/>
                    <a:pt x="171" y="0"/>
                    <a:pt x="153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9" name="Freeform 444">
            <a:extLst>
              <a:ext uri="{FF2B5EF4-FFF2-40B4-BE49-F238E27FC236}">
                <a16:creationId xmlns:a16="http://schemas.microsoft.com/office/drawing/2014/main" id="{4FAFB11D-E216-464F-9E5A-F5FB2C3C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6594" y="10514858"/>
            <a:ext cx="819700" cy="926618"/>
          </a:xfrm>
          <a:custGeom>
            <a:avLst/>
            <a:gdLst>
              <a:gd name="T0" fmla="*/ 904 w 914"/>
              <a:gd name="T1" fmla="*/ 280 h 1031"/>
              <a:gd name="T2" fmla="*/ 904 w 914"/>
              <a:gd name="T3" fmla="*/ 280 h 1031"/>
              <a:gd name="T4" fmla="*/ 894 w 914"/>
              <a:gd name="T5" fmla="*/ 253 h 1031"/>
              <a:gd name="T6" fmla="*/ 651 w 914"/>
              <a:gd name="T7" fmla="*/ 9 h 1031"/>
              <a:gd name="T8" fmla="*/ 651 w 914"/>
              <a:gd name="T9" fmla="*/ 9 h 1031"/>
              <a:gd name="T10" fmla="*/ 651 w 914"/>
              <a:gd name="T11" fmla="*/ 9 h 1031"/>
              <a:gd name="T12" fmla="*/ 642 w 914"/>
              <a:gd name="T13" fmla="*/ 9 h 1031"/>
              <a:gd name="T14" fmla="*/ 642 w 914"/>
              <a:gd name="T15" fmla="*/ 9 h 1031"/>
              <a:gd name="T16" fmla="*/ 642 w 914"/>
              <a:gd name="T17" fmla="*/ 9 h 1031"/>
              <a:gd name="T18" fmla="*/ 642 w 914"/>
              <a:gd name="T19" fmla="*/ 9 h 1031"/>
              <a:gd name="T20" fmla="*/ 642 w 914"/>
              <a:gd name="T21" fmla="*/ 9 h 1031"/>
              <a:gd name="T22" fmla="*/ 642 w 914"/>
              <a:gd name="T23" fmla="*/ 9 h 1031"/>
              <a:gd name="T24" fmla="*/ 632 w 914"/>
              <a:gd name="T25" fmla="*/ 9 h 1031"/>
              <a:gd name="T26" fmla="*/ 632 w 914"/>
              <a:gd name="T27" fmla="*/ 9 h 1031"/>
              <a:gd name="T28" fmla="*/ 632 w 914"/>
              <a:gd name="T29" fmla="*/ 0 h 1031"/>
              <a:gd name="T30" fmla="*/ 632 w 914"/>
              <a:gd name="T31" fmla="*/ 0 h 1031"/>
              <a:gd name="T32" fmla="*/ 632 w 914"/>
              <a:gd name="T33" fmla="*/ 0 h 1031"/>
              <a:gd name="T34" fmla="*/ 632 w 914"/>
              <a:gd name="T35" fmla="*/ 0 h 1031"/>
              <a:gd name="T36" fmla="*/ 623 w 914"/>
              <a:gd name="T37" fmla="*/ 0 h 1031"/>
              <a:gd name="T38" fmla="*/ 623 w 914"/>
              <a:gd name="T39" fmla="*/ 0 h 1031"/>
              <a:gd name="T40" fmla="*/ 54 w 914"/>
              <a:gd name="T41" fmla="*/ 0 h 1031"/>
              <a:gd name="T42" fmla="*/ 0 w 914"/>
              <a:gd name="T43" fmla="*/ 63 h 1031"/>
              <a:gd name="T44" fmla="*/ 0 w 914"/>
              <a:gd name="T45" fmla="*/ 994 h 1031"/>
              <a:gd name="T46" fmla="*/ 27 w 914"/>
              <a:gd name="T47" fmla="*/ 1030 h 1031"/>
              <a:gd name="T48" fmla="*/ 190 w 914"/>
              <a:gd name="T49" fmla="*/ 1030 h 1031"/>
              <a:gd name="T50" fmla="*/ 696 w 914"/>
              <a:gd name="T51" fmla="*/ 1030 h 1031"/>
              <a:gd name="T52" fmla="*/ 876 w 914"/>
              <a:gd name="T53" fmla="*/ 1030 h 1031"/>
              <a:gd name="T54" fmla="*/ 904 w 914"/>
              <a:gd name="T55" fmla="*/ 994 h 1031"/>
              <a:gd name="T56" fmla="*/ 904 w 914"/>
              <a:gd name="T57" fmla="*/ 289 h 1031"/>
              <a:gd name="T58" fmla="*/ 904 w 914"/>
              <a:gd name="T59" fmla="*/ 280 h 1031"/>
              <a:gd name="T60" fmla="*/ 560 w 914"/>
              <a:gd name="T61" fmla="*/ 72 h 1031"/>
              <a:gd name="T62" fmla="*/ 560 w 914"/>
              <a:gd name="T63" fmla="*/ 72 h 1031"/>
              <a:gd name="T64" fmla="*/ 560 w 914"/>
              <a:gd name="T65" fmla="*/ 253 h 1031"/>
              <a:gd name="T66" fmla="*/ 298 w 914"/>
              <a:gd name="T67" fmla="*/ 253 h 1031"/>
              <a:gd name="T68" fmla="*/ 298 w 914"/>
              <a:gd name="T69" fmla="*/ 72 h 1031"/>
              <a:gd name="T70" fmla="*/ 560 w 914"/>
              <a:gd name="T71" fmla="*/ 72 h 1031"/>
              <a:gd name="T72" fmla="*/ 208 w 914"/>
              <a:gd name="T73" fmla="*/ 966 h 1031"/>
              <a:gd name="T74" fmla="*/ 208 w 914"/>
              <a:gd name="T75" fmla="*/ 966 h 1031"/>
              <a:gd name="T76" fmla="*/ 208 w 914"/>
              <a:gd name="T77" fmla="*/ 623 h 1031"/>
              <a:gd name="T78" fmla="*/ 678 w 914"/>
              <a:gd name="T79" fmla="*/ 623 h 1031"/>
              <a:gd name="T80" fmla="*/ 678 w 914"/>
              <a:gd name="T81" fmla="*/ 966 h 1031"/>
              <a:gd name="T82" fmla="*/ 208 w 914"/>
              <a:gd name="T83" fmla="*/ 966 h 1031"/>
              <a:gd name="T84" fmla="*/ 840 w 914"/>
              <a:gd name="T85" fmla="*/ 966 h 1031"/>
              <a:gd name="T86" fmla="*/ 840 w 914"/>
              <a:gd name="T87" fmla="*/ 966 h 1031"/>
              <a:gd name="T88" fmla="*/ 750 w 914"/>
              <a:gd name="T89" fmla="*/ 966 h 1031"/>
              <a:gd name="T90" fmla="*/ 750 w 914"/>
              <a:gd name="T91" fmla="*/ 605 h 1031"/>
              <a:gd name="T92" fmla="*/ 696 w 914"/>
              <a:gd name="T93" fmla="*/ 560 h 1031"/>
              <a:gd name="T94" fmla="*/ 190 w 914"/>
              <a:gd name="T95" fmla="*/ 560 h 1031"/>
              <a:gd name="T96" fmla="*/ 145 w 914"/>
              <a:gd name="T97" fmla="*/ 605 h 1031"/>
              <a:gd name="T98" fmla="*/ 145 w 914"/>
              <a:gd name="T99" fmla="*/ 966 h 1031"/>
              <a:gd name="T100" fmla="*/ 63 w 914"/>
              <a:gd name="T101" fmla="*/ 966 h 1031"/>
              <a:gd name="T102" fmla="*/ 63 w 914"/>
              <a:gd name="T103" fmla="*/ 72 h 1031"/>
              <a:gd name="T104" fmla="*/ 235 w 914"/>
              <a:gd name="T105" fmla="*/ 72 h 1031"/>
              <a:gd name="T106" fmla="*/ 235 w 914"/>
              <a:gd name="T107" fmla="*/ 289 h 1031"/>
              <a:gd name="T108" fmla="*/ 280 w 914"/>
              <a:gd name="T109" fmla="*/ 325 h 1031"/>
              <a:gd name="T110" fmla="*/ 578 w 914"/>
              <a:gd name="T111" fmla="*/ 325 h 1031"/>
              <a:gd name="T112" fmla="*/ 623 w 914"/>
              <a:gd name="T113" fmla="*/ 289 h 1031"/>
              <a:gd name="T114" fmla="*/ 623 w 914"/>
              <a:gd name="T115" fmla="*/ 81 h 1031"/>
              <a:gd name="T116" fmla="*/ 840 w 914"/>
              <a:gd name="T117" fmla="*/ 289 h 1031"/>
              <a:gd name="T118" fmla="*/ 840 w 914"/>
              <a:gd name="T119" fmla="*/ 289 h 1031"/>
              <a:gd name="T120" fmla="*/ 840 w 914"/>
              <a:gd name="T121" fmla="*/ 966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" h="1031">
                <a:moveTo>
                  <a:pt x="904" y="280"/>
                </a:moveTo>
                <a:lnTo>
                  <a:pt x="904" y="280"/>
                </a:lnTo>
                <a:cubicBezTo>
                  <a:pt x="913" y="271"/>
                  <a:pt x="904" y="262"/>
                  <a:pt x="894" y="253"/>
                </a:cubicBezTo>
                <a:cubicBezTo>
                  <a:pt x="651" y="9"/>
                  <a:pt x="651" y="9"/>
                  <a:pt x="651" y="9"/>
                </a:cubicBezTo>
                <a:lnTo>
                  <a:pt x="651" y="9"/>
                </a:lnTo>
                <a:lnTo>
                  <a:pt x="651" y="9"/>
                </a:lnTo>
                <a:lnTo>
                  <a:pt x="642" y="9"/>
                </a:lnTo>
                <a:lnTo>
                  <a:pt x="642" y="9"/>
                </a:lnTo>
                <a:lnTo>
                  <a:pt x="642" y="9"/>
                </a:lnTo>
                <a:lnTo>
                  <a:pt x="642" y="9"/>
                </a:lnTo>
                <a:lnTo>
                  <a:pt x="642" y="9"/>
                </a:lnTo>
                <a:lnTo>
                  <a:pt x="642" y="9"/>
                </a:lnTo>
                <a:cubicBezTo>
                  <a:pt x="642" y="9"/>
                  <a:pt x="642" y="9"/>
                  <a:pt x="632" y="9"/>
                </a:cubicBezTo>
                <a:lnTo>
                  <a:pt x="632" y="9"/>
                </a:lnTo>
                <a:lnTo>
                  <a:pt x="632" y="0"/>
                </a:lnTo>
                <a:lnTo>
                  <a:pt x="632" y="0"/>
                </a:lnTo>
                <a:lnTo>
                  <a:pt x="632" y="0"/>
                </a:lnTo>
                <a:lnTo>
                  <a:pt x="632" y="0"/>
                </a:lnTo>
                <a:lnTo>
                  <a:pt x="623" y="0"/>
                </a:lnTo>
                <a:lnTo>
                  <a:pt x="623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94"/>
                  <a:pt x="0" y="994"/>
                  <a:pt x="0" y="994"/>
                </a:cubicBezTo>
                <a:cubicBezTo>
                  <a:pt x="0" y="1012"/>
                  <a:pt x="9" y="1030"/>
                  <a:pt x="27" y="1030"/>
                </a:cubicBezTo>
                <a:cubicBezTo>
                  <a:pt x="190" y="1030"/>
                  <a:pt x="190" y="1030"/>
                  <a:pt x="190" y="1030"/>
                </a:cubicBezTo>
                <a:cubicBezTo>
                  <a:pt x="696" y="1030"/>
                  <a:pt x="696" y="1030"/>
                  <a:pt x="696" y="1030"/>
                </a:cubicBezTo>
                <a:cubicBezTo>
                  <a:pt x="876" y="1030"/>
                  <a:pt x="876" y="1030"/>
                  <a:pt x="876" y="1030"/>
                </a:cubicBezTo>
                <a:cubicBezTo>
                  <a:pt x="894" y="1030"/>
                  <a:pt x="904" y="1012"/>
                  <a:pt x="904" y="994"/>
                </a:cubicBezTo>
                <a:cubicBezTo>
                  <a:pt x="904" y="289"/>
                  <a:pt x="904" y="289"/>
                  <a:pt x="904" y="289"/>
                </a:cubicBezTo>
                <a:cubicBezTo>
                  <a:pt x="904" y="289"/>
                  <a:pt x="904" y="289"/>
                  <a:pt x="904" y="280"/>
                </a:cubicBezTo>
                <a:close/>
                <a:moveTo>
                  <a:pt x="560" y="72"/>
                </a:moveTo>
                <a:lnTo>
                  <a:pt x="560" y="72"/>
                </a:lnTo>
                <a:cubicBezTo>
                  <a:pt x="560" y="253"/>
                  <a:pt x="560" y="253"/>
                  <a:pt x="560" y="253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8" y="72"/>
                  <a:pt x="298" y="72"/>
                  <a:pt x="298" y="72"/>
                </a:cubicBezTo>
                <a:lnTo>
                  <a:pt x="560" y="72"/>
                </a:lnTo>
                <a:close/>
                <a:moveTo>
                  <a:pt x="208" y="966"/>
                </a:moveTo>
                <a:lnTo>
                  <a:pt x="208" y="966"/>
                </a:lnTo>
                <a:cubicBezTo>
                  <a:pt x="208" y="623"/>
                  <a:pt x="208" y="623"/>
                  <a:pt x="208" y="623"/>
                </a:cubicBezTo>
                <a:cubicBezTo>
                  <a:pt x="678" y="623"/>
                  <a:pt x="678" y="623"/>
                  <a:pt x="678" y="623"/>
                </a:cubicBezTo>
                <a:cubicBezTo>
                  <a:pt x="678" y="966"/>
                  <a:pt x="678" y="966"/>
                  <a:pt x="678" y="966"/>
                </a:cubicBezTo>
                <a:lnTo>
                  <a:pt x="208" y="966"/>
                </a:lnTo>
                <a:close/>
                <a:moveTo>
                  <a:pt x="840" y="966"/>
                </a:moveTo>
                <a:lnTo>
                  <a:pt x="840" y="966"/>
                </a:lnTo>
                <a:cubicBezTo>
                  <a:pt x="750" y="966"/>
                  <a:pt x="750" y="966"/>
                  <a:pt x="750" y="966"/>
                </a:cubicBezTo>
                <a:cubicBezTo>
                  <a:pt x="750" y="605"/>
                  <a:pt x="750" y="605"/>
                  <a:pt x="750" y="605"/>
                </a:cubicBezTo>
                <a:cubicBezTo>
                  <a:pt x="750" y="578"/>
                  <a:pt x="723" y="560"/>
                  <a:pt x="696" y="560"/>
                </a:cubicBezTo>
                <a:cubicBezTo>
                  <a:pt x="190" y="560"/>
                  <a:pt x="190" y="560"/>
                  <a:pt x="190" y="560"/>
                </a:cubicBezTo>
                <a:cubicBezTo>
                  <a:pt x="163" y="560"/>
                  <a:pt x="145" y="578"/>
                  <a:pt x="145" y="605"/>
                </a:cubicBezTo>
                <a:cubicBezTo>
                  <a:pt x="145" y="966"/>
                  <a:pt x="145" y="966"/>
                  <a:pt x="145" y="966"/>
                </a:cubicBezTo>
                <a:cubicBezTo>
                  <a:pt x="63" y="966"/>
                  <a:pt x="63" y="966"/>
                  <a:pt x="63" y="966"/>
                </a:cubicBezTo>
                <a:cubicBezTo>
                  <a:pt x="63" y="72"/>
                  <a:pt x="63" y="72"/>
                  <a:pt x="63" y="72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35" y="289"/>
                  <a:pt x="235" y="289"/>
                  <a:pt x="235" y="289"/>
                </a:cubicBezTo>
                <a:cubicBezTo>
                  <a:pt x="235" y="307"/>
                  <a:pt x="253" y="325"/>
                  <a:pt x="280" y="325"/>
                </a:cubicBezTo>
                <a:cubicBezTo>
                  <a:pt x="578" y="325"/>
                  <a:pt x="578" y="325"/>
                  <a:pt x="578" y="325"/>
                </a:cubicBezTo>
                <a:cubicBezTo>
                  <a:pt x="606" y="325"/>
                  <a:pt x="623" y="307"/>
                  <a:pt x="623" y="289"/>
                </a:cubicBezTo>
                <a:cubicBezTo>
                  <a:pt x="623" y="81"/>
                  <a:pt x="623" y="81"/>
                  <a:pt x="623" y="81"/>
                </a:cubicBezTo>
                <a:cubicBezTo>
                  <a:pt x="840" y="289"/>
                  <a:pt x="840" y="289"/>
                  <a:pt x="840" y="289"/>
                </a:cubicBezTo>
                <a:lnTo>
                  <a:pt x="840" y="289"/>
                </a:lnTo>
                <a:lnTo>
                  <a:pt x="840" y="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0" name="Grupo 349">
            <a:extLst>
              <a:ext uri="{FF2B5EF4-FFF2-40B4-BE49-F238E27FC236}">
                <a16:creationId xmlns:a16="http://schemas.microsoft.com/office/drawing/2014/main" id="{24D84FEB-00D6-3242-8C58-B3437CD70C2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41" name="CuadroTexto 350">
              <a:extLst>
                <a:ext uri="{FF2B5EF4-FFF2-40B4-BE49-F238E27FC236}">
                  <a16:creationId xmlns:a16="http://schemas.microsoft.com/office/drawing/2014/main" id="{87B00BCE-0D34-904D-B3F4-57F54F4AE98C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142" name="CuadroTexto 351">
              <a:extLst>
                <a:ext uri="{FF2B5EF4-FFF2-40B4-BE49-F238E27FC236}">
                  <a16:creationId xmlns:a16="http://schemas.microsoft.com/office/drawing/2014/main" id="{D421D675-4A03-A845-ABAD-105AD5AA4F8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05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>
            <a:extLst>
              <a:ext uri="{FF2B5EF4-FFF2-40B4-BE49-F238E27FC236}">
                <a16:creationId xmlns:a16="http://schemas.microsoft.com/office/drawing/2014/main" id="{4275739D-7A13-0D4F-AA1E-6975B3827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91" y="3102805"/>
            <a:ext cx="4667223" cy="6929205"/>
          </a:xfrm>
          <a:custGeom>
            <a:avLst/>
            <a:gdLst>
              <a:gd name="T0" fmla="*/ 8186 w 8187"/>
              <a:gd name="T1" fmla="*/ 250 h 12156"/>
              <a:gd name="T2" fmla="*/ 8186 w 8187"/>
              <a:gd name="T3" fmla="*/ 250 h 12156"/>
              <a:gd name="T4" fmla="*/ 8186 w 8187"/>
              <a:gd name="T5" fmla="*/ 0 h 12156"/>
              <a:gd name="T6" fmla="*/ 5717 w 8187"/>
              <a:gd name="T7" fmla="*/ 0 h 12156"/>
              <a:gd name="T8" fmla="*/ 4374 w 8187"/>
              <a:gd name="T9" fmla="*/ 1343 h 12156"/>
              <a:gd name="T10" fmla="*/ 4374 w 8187"/>
              <a:gd name="T11" fmla="*/ 5812 h 12156"/>
              <a:gd name="T12" fmla="*/ 0 w 8187"/>
              <a:gd name="T13" fmla="*/ 5812 h 12156"/>
              <a:gd name="T14" fmla="*/ 0 w 8187"/>
              <a:gd name="T15" fmla="*/ 6062 h 12156"/>
              <a:gd name="T16" fmla="*/ 4374 w 8187"/>
              <a:gd name="T17" fmla="*/ 6062 h 12156"/>
              <a:gd name="T18" fmla="*/ 4374 w 8187"/>
              <a:gd name="T19" fmla="*/ 10842 h 12156"/>
              <a:gd name="T20" fmla="*/ 5686 w 8187"/>
              <a:gd name="T21" fmla="*/ 12155 h 12156"/>
              <a:gd name="T22" fmla="*/ 8186 w 8187"/>
              <a:gd name="T23" fmla="*/ 12155 h 12156"/>
              <a:gd name="T24" fmla="*/ 8186 w 8187"/>
              <a:gd name="T25" fmla="*/ 11905 h 12156"/>
              <a:gd name="T26" fmla="*/ 5717 w 8187"/>
              <a:gd name="T27" fmla="*/ 11905 h 12156"/>
              <a:gd name="T28" fmla="*/ 4624 w 8187"/>
              <a:gd name="T29" fmla="*/ 10842 h 12156"/>
              <a:gd name="T30" fmla="*/ 4624 w 8187"/>
              <a:gd name="T31" fmla="*/ 6062 h 12156"/>
              <a:gd name="T32" fmla="*/ 8186 w 8187"/>
              <a:gd name="T33" fmla="*/ 6062 h 12156"/>
              <a:gd name="T34" fmla="*/ 8186 w 8187"/>
              <a:gd name="T35" fmla="*/ 5812 h 12156"/>
              <a:gd name="T36" fmla="*/ 4624 w 8187"/>
              <a:gd name="T37" fmla="*/ 5812 h 12156"/>
              <a:gd name="T38" fmla="*/ 4624 w 8187"/>
              <a:gd name="T39" fmla="*/ 1343 h 12156"/>
              <a:gd name="T40" fmla="*/ 5717 w 8187"/>
              <a:gd name="T41" fmla="*/ 250 h 12156"/>
              <a:gd name="T42" fmla="*/ 8186 w 8187"/>
              <a:gd name="T43" fmla="*/ 250 h 1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187" h="12156">
                <a:moveTo>
                  <a:pt x="8186" y="250"/>
                </a:moveTo>
                <a:lnTo>
                  <a:pt x="8186" y="250"/>
                </a:lnTo>
                <a:cubicBezTo>
                  <a:pt x="8186" y="0"/>
                  <a:pt x="8186" y="0"/>
                  <a:pt x="8186" y="0"/>
                </a:cubicBezTo>
                <a:cubicBezTo>
                  <a:pt x="5717" y="0"/>
                  <a:pt x="5717" y="0"/>
                  <a:pt x="5717" y="0"/>
                </a:cubicBezTo>
                <a:cubicBezTo>
                  <a:pt x="4967" y="0"/>
                  <a:pt x="4374" y="625"/>
                  <a:pt x="4374" y="1343"/>
                </a:cubicBezTo>
                <a:cubicBezTo>
                  <a:pt x="4374" y="5812"/>
                  <a:pt x="4374" y="5812"/>
                  <a:pt x="4374" y="5812"/>
                </a:cubicBezTo>
                <a:cubicBezTo>
                  <a:pt x="0" y="5812"/>
                  <a:pt x="0" y="5812"/>
                  <a:pt x="0" y="5812"/>
                </a:cubicBezTo>
                <a:cubicBezTo>
                  <a:pt x="0" y="6062"/>
                  <a:pt x="0" y="6062"/>
                  <a:pt x="0" y="6062"/>
                </a:cubicBezTo>
                <a:cubicBezTo>
                  <a:pt x="4374" y="6062"/>
                  <a:pt x="4374" y="6062"/>
                  <a:pt x="4374" y="6062"/>
                </a:cubicBezTo>
                <a:cubicBezTo>
                  <a:pt x="4374" y="10842"/>
                  <a:pt x="4374" y="10842"/>
                  <a:pt x="4374" y="10842"/>
                </a:cubicBezTo>
                <a:cubicBezTo>
                  <a:pt x="4374" y="11561"/>
                  <a:pt x="4967" y="12155"/>
                  <a:pt x="5686" y="12155"/>
                </a:cubicBezTo>
                <a:cubicBezTo>
                  <a:pt x="8186" y="12155"/>
                  <a:pt x="8186" y="12155"/>
                  <a:pt x="8186" y="12155"/>
                </a:cubicBezTo>
                <a:cubicBezTo>
                  <a:pt x="8186" y="11905"/>
                  <a:pt x="8186" y="11905"/>
                  <a:pt x="8186" y="11905"/>
                </a:cubicBezTo>
                <a:cubicBezTo>
                  <a:pt x="5717" y="11905"/>
                  <a:pt x="5717" y="11905"/>
                  <a:pt x="5717" y="11905"/>
                </a:cubicBezTo>
                <a:cubicBezTo>
                  <a:pt x="5124" y="11905"/>
                  <a:pt x="4624" y="11436"/>
                  <a:pt x="4624" y="10842"/>
                </a:cubicBezTo>
                <a:cubicBezTo>
                  <a:pt x="4624" y="6062"/>
                  <a:pt x="4624" y="6062"/>
                  <a:pt x="4624" y="6062"/>
                </a:cubicBezTo>
                <a:cubicBezTo>
                  <a:pt x="8186" y="6062"/>
                  <a:pt x="8186" y="6062"/>
                  <a:pt x="8186" y="6062"/>
                </a:cubicBezTo>
                <a:cubicBezTo>
                  <a:pt x="8186" y="5812"/>
                  <a:pt x="8186" y="5812"/>
                  <a:pt x="8186" y="5812"/>
                </a:cubicBezTo>
                <a:cubicBezTo>
                  <a:pt x="4624" y="5812"/>
                  <a:pt x="4624" y="5812"/>
                  <a:pt x="4624" y="5812"/>
                </a:cubicBezTo>
                <a:cubicBezTo>
                  <a:pt x="4624" y="1343"/>
                  <a:pt x="4624" y="1343"/>
                  <a:pt x="4624" y="1343"/>
                </a:cubicBezTo>
                <a:cubicBezTo>
                  <a:pt x="4624" y="750"/>
                  <a:pt x="5124" y="250"/>
                  <a:pt x="5717" y="250"/>
                </a:cubicBezTo>
                <a:lnTo>
                  <a:pt x="8186" y="250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9FAA1F-4413-FC40-9376-3BFD73E1F212}"/>
              </a:ext>
            </a:extLst>
          </p:cNvPr>
          <p:cNvGrpSpPr/>
          <p:nvPr/>
        </p:nvGrpSpPr>
        <p:grpSpPr>
          <a:xfrm>
            <a:off x="7432320" y="4688704"/>
            <a:ext cx="4968823" cy="4433485"/>
            <a:chOff x="6882129" y="4567486"/>
            <a:chExt cx="5216990" cy="4654915"/>
          </a:xfrm>
        </p:grpSpPr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CAC9496-CE92-6147-ACC7-91E7774D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29" y="4567486"/>
              <a:ext cx="5216990" cy="3720765"/>
            </a:xfrm>
            <a:custGeom>
              <a:avLst/>
              <a:gdLst>
                <a:gd name="T0" fmla="*/ 8125 w 8720"/>
                <a:gd name="T1" fmla="*/ 0 h 6219"/>
                <a:gd name="T2" fmla="*/ 8125 w 8720"/>
                <a:gd name="T3" fmla="*/ 0 h 6219"/>
                <a:gd name="T4" fmla="*/ 594 w 8720"/>
                <a:gd name="T5" fmla="*/ 0 h 6219"/>
                <a:gd name="T6" fmla="*/ 0 w 8720"/>
                <a:gd name="T7" fmla="*/ 594 h 6219"/>
                <a:gd name="T8" fmla="*/ 0 w 8720"/>
                <a:gd name="T9" fmla="*/ 5624 h 6219"/>
                <a:gd name="T10" fmla="*/ 594 w 8720"/>
                <a:gd name="T11" fmla="*/ 6218 h 6219"/>
                <a:gd name="T12" fmla="*/ 8125 w 8720"/>
                <a:gd name="T13" fmla="*/ 6218 h 6219"/>
                <a:gd name="T14" fmla="*/ 8719 w 8720"/>
                <a:gd name="T15" fmla="*/ 5624 h 6219"/>
                <a:gd name="T16" fmla="*/ 8719 w 8720"/>
                <a:gd name="T17" fmla="*/ 594 h 6219"/>
                <a:gd name="T18" fmla="*/ 8125 w 8720"/>
                <a:gd name="T19" fmla="*/ 0 h 6219"/>
                <a:gd name="T20" fmla="*/ 8313 w 8720"/>
                <a:gd name="T21" fmla="*/ 4780 h 6219"/>
                <a:gd name="T22" fmla="*/ 8313 w 8720"/>
                <a:gd name="T23" fmla="*/ 4780 h 6219"/>
                <a:gd name="T24" fmla="*/ 8125 w 8720"/>
                <a:gd name="T25" fmla="*/ 4968 h 6219"/>
                <a:gd name="T26" fmla="*/ 594 w 8720"/>
                <a:gd name="T27" fmla="*/ 4968 h 6219"/>
                <a:gd name="T28" fmla="*/ 406 w 8720"/>
                <a:gd name="T29" fmla="*/ 4780 h 6219"/>
                <a:gd name="T30" fmla="*/ 406 w 8720"/>
                <a:gd name="T31" fmla="*/ 4780 h 6219"/>
                <a:gd name="T32" fmla="*/ 406 w 8720"/>
                <a:gd name="T33" fmla="*/ 594 h 6219"/>
                <a:gd name="T34" fmla="*/ 594 w 8720"/>
                <a:gd name="T35" fmla="*/ 406 h 6219"/>
                <a:gd name="T36" fmla="*/ 8125 w 8720"/>
                <a:gd name="T37" fmla="*/ 406 h 6219"/>
                <a:gd name="T38" fmla="*/ 8313 w 8720"/>
                <a:gd name="T39" fmla="*/ 594 h 6219"/>
                <a:gd name="T40" fmla="*/ 8313 w 8720"/>
                <a:gd name="T41" fmla="*/ 4780 h 6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20" h="6219">
                  <a:moveTo>
                    <a:pt x="8125" y="0"/>
                  </a:moveTo>
                  <a:lnTo>
                    <a:pt x="8125" y="0"/>
                  </a:lnTo>
                  <a:cubicBezTo>
                    <a:pt x="594" y="0"/>
                    <a:pt x="594" y="0"/>
                    <a:pt x="594" y="0"/>
                  </a:cubicBezTo>
                  <a:cubicBezTo>
                    <a:pt x="250" y="0"/>
                    <a:pt x="0" y="250"/>
                    <a:pt x="0" y="594"/>
                  </a:cubicBezTo>
                  <a:cubicBezTo>
                    <a:pt x="0" y="5624"/>
                    <a:pt x="0" y="5624"/>
                    <a:pt x="0" y="5624"/>
                  </a:cubicBezTo>
                  <a:cubicBezTo>
                    <a:pt x="0" y="5968"/>
                    <a:pt x="250" y="6218"/>
                    <a:pt x="594" y="6218"/>
                  </a:cubicBezTo>
                  <a:cubicBezTo>
                    <a:pt x="8125" y="6218"/>
                    <a:pt x="8125" y="6218"/>
                    <a:pt x="8125" y="6218"/>
                  </a:cubicBezTo>
                  <a:cubicBezTo>
                    <a:pt x="8469" y="6218"/>
                    <a:pt x="8719" y="5968"/>
                    <a:pt x="8719" y="5624"/>
                  </a:cubicBezTo>
                  <a:cubicBezTo>
                    <a:pt x="8719" y="594"/>
                    <a:pt x="8719" y="594"/>
                    <a:pt x="8719" y="594"/>
                  </a:cubicBezTo>
                  <a:cubicBezTo>
                    <a:pt x="8719" y="250"/>
                    <a:pt x="8469" y="0"/>
                    <a:pt x="8125" y="0"/>
                  </a:cubicBezTo>
                  <a:close/>
                  <a:moveTo>
                    <a:pt x="8313" y="4780"/>
                  </a:moveTo>
                  <a:lnTo>
                    <a:pt x="8313" y="4780"/>
                  </a:lnTo>
                  <a:cubicBezTo>
                    <a:pt x="8313" y="4874"/>
                    <a:pt x="8219" y="4968"/>
                    <a:pt x="8125" y="4968"/>
                  </a:cubicBezTo>
                  <a:cubicBezTo>
                    <a:pt x="594" y="4968"/>
                    <a:pt x="594" y="4968"/>
                    <a:pt x="594" y="4968"/>
                  </a:cubicBezTo>
                  <a:cubicBezTo>
                    <a:pt x="500" y="4968"/>
                    <a:pt x="406" y="4905"/>
                    <a:pt x="406" y="4780"/>
                  </a:cubicBezTo>
                  <a:lnTo>
                    <a:pt x="406" y="4780"/>
                  </a:lnTo>
                  <a:cubicBezTo>
                    <a:pt x="406" y="594"/>
                    <a:pt x="406" y="594"/>
                    <a:pt x="406" y="594"/>
                  </a:cubicBezTo>
                  <a:cubicBezTo>
                    <a:pt x="406" y="500"/>
                    <a:pt x="500" y="406"/>
                    <a:pt x="594" y="406"/>
                  </a:cubicBezTo>
                  <a:cubicBezTo>
                    <a:pt x="8125" y="406"/>
                    <a:pt x="8125" y="406"/>
                    <a:pt x="8125" y="406"/>
                  </a:cubicBezTo>
                  <a:cubicBezTo>
                    <a:pt x="8219" y="406"/>
                    <a:pt x="8313" y="500"/>
                    <a:pt x="8313" y="594"/>
                  </a:cubicBezTo>
                  <a:lnTo>
                    <a:pt x="8313" y="4780"/>
                  </a:lnTo>
                  <a:close/>
                </a:path>
              </a:pathLst>
            </a:custGeom>
            <a:solidFill>
              <a:srgbClr val="2D2E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92A3B9AA-2F66-E74F-B557-94E4AFE26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1126" y="8288252"/>
              <a:ext cx="1738995" cy="749431"/>
            </a:xfrm>
            <a:custGeom>
              <a:avLst/>
              <a:gdLst>
                <a:gd name="T0" fmla="*/ 2907 w 2908"/>
                <a:gd name="T1" fmla="*/ 1250 h 1251"/>
                <a:gd name="T2" fmla="*/ 0 w 2908"/>
                <a:gd name="T3" fmla="*/ 1250 h 1251"/>
                <a:gd name="T4" fmla="*/ 625 w 2908"/>
                <a:gd name="T5" fmla="*/ 0 h 1251"/>
                <a:gd name="T6" fmla="*/ 2282 w 2908"/>
                <a:gd name="T7" fmla="*/ 0 h 1251"/>
                <a:gd name="T8" fmla="*/ 2907 w 2908"/>
                <a:gd name="T9" fmla="*/ 125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8" h="1251">
                  <a:moveTo>
                    <a:pt x="2907" y="1250"/>
                  </a:moveTo>
                  <a:lnTo>
                    <a:pt x="0" y="1250"/>
                  </a:lnTo>
                  <a:lnTo>
                    <a:pt x="625" y="0"/>
                  </a:lnTo>
                  <a:lnTo>
                    <a:pt x="2282" y="0"/>
                  </a:lnTo>
                  <a:lnTo>
                    <a:pt x="2907" y="1250"/>
                  </a:lnTo>
                </a:path>
              </a:pathLst>
            </a:custGeom>
            <a:solidFill>
              <a:srgbClr val="60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C0442C6E-957A-FB49-AB5B-0AFBF04B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880" y="9035044"/>
              <a:ext cx="2264126" cy="187357"/>
            </a:xfrm>
            <a:custGeom>
              <a:avLst/>
              <a:gdLst>
                <a:gd name="T0" fmla="*/ 3781 w 3782"/>
                <a:gd name="T1" fmla="*/ 312 h 313"/>
                <a:gd name="T2" fmla="*/ 0 w 3782"/>
                <a:gd name="T3" fmla="*/ 312 h 313"/>
                <a:gd name="T4" fmla="*/ 0 w 3782"/>
                <a:gd name="T5" fmla="*/ 0 h 313"/>
                <a:gd name="T6" fmla="*/ 3781 w 3782"/>
                <a:gd name="T7" fmla="*/ 0 h 313"/>
                <a:gd name="T8" fmla="*/ 3781 w 3782"/>
                <a:gd name="T9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2" h="313">
                  <a:moveTo>
                    <a:pt x="3781" y="312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3781" y="0"/>
                  </a:lnTo>
                  <a:lnTo>
                    <a:pt x="3781" y="312"/>
                  </a:lnTo>
                </a:path>
              </a:pathLst>
            </a:custGeom>
            <a:solidFill>
              <a:srgbClr val="C7C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CDC05C35-7E60-1D4C-BFDF-200EA0CA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1954" y="8288252"/>
              <a:ext cx="1139979" cy="168886"/>
            </a:xfrm>
            <a:custGeom>
              <a:avLst/>
              <a:gdLst>
                <a:gd name="T0" fmla="*/ 1906 w 1907"/>
                <a:gd name="T1" fmla="*/ 281 h 282"/>
                <a:gd name="T2" fmla="*/ 0 w 1907"/>
                <a:gd name="T3" fmla="*/ 281 h 282"/>
                <a:gd name="T4" fmla="*/ 125 w 1907"/>
                <a:gd name="T5" fmla="*/ 0 h 282"/>
                <a:gd name="T6" fmla="*/ 1782 w 1907"/>
                <a:gd name="T7" fmla="*/ 0 h 282"/>
                <a:gd name="T8" fmla="*/ 1906 w 1907"/>
                <a:gd name="T9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7" h="282">
                  <a:moveTo>
                    <a:pt x="1906" y="281"/>
                  </a:moveTo>
                  <a:lnTo>
                    <a:pt x="0" y="281"/>
                  </a:lnTo>
                  <a:lnTo>
                    <a:pt x="125" y="0"/>
                  </a:lnTo>
                  <a:lnTo>
                    <a:pt x="1782" y="0"/>
                  </a:lnTo>
                  <a:lnTo>
                    <a:pt x="1906" y="281"/>
                  </a:lnTo>
                </a:path>
              </a:pathLst>
            </a:custGeom>
            <a:solidFill>
              <a:srgbClr val="4C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8E590E0-E3E0-FC46-BF24-4703A23078B8}"/>
                </a:ext>
              </a:extLst>
            </p:cNvPr>
            <p:cNvSpPr/>
            <p:nvPr/>
          </p:nvSpPr>
          <p:spPr>
            <a:xfrm>
              <a:off x="7116417" y="4798142"/>
              <a:ext cx="4750905" cy="2772697"/>
            </a:xfrm>
            <a:prstGeom prst="roundRect">
              <a:avLst>
                <a:gd name="adj" fmla="val 52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6D1C90-ED60-0D4D-8139-B1C0189950AC}"/>
              </a:ext>
            </a:extLst>
          </p:cNvPr>
          <p:cNvGrpSpPr/>
          <p:nvPr/>
        </p:nvGrpSpPr>
        <p:grpSpPr>
          <a:xfrm>
            <a:off x="15128088" y="2140205"/>
            <a:ext cx="2975764" cy="2655157"/>
            <a:chOff x="6882129" y="4567486"/>
            <a:chExt cx="5216990" cy="4654915"/>
          </a:xfrm>
        </p:grpSpPr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76D20C8E-E539-4C4E-9918-185E8DA16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29" y="4567486"/>
              <a:ext cx="5216990" cy="3720765"/>
            </a:xfrm>
            <a:custGeom>
              <a:avLst/>
              <a:gdLst>
                <a:gd name="T0" fmla="*/ 8125 w 8720"/>
                <a:gd name="T1" fmla="*/ 0 h 6219"/>
                <a:gd name="T2" fmla="*/ 8125 w 8720"/>
                <a:gd name="T3" fmla="*/ 0 h 6219"/>
                <a:gd name="T4" fmla="*/ 594 w 8720"/>
                <a:gd name="T5" fmla="*/ 0 h 6219"/>
                <a:gd name="T6" fmla="*/ 0 w 8720"/>
                <a:gd name="T7" fmla="*/ 594 h 6219"/>
                <a:gd name="T8" fmla="*/ 0 w 8720"/>
                <a:gd name="T9" fmla="*/ 5624 h 6219"/>
                <a:gd name="T10" fmla="*/ 594 w 8720"/>
                <a:gd name="T11" fmla="*/ 6218 h 6219"/>
                <a:gd name="T12" fmla="*/ 8125 w 8720"/>
                <a:gd name="T13" fmla="*/ 6218 h 6219"/>
                <a:gd name="T14" fmla="*/ 8719 w 8720"/>
                <a:gd name="T15" fmla="*/ 5624 h 6219"/>
                <a:gd name="T16" fmla="*/ 8719 w 8720"/>
                <a:gd name="T17" fmla="*/ 594 h 6219"/>
                <a:gd name="T18" fmla="*/ 8125 w 8720"/>
                <a:gd name="T19" fmla="*/ 0 h 6219"/>
                <a:gd name="T20" fmla="*/ 8313 w 8720"/>
                <a:gd name="T21" fmla="*/ 4780 h 6219"/>
                <a:gd name="T22" fmla="*/ 8313 w 8720"/>
                <a:gd name="T23" fmla="*/ 4780 h 6219"/>
                <a:gd name="T24" fmla="*/ 8125 w 8720"/>
                <a:gd name="T25" fmla="*/ 4968 h 6219"/>
                <a:gd name="T26" fmla="*/ 594 w 8720"/>
                <a:gd name="T27" fmla="*/ 4968 h 6219"/>
                <a:gd name="T28" fmla="*/ 406 w 8720"/>
                <a:gd name="T29" fmla="*/ 4780 h 6219"/>
                <a:gd name="T30" fmla="*/ 406 w 8720"/>
                <a:gd name="T31" fmla="*/ 4780 h 6219"/>
                <a:gd name="T32" fmla="*/ 406 w 8720"/>
                <a:gd name="T33" fmla="*/ 594 h 6219"/>
                <a:gd name="T34" fmla="*/ 594 w 8720"/>
                <a:gd name="T35" fmla="*/ 406 h 6219"/>
                <a:gd name="T36" fmla="*/ 8125 w 8720"/>
                <a:gd name="T37" fmla="*/ 406 h 6219"/>
                <a:gd name="T38" fmla="*/ 8313 w 8720"/>
                <a:gd name="T39" fmla="*/ 594 h 6219"/>
                <a:gd name="T40" fmla="*/ 8313 w 8720"/>
                <a:gd name="T41" fmla="*/ 4780 h 6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20" h="6219">
                  <a:moveTo>
                    <a:pt x="8125" y="0"/>
                  </a:moveTo>
                  <a:lnTo>
                    <a:pt x="8125" y="0"/>
                  </a:lnTo>
                  <a:cubicBezTo>
                    <a:pt x="594" y="0"/>
                    <a:pt x="594" y="0"/>
                    <a:pt x="594" y="0"/>
                  </a:cubicBezTo>
                  <a:cubicBezTo>
                    <a:pt x="250" y="0"/>
                    <a:pt x="0" y="250"/>
                    <a:pt x="0" y="594"/>
                  </a:cubicBezTo>
                  <a:cubicBezTo>
                    <a:pt x="0" y="5624"/>
                    <a:pt x="0" y="5624"/>
                    <a:pt x="0" y="5624"/>
                  </a:cubicBezTo>
                  <a:cubicBezTo>
                    <a:pt x="0" y="5968"/>
                    <a:pt x="250" y="6218"/>
                    <a:pt x="594" y="6218"/>
                  </a:cubicBezTo>
                  <a:cubicBezTo>
                    <a:pt x="8125" y="6218"/>
                    <a:pt x="8125" y="6218"/>
                    <a:pt x="8125" y="6218"/>
                  </a:cubicBezTo>
                  <a:cubicBezTo>
                    <a:pt x="8469" y="6218"/>
                    <a:pt x="8719" y="5968"/>
                    <a:pt x="8719" y="5624"/>
                  </a:cubicBezTo>
                  <a:cubicBezTo>
                    <a:pt x="8719" y="594"/>
                    <a:pt x="8719" y="594"/>
                    <a:pt x="8719" y="594"/>
                  </a:cubicBezTo>
                  <a:cubicBezTo>
                    <a:pt x="8719" y="250"/>
                    <a:pt x="8469" y="0"/>
                    <a:pt x="8125" y="0"/>
                  </a:cubicBezTo>
                  <a:close/>
                  <a:moveTo>
                    <a:pt x="8313" y="4780"/>
                  </a:moveTo>
                  <a:lnTo>
                    <a:pt x="8313" y="4780"/>
                  </a:lnTo>
                  <a:cubicBezTo>
                    <a:pt x="8313" y="4874"/>
                    <a:pt x="8219" y="4968"/>
                    <a:pt x="8125" y="4968"/>
                  </a:cubicBezTo>
                  <a:cubicBezTo>
                    <a:pt x="594" y="4968"/>
                    <a:pt x="594" y="4968"/>
                    <a:pt x="594" y="4968"/>
                  </a:cubicBezTo>
                  <a:cubicBezTo>
                    <a:pt x="500" y="4968"/>
                    <a:pt x="406" y="4905"/>
                    <a:pt x="406" y="4780"/>
                  </a:cubicBezTo>
                  <a:lnTo>
                    <a:pt x="406" y="4780"/>
                  </a:lnTo>
                  <a:cubicBezTo>
                    <a:pt x="406" y="594"/>
                    <a:pt x="406" y="594"/>
                    <a:pt x="406" y="594"/>
                  </a:cubicBezTo>
                  <a:cubicBezTo>
                    <a:pt x="406" y="500"/>
                    <a:pt x="500" y="406"/>
                    <a:pt x="594" y="406"/>
                  </a:cubicBezTo>
                  <a:cubicBezTo>
                    <a:pt x="8125" y="406"/>
                    <a:pt x="8125" y="406"/>
                    <a:pt x="8125" y="406"/>
                  </a:cubicBezTo>
                  <a:cubicBezTo>
                    <a:pt x="8219" y="406"/>
                    <a:pt x="8313" y="500"/>
                    <a:pt x="8313" y="594"/>
                  </a:cubicBezTo>
                  <a:lnTo>
                    <a:pt x="8313" y="4780"/>
                  </a:lnTo>
                  <a:close/>
                </a:path>
              </a:pathLst>
            </a:custGeom>
            <a:solidFill>
              <a:srgbClr val="2D2E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98B3FE2-DEA9-4B46-B221-5BE33177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1126" y="8288252"/>
              <a:ext cx="1738995" cy="749431"/>
            </a:xfrm>
            <a:custGeom>
              <a:avLst/>
              <a:gdLst>
                <a:gd name="T0" fmla="*/ 2907 w 2908"/>
                <a:gd name="T1" fmla="*/ 1250 h 1251"/>
                <a:gd name="T2" fmla="*/ 0 w 2908"/>
                <a:gd name="T3" fmla="*/ 1250 h 1251"/>
                <a:gd name="T4" fmla="*/ 625 w 2908"/>
                <a:gd name="T5" fmla="*/ 0 h 1251"/>
                <a:gd name="T6" fmla="*/ 2282 w 2908"/>
                <a:gd name="T7" fmla="*/ 0 h 1251"/>
                <a:gd name="T8" fmla="*/ 2907 w 2908"/>
                <a:gd name="T9" fmla="*/ 125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8" h="1251">
                  <a:moveTo>
                    <a:pt x="2907" y="1250"/>
                  </a:moveTo>
                  <a:lnTo>
                    <a:pt x="0" y="1250"/>
                  </a:lnTo>
                  <a:lnTo>
                    <a:pt x="625" y="0"/>
                  </a:lnTo>
                  <a:lnTo>
                    <a:pt x="2282" y="0"/>
                  </a:lnTo>
                  <a:lnTo>
                    <a:pt x="2907" y="1250"/>
                  </a:lnTo>
                </a:path>
              </a:pathLst>
            </a:custGeom>
            <a:solidFill>
              <a:srgbClr val="60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F2417320-3199-5148-A5B5-029E29A0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880" y="9035044"/>
              <a:ext cx="2264126" cy="187357"/>
            </a:xfrm>
            <a:custGeom>
              <a:avLst/>
              <a:gdLst>
                <a:gd name="T0" fmla="*/ 3781 w 3782"/>
                <a:gd name="T1" fmla="*/ 312 h 313"/>
                <a:gd name="T2" fmla="*/ 0 w 3782"/>
                <a:gd name="T3" fmla="*/ 312 h 313"/>
                <a:gd name="T4" fmla="*/ 0 w 3782"/>
                <a:gd name="T5" fmla="*/ 0 h 313"/>
                <a:gd name="T6" fmla="*/ 3781 w 3782"/>
                <a:gd name="T7" fmla="*/ 0 h 313"/>
                <a:gd name="T8" fmla="*/ 3781 w 3782"/>
                <a:gd name="T9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2" h="313">
                  <a:moveTo>
                    <a:pt x="3781" y="312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3781" y="0"/>
                  </a:lnTo>
                  <a:lnTo>
                    <a:pt x="3781" y="312"/>
                  </a:lnTo>
                </a:path>
              </a:pathLst>
            </a:custGeom>
            <a:solidFill>
              <a:srgbClr val="C7C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58A05AEE-1BBE-DD4E-9076-150F8B2FF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1954" y="8288252"/>
              <a:ext cx="1139979" cy="168886"/>
            </a:xfrm>
            <a:custGeom>
              <a:avLst/>
              <a:gdLst>
                <a:gd name="T0" fmla="*/ 1906 w 1907"/>
                <a:gd name="T1" fmla="*/ 281 h 282"/>
                <a:gd name="T2" fmla="*/ 0 w 1907"/>
                <a:gd name="T3" fmla="*/ 281 h 282"/>
                <a:gd name="T4" fmla="*/ 125 w 1907"/>
                <a:gd name="T5" fmla="*/ 0 h 282"/>
                <a:gd name="T6" fmla="*/ 1782 w 1907"/>
                <a:gd name="T7" fmla="*/ 0 h 282"/>
                <a:gd name="T8" fmla="*/ 1906 w 1907"/>
                <a:gd name="T9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7" h="282">
                  <a:moveTo>
                    <a:pt x="1906" y="281"/>
                  </a:moveTo>
                  <a:lnTo>
                    <a:pt x="0" y="281"/>
                  </a:lnTo>
                  <a:lnTo>
                    <a:pt x="125" y="0"/>
                  </a:lnTo>
                  <a:lnTo>
                    <a:pt x="1782" y="0"/>
                  </a:lnTo>
                  <a:lnTo>
                    <a:pt x="1906" y="281"/>
                  </a:lnTo>
                </a:path>
              </a:pathLst>
            </a:custGeom>
            <a:solidFill>
              <a:srgbClr val="4C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303A6FE-55C5-7B40-854B-56A5F0CB7DAB}"/>
                </a:ext>
              </a:extLst>
            </p:cNvPr>
            <p:cNvSpPr/>
            <p:nvPr/>
          </p:nvSpPr>
          <p:spPr>
            <a:xfrm>
              <a:off x="7116417" y="4798142"/>
              <a:ext cx="4750905" cy="2772697"/>
            </a:xfrm>
            <a:prstGeom prst="roundRect">
              <a:avLst>
                <a:gd name="adj" fmla="val 52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A95D33-81F7-7E44-96FA-DA5BD825DAA3}"/>
              </a:ext>
            </a:extLst>
          </p:cNvPr>
          <p:cNvGrpSpPr/>
          <p:nvPr/>
        </p:nvGrpSpPr>
        <p:grpSpPr>
          <a:xfrm>
            <a:off x="15128088" y="5510175"/>
            <a:ext cx="2975764" cy="2655157"/>
            <a:chOff x="6882129" y="4567486"/>
            <a:chExt cx="5216990" cy="4654915"/>
          </a:xfrm>
        </p:grpSpPr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5E4C258D-0AC4-0042-8B52-04D23D37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29" y="4567486"/>
              <a:ext cx="5216990" cy="3720765"/>
            </a:xfrm>
            <a:custGeom>
              <a:avLst/>
              <a:gdLst>
                <a:gd name="T0" fmla="*/ 8125 w 8720"/>
                <a:gd name="T1" fmla="*/ 0 h 6219"/>
                <a:gd name="T2" fmla="*/ 8125 w 8720"/>
                <a:gd name="T3" fmla="*/ 0 h 6219"/>
                <a:gd name="T4" fmla="*/ 594 w 8720"/>
                <a:gd name="T5" fmla="*/ 0 h 6219"/>
                <a:gd name="T6" fmla="*/ 0 w 8720"/>
                <a:gd name="T7" fmla="*/ 594 h 6219"/>
                <a:gd name="T8" fmla="*/ 0 w 8720"/>
                <a:gd name="T9" fmla="*/ 5624 h 6219"/>
                <a:gd name="T10" fmla="*/ 594 w 8720"/>
                <a:gd name="T11" fmla="*/ 6218 h 6219"/>
                <a:gd name="T12" fmla="*/ 8125 w 8720"/>
                <a:gd name="T13" fmla="*/ 6218 h 6219"/>
                <a:gd name="T14" fmla="*/ 8719 w 8720"/>
                <a:gd name="T15" fmla="*/ 5624 h 6219"/>
                <a:gd name="T16" fmla="*/ 8719 w 8720"/>
                <a:gd name="T17" fmla="*/ 594 h 6219"/>
                <a:gd name="T18" fmla="*/ 8125 w 8720"/>
                <a:gd name="T19" fmla="*/ 0 h 6219"/>
                <a:gd name="T20" fmla="*/ 8313 w 8720"/>
                <a:gd name="T21" fmla="*/ 4780 h 6219"/>
                <a:gd name="T22" fmla="*/ 8313 w 8720"/>
                <a:gd name="T23" fmla="*/ 4780 h 6219"/>
                <a:gd name="T24" fmla="*/ 8125 w 8720"/>
                <a:gd name="T25" fmla="*/ 4968 h 6219"/>
                <a:gd name="T26" fmla="*/ 594 w 8720"/>
                <a:gd name="T27" fmla="*/ 4968 h 6219"/>
                <a:gd name="T28" fmla="*/ 406 w 8720"/>
                <a:gd name="T29" fmla="*/ 4780 h 6219"/>
                <a:gd name="T30" fmla="*/ 406 w 8720"/>
                <a:gd name="T31" fmla="*/ 4780 h 6219"/>
                <a:gd name="T32" fmla="*/ 406 w 8720"/>
                <a:gd name="T33" fmla="*/ 594 h 6219"/>
                <a:gd name="T34" fmla="*/ 594 w 8720"/>
                <a:gd name="T35" fmla="*/ 406 h 6219"/>
                <a:gd name="T36" fmla="*/ 8125 w 8720"/>
                <a:gd name="T37" fmla="*/ 406 h 6219"/>
                <a:gd name="T38" fmla="*/ 8313 w 8720"/>
                <a:gd name="T39" fmla="*/ 594 h 6219"/>
                <a:gd name="T40" fmla="*/ 8313 w 8720"/>
                <a:gd name="T41" fmla="*/ 4780 h 6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20" h="6219">
                  <a:moveTo>
                    <a:pt x="8125" y="0"/>
                  </a:moveTo>
                  <a:lnTo>
                    <a:pt x="8125" y="0"/>
                  </a:lnTo>
                  <a:cubicBezTo>
                    <a:pt x="594" y="0"/>
                    <a:pt x="594" y="0"/>
                    <a:pt x="594" y="0"/>
                  </a:cubicBezTo>
                  <a:cubicBezTo>
                    <a:pt x="250" y="0"/>
                    <a:pt x="0" y="250"/>
                    <a:pt x="0" y="594"/>
                  </a:cubicBezTo>
                  <a:cubicBezTo>
                    <a:pt x="0" y="5624"/>
                    <a:pt x="0" y="5624"/>
                    <a:pt x="0" y="5624"/>
                  </a:cubicBezTo>
                  <a:cubicBezTo>
                    <a:pt x="0" y="5968"/>
                    <a:pt x="250" y="6218"/>
                    <a:pt x="594" y="6218"/>
                  </a:cubicBezTo>
                  <a:cubicBezTo>
                    <a:pt x="8125" y="6218"/>
                    <a:pt x="8125" y="6218"/>
                    <a:pt x="8125" y="6218"/>
                  </a:cubicBezTo>
                  <a:cubicBezTo>
                    <a:pt x="8469" y="6218"/>
                    <a:pt x="8719" y="5968"/>
                    <a:pt x="8719" y="5624"/>
                  </a:cubicBezTo>
                  <a:cubicBezTo>
                    <a:pt x="8719" y="594"/>
                    <a:pt x="8719" y="594"/>
                    <a:pt x="8719" y="594"/>
                  </a:cubicBezTo>
                  <a:cubicBezTo>
                    <a:pt x="8719" y="250"/>
                    <a:pt x="8469" y="0"/>
                    <a:pt x="8125" y="0"/>
                  </a:cubicBezTo>
                  <a:close/>
                  <a:moveTo>
                    <a:pt x="8313" y="4780"/>
                  </a:moveTo>
                  <a:lnTo>
                    <a:pt x="8313" y="4780"/>
                  </a:lnTo>
                  <a:cubicBezTo>
                    <a:pt x="8313" y="4874"/>
                    <a:pt x="8219" y="4968"/>
                    <a:pt x="8125" y="4968"/>
                  </a:cubicBezTo>
                  <a:cubicBezTo>
                    <a:pt x="594" y="4968"/>
                    <a:pt x="594" y="4968"/>
                    <a:pt x="594" y="4968"/>
                  </a:cubicBezTo>
                  <a:cubicBezTo>
                    <a:pt x="500" y="4968"/>
                    <a:pt x="406" y="4905"/>
                    <a:pt x="406" y="4780"/>
                  </a:cubicBezTo>
                  <a:lnTo>
                    <a:pt x="406" y="4780"/>
                  </a:lnTo>
                  <a:cubicBezTo>
                    <a:pt x="406" y="594"/>
                    <a:pt x="406" y="594"/>
                    <a:pt x="406" y="594"/>
                  </a:cubicBezTo>
                  <a:cubicBezTo>
                    <a:pt x="406" y="500"/>
                    <a:pt x="500" y="406"/>
                    <a:pt x="594" y="406"/>
                  </a:cubicBezTo>
                  <a:cubicBezTo>
                    <a:pt x="8125" y="406"/>
                    <a:pt x="8125" y="406"/>
                    <a:pt x="8125" y="406"/>
                  </a:cubicBezTo>
                  <a:cubicBezTo>
                    <a:pt x="8219" y="406"/>
                    <a:pt x="8313" y="500"/>
                    <a:pt x="8313" y="594"/>
                  </a:cubicBezTo>
                  <a:lnTo>
                    <a:pt x="8313" y="4780"/>
                  </a:lnTo>
                  <a:close/>
                </a:path>
              </a:pathLst>
            </a:custGeom>
            <a:solidFill>
              <a:srgbClr val="2D2E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7BEA4074-BF13-2142-85FA-46289A179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1126" y="8288252"/>
              <a:ext cx="1738995" cy="749431"/>
            </a:xfrm>
            <a:custGeom>
              <a:avLst/>
              <a:gdLst>
                <a:gd name="T0" fmla="*/ 2907 w 2908"/>
                <a:gd name="T1" fmla="*/ 1250 h 1251"/>
                <a:gd name="T2" fmla="*/ 0 w 2908"/>
                <a:gd name="T3" fmla="*/ 1250 h 1251"/>
                <a:gd name="T4" fmla="*/ 625 w 2908"/>
                <a:gd name="T5" fmla="*/ 0 h 1251"/>
                <a:gd name="T6" fmla="*/ 2282 w 2908"/>
                <a:gd name="T7" fmla="*/ 0 h 1251"/>
                <a:gd name="T8" fmla="*/ 2907 w 2908"/>
                <a:gd name="T9" fmla="*/ 125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8" h="1251">
                  <a:moveTo>
                    <a:pt x="2907" y="1250"/>
                  </a:moveTo>
                  <a:lnTo>
                    <a:pt x="0" y="1250"/>
                  </a:lnTo>
                  <a:lnTo>
                    <a:pt x="625" y="0"/>
                  </a:lnTo>
                  <a:lnTo>
                    <a:pt x="2282" y="0"/>
                  </a:lnTo>
                  <a:lnTo>
                    <a:pt x="2907" y="1250"/>
                  </a:lnTo>
                </a:path>
              </a:pathLst>
            </a:custGeom>
            <a:solidFill>
              <a:srgbClr val="60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7A52E9B1-7731-F046-95CA-663EBFDB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880" y="9035044"/>
              <a:ext cx="2264126" cy="187357"/>
            </a:xfrm>
            <a:custGeom>
              <a:avLst/>
              <a:gdLst>
                <a:gd name="T0" fmla="*/ 3781 w 3782"/>
                <a:gd name="T1" fmla="*/ 312 h 313"/>
                <a:gd name="T2" fmla="*/ 0 w 3782"/>
                <a:gd name="T3" fmla="*/ 312 h 313"/>
                <a:gd name="T4" fmla="*/ 0 w 3782"/>
                <a:gd name="T5" fmla="*/ 0 h 313"/>
                <a:gd name="T6" fmla="*/ 3781 w 3782"/>
                <a:gd name="T7" fmla="*/ 0 h 313"/>
                <a:gd name="T8" fmla="*/ 3781 w 3782"/>
                <a:gd name="T9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2" h="313">
                  <a:moveTo>
                    <a:pt x="3781" y="312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3781" y="0"/>
                  </a:lnTo>
                  <a:lnTo>
                    <a:pt x="3781" y="312"/>
                  </a:lnTo>
                </a:path>
              </a:pathLst>
            </a:custGeom>
            <a:solidFill>
              <a:srgbClr val="C7C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7261120C-2E2E-DE40-BC96-50FB948C8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1954" y="8288252"/>
              <a:ext cx="1139979" cy="168886"/>
            </a:xfrm>
            <a:custGeom>
              <a:avLst/>
              <a:gdLst>
                <a:gd name="T0" fmla="*/ 1906 w 1907"/>
                <a:gd name="T1" fmla="*/ 281 h 282"/>
                <a:gd name="T2" fmla="*/ 0 w 1907"/>
                <a:gd name="T3" fmla="*/ 281 h 282"/>
                <a:gd name="T4" fmla="*/ 125 w 1907"/>
                <a:gd name="T5" fmla="*/ 0 h 282"/>
                <a:gd name="T6" fmla="*/ 1782 w 1907"/>
                <a:gd name="T7" fmla="*/ 0 h 282"/>
                <a:gd name="T8" fmla="*/ 1906 w 1907"/>
                <a:gd name="T9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7" h="282">
                  <a:moveTo>
                    <a:pt x="1906" y="281"/>
                  </a:moveTo>
                  <a:lnTo>
                    <a:pt x="0" y="281"/>
                  </a:lnTo>
                  <a:lnTo>
                    <a:pt x="125" y="0"/>
                  </a:lnTo>
                  <a:lnTo>
                    <a:pt x="1782" y="0"/>
                  </a:lnTo>
                  <a:lnTo>
                    <a:pt x="1906" y="281"/>
                  </a:lnTo>
                </a:path>
              </a:pathLst>
            </a:custGeom>
            <a:solidFill>
              <a:srgbClr val="4C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3B9D43F-E6FF-8E49-8AAD-167482A04264}"/>
                </a:ext>
              </a:extLst>
            </p:cNvPr>
            <p:cNvSpPr/>
            <p:nvPr/>
          </p:nvSpPr>
          <p:spPr>
            <a:xfrm>
              <a:off x="7116417" y="4798142"/>
              <a:ext cx="4750905" cy="2772697"/>
            </a:xfrm>
            <a:prstGeom prst="roundRect">
              <a:avLst>
                <a:gd name="adj" fmla="val 52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717F42-A405-664D-9712-BA5F79E81327}"/>
              </a:ext>
            </a:extLst>
          </p:cNvPr>
          <p:cNvGrpSpPr/>
          <p:nvPr/>
        </p:nvGrpSpPr>
        <p:grpSpPr>
          <a:xfrm>
            <a:off x="15128088" y="8993790"/>
            <a:ext cx="2975764" cy="2655157"/>
            <a:chOff x="6882129" y="4567486"/>
            <a:chExt cx="5216990" cy="4654915"/>
          </a:xfrm>
        </p:grpSpPr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E9296567-BB6D-6F46-B1EE-9A2E2F936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29" y="4567486"/>
              <a:ext cx="5216990" cy="3720765"/>
            </a:xfrm>
            <a:custGeom>
              <a:avLst/>
              <a:gdLst>
                <a:gd name="T0" fmla="*/ 8125 w 8720"/>
                <a:gd name="T1" fmla="*/ 0 h 6219"/>
                <a:gd name="T2" fmla="*/ 8125 w 8720"/>
                <a:gd name="T3" fmla="*/ 0 h 6219"/>
                <a:gd name="T4" fmla="*/ 594 w 8720"/>
                <a:gd name="T5" fmla="*/ 0 h 6219"/>
                <a:gd name="T6" fmla="*/ 0 w 8720"/>
                <a:gd name="T7" fmla="*/ 594 h 6219"/>
                <a:gd name="T8" fmla="*/ 0 w 8720"/>
                <a:gd name="T9" fmla="*/ 5624 h 6219"/>
                <a:gd name="T10" fmla="*/ 594 w 8720"/>
                <a:gd name="T11" fmla="*/ 6218 h 6219"/>
                <a:gd name="T12" fmla="*/ 8125 w 8720"/>
                <a:gd name="T13" fmla="*/ 6218 h 6219"/>
                <a:gd name="T14" fmla="*/ 8719 w 8720"/>
                <a:gd name="T15" fmla="*/ 5624 h 6219"/>
                <a:gd name="T16" fmla="*/ 8719 w 8720"/>
                <a:gd name="T17" fmla="*/ 594 h 6219"/>
                <a:gd name="T18" fmla="*/ 8125 w 8720"/>
                <a:gd name="T19" fmla="*/ 0 h 6219"/>
                <a:gd name="T20" fmla="*/ 8313 w 8720"/>
                <a:gd name="T21" fmla="*/ 4780 h 6219"/>
                <a:gd name="T22" fmla="*/ 8313 w 8720"/>
                <a:gd name="T23" fmla="*/ 4780 h 6219"/>
                <a:gd name="T24" fmla="*/ 8125 w 8720"/>
                <a:gd name="T25" fmla="*/ 4968 h 6219"/>
                <a:gd name="T26" fmla="*/ 594 w 8720"/>
                <a:gd name="T27" fmla="*/ 4968 h 6219"/>
                <a:gd name="T28" fmla="*/ 406 w 8720"/>
                <a:gd name="T29" fmla="*/ 4780 h 6219"/>
                <a:gd name="T30" fmla="*/ 406 w 8720"/>
                <a:gd name="T31" fmla="*/ 4780 h 6219"/>
                <a:gd name="T32" fmla="*/ 406 w 8720"/>
                <a:gd name="T33" fmla="*/ 594 h 6219"/>
                <a:gd name="T34" fmla="*/ 594 w 8720"/>
                <a:gd name="T35" fmla="*/ 406 h 6219"/>
                <a:gd name="T36" fmla="*/ 8125 w 8720"/>
                <a:gd name="T37" fmla="*/ 406 h 6219"/>
                <a:gd name="T38" fmla="*/ 8313 w 8720"/>
                <a:gd name="T39" fmla="*/ 594 h 6219"/>
                <a:gd name="T40" fmla="*/ 8313 w 8720"/>
                <a:gd name="T41" fmla="*/ 4780 h 6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20" h="6219">
                  <a:moveTo>
                    <a:pt x="8125" y="0"/>
                  </a:moveTo>
                  <a:lnTo>
                    <a:pt x="8125" y="0"/>
                  </a:lnTo>
                  <a:cubicBezTo>
                    <a:pt x="594" y="0"/>
                    <a:pt x="594" y="0"/>
                    <a:pt x="594" y="0"/>
                  </a:cubicBezTo>
                  <a:cubicBezTo>
                    <a:pt x="250" y="0"/>
                    <a:pt x="0" y="250"/>
                    <a:pt x="0" y="594"/>
                  </a:cubicBezTo>
                  <a:cubicBezTo>
                    <a:pt x="0" y="5624"/>
                    <a:pt x="0" y="5624"/>
                    <a:pt x="0" y="5624"/>
                  </a:cubicBezTo>
                  <a:cubicBezTo>
                    <a:pt x="0" y="5968"/>
                    <a:pt x="250" y="6218"/>
                    <a:pt x="594" y="6218"/>
                  </a:cubicBezTo>
                  <a:cubicBezTo>
                    <a:pt x="8125" y="6218"/>
                    <a:pt x="8125" y="6218"/>
                    <a:pt x="8125" y="6218"/>
                  </a:cubicBezTo>
                  <a:cubicBezTo>
                    <a:pt x="8469" y="6218"/>
                    <a:pt x="8719" y="5968"/>
                    <a:pt x="8719" y="5624"/>
                  </a:cubicBezTo>
                  <a:cubicBezTo>
                    <a:pt x="8719" y="594"/>
                    <a:pt x="8719" y="594"/>
                    <a:pt x="8719" y="594"/>
                  </a:cubicBezTo>
                  <a:cubicBezTo>
                    <a:pt x="8719" y="250"/>
                    <a:pt x="8469" y="0"/>
                    <a:pt x="8125" y="0"/>
                  </a:cubicBezTo>
                  <a:close/>
                  <a:moveTo>
                    <a:pt x="8313" y="4780"/>
                  </a:moveTo>
                  <a:lnTo>
                    <a:pt x="8313" y="4780"/>
                  </a:lnTo>
                  <a:cubicBezTo>
                    <a:pt x="8313" y="4874"/>
                    <a:pt x="8219" y="4968"/>
                    <a:pt x="8125" y="4968"/>
                  </a:cubicBezTo>
                  <a:cubicBezTo>
                    <a:pt x="594" y="4968"/>
                    <a:pt x="594" y="4968"/>
                    <a:pt x="594" y="4968"/>
                  </a:cubicBezTo>
                  <a:cubicBezTo>
                    <a:pt x="500" y="4968"/>
                    <a:pt x="406" y="4905"/>
                    <a:pt x="406" y="4780"/>
                  </a:cubicBezTo>
                  <a:lnTo>
                    <a:pt x="406" y="4780"/>
                  </a:lnTo>
                  <a:cubicBezTo>
                    <a:pt x="406" y="594"/>
                    <a:pt x="406" y="594"/>
                    <a:pt x="406" y="594"/>
                  </a:cubicBezTo>
                  <a:cubicBezTo>
                    <a:pt x="406" y="500"/>
                    <a:pt x="500" y="406"/>
                    <a:pt x="594" y="406"/>
                  </a:cubicBezTo>
                  <a:cubicBezTo>
                    <a:pt x="8125" y="406"/>
                    <a:pt x="8125" y="406"/>
                    <a:pt x="8125" y="406"/>
                  </a:cubicBezTo>
                  <a:cubicBezTo>
                    <a:pt x="8219" y="406"/>
                    <a:pt x="8313" y="500"/>
                    <a:pt x="8313" y="594"/>
                  </a:cubicBezTo>
                  <a:lnTo>
                    <a:pt x="8313" y="4780"/>
                  </a:lnTo>
                  <a:close/>
                </a:path>
              </a:pathLst>
            </a:custGeom>
            <a:solidFill>
              <a:srgbClr val="2D2E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4745FE9C-4CB4-4646-93B3-D3B5C73FA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1126" y="8288252"/>
              <a:ext cx="1738995" cy="749431"/>
            </a:xfrm>
            <a:custGeom>
              <a:avLst/>
              <a:gdLst>
                <a:gd name="T0" fmla="*/ 2907 w 2908"/>
                <a:gd name="T1" fmla="*/ 1250 h 1251"/>
                <a:gd name="T2" fmla="*/ 0 w 2908"/>
                <a:gd name="T3" fmla="*/ 1250 h 1251"/>
                <a:gd name="T4" fmla="*/ 625 w 2908"/>
                <a:gd name="T5" fmla="*/ 0 h 1251"/>
                <a:gd name="T6" fmla="*/ 2282 w 2908"/>
                <a:gd name="T7" fmla="*/ 0 h 1251"/>
                <a:gd name="T8" fmla="*/ 2907 w 2908"/>
                <a:gd name="T9" fmla="*/ 125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8" h="1251">
                  <a:moveTo>
                    <a:pt x="2907" y="1250"/>
                  </a:moveTo>
                  <a:lnTo>
                    <a:pt x="0" y="1250"/>
                  </a:lnTo>
                  <a:lnTo>
                    <a:pt x="625" y="0"/>
                  </a:lnTo>
                  <a:lnTo>
                    <a:pt x="2282" y="0"/>
                  </a:lnTo>
                  <a:lnTo>
                    <a:pt x="2907" y="1250"/>
                  </a:lnTo>
                </a:path>
              </a:pathLst>
            </a:custGeom>
            <a:solidFill>
              <a:srgbClr val="60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5A8C2A9E-BA7E-E149-BF58-555BD9EB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880" y="9035044"/>
              <a:ext cx="2264126" cy="187357"/>
            </a:xfrm>
            <a:custGeom>
              <a:avLst/>
              <a:gdLst>
                <a:gd name="T0" fmla="*/ 3781 w 3782"/>
                <a:gd name="T1" fmla="*/ 312 h 313"/>
                <a:gd name="T2" fmla="*/ 0 w 3782"/>
                <a:gd name="T3" fmla="*/ 312 h 313"/>
                <a:gd name="T4" fmla="*/ 0 w 3782"/>
                <a:gd name="T5" fmla="*/ 0 h 313"/>
                <a:gd name="T6" fmla="*/ 3781 w 3782"/>
                <a:gd name="T7" fmla="*/ 0 h 313"/>
                <a:gd name="T8" fmla="*/ 3781 w 3782"/>
                <a:gd name="T9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2" h="313">
                  <a:moveTo>
                    <a:pt x="3781" y="312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3781" y="0"/>
                  </a:lnTo>
                  <a:lnTo>
                    <a:pt x="3781" y="312"/>
                  </a:lnTo>
                </a:path>
              </a:pathLst>
            </a:custGeom>
            <a:solidFill>
              <a:srgbClr val="C7C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E51D1CB7-F264-DF47-A078-E15599BA5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1954" y="8288252"/>
              <a:ext cx="1139979" cy="168886"/>
            </a:xfrm>
            <a:custGeom>
              <a:avLst/>
              <a:gdLst>
                <a:gd name="T0" fmla="*/ 1906 w 1907"/>
                <a:gd name="T1" fmla="*/ 281 h 282"/>
                <a:gd name="T2" fmla="*/ 0 w 1907"/>
                <a:gd name="T3" fmla="*/ 281 h 282"/>
                <a:gd name="T4" fmla="*/ 125 w 1907"/>
                <a:gd name="T5" fmla="*/ 0 h 282"/>
                <a:gd name="T6" fmla="*/ 1782 w 1907"/>
                <a:gd name="T7" fmla="*/ 0 h 282"/>
                <a:gd name="T8" fmla="*/ 1906 w 1907"/>
                <a:gd name="T9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7" h="282">
                  <a:moveTo>
                    <a:pt x="1906" y="281"/>
                  </a:moveTo>
                  <a:lnTo>
                    <a:pt x="0" y="281"/>
                  </a:lnTo>
                  <a:lnTo>
                    <a:pt x="125" y="0"/>
                  </a:lnTo>
                  <a:lnTo>
                    <a:pt x="1782" y="0"/>
                  </a:lnTo>
                  <a:lnTo>
                    <a:pt x="1906" y="281"/>
                  </a:lnTo>
                </a:path>
              </a:pathLst>
            </a:custGeom>
            <a:solidFill>
              <a:srgbClr val="4C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5881678-C4FD-A942-9A21-18C493D35EE5}"/>
                </a:ext>
              </a:extLst>
            </p:cNvPr>
            <p:cNvSpPr/>
            <p:nvPr/>
          </p:nvSpPr>
          <p:spPr>
            <a:xfrm>
              <a:off x="7116417" y="4798142"/>
              <a:ext cx="4750905" cy="2772697"/>
            </a:xfrm>
            <a:prstGeom prst="roundRect">
              <a:avLst>
                <a:gd name="adj" fmla="val 521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915D2D7-5CAC-CB46-AEAE-DBC48540FBA8}"/>
              </a:ext>
            </a:extLst>
          </p:cNvPr>
          <p:cNvSpPr txBox="1"/>
          <p:nvPr/>
        </p:nvSpPr>
        <p:spPr>
          <a:xfrm>
            <a:off x="18754498" y="2841231"/>
            <a:ext cx="408721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6C5C7B-B8F2-D145-940B-FDB63BDBB373}"/>
              </a:ext>
            </a:extLst>
          </p:cNvPr>
          <p:cNvSpPr/>
          <p:nvPr/>
        </p:nvSpPr>
        <p:spPr>
          <a:xfrm>
            <a:off x="18754498" y="2194900"/>
            <a:ext cx="391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9B6DDE-A204-CE4A-9735-D670CD23E29E}"/>
              </a:ext>
            </a:extLst>
          </p:cNvPr>
          <p:cNvSpPr txBox="1"/>
          <p:nvPr/>
        </p:nvSpPr>
        <p:spPr>
          <a:xfrm>
            <a:off x="18754498" y="6239279"/>
            <a:ext cx="408721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B8A8F2-9BFC-054B-943A-75D56E979895}"/>
              </a:ext>
            </a:extLst>
          </p:cNvPr>
          <p:cNvSpPr/>
          <p:nvPr/>
        </p:nvSpPr>
        <p:spPr>
          <a:xfrm>
            <a:off x="18754498" y="5592948"/>
            <a:ext cx="391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8BD62C-7C8E-E840-B220-5F9D6085E9EA}"/>
              </a:ext>
            </a:extLst>
          </p:cNvPr>
          <p:cNvSpPr txBox="1"/>
          <p:nvPr/>
        </p:nvSpPr>
        <p:spPr>
          <a:xfrm>
            <a:off x="18754498" y="9695118"/>
            <a:ext cx="408721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5FCE8B-74D1-7541-A6F8-915703981B36}"/>
              </a:ext>
            </a:extLst>
          </p:cNvPr>
          <p:cNvSpPr/>
          <p:nvPr/>
        </p:nvSpPr>
        <p:spPr>
          <a:xfrm>
            <a:off x="18754498" y="9048787"/>
            <a:ext cx="391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F1C9A1D-E004-B044-8397-4812A6EEA83C}"/>
              </a:ext>
            </a:extLst>
          </p:cNvPr>
          <p:cNvGrpSpPr/>
          <p:nvPr/>
        </p:nvGrpSpPr>
        <p:grpSpPr>
          <a:xfrm>
            <a:off x="8855788" y="5590941"/>
            <a:ext cx="2040950" cy="1366962"/>
            <a:chOff x="11498771" y="20409553"/>
            <a:chExt cx="1948963" cy="1305353"/>
          </a:xfrm>
          <a:solidFill>
            <a:schemeClr val="tx2"/>
          </a:solidFill>
        </p:grpSpPr>
        <p:sp>
          <p:nvSpPr>
            <p:cNvPr id="67" name="Freeform 350">
              <a:extLst>
                <a:ext uri="{FF2B5EF4-FFF2-40B4-BE49-F238E27FC236}">
                  <a16:creationId xmlns:a16="http://schemas.microsoft.com/office/drawing/2014/main" id="{D985AF63-1B8E-BE4C-B37E-BCC66955C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8771" y="20409553"/>
              <a:ext cx="1948963" cy="1096856"/>
            </a:xfrm>
            <a:custGeom>
              <a:avLst/>
              <a:gdLst>
                <a:gd name="T0" fmla="*/ 886 w 950"/>
                <a:gd name="T1" fmla="*/ 154 h 534"/>
                <a:gd name="T2" fmla="*/ 886 w 950"/>
                <a:gd name="T3" fmla="*/ 154 h 534"/>
                <a:gd name="T4" fmla="*/ 804 w 950"/>
                <a:gd name="T5" fmla="*/ 100 h 534"/>
                <a:gd name="T6" fmla="*/ 705 w 950"/>
                <a:gd name="T7" fmla="*/ 72 h 534"/>
                <a:gd name="T8" fmla="*/ 678 w 950"/>
                <a:gd name="T9" fmla="*/ 81 h 534"/>
                <a:gd name="T10" fmla="*/ 515 w 950"/>
                <a:gd name="T11" fmla="*/ 0 h 534"/>
                <a:gd name="T12" fmla="*/ 307 w 950"/>
                <a:gd name="T13" fmla="*/ 163 h 534"/>
                <a:gd name="T14" fmla="*/ 253 w 950"/>
                <a:gd name="T15" fmla="*/ 154 h 534"/>
                <a:gd name="T16" fmla="*/ 27 w 950"/>
                <a:gd name="T17" fmla="*/ 262 h 534"/>
                <a:gd name="T18" fmla="*/ 27 w 950"/>
                <a:gd name="T19" fmla="*/ 443 h 534"/>
                <a:gd name="T20" fmla="*/ 217 w 950"/>
                <a:gd name="T21" fmla="*/ 533 h 534"/>
                <a:gd name="T22" fmla="*/ 217 w 950"/>
                <a:gd name="T23" fmla="*/ 533 h 534"/>
                <a:gd name="T24" fmla="*/ 289 w 950"/>
                <a:gd name="T25" fmla="*/ 533 h 534"/>
                <a:gd name="T26" fmla="*/ 316 w 950"/>
                <a:gd name="T27" fmla="*/ 506 h 534"/>
                <a:gd name="T28" fmla="*/ 289 w 950"/>
                <a:gd name="T29" fmla="*/ 479 h 534"/>
                <a:gd name="T30" fmla="*/ 289 w 950"/>
                <a:gd name="T31" fmla="*/ 479 h 534"/>
                <a:gd name="T32" fmla="*/ 217 w 950"/>
                <a:gd name="T33" fmla="*/ 479 h 534"/>
                <a:gd name="T34" fmla="*/ 72 w 950"/>
                <a:gd name="T35" fmla="*/ 416 h 534"/>
                <a:gd name="T36" fmla="*/ 81 w 950"/>
                <a:gd name="T37" fmla="*/ 289 h 534"/>
                <a:gd name="T38" fmla="*/ 135 w 950"/>
                <a:gd name="T39" fmla="*/ 226 h 534"/>
                <a:gd name="T40" fmla="*/ 253 w 950"/>
                <a:gd name="T41" fmla="*/ 208 h 534"/>
                <a:gd name="T42" fmla="*/ 316 w 950"/>
                <a:gd name="T43" fmla="*/ 217 h 534"/>
                <a:gd name="T44" fmla="*/ 343 w 950"/>
                <a:gd name="T45" fmla="*/ 217 h 534"/>
                <a:gd name="T46" fmla="*/ 352 w 950"/>
                <a:gd name="T47" fmla="*/ 199 h 534"/>
                <a:gd name="T48" fmla="*/ 515 w 950"/>
                <a:gd name="T49" fmla="*/ 54 h 534"/>
                <a:gd name="T50" fmla="*/ 651 w 950"/>
                <a:gd name="T51" fmla="*/ 127 h 534"/>
                <a:gd name="T52" fmla="*/ 678 w 950"/>
                <a:gd name="T53" fmla="*/ 136 h 534"/>
                <a:gd name="T54" fmla="*/ 705 w 950"/>
                <a:gd name="T55" fmla="*/ 127 h 534"/>
                <a:gd name="T56" fmla="*/ 894 w 950"/>
                <a:gd name="T57" fmla="*/ 316 h 534"/>
                <a:gd name="T58" fmla="*/ 849 w 950"/>
                <a:gd name="T59" fmla="*/ 434 h 534"/>
                <a:gd name="T60" fmla="*/ 687 w 950"/>
                <a:gd name="T61" fmla="*/ 479 h 534"/>
                <a:gd name="T62" fmla="*/ 660 w 950"/>
                <a:gd name="T63" fmla="*/ 506 h 534"/>
                <a:gd name="T64" fmla="*/ 687 w 950"/>
                <a:gd name="T65" fmla="*/ 533 h 534"/>
                <a:gd name="T66" fmla="*/ 949 w 950"/>
                <a:gd name="T67" fmla="*/ 316 h 534"/>
                <a:gd name="T68" fmla="*/ 886 w 950"/>
                <a:gd name="T69" fmla="*/ 15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0" h="534">
                  <a:moveTo>
                    <a:pt x="886" y="154"/>
                  </a:moveTo>
                  <a:lnTo>
                    <a:pt x="886" y="154"/>
                  </a:lnTo>
                  <a:cubicBezTo>
                    <a:pt x="868" y="127"/>
                    <a:pt x="840" y="109"/>
                    <a:pt x="804" y="100"/>
                  </a:cubicBezTo>
                  <a:cubicBezTo>
                    <a:pt x="777" y="81"/>
                    <a:pt x="741" y="81"/>
                    <a:pt x="705" y="72"/>
                  </a:cubicBezTo>
                  <a:cubicBezTo>
                    <a:pt x="696" y="72"/>
                    <a:pt x="687" y="81"/>
                    <a:pt x="678" y="81"/>
                  </a:cubicBezTo>
                  <a:cubicBezTo>
                    <a:pt x="641" y="27"/>
                    <a:pt x="578" y="0"/>
                    <a:pt x="515" y="0"/>
                  </a:cubicBezTo>
                  <a:cubicBezTo>
                    <a:pt x="416" y="0"/>
                    <a:pt x="334" y="63"/>
                    <a:pt x="307" y="163"/>
                  </a:cubicBezTo>
                  <a:cubicBezTo>
                    <a:pt x="289" y="154"/>
                    <a:pt x="271" y="154"/>
                    <a:pt x="253" y="154"/>
                  </a:cubicBezTo>
                  <a:cubicBezTo>
                    <a:pt x="154" y="154"/>
                    <a:pt x="72" y="190"/>
                    <a:pt x="27" y="262"/>
                  </a:cubicBezTo>
                  <a:cubicBezTo>
                    <a:pt x="0" y="316"/>
                    <a:pt x="0" y="389"/>
                    <a:pt x="27" y="443"/>
                  </a:cubicBezTo>
                  <a:cubicBezTo>
                    <a:pt x="63" y="506"/>
                    <a:pt x="135" y="533"/>
                    <a:pt x="217" y="533"/>
                  </a:cubicBezTo>
                  <a:lnTo>
                    <a:pt x="217" y="533"/>
                  </a:lnTo>
                  <a:cubicBezTo>
                    <a:pt x="289" y="533"/>
                    <a:pt x="289" y="533"/>
                    <a:pt x="289" y="533"/>
                  </a:cubicBezTo>
                  <a:cubicBezTo>
                    <a:pt x="307" y="533"/>
                    <a:pt x="316" y="524"/>
                    <a:pt x="316" y="506"/>
                  </a:cubicBezTo>
                  <a:cubicBezTo>
                    <a:pt x="316" y="497"/>
                    <a:pt x="307" y="479"/>
                    <a:pt x="289" y="479"/>
                  </a:cubicBezTo>
                  <a:lnTo>
                    <a:pt x="289" y="479"/>
                  </a:lnTo>
                  <a:cubicBezTo>
                    <a:pt x="217" y="479"/>
                    <a:pt x="217" y="479"/>
                    <a:pt x="217" y="479"/>
                  </a:cubicBezTo>
                  <a:cubicBezTo>
                    <a:pt x="154" y="479"/>
                    <a:pt x="99" y="461"/>
                    <a:pt x="72" y="416"/>
                  </a:cubicBezTo>
                  <a:cubicBezTo>
                    <a:pt x="54" y="380"/>
                    <a:pt x="54" y="325"/>
                    <a:pt x="81" y="289"/>
                  </a:cubicBezTo>
                  <a:cubicBezTo>
                    <a:pt x="90" y="262"/>
                    <a:pt x="109" y="244"/>
                    <a:pt x="135" y="226"/>
                  </a:cubicBezTo>
                  <a:cubicBezTo>
                    <a:pt x="172" y="217"/>
                    <a:pt x="208" y="208"/>
                    <a:pt x="253" y="208"/>
                  </a:cubicBezTo>
                  <a:cubicBezTo>
                    <a:pt x="280" y="208"/>
                    <a:pt x="298" y="208"/>
                    <a:pt x="316" y="217"/>
                  </a:cubicBezTo>
                  <a:cubicBezTo>
                    <a:pt x="325" y="226"/>
                    <a:pt x="334" y="217"/>
                    <a:pt x="343" y="217"/>
                  </a:cubicBezTo>
                  <a:cubicBezTo>
                    <a:pt x="352" y="217"/>
                    <a:pt x="352" y="208"/>
                    <a:pt x="352" y="199"/>
                  </a:cubicBezTo>
                  <a:cubicBezTo>
                    <a:pt x="362" y="118"/>
                    <a:pt x="434" y="54"/>
                    <a:pt x="515" y="54"/>
                  </a:cubicBezTo>
                  <a:cubicBezTo>
                    <a:pt x="569" y="54"/>
                    <a:pt x="615" y="81"/>
                    <a:pt x="651" y="127"/>
                  </a:cubicBezTo>
                  <a:cubicBezTo>
                    <a:pt x="651" y="127"/>
                    <a:pt x="660" y="136"/>
                    <a:pt x="678" y="136"/>
                  </a:cubicBezTo>
                  <a:cubicBezTo>
                    <a:pt x="687" y="136"/>
                    <a:pt x="696" y="127"/>
                    <a:pt x="705" y="127"/>
                  </a:cubicBezTo>
                  <a:cubicBezTo>
                    <a:pt x="831" y="136"/>
                    <a:pt x="894" y="226"/>
                    <a:pt x="894" y="316"/>
                  </a:cubicBezTo>
                  <a:cubicBezTo>
                    <a:pt x="894" y="362"/>
                    <a:pt x="877" y="398"/>
                    <a:pt x="849" y="434"/>
                  </a:cubicBezTo>
                  <a:cubicBezTo>
                    <a:pt x="813" y="461"/>
                    <a:pt x="750" y="479"/>
                    <a:pt x="687" y="479"/>
                  </a:cubicBezTo>
                  <a:cubicBezTo>
                    <a:pt x="669" y="479"/>
                    <a:pt x="660" y="497"/>
                    <a:pt x="660" y="506"/>
                  </a:cubicBezTo>
                  <a:cubicBezTo>
                    <a:pt x="660" y="524"/>
                    <a:pt x="669" y="533"/>
                    <a:pt x="687" y="533"/>
                  </a:cubicBezTo>
                  <a:cubicBezTo>
                    <a:pt x="868" y="533"/>
                    <a:pt x="949" y="425"/>
                    <a:pt x="949" y="316"/>
                  </a:cubicBezTo>
                  <a:cubicBezTo>
                    <a:pt x="949" y="253"/>
                    <a:pt x="931" y="199"/>
                    <a:pt x="886" y="1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351">
              <a:extLst>
                <a:ext uri="{FF2B5EF4-FFF2-40B4-BE49-F238E27FC236}">
                  <a16:creationId xmlns:a16="http://schemas.microsoft.com/office/drawing/2014/main" id="{B9D383DD-ABEE-844B-B50E-8A841FBD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7708" y="21007839"/>
              <a:ext cx="634547" cy="707067"/>
            </a:xfrm>
            <a:custGeom>
              <a:avLst/>
              <a:gdLst>
                <a:gd name="T0" fmla="*/ 262 w 308"/>
                <a:gd name="T1" fmla="*/ 172 h 345"/>
                <a:gd name="T2" fmla="*/ 262 w 308"/>
                <a:gd name="T3" fmla="*/ 172 h 345"/>
                <a:gd name="T4" fmla="*/ 181 w 308"/>
                <a:gd name="T5" fmla="*/ 253 h 345"/>
                <a:gd name="T6" fmla="*/ 181 w 308"/>
                <a:gd name="T7" fmla="*/ 27 h 345"/>
                <a:gd name="T8" fmla="*/ 154 w 308"/>
                <a:gd name="T9" fmla="*/ 0 h 345"/>
                <a:gd name="T10" fmla="*/ 154 w 308"/>
                <a:gd name="T11" fmla="*/ 0 h 345"/>
                <a:gd name="T12" fmla="*/ 127 w 308"/>
                <a:gd name="T13" fmla="*/ 27 h 345"/>
                <a:gd name="T14" fmla="*/ 127 w 308"/>
                <a:gd name="T15" fmla="*/ 253 h 345"/>
                <a:gd name="T16" fmla="*/ 46 w 308"/>
                <a:gd name="T17" fmla="*/ 172 h 345"/>
                <a:gd name="T18" fmla="*/ 9 w 308"/>
                <a:gd name="T19" fmla="*/ 172 h 345"/>
                <a:gd name="T20" fmla="*/ 9 w 308"/>
                <a:gd name="T21" fmla="*/ 208 h 345"/>
                <a:gd name="T22" fmla="*/ 136 w 308"/>
                <a:gd name="T23" fmla="*/ 334 h 345"/>
                <a:gd name="T24" fmla="*/ 136 w 308"/>
                <a:gd name="T25" fmla="*/ 334 h 345"/>
                <a:gd name="T26" fmla="*/ 136 w 308"/>
                <a:gd name="T27" fmla="*/ 334 h 345"/>
                <a:gd name="T28" fmla="*/ 136 w 308"/>
                <a:gd name="T29" fmla="*/ 334 h 345"/>
                <a:gd name="T30" fmla="*/ 136 w 308"/>
                <a:gd name="T31" fmla="*/ 334 h 345"/>
                <a:gd name="T32" fmla="*/ 136 w 308"/>
                <a:gd name="T33" fmla="*/ 334 h 345"/>
                <a:gd name="T34" fmla="*/ 136 w 308"/>
                <a:gd name="T35" fmla="*/ 334 h 345"/>
                <a:gd name="T36" fmla="*/ 145 w 308"/>
                <a:gd name="T37" fmla="*/ 344 h 345"/>
                <a:gd name="T38" fmla="*/ 145 w 308"/>
                <a:gd name="T39" fmla="*/ 344 h 345"/>
                <a:gd name="T40" fmla="*/ 145 w 308"/>
                <a:gd name="T41" fmla="*/ 344 h 345"/>
                <a:gd name="T42" fmla="*/ 145 w 308"/>
                <a:gd name="T43" fmla="*/ 344 h 345"/>
                <a:gd name="T44" fmla="*/ 154 w 308"/>
                <a:gd name="T45" fmla="*/ 344 h 345"/>
                <a:gd name="T46" fmla="*/ 172 w 308"/>
                <a:gd name="T47" fmla="*/ 334 h 345"/>
                <a:gd name="T48" fmla="*/ 299 w 308"/>
                <a:gd name="T49" fmla="*/ 208 h 345"/>
                <a:gd name="T50" fmla="*/ 299 w 308"/>
                <a:gd name="T51" fmla="*/ 172 h 345"/>
                <a:gd name="T52" fmla="*/ 262 w 308"/>
                <a:gd name="T53" fmla="*/ 1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345">
                  <a:moveTo>
                    <a:pt x="262" y="172"/>
                  </a:moveTo>
                  <a:lnTo>
                    <a:pt x="262" y="172"/>
                  </a:lnTo>
                  <a:cubicBezTo>
                    <a:pt x="181" y="253"/>
                    <a:pt x="181" y="253"/>
                    <a:pt x="181" y="253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1" y="9"/>
                    <a:pt x="163" y="0"/>
                    <a:pt x="154" y="0"/>
                  </a:cubicBezTo>
                  <a:lnTo>
                    <a:pt x="154" y="0"/>
                  </a:lnTo>
                  <a:cubicBezTo>
                    <a:pt x="136" y="0"/>
                    <a:pt x="127" y="9"/>
                    <a:pt x="127" y="27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37" y="163"/>
                    <a:pt x="18" y="163"/>
                    <a:pt x="9" y="172"/>
                  </a:cubicBezTo>
                  <a:cubicBezTo>
                    <a:pt x="0" y="181"/>
                    <a:pt x="0" y="199"/>
                    <a:pt x="9" y="208"/>
                  </a:cubicBezTo>
                  <a:cubicBezTo>
                    <a:pt x="136" y="334"/>
                    <a:pt x="136" y="334"/>
                    <a:pt x="136" y="334"/>
                  </a:cubicBez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cubicBezTo>
                    <a:pt x="145" y="344"/>
                    <a:pt x="145" y="344"/>
                    <a:pt x="145" y="344"/>
                  </a:cubicBezTo>
                  <a:lnTo>
                    <a:pt x="145" y="344"/>
                  </a:lnTo>
                  <a:lnTo>
                    <a:pt x="145" y="344"/>
                  </a:lnTo>
                  <a:lnTo>
                    <a:pt x="145" y="344"/>
                  </a:lnTo>
                  <a:lnTo>
                    <a:pt x="154" y="344"/>
                  </a:lnTo>
                  <a:cubicBezTo>
                    <a:pt x="163" y="344"/>
                    <a:pt x="163" y="344"/>
                    <a:pt x="172" y="334"/>
                  </a:cubicBezTo>
                  <a:cubicBezTo>
                    <a:pt x="299" y="208"/>
                    <a:pt x="299" y="208"/>
                    <a:pt x="299" y="208"/>
                  </a:cubicBezTo>
                  <a:cubicBezTo>
                    <a:pt x="307" y="199"/>
                    <a:pt x="307" y="181"/>
                    <a:pt x="299" y="172"/>
                  </a:cubicBezTo>
                  <a:cubicBezTo>
                    <a:pt x="290" y="163"/>
                    <a:pt x="271" y="163"/>
                    <a:pt x="262" y="1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9" name="Freeform 347">
            <a:extLst>
              <a:ext uri="{FF2B5EF4-FFF2-40B4-BE49-F238E27FC236}">
                <a16:creationId xmlns:a16="http://schemas.microsoft.com/office/drawing/2014/main" id="{B20BE6BE-C58E-2D4F-9835-2D640234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780" y="2599891"/>
            <a:ext cx="871780" cy="871782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52">
            <a:extLst>
              <a:ext uri="{FF2B5EF4-FFF2-40B4-BE49-F238E27FC236}">
                <a16:creationId xmlns:a16="http://schemas.microsoft.com/office/drawing/2014/main" id="{69E7D6E4-BE61-094C-9EE5-20AF83565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5566" y="6112439"/>
            <a:ext cx="661994" cy="671316"/>
          </a:xfrm>
          <a:custGeom>
            <a:avLst/>
            <a:gdLst>
              <a:gd name="T0" fmla="*/ 587 w 624"/>
              <a:gd name="T1" fmla="*/ 0 h 634"/>
              <a:gd name="T2" fmla="*/ 587 w 624"/>
              <a:gd name="T3" fmla="*/ 0 h 634"/>
              <a:gd name="T4" fmla="*/ 36 w 624"/>
              <a:gd name="T5" fmla="*/ 0 h 634"/>
              <a:gd name="T6" fmla="*/ 0 w 624"/>
              <a:gd name="T7" fmla="*/ 36 h 634"/>
              <a:gd name="T8" fmla="*/ 0 w 624"/>
              <a:gd name="T9" fmla="*/ 597 h 634"/>
              <a:gd name="T10" fmla="*/ 36 w 624"/>
              <a:gd name="T11" fmla="*/ 633 h 634"/>
              <a:gd name="T12" fmla="*/ 587 w 624"/>
              <a:gd name="T13" fmla="*/ 633 h 634"/>
              <a:gd name="T14" fmla="*/ 623 w 624"/>
              <a:gd name="T15" fmla="*/ 597 h 634"/>
              <a:gd name="T16" fmla="*/ 623 w 624"/>
              <a:gd name="T17" fmla="*/ 36 h 634"/>
              <a:gd name="T18" fmla="*/ 587 w 624"/>
              <a:gd name="T19" fmla="*/ 0 h 634"/>
              <a:gd name="T20" fmla="*/ 569 w 624"/>
              <a:gd name="T21" fmla="*/ 54 h 634"/>
              <a:gd name="T22" fmla="*/ 569 w 624"/>
              <a:gd name="T23" fmla="*/ 54 h 634"/>
              <a:gd name="T24" fmla="*/ 569 w 624"/>
              <a:gd name="T25" fmla="*/ 380 h 634"/>
              <a:gd name="T26" fmla="*/ 406 w 624"/>
              <a:gd name="T27" fmla="*/ 380 h 634"/>
              <a:gd name="T28" fmla="*/ 388 w 624"/>
              <a:gd name="T29" fmla="*/ 389 h 634"/>
              <a:gd name="T30" fmla="*/ 379 w 624"/>
              <a:gd name="T31" fmla="*/ 407 h 634"/>
              <a:gd name="T32" fmla="*/ 370 w 624"/>
              <a:gd name="T33" fmla="*/ 452 h 634"/>
              <a:gd name="T34" fmla="*/ 316 w 624"/>
              <a:gd name="T35" fmla="*/ 488 h 634"/>
              <a:gd name="T36" fmla="*/ 253 w 624"/>
              <a:gd name="T37" fmla="*/ 452 h 634"/>
              <a:gd name="T38" fmla="*/ 244 w 624"/>
              <a:gd name="T39" fmla="*/ 407 h 634"/>
              <a:gd name="T40" fmla="*/ 217 w 624"/>
              <a:gd name="T41" fmla="*/ 380 h 634"/>
              <a:gd name="T42" fmla="*/ 54 w 624"/>
              <a:gd name="T43" fmla="*/ 380 h 634"/>
              <a:gd name="T44" fmla="*/ 54 w 624"/>
              <a:gd name="T45" fmla="*/ 54 h 634"/>
              <a:gd name="T46" fmla="*/ 569 w 624"/>
              <a:gd name="T47" fmla="*/ 54 h 634"/>
              <a:gd name="T48" fmla="*/ 54 w 624"/>
              <a:gd name="T49" fmla="*/ 578 h 634"/>
              <a:gd name="T50" fmla="*/ 54 w 624"/>
              <a:gd name="T51" fmla="*/ 578 h 634"/>
              <a:gd name="T52" fmla="*/ 54 w 624"/>
              <a:gd name="T53" fmla="*/ 434 h 634"/>
              <a:gd name="T54" fmla="*/ 189 w 624"/>
              <a:gd name="T55" fmla="*/ 434 h 634"/>
              <a:gd name="T56" fmla="*/ 198 w 624"/>
              <a:gd name="T57" fmla="*/ 470 h 634"/>
              <a:gd name="T58" fmla="*/ 316 w 624"/>
              <a:gd name="T59" fmla="*/ 542 h 634"/>
              <a:gd name="T60" fmla="*/ 397 w 624"/>
              <a:gd name="T61" fmla="*/ 506 h 634"/>
              <a:gd name="T62" fmla="*/ 434 w 624"/>
              <a:gd name="T63" fmla="*/ 434 h 634"/>
              <a:gd name="T64" fmla="*/ 569 w 624"/>
              <a:gd name="T65" fmla="*/ 434 h 634"/>
              <a:gd name="T66" fmla="*/ 569 w 624"/>
              <a:gd name="T67" fmla="*/ 578 h 634"/>
              <a:gd name="T68" fmla="*/ 54 w 624"/>
              <a:gd name="T69" fmla="*/ 57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4" h="634">
                <a:moveTo>
                  <a:pt x="587" y="0"/>
                </a:moveTo>
                <a:lnTo>
                  <a:pt x="58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5"/>
                  <a:pt x="18" y="633"/>
                  <a:pt x="36" y="633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14" y="633"/>
                  <a:pt x="623" y="615"/>
                  <a:pt x="623" y="597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3" y="18"/>
                  <a:pt x="614" y="0"/>
                  <a:pt x="587" y="0"/>
                </a:cubicBezTo>
                <a:close/>
                <a:moveTo>
                  <a:pt x="569" y="54"/>
                </a:moveTo>
                <a:lnTo>
                  <a:pt x="569" y="54"/>
                </a:lnTo>
                <a:cubicBezTo>
                  <a:pt x="569" y="380"/>
                  <a:pt x="569" y="380"/>
                  <a:pt x="569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397" y="380"/>
                  <a:pt x="397" y="389"/>
                  <a:pt x="388" y="389"/>
                </a:cubicBezTo>
                <a:cubicBezTo>
                  <a:pt x="388" y="398"/>
                  <a:pt x="379" y="407"/>
                  <a:pt x="379" y="407"/>
                </a:cubicBezTo>
                <a:cubicBezTo>
                  <a:pt x="379" y="416"/>
                  <a:pt x="379" y="434"/>
                  <a:pt x="370" y="452"/>
                </a:cubicBezTo>
                <a:cubicBezTo>
                  <a:pt x="361" y="470"/>
                  <a:pt x="343" y="488"/>
                  <a:pt x="316" y="488"/>
                </a:cubicBezTo>
                <a:cubicBezTo>
                  <a:pt x="280" y="488"/>
                  <a:pt x="262" y="470"/>
                  <a:pt x="253" y="452"/>
                </a:cubicBezTo>
                <a:cubicBezTo>
                  <a:pt x="244" y="434"/>
                  <a:pt x="244" y="407"/>
                  <a:pt x="244" y="407"/>
                </a:cubicBezTo>
                <a:cubicBezTo>
                  <a:pt x="244" y="398"/>
                  <a:pt x="226" y="380"/>
                  <a:pt x="217" y="38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54"/>
                  <a:pt x="54" y="54"/>
                  <a:pt x="54" y="54"/>
                </a:cubicBezTo>
                <a:lnTo>
                  <a:pt x="569" y="54"/>
                </a:lnTo>
                <a:close/>
                <a:moveTo>
                  <a:pt x="54" y="578"/>
                </a:moveTo>
                <a:lnTo>
                  <a:pt x="54" y="578"/>
                </a:lnTo>
                <a:cubicBezTo>
                  <a:pt x="54" y="434"/>
                  <a:pt x="54" y="434"/>
                  <a:pt x="54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443"/>
                  <a:pt x="198" y="461"/>
                  <a:pt x="198" y="470"/>
                </a:cubicBezTo>
                <a:cubicBezTo>
                  <a:pt x="226" y="515"/>
                  <a:pt x="262" y="542"/>
                  <a:pt x="316" y="542"/>
                </a:cubicBezTo>
                <a:cubicBezTo>
                  <a:pt x="352" y="542"/>
                  <a:pt x="379" y="524"/>
                  <a:pt x="397" y="506"/>
                </a:cubicBezTo>
                <a:cubicBezTo>
                  <a:pt x="415" y="488"/>
                  <a:pt x="425" y="461"/>
                  <a:pt x="434" y="434"/>
                </a:cubicBezTo>
                <a:cubicBezTo>
                  <a:pt x="569" y="434"/>
                  <a:pt x="569" y="434"/>
                  <a:pt x="569" y="434"/>
                </a:cubicBezTo>
                <a:cubicBezTo>
                  <a:pt x="569" y="578"/>
                  <a:pt x="569" y="578"/>
                  <a:pt x="569" y="578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F48C0A3-0329-B04E-805E-499FD88E531E}"/>
              </a:ext>
            </a:extLst>
          </p:cNvPr>
          <p:cNvGrpSpPr/>
          <p:nvPr/>
        </p:nvGrpSpPr>
        <p:grpSpPr>
          <a:xfrm>
            <a:off x="16218348" y="9471368"/>
            <a:ext cx="893582" cy="889518"/>
            <a:chOff x="8985989" y="14774274"/>
            <a:chExt cx="1014828" cy="1010214"/>
          </a:xfrm>
          <a:solidFill>
            <a:schemeClr val="bg1"/>
          </a:solidFill>
        </p:grpSpPr>
        <p:sp>
          <p:nvSpPr>
            <p:cNvPr id="72" name="Freeform 336">
              <a:extLst>
                <a:ext uri="{FF2B5EF4-FFF2-40B4-BE49-F238E27FC236}">
                  <a16:creationId xmlns:a16="http://schemas.microsoft.com/office/drawing/2014/main" id="{8728E42E-C52E-6B45-8C67-12F92CAA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791" y="15134077"/>
              <a:ext cx="295223" cy="295223"/>
            </a:xfrm>
            <a:custGeom>
              <a:avLst/>
              <a:gdLst>
                <a:gd name="T0" fmla="*/ 136 w 281"/>
                <a:gd name="T1" fmla="*/ 280 h 281"/>
                <a:gd name="T2" fmla="*/ 136 w 281"/>
                <a:gd name="T3" fmla="*/ 280 h 281"/>
                <a:gd name="T4" fmla="*/ 0 w 281"/>
                <a:gd name="T5" fmla="*/ 144 h 281"/>
                <a:gd name="T6" fmla="*/ 136 w 281"/>
                <a:gd name="T7" fmla="*/ 0 h 281"/>
                <a:gd name="T8" fmla="*/ 280 w 281"/>
                <a:gd name="T9" fmla="*/ 144 h 281"/>
                <a:gd name="T10" fmla="*/ 136 w 281"/>
                <a:gd name="T11" fmla="*/ 280 h 281"/>
                <a:gd name="T12" fmla="*/ 136 w 281"/>
                <a:gd name="T13" fmla="*/ 63 h 281"/>
                <a:gd name="T14" fmla="*/ 136 w 281"/>
                <a:gd name="T15" fmla="*/ 63 h 281"/>
                <a:gd name="T16" fmla="*/ 63 w 281"/>
                <a:gd name="T17" fmla="*/ 144 h 281"/>
                <a:gd name="T18" fmla="*/ 136 w 281"/>
                <a:gd name="T19" fmla="*/ 217 h 281"/>
                <a:gd name="T20" fmla="*/ 217 w 281"/>
                <a:gd name="T21" fmla="*/ 144 h 281"/>
                <a:gd name="T22" fmla="*/ 136 w 281"/>
                <a:gd name="T23" fmla="*/ 6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1">
                  <a:moveTo>
                    <a:pt x="136" y="280"/>
                  </a:moveTo>
                  <a:lnTo>
                    <a:pt x="136" y="280"/>
                  </a:lnTo>
                  <a:cubicBezTo>
                    <a:pt x="63" y="280"/>
                    <a:pt x="0" y="217"/>
                    <a:pt x="0" y="144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17" y="0"/>
                    <a:pt x="280" y="63"/>
                    <a:pt x="280" y="144"/>
                  </a:cubicBezTo>
                  <a:cubicBezTo>
                    <a:pt x="280" y="217"/>
                    <a:pt x="217" y="280"/>
                    <a:pt x="136" y="280"/>
                  </a:cubicBezTo>
                  <a:close/>
                  <a:moveTo>
                    <a:pt x="136" y="63"/>
                  </a:moveTo>
                  <a:lnTo>
                    <a:pt x="136" y="63"/>
                  </a:lnTo>
                  <a:cubicBezTo>
                    <a:pt x="100" y="63"/>
                    <a:pt x="63" y="99"/>
                    <a:pt x="63" y="144"/>
                  </a:cubicBezTo>
                  <a:cubicBezTo>
                    <a:pt x="63" y="181"/>
                    <a:pt x="100" y="217"/>
                    <a:pt x="136" y="217"/>
                  </a:cubicBezTo>
                  <a:cubicBezTo>
                    <a:pt x="181" y="217"/>
                    <a:pt x="217" y="181"/>
                    <a:pt x="217" y="144"/>
                  </a:cubicBezTo>
                  <a:cubicBezTo>
                    <a:pt x="217" y="99"/>
                    <a:pt x="181" y="63"/>
                    <a:pt x="136" y="6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337">
              <a:extLst>
                <a:ext uri="{FF2B5EF4-FFF2-40B4-BE49-F238E27FC236}">
                  <a16:creationId xmlns:a16="http://schemas.microsoft.com/office/drawing/2014/main" id="{069B10B5-922F-4C4D-87B5-C1E60E9F1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989" y="14774274"/>
              <a:ext cx="1014828" cy="1010214"/>
            </a:xfrm>
            <a:custGeom>
              <a:avLst/>
              <a:gdLst>
                <a:gd name="T0" fmla="*/ 561 w 969"/>
                <a:gd name="T1" fmla="*/ 966 h 967"/>
                <a:gd name="T2" fmla="*/ 371 w 969"/>
                <a:gd name="T3" fmla="*/ 930 h 967"/>
                <a:gd name="T4" fmla="*/ 335 w 969"/>
                <a:gd name="T5" fmla="*/ 786 h 967"/>
                <a:gd name="T6" fmla="*/ 199 w 969"/>
                <a:gd name="T7" fmla="*/ 876 h 967"/>
                <a:gd name="T8" fmla="*/ 91 w 969"/>
                <a:gd name="T9" fmla="*/ 723 h 967"/>
                <a:gd name="T10" fmla="*/ 163 w 969"/>
                <a:gd name="T11" fmla="*/ 596 h 967"/>
                <a:gd name="T12" fmla="*/ 0 w 969"/>
                <a:gd name="T13" fmla="*/ 560 h 967"/>
                <a:gd name="T14" fmla="*/ 37 w 969"/>
                <a:gd name="T15" fmla="*/ 379 h 967"/>
                <a:gd name="T16" fmla="*/ 172 w 969"/>
                <a:gd name="T17" fmla="*/ 325 h 967"/>
                <a:gd name="T18" fmla="*/ 91 w 969"/>
                <a:gd name="T19" fmla="*/ 198 h 967"/>
                <a:gd name="T20" fmla="*/ 245 w 969"/>
                <a:gd name="T21" fmla="*/ 90 h 967"/>
                <a:gd name="T22" fmla="*/ 371 w 969"/>
                <a:gd name="T23" fmla="*/ 153 h 967"/>
                <a:gd name="T24" fmla="*/ 407 w 969"/>
                <a:gd name="T25" fmla="*/ 0 h 967"/>
                <a:gd name="T26" fmla="*/ 588 w 969"/>
                <a:gd name="T27" fmla="*/ 36 h 967"/>
                <a:gd name="T28" fmla="*/ 642 w 969"/>
                <a:gd name="T29" fmla="*/ 171 h 967"/>
                <a:gd name="T30" fmla="*/ 769 w 969"/>
                <a:gd name="T31" fmla="*/ 90 h 967"/>
                <a:gd name="T32" fmla="*/ 877 w 969"/>
                <a:gd name="T33" fmla="*/ 243 h 967"/>
                <a:gd name="T34" fmla="*/ 805 w 969"/>
                <a:gd name="T35" fmla="*/ 370 h 967"/>
                <a:gd name="T36" fmla="*/ 968 w 969"/>
                <a:gd name="T37" fmla="*/ 406 h 967"/>
                <a:gd name="T38" fmla="*/ 932 w 969"/>
                <a:gd name="T39" fmla="*/ 587 h 967"/>
                <a:gd name="T40" fmla="*/ 787 w 969"/>
                <a:gd name="T41" fmla="*/ 632 h 967"/>
                <a:gd name="T42" fmla="*/ 877 w 969"/>
                <a:gd name="T43" fmla="*/ 768 h 967"/>
                <a:gd name="T44" fmla="*/ 724 w 969"/>
                <a:gd name="T45" fmla="*/ 876 h 967"/>
                <a:gd name="T46" fmla="*/ 588 w 969"/>
                <a:gd name="T47" fmla="*/ 795 h 967"/>
                <a:gd name="T48" fmla="*/ 561 w 969"/>
                <a:gd name="T49" fmla="*/ 966 h 967"/>
                <a:gd name="T50" fmla="*/ 434 w 969"/>
                <a:gd name="T51" fmla="*/ 903 h 967"/>
                <a:gd name="T52" fmla="*/ 534 w 969"/>
                <a:gd name="T53" fmla="*/ 777 h 967"/>
                <a:gd name="T54" fmla="*/ 615 w 969"/>
                <a:gd name="T55" fmla="*/ 713 h 967"/>
                <a:gd name="T56" fmla="*/ 751 w 969"/>
                <a:gd name="T57" fmla="*/ 813 h 967"/>
                <a:gd name="T58" fmla="*/ 724 w 969"/>
                <a:gd name="T59" fmla="*/ 659 h 967"/>
                <a:gd name="T60" fmla="*/ 751 w 969"/>
                <a:gd name="T61" fmla="*/ 551 h 967"/>
                <a:gd name="T62" fmla="*/ 904 w 969"/>
                <a:gd name="T63" fmla="*/ 533 h 967"/>
                <a:gd name="T64" fmla="*/ 787 w 969"/>
                <a:gd name="T65" fmla="*/ 433 h 967"/>
                <a:gd name="T66" fmla="*/ 724 w 969"/>
                <a:gd name="T67" fmla="*/ 334 h 967"/>
                <a:gd name="T68" fmla="*/ 814 w 969"/>
                <a:gd name="T69" fmla="*/ 216 h 967"/>
                <a:gd name="T70" fmla="*/ 669 w 969"/>
                <a:gd name="T71" fmla="*/ 234 h 967"/>
                <a:gd name="T72" fmla="*/ 552 w 969"/>
                <a:gd name="T73" fmla="*/ 207 h 967"/>
                <a:gd name="T74" fmla="*/ 525 w 969"/>
                <a:gd name="T75" fmla="*/ 63 h 967"/>
                <a:gd name="T76" fmla="*/ 434 w 969"/>
                <a:gd name="T77" fmla="*/ 171 h 967"/>
                <a:gd name="T78" fmla="*/ 335 w 969"/>
                <a:gd name="T79" fmla="*/ 234 h 967"/>
                <a:gd name="T80" fmla="*/ 217 w 969"/>
                <a:gd name="T81" fmla="*/ 153 h 967"/>
                <a:gd name="T82" fmla="*/ 236 w 969"/>
                <a:gd name="T83" fmla="*/ 298 h 967"/>
                <a:gd name="T84" fmla="*/ 208 w 969"/>
                <a:gd name="T85" fmla="*/ 415 h 967"/>
                <a:gd name="T86" fmla="*/ 64 w 969"/>
                <a:gd name="T87" fmla="*/ 433 h 967"/>
                <a:gd name="T88" fmla="*/ 181 w 969"/>
                <a:gd name="T89" fmla="*/ 533 h 967"/>
                <a:gd name="T90" fmla="*/ 245 w 969"/>
                <a:gd name="T91" fmla="*/ 623 h 967"/>
                <a:gd name="T92" fmla="*/ 154 w 969"/>
                <a:gd name="T93" fmla="*/ 750 h 967"/>
                <a:gd name="T94" fmla="*/ 308 w 969"/>
                <a:gd name="T95" fmla="*/ 723 h 967"/>
                <a:gd name="T96" fmla="*/ 416 w 969"/>
                <a:gd name="T97" fmla="*/ 741 h 967"/>
                <a:gd name="T98" fmla="*/ 434 w 969"/>
                <a:gd name="T99" fmla="*/ 90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9" h="967">
                  <a:moveTo>
                    <a:pt x="561" y="966"/>
                  </a:moveTo>
                  <a:lnTo>
                    <a:pt x="561" y="966"/>
                  </a:lnTo>
                  <a:cubicBezTo>
                    <a:pt x="407" y="966"/>
                    <a:pt x="407" y="966"/>
                    <a:pt x="407" y="966"/>
                  </a:cubicBezTo>
                  <a:cubicBezTo>
                    <a:pt x="389" y="966"/>
                    <a:pt x="371" y="949"/>
                    <a:pt x="371" y="930"/>
                  </a:cubicBezTo>
                  <a:cubicBezTo>
                    <a:pt x="371" y="795"/>
                    <a:pt x="371" y="795"/>
                    <a:pt x="371" y="795"/>
                  </a:cubicBezTo>
                  <a:cubicBezTo>
                    <a:pt x="362" y="795"/>
                    <a:pt x="353" y="786"/>
                    <a:pt x="335" y="786"/>
                  </a:cubicBezTo>
                  <a:cubicBezTo>
                    <a:pt x="245" y="876"/>
                    <a:pt x="245" y="876"/>
                    <a:pt x="245" y="876"/>
                  </a:cubicBezTo>
                  <a:cubicBezTo>
                    <a:pt x="227" y="894"/>
                    <a:pt x="208" y="894"/>
                    <a:pt x="199" y="876"/>
                  </a:cubicBezTo>
                  <a:cubicBezTo>
                    <a:pt x="91" y="768"/>
                    <a:pt x="91" y="768"/>
                    <a:pt x="91" y="768"/>
                  </a:cubicBezTo>
                  <a:cubicBezTo>
                    <a:pt x="73" y="759"/>
                    <a:pt x="73" y="741"/>
                    <a:pt x="91" y="723"/>
                  </a:cubicBezTo>
                  <a:cubicBezTo>
                    <a:pt x="181" y="632"/>
                    <a:pt x="181" y="632"/>
                    <a:pt x="181" y="632"/>
                  </a:cubicBezTo>
                  <a:cubicBezTo>
                    <a:pt x="172" y="623"/>
                    <a:pt x="163" y="605"/>
                    <a:pt x="163" y="596"/>
                  </a:cubicBezTo>
                  <a:cubicBezTo>
                    <a:pt x="37" y="596"/>
                    <a:pt x="37" y="596"/>
                    <a:pt x="37" y="596"/>
                  </a:cubicBezTo>
                  <a:cubicBezTo>
                    <a:pt x="19" y="596"/>
                    <a:pt x="0" y="578"/>
                    <a:pt x="0" y="56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388"/>
                    <a:pt x="19" y="379"/>
                    <a:pt x="37" y="379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163" y="361"/>
                    <a:pt x="163" y="343"/>
                    <a:pt x="172" y="32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73" y="234"/>
                    <a:pt x="73" y="207"/>
                    <a:pt x="91" y="198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8" y="81"/>
                    <a:pt x="227" y="81"/>
                    <a:pt x="245" y="90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4" y="162"/>
                    <a:pt x="353" y="153"/>
                    <a:pt x="371" y="153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1" y="17"/>
                    <a:pt x="389" y="0"/>
                    <a:pt x="40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9" y="0"/>
                    <a:pt x="588" y="17"/>
                    <a:pt x="588" y="36"/>
                  </a:cubicBezTo>
                  <a:cubicBezTo>
                    <a:pt x="588" y="153"/>
                    <a:pt x="588" y="153"/>
                    <a:pt x="588" y="153"/>
                  </a:cubicBezTo>
                  <a:cubicBezTo>
                    <a:pt x="606" y="153"/>
                    <a:pt x="624" y="162"/>
                    <a:pt x="642" y="171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33" y="72"/>
                    <a:pt x="760" y="72"/>
                    <a:pt x="769" y="90"/>
                  </a:cubicBezTo>
                  <a:cubicBezTo>
                    <a:pt x="877" y="198"/>
                    <a:pt x="877" y="198"/>
                    <a:pt x="877" y="198"/>
                  </a:cubicBezTo>
                  <a:cubicBezTo>
                    <a:pt x="886" y="207"/>
                    <a:pt x="886" y="225"/>
                    <a:pt x="877" y="243"/>
                  </a:cubicBezTo>
                  <a:cubicBezTo>
                    <a:pt x="796" y="325"/>
                    <a:pt x="796" y="325"/>
                    <a:pt x="796" y="325"/>
                  </a:cubicBezTo>
                  <a:cubicBezTo>
                    <a:pt x="796" y="343"/>
                    <a:pt x="805" y="361"/>
                    <a:pt x="805" y="370"/>
                  </a:cubicBezTo>
                  <a:cubicBezTo>
                    <a:pt x="932" y="370"/>
                    <a:pt x="932" y="370"/>
                    <a:pt x="932" y="370"/>
                  </a:cubicBezTo>
                  <a:cubicBezTo>
                    <a:pt x="950" y="370"/>
                    <a:pt x="968" y="388"/>
                    <a:pt x="968" y="406"/>
                  </a:cubicBezTo>
                  <a:cubicBezTo>
                    <a:pt x="968" y="560"/>
                    <a:pt x="968" y="560"/>
                    <a:pt x="968" y="560"/>
                  </a:cubicBezTo>
                  <a:cubicBezTo>
                    <a:pt x="968" y="578"/>
                    <a:pt x="950" y="587"/>
                    <a:pt x="932" y="587"/>
                  </a:cubicBezTo>
                  <a:cubicBezTo>
                    <a:pt x="805" y="596"/>
                    <a:pt x="805" y="596"/>
                    <a:pt x="805" y="596"/>
                  </a:cubicBezTo>
                  <a:cubicBezTo>
                    <a:pt x="796" y="605"/>
                    <a:pt x="796" y="614"/>
                    <a:pt x="787" y="632"/>
                  </a:cubicBezTo>
                  <a:cubicBezTo>
                    <a:pt x="877" y="723"/>
                    <a:pt x="877" y="723"/>
                    <a:pt x="877" y="723"/>
                  </a:cubicBezTo>
                  <a:cubicBezTo>
                    <a:pt x="886" y="741"/>
                    <a:pt x="886" y="759"/>
                    <a:pt x="877" y="768"/>
                  </a:cubicBezTo>
                  <a:cubicBezTo>
                    <a:pt x="769" y="876"/>
                    <a:pt x="769" y="876"/>
                    <a:pt x="769" y="876"/>
                  </a:cubicBezTo>
                  <a:cubicBezTo>
                    <a:pt x="760" y="885"/>
                    <a:pt x="733" y="894"/>
                    <a:pt x="724" y="876"/>
                  </a:cubicBezTo>
                  <a:cubicBezTo>
                    <a:pt x="633" y="786"/>
                    <a:pt x="633" y="786"/>
                    <a:pt x="633" y="786"/>
                  </a:cubicBezTo>
                  <a:cubicBezTo>
                    <a:pt x="615" y="786"/>
                    <a:pt x="606" y="795"/>
                    <a:pt x="588" y="795"/>
                  </a:cubicBezTo>
                  <a:cubicBezTo>
                    <a:pt x="588" y="930"/>
                    <a:pt x="588" y="930"/>
                    <a:pt x="588" y="930"/>
                  </a:cubicBezTo>
                  <a:cubicBezTo>
                    <a:pt x="588" y="949"/>
                    <a:pt x="579" y="966"/>
                    <a:pt x="561" y="966"/>
                  </a:cubicBezTo>
                  <a:close/>
                  <a:moveTo>
                    <a:pt x="434" y="903"/>
                  </a:moveTo>
                  <a:lnTo>
                    <a:pt x="434" y="903"/>
                  </a:lnTo>
                  <a:cubicBezTo>
                    <a:pt x="534" y="903"/>
                    <a:pt x="534" y="903"/>
                    <a:pt x="534" y="903"/>
                  </a:cubicBezTo>
                  <a:cubicBezTo>
                    <a:pt x="534" y="777"/>
                    <a:pt x="534" y="777"/>
                    <a:pt x="534" y="777"/>
                  </a:cubicBezTo>
                  <a:cubicBezTo>
                    <a:pt x="534" y="759"/>
                    <a:pt x="543" y="750"/>
                    <a:pt x="552" y="741"/>
                  </a:cubicBezTo>
                  <a:cubicBezTo>
                    <a:pt x="579" y="741"/>
                    <a:pt x="597" y="732"/>
                    <a:pt x="615" y="713"/>
                  </a:cubicBezTo>
                  <a:cubicBezTo>
                    <a:pt x="633" y="713"/>
                    <a:pt x="642" y="713"/>
                    <a:pt x="660" y="723"/>
                  </a:cubicBezTo>
                  <a:cubicBezTo>
                    <a:pt x="751" y="813"/>
                    <a:pt x="751" y="813"/>
                    <a:pt x="751" y="813"/>
                  </a:cubicBezTo>
                  <a:cubicBezTo>
                    <a:pt x="814" y="750"/>
                    <a:pt x="814" y="750"/>
                    <a:pt x="814" y="750"/>
                  </a:cubicBezTo>
                  <a:cubicBezTo>
                    <a:pt x="724" y="659"/>
                    <a:pt x="724" y="659"/>
                    <a:pt x="724" y="659"/>
                  </a:cubicBezTo>
                  <a:cubicBezTo>
                    <a:pt x="715" y="650"/>
                    <a:pt x="715" y="632"/>
                    <a:pt x="724" y="623"/>
                  </a:cubicBezTo>
                  <a:cubicBezTo>
                    <a:pt x="733" y="596"/>
                    <a:pt x="742" y="578"/>
                    <a:pt x="751" y="551"/>
                  </a:cubicBezTo>
                  <a:cubicBezTo>
                    <a:pt x="751" y="542"/>
                    <a:pt x="769" y="533"/>
                    <a:pt x="778" y="533"/>
                  </a:cubicBezTo>
                  <a:cubicBezTo>
                    <a:pt x="904" y="533"/>
                    <a:pt x="904" y="533"/>
                    <a:pt x="904" y="533"/>
                  </a:cubicBezTo>
                  <a:cubicBezTo>
                    <a:pt x="904" y="433"/>
                    <a:pt x="904" y="433"/>
                    <a:pt x="904" y="433"/>
                  </a:cubicBezTo>
                  <a:cubicBezTo>
                    <a:pt x="787" y="433"/>
                    <a:pt x="787" y="433"/>
                    <a:pt x="787" y="433"/>
                  </a:cubicBezTo>
                  <a:cubicBezTo>
                    <a:pt x="769" y="433"/>
                    <a:pt x="760" y="424"/>
                    <a:pt x="751" y="415"/>
                  </a:cubicBezTo>
                  <a:cubicBezTo>
                    <a:pt x="751" y="388"/>
                    <a:pt x="742" y="361"/>
                    <a:pt x="724" y="334"/>
                  </a:cubicBezTo>
                  <a:cubicBezTo>
                    <a:pt x="724" y="325"/>
                    <a:pt x="724" y="307"/>
                    <a:pt x="733" y="298"/>
                  </a:cubicBezTo>
                  <a:cubicBezTo>
                    <a:pt x="814" y="216"/>
                    <a:pt x="814" y="216"/>
                    <a:pt x="814" y="216"/>
                  </a:cubicBezTo>
                  <a:cubicBezTo>
                    <a:pt x="742" y="153"/>
                    <a:pt x="742" y="153"/>
                    <a:pt x="742" y="153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60" y="243"/>
                    <a:pt x="642" y="243"/>
                    <a:pt x="633" y="234"/>
                  </a:cubicBezTo>
                  <a:cubicBezTo>
                    <a:pt x="606" y="225"/>
                    <a:pt x="579" y="207"/>
                    <a:pt x="552" y="207"/>
                  </a:cubicBezTo>
                  <a:cubicBezTo>
                    <a:pt x="543" y="198"/>
                    <a:pt x="525" y="189"/>
                    <a:pt x="525" y="171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434" y="63"/>
                    <a:pt x="434" y="63"/>
                    <a:pt x="434" y="63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89"/>
                    <a:pt x="425" y="198"/>
                    <a:pt x="416" y="207"/>
                  </a:cubicBezTo>
                  <a:cubicBezTo>
                    <a:pt x="389" y="207"/>
                    <a:pt x="362" y="225"/>
                    <a:pt x="335" y="234"/>
                  </a:cubicBezTo>
                  <a:cubicBezTo>
                    <a:pt x="326" y="243"/>
                    <a:pt x="308" y="243"/>
                    <a:pt x="299" y="23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236" y="298"/>
                    <a:pt x="236" y="298"/>
                    <a:pt x="236" y="298"/>
                  </a:cubicBezTo>
                  <a:cubicBezTo>
                    <a:pt x="245" y="307"/>
                    <a:pt x="245" y="325"/>
                    <a:pt x="236" y="334"/>
                  </a:cubicBezTo>
                  <a:cubicBezTo>
                    <a:pt x="227" y="361"/>
                    <a:pt x="217" y="388"/>
                    <a:pt x="208" y="415"/>
                  </a:cubicBezTo>
                  <a:cubicBezTo>
                    <a:pt x="208" y="424"/>
                    <a:pt x="190" y="433"/>
                    <a:pt x="181" y="433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533"/>
                    <a:pt x="64" y="533"/>
                    <a:pt x="64" y="533"/>
                  </a:cubicBezTo>
                  <a:cubicBezTo>
                    <a:pt x="181" y="533"/>
                    <a:pt x="181" y="533"/>
                    <a:pt x="181" y="533"/>
                  </a:cubicBezTo>
                  <a:cubicBezTo>
                    <a:pt x="199" y="533"/>
                    <a:pt x="208" y="542"/>
                    <a:pt x="217" y="551"/>
                  </a:cubicBezTo>
                  <a:cubicBezTo>
                    <a:pt x="227" y="578"/>
                    <a:pt x="236" y="596"/>
                    <a:pt x="245" y="623"/>
                  </a:cubicBezTo>
                  <a:cubicBezTo>
                    <a:pt x="253" y="632"/>
                    <a:pt x="253" y="650"/>
                    <a:pt x="245" y="659"/>
                  </a:cubicBezTo>
                  <a:cubicBezTo>
                    <a:pt x="154" y="750"/>
                    <a:pt x="154" y="750"/>
                    <a:pt x="154" y="750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308" y="723"/>
                    <a:pt x="308" y="723"/>
                    <a:pt x="308" y="723"/>
                  </a:cubicBezTo>
                  <a:cubicBezTo>
                    <a:pt x="317" y="713"/>
                    <a:pt x="335" y="713"/>
                    <a:pt x="344" y="713"/>
                  </a:cubicBezTo>
                  <a:cubicBezTo>
                    <a:pt x="371" y="732"/>
                    <a:pt x="389" y="741"/>
                    <a:pt x="416" y="741"/>
                  </a:cubicBezTo>
                  <a:cubicBezTo>
                    <a:pt x="425" y="750"/>
                    <a:pt x="434" y="759"/>
                    <a:pt x="434" y="777"/>
                  </a:cubicBezTo>
                  <a:lnTo>
                    <a:pt x="434" y="9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3" name="Grupo 349">
            <a:extLst>
              <a:ext uri="{FF2B5EF4-FFF2-40B4-BE49-F238E27FC236}">
                <a16:creationId xmlns:a16="http://schemas.microsoft.com/office/drawing/2014/main" id="{EA466C98-1A1B-6F46-B63A-8C990ABCD659}"/>
              </a:ext>
            </a:extLst>
          </p:cNvPr>
          <p:cNvGrpSpPr/>
          <p:nvPr/>
        </p:nvGrpSpPr>
        <p:grpSpPr>
          <a:xfrm>
            <a:off x="1587409" y="5299829"/>
            <a:ext cx="5453168" cy="3116342"/>
            <a:chOff x="2697649" y="861425"/>
            <a:chExt cx="21457443" cy="3116342"/>
          </a:xfrm>
        </p:grpSpPr>
        <p:sp>
          <p:nvSpPr>
            <p:cNvPr id="74" name="CuadroTexto 350">
              <a:extLst>
                <a:ext uri="{FF2B5EF4-FFF2-40B4-BE49-F238E27FC236}">
                  <a16:creationId xmlns:a16="http://schemas.microsoft.com/office/drawing/2014/main" id="{AD51DD6F-B76D-8342-8B9E-15B7764B3DBF}"/>
                </a:ext>
              </a:extLst>
            </p:cNvPr>
            <p:cNvSpPr txBox="1"/>
            <p:nvPr/>
          </p:nvSpPr>
          <p:spPr>
            <a:xfrm>
              <a:off x="2697649" y="861425"/>
              <a:ext cx="214574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75" name="CuadroTexto 351">
              <a:extLst>
                <a:ext uri="{FF2B5EF4-FFF2-40B4-BE49-F238E27FC236}">
                  <a16:creationId xmlns:a16="http://schemas.microsoft.com/office/drawing/2014/main" id="{5CFD18C4-C31F-234F-823E-CF456CA7D9F7}"/>
                </a:ext>
              </a:extLst>
            </p:cNvPr>
            <p:cNvSpPr txBox="1"/>
            <p:nvPr/>
          </p:nvSpPr>
          <p:spPr>
            <a:xfrm>
              <a:off x="2697649" y="2500439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76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16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6597B"/>
      </a:accent1>
      <a:accent2>
        <a:srgbClr val="919098"/>
      </a:accent2>
      <a:accent3>
        <a:srgbClr val="009AA8"/>
      </a:accent3>
      <a:accent4>
        <a:srgbClr val="FE6653"/>
      </a:accent4>
      <a:accent5>
        <a:srgbClr val="A3D7D7"/>
      </a:accent5>
      <a:accent6>
        <a:srgbClr val="36597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99195</TotalTime>
  <Words>587</Words>
  <Application>Microsoft Macintosh PowerPoint</Application>
  <PresentationFormat>Custom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17932</cp:revision>
  <dcterms:created xsi:type="dcterms:W3CDTF">2014-11-12T21:47:38Z</dcterms:created>
  <dcterms:modified xsi:type="dcterms:W3CDTF">2020-01-22T19:26:05Z</dcterms:modified>
  <cp:category/>
</cp:coreProperties>
</file>