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  <p:sldMasterId id="2147483978" r:id="rId2"/>
  </p:sldMasterIdLst>
  <p:notesMasterIdLst>
    <p:notesMasterId r:id="rId11"/>
  </p:notesMasterIdLst>
  <p:sldIdLst>
    <p:sldId id="4409" r:id="rId3"/>
    <p:sldId id="4407" r:id="rId4"/>
    <p:sldId id="4411" r:id="rId5"/>
    <p:sldId id="4412" r:id="rId6"/>
    <p:sldId id="4413" r:id="rId7"/>
    <p:sldId id="4414" r:id="rId8"/>
    <p:sldId id="4415" r:id="rId9"/>
    <p:sldId id="4416" r:id="rId1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405266"/>
    <a:srgbClr val="EFF1F8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9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768" y="224"/>
      </p:cViewPr>
      <p:guideLst>
        <p:guide pos="14470"/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74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60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A3628C9-8C09-784F-8438-B9C0C27FF402}"/>
              </a:ext>
            </a:extLst>
          </p:cNvPr>
          <p:cNvGrpSpPr/>
          <p:nvPr/>
        </p:nvGrpSpPr>
        <p:grpSpPr>
          <a:xfrm>
            <a:off x="1741906" y="3653382"/>
            <a:ext cx="20693405" cy="9032909"/>
            <a:chOff x="1839877" y="3714692"/>
            <a:chExt cx="20693405" cy="9032909"/>
          </a:xfrm>
        </p:grpSpPr>
        <p:sp>
          <p:nvSpPr>
            <p:cNvPr id="6" name="Freeform 1">
              <a:extLst>
                <a:ext uri="{FF2B5EF4-FFF2-40B4-BE49-F238E27FC236}">
                  <a16:creationId xmlns:a16="http://schemas.microsoft.com/office/drawing/2014/main" id="{64D5A5C9-A86A-E347-92AA-14D6F86CD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0765" y="7085567"/>
              <a:ext cx="2112846" cy="346764"/>
            </a:xfrm>
            <a:custGeom>
              <a:avLst/>
              <a:gdLst>
                <a:gd name="T0" fmla="*/ 0 w 3467"/>
                <a:gd name="T1" fmla="*/ 0 h 571"/>
                <a:gd name="T2" fmla="*/ 0 w 3467"/>
                <a:gd name="T3" fmla="*/ 570 h 571"/>
                <a:gd name="T4" fmla="*/ 3466 w 3467"/>
                <a:gd name="T5" fmla="*/ 570 h 571"/>
                <a:gd name="T6" fmla="*/ 3466 w 3467"/>
                <a:gd name="T7" fmla="*/ 0 h 571"/>
                <a:gd name="T8" fmla="*/ 0 w 3467"/>
                <a:gd name="T9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7" h="571">
                  <a:moveTo>
                    <a:pt x="0" y="0"/>
                  </a:moveTo>
                  <a:lnTo>
                    <a:pt x="0" y="570"/>
                  </a:lnTo>
                  <a:lnTo>
                    <a:pt x="3466" y="570"/>
                  </a:lnTo>
                  <a:lnTo>
                    <a:pt x="3466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2">
              <a:extLst>
                <a:ext uri="{FF2B5EF4-FFF2-40B4-BE49-F238E27FC236}">
                  <a16:creationId xmlns:a16="http://schemas.microsoft.com/office/drawing/2014/main" id="{8322CAF3-0A7F-7B46-9212-EF3AD1A29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2412" y="3714692"/>
              <a:ext cx="5564365" cy="6765942"/>
            </a:xfrm>
            <a:custGeom>
              <a:avLst/>
              <a:gdLst>
                <a:gd name="T0" fmla="*/ 9125 w 9126"/>
                <a:gd name="T1" fmla="*/ 5505 h 11099"/>
                <a:gd name="T2" fmla="*/ 9125 w 9126"/>
                <a:gd name="T3" fmla="*/ 0 h 11099"/>
                <a:gd name="T4" fmla="*/ 9103 w 9126"/>
                <a:gd name="T5" fmla="*/ 0 h 11099"/>
                <a:gd name="T6" fmla="*/ 8554 w 9126"/>
                <a:gd name="T7" fmla="*/ 0 h 11099"/>
                <a:gd name="T8" fmla="*/ 2369 w 9126"/>
                <a:gd name="T9" fmla="*/ 0 h 11099"/>
                <a:gd name="T10" fmla="*/ 2369 w 9126"/>
                <a:gd name="T11" fmla="*/ 5594 h 11099"/>
                <a:gd name="T12" fmla="*/ 0 w 9126"/>
                <a:gd name="T13" fmla="*/ 5594 h 11099"/>
                <a:gd name="T14" fmla="*/ 0 w 9126"/>
                <a:gd name="T15" fmla="*/ 6164 h 11099"/>
                <a:gd name="T16" fmla="*/ 5571 w 9126"/>
                <a:gd name="T17" fmla="*/ 6164 h 11099"/>
                <a:gd name="T18" fmla="*/ 5571 w 9126"/>
                <a:gd name="T19" fmla="*/ 11098 h 11099"/>
                <a:gd name="T20" fmla="*/ 6142 w 9126"/>
                <a:gd name="T21" fmla="*/ 11098 h 11099"/>
                <a:gd name="T22" fmla="*/ 6142 w 9126"/>
                <a:gd name="T23" fmla="*/ 5594 h 11099"/>
                <a:gd name="T24" fmla="*/ 5857 w 9126"/>
                <a:gd name="T25" fmla="*/ 5594 h 11099"/>
                <a:gd name="T26" fmla="*/ 5571 w 9126"/>
                <a:gd name="T27" fmla="*/ 5594 h 11099"/>
                <a:gd name="T28" fmla="*/ 2961 w 9126"/>
                <a:gd name="T29" fmla="*/ 5594 h 11099"/>
                <a:gd name="T30" fmla="*/ 2961 w 9126"/>
                <a:gd name="T31" fmla="*/ 570 h 11099"/>
                <a:gd name="T32" fmla="*/ 8554 w 9126"/>
                <a:gd name="T33" fmla="*/ 570 h 11099"/>
                <a:gd name="T34" fmla="*/ 8554 w 9126"/>
                <a:gd name="T35" fmla="*/ 5505 h 11099"/>
                <a:gd name="T36" fmla="*/ 9125 w 9126"/>
                <a:gd name="T37" fmla="*/ 5505 h 11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26" h="11099">
                  <a:moveTo>
                    <a:pt x="9125" y="5505"/>
                  </a:moveTo>
                  <a:lnTo>
                    <a:pt x="9125" y="0"/>
                  </a:lnTo>
                  <a:lnTo>
                    <a:pt x="9103" y="0"/>
                  </a:lnTo>
                  <a:lnTo>
                    <a:pt x="8554" y="0"/>
                  </a:lnTo>
                  <a:lnTo>
                    <a:pt x="2369" y="0"/>
                  </a:lnTo>
                  <a:lnTo>
                    <a:pt x="2369" y="5594"/>
                  </a:lnTo>
                  <a:lnTo>
                    <a:pt x="0" y="5594"/>
                  </a:lnTo>
                  <a:lnTo>
                    <a:pt x="0" y="6164"/>
                  </a:lnTo>
                  <a:lnTo>
                    <a:pt x="5571" y="6164"/>
                  </a:lnTo>
                  <a:lnTo>
                    <a:pt x="5571" y="11098"/>
                  </a:lnTo>
                  <a:lnTo>
                    <a:pt x="6142" y="11098"/>
                  </a:lnTo>
                  <a:lnTo>
                    <a:pt x="6142" y="5594"/>
                  </a:lnTo>
                  <a:lnTo>
                    <a:pt x="5857" y="5594"/>
                  </a:lnTo>
                  <a:lnTo>
                    <a:pt x="5571" y="5594"/>
                  </a:lnTo>
                  <a:lnTo>
                    <a:pt x="2961" y="5594"/>
                  </a:lnTo>
                  <a:lnTo>
                    <a:pt x="2961" y="570"/>
                  </a:lnTo>
                  <a:lnTo>
                    <a:pt x="8554" y="570"/>
                  </a:lnTo>
                  <a:lnTo>
                    <a:pt x="8554" y="5505"/>
                  </a:lnTo>
                  <a:lnTo>
                    <a:pt x="9125" y="5505"/>
                  </a:ln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4023C2BE-CCB5-1E4A-BE75-09C9805FB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2597" y="6789876"/>
              <a:ext cx="1029541" cy="1016101"/>
            </a:xfrm>
            <a:custGeom>
              <a:avLst/>
              <a:gdLst>
                <a:gd name="T0" fmla="*/ 1689 w 1690"/>
                <a:gd name="T1" fmla="*/ 834 h 1668"/>
                <a:gd name="T2" fmla="*/ 1689 w 1690"/>
                <a:gd name="T3" fmla="*/ 834 h 1668"/>
                <a:gd name="T4" fmla="*/ 834 w 1690"/>
                <a:gd name="T5" fmla="*/ 1667 h 1668"/>
                <a:gd name="T6" fmla="*/ 0 w 1690"/>
                <a:gd name="T7" fmla="*/ 834 h 1668"/>
                <a:gd name="T8" fmla="*/ 834 w 1690"/>
                <a:gd name="T9" fmla="*/ 0 h 1668"/>
                <a:gd name="T10" fmla="*/ 1689 w 1690"/>
                <a:gd name="T11" fmla="*/ 834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0" h="1668">
                  <a:moveTo>
                    <a:pt x="1689" y="834"/>
                  </a:moveTo>
                  <a:lnTo>
                    <a:pt x="1689" y="834"/>
                  </a:lnTo>
                  <a:cubicBezTo>
                    <a:pt x="1689" y="1295"/>
                    <a:pt x="1316" y="1667"/>
                    <a:pt x="834" y="1667"/>
                  </a:cubicBezTo>
                  <a:cubicBezTo>
                    <a:pt x="373" y="1667"/>
                    <a:pt x="0" y="1295"/>
                    <a:pt x="0" y="834"/>
                  </a:cubicBezTo>
                  <a:cubicBezTo>
                    <a:pt x="0" y="374"/>
                    <a:pt x="373" y="0"/>
                    <a:pt x="834" y="0"/>
                  </a:cubicBezTo>
                  <a:cubicBezTo>
                    <a:pt x="1316" y="0"/>
                    <a:pt x="1689" y="374"/>
                    <a:pt x="1689" y="83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944D4A4B-92F6-3543-B7F3-3FAC25008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3999" y="6789876"/>
              <a:ext cx="1016101" cy="1016101"/>
            </a:xfrm>
            <a:custGeom>
              <a:avLst/>
              <a:gdLst>
                <a:gd name="T0" fmla="*/ 1668 w 1669"/>
                <a:gd name="T1" fmla="*/ 834 h 1668"/>
                <a:gd name="T2" fmla="*/ 1668 w 1669"/>
                <a:gd name="T3" fmla="*/ 834 h 1668"/>
                <a:gd name="T4" fmla="*/ 834 w 1669"/>
                <a:gd name="T5" fmla="*/ 1667 h 1668"/>
                <a:gd name="T6" fmla="*/ 0 w 1669"/>
                <a:gd name="T7" fmla="*/ 834 h 1668"/>
                <a:gd name="T8" fmla="*/ 834 w 1669"/>
                <a:gd name="T9" fmla="*/ 0 h 1668"/>
                <a:gd name="T10" fmla="*/ 1668 w 1669"/>
                <a:gd name="T11" fmla="*/ 834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9" h="1668">
                  <a:moveTo>
                    <a:pt x="1668" y="834"/>
                  </a:moveTo>
                  <a:lnTo>
                    <a:pt x="1668" y="834"/>
                  </a:lnTo>
                  <a:cubicBezTo>
                    <a:pt x="1668" y="1295"/>
                    <a:pt x="1295" y="1667"/>
                    <a:pt x="834" y="1667"/>
                  </a:cubicBezTo>
                  <a:cubicBezTo>
                    <a:pt x="373" y="1667"/>
                    <a:pt x="0" y="1295"/>
                    <a:pt x="0" y="834"/>
                  </a:cubicBezTo>
                  <a:cubicBezTo>
                    <a:pt x="0" y="374"/>
                    <a:pt x="373" y="0"/>
                    <a:pt x="834" y="0"/>
                  </a:cubicBezTo>
                  <a:cubicBezTo>
                    <a:pt x="1295" y="0"/>
                    <a:pt x="1668" y="374"/>
                    <a:pt x="1668" y="83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B323329-924B-1348-BD56-8F4C4D5A5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1914" y="6096347"/>
              <a:ext cx="989220" cy="2314452"/>
            </a:xfrm>
            <a:custGeom>
              <a:avLst/>
              <a:gdLst>
                <a:gd name="T0" fmla="*/ 0 w 1624"/>
                <a:gd name="T1" fmla="*/ 3794 h 3795"/>
                <a:gd name="T2" fmla="*/ 0 w 1624"/>
                <a:gd name="T3" fmla="*/ 0 h 3795"/>
                <a:gd name="T4" fmla="*/ 1623 w 1624"/>
                <a:gd name="T5" fmla="*/ 0 h 3795"/>
                <a:gd name="T6" fmla="*/ 1623 w 1624"/>
                <a:gd name="T7" fmla="*/ 3794 h 3795"/>
                <a:gd name="T8" fmla="*/ 0 w 1624"/>
                <a:gd name="T9" fmla="*/ 3794 h 3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4" h="3795">
                  <a:moveTo>
                    <a:pt x="0" y="3794"/>
                  </a:moveTo>
                  <a:lnTo>
                    <a:pt x="0" y="0"/>
                  </a:lnTo>
                  <a:lnTo>
                    <a:pt x="1623" y="0"/>
                  </a:lnTo>
                  <a:lnTo>
                    <a:pt x="1623" y="3794"/>
                  </a:lnTo>
                  <a:lnTo>
                    <a:pt x="0" y="379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1AF976E-43E9-D145-9983-8D5391519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221" y="6096347"/>
              <a:ext cx="989220" cy="2314452"/>
            </a:xfrm>
            <a:custGeom>
              <a:avLst/>
              <a:gdLst>
                <a:gd name="T0" fmla="*/ 0 w 1624"/>
                <a:gd name="T1" fmla="*/ 3794 h 3795"/>
                <a:gd name="T2" fmla="*/ 0 w 1624"/>
                <a:gd name="T3" fmla="*/ 0 h 3795"/>
                <a:gd name="T4" fmla="*/ 1623 w 1624"/>
                <a:gd name="T5" fmla="*/ 0 h 3795"/>
                <a:gd name="T6" fmla="*/ 1623 w 1624"/>
                <a:gd name="T7" fmla="*/ 3794 h 3795"/>
                <a:gd name="T8" fmla="*/ 0 w 1624"/>
                <a:gd name="T9" fmla="*/ 3794 h 3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4" h="3795">
                  <a:moveTo>
                    <a:pt x="0" y="3794"/>
                  </a:moveTo>
                  <a:lnTo>
                    <a:pt x="0" y="0"/>
                  </a:lnTo>
                  <a:lnTo>
                    <a:pt x="1623" y="0"/>
                  </a:lnTo>
                  <a:lnTo>
                    <a:pt x="1623" y="3794"/>
                  </a:lnTo>
                  <a:lnTo>
                    <a:pt x="0" y="379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BB68786-3B3A-E042-85EC-3122BA03C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4390" y="9706462"/>
              <a:ext cx="2301013" cy="989220"/>
            </a:xfrm>
            <a:custGeom>
              <a:avLst/>
              <a:gdLst>
                <a:gd name="T0" fmla="*/ 3773 w 3774"/>
                <a:gd name="T1" fmla="*/ 1623 h 1624"/>
                <a:gd name="T2" fmla="*/ 0 w 3774"/>
                <a:gd name="T3" fmla="*/ 1623 h 1624"/>
                <a:gd name="T4" fmla="*/ 0 w 3774"/>
                <a:gd name="T5" fmla="*/ 0 h 1624"/>
                <a:gd name="T6" fmla="*/ 3773 w 3774"/>
                <a:gd name="T7" fmla="*/ 0 h 1624"/>
                <a:gd name="T8" fmla="*/ 3773 w 3774"/>
                <a:gd name="T9" fmla="*/ 1623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4" h="1624">
                  <a:moveTo>
                    <a:pt x="3773" y="1623"/>
                  </a:moveTo>
                  <a:lnTo>
                    <a:pt x="0" y="1623"/>
                  </a:lnTo>
                  <a:lnTo>
                    <a:pt x="0" y="0"/>
                  </a:lnTo>
                  <a:lnTo>
                    <a:pt x="3773" y="0"/>
                  </a:lnTo>
                  <a:lnTo>
                    <a:pt x="3773" y="162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59633B6D-8004-C24B-A66A-5D59FD56A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4390" y="8340908"/>
              <a:ext cx="2301013" cy="991909"/>
            </a:xfrm>
            <a:custGeom>
              <a:avLst/>
              <a:gdLst>
                <a:gd name="T0" fmla="*/ 3773 w 3774"/>
                <a:gd name="T1" fmla="*/ 1624 h 1625"/>
                <a:gd name="T2" fmla="*/ 0 w 3774"/>
                <a:gd name="T3" fmla="*/ 1624 h 1625"/>
                <a:gd name="T4" fmla="*/ 0 w 3774"/>
                <a:gd name="T5" fmla="*/ 0 h 1625"/>
                <a:gd name="T6" fmla="*/ 3773 w 3774"/>
                <a:gd name="T7" fmla="*/ 0 h 1625"/>
                <a:gd name="T8" fmla="*/ 3773 w 3774"/>
                <a:gd name="T9" fmla="*/ 1624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4" h="1625">
                  <a:moveTo>
                    <a:pt x="3773" y="1624"/>
                  </a:moveTo>
                  <a:lnTo>
                    <a:pt x="0" y="1624"/>
                  </a:lnTo>
                  <a:lnTo>
                    <a:pt x="0" y="0"/>
                  </a:lnTo>
                  <a:lnTo>
                    <a:pt x="3773" y="0"/>
                  </a:lnTo>
                  <a:lnTo>
                    <a:pt x="3773" y="162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98B080E-32B8-2C47-917D-9DE78A9FD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209" y="8155430"/>
              <a:ext cx="2314454" cy="989220"/>
            </a:xfrm>
            <a:custGeom>
              <a:avLst/>
              <a:gdLst>
                <a:gd name="T0" fmla="*/ 3794 w 3795"/>
                <a:gd name="T1" fmla="*/ 1623 h 1624"/>
                <a:gd name="T2" fmla="*/ 0 w 3795"/>
                <a:gd name="T3" fmla="*/ 1623 h 1624"/>
                <a:gd name="T4" fmla="*/ 0 w 3795"/>
                <a:gd name="T5" fmla="*/ 0 h 1624"/>
                <a:gd name="T6" fmla="*/ 3794 w 3795"/>
                <a:gd name="T7" fmla="*/ 0 h 1624"/>
                <a:gd name="T8" fmla="*/ 3794 w 3795"/>
                <a:gd name="T9" fmla="*/ 1623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5" h="1624">
                  <a:moveTo>
                    <a:pt x="3794" y="1623"/>
                  </a:moveTo>
                  <a:lnTo>
                    <a:pt x="0" y="1623"/>
                  </a:lnTo>
                  <a:lnTo>
                    <a:pt x="0" y="0"/>
                  </a:lnTo>
                  <a:lnTo>
                    <a:pt x="3794" y="0"/>
                  </a:lnTo>
                  <a:lnTo>
                    <a:pt x="3794" y="162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9A414FC5-9E4B-214C-81E1-B7D393FA5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209" y="6789876"/>
              <a:ext cx="2314454" cy="991907"/>
            </a:xfrm>
            <a:custGeom>
              <a:avLst/>
              <a:gdLst>
                <a:gd name="T0" fmla="*/ 3794 w 3795"/>
                <a:gd name="T1" fmla="*/ 1624 h 1625"/>
                <a:gd name="T2" fmla="*/ 0 w 3795"/>
                <a:gd name="T3" fmla="*/ 1624 h 1625"/>
                <a:gd name="T4" fmla="*/ 0 w 3795"/>
                <a:gd name="T5" fmla="*/ 0 h 1625"/>
                <a:gd name="T6" fmla="*/ 3794 w 3795"/>
                <a:gd name="T7" fmla="*/ 0 h 1625"/>
                <a:gd name="T8" fmla="*/ 3794 w 3795"/>
                <a:gd name="T9" fmla="*/ 1624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5" h="1625">
                  <a:moveTo>
                    <a:pt x="3794" y="1624"/>
                  </a:moveTo>
                  <a:lnTo>
                    <a:pt x="0" y="1624"/>
                  </a:lnTo>
                  <a:lnTo>
                    <a:pt x="0" y="0"/>
                  </a:lnTo>
                  <a:lnTo>
                    <a:pt x="3794" y="0"/>
                  </a:lnTo>
                  <a:lnTo>
                    <a:pt x="3794" y="162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6D41DA07-6264-B446-8461-5E40F02E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209" y="5427010"/>
              <a:ext cx="2314454" cy="989220"/>
            </a:xfrm>
            <a:custGeom>
              <a:avLst/>
              <a:gdLst>
                <a:gd name="T0" fmla="*/ 3794 w 3795"/>
                <a:gd name="T1" fmla="*/ 1623 h 1624"/>
                <a:gd name="T2" fmla="*/ 0 w 3795"/>
                <a:gd name="T3" fmla="*/ 1623 h 1624"/>
                <a:gd name="T4" fmla="*/ 0 w 3795"/>
                <a:gd name="T5" fmla="*/ 0 h 1624"/>
                <a:gd name="T6" fmla="*/ 3794 w 3795"/>
                <a:gd name="T7" fmla="*/ 0 h 1624"/>
                <a:gd name="T8" fmla="*/ 3794 w 3795"/>
                <a:gd name="T9" fmla="*/ 1623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5" h="1624">
                  <a:moveTo>
                    <a:pt x="3794" y="1623"/>
                  </a:moveTo>
                  <a:lnTo>
                    <a:pt x="0" y="1623"/>
                  </a:lnTo>
                  <a:lnTo>
                    <a:pt x="0" y="0"/>
                  </a:lnTo>
                  <a:lnTo>
                    <a:pt x="3794" y="0"/>
                  </a:lnTo>
                  <a:lnTo>
                    <a:pt x="3794" y="162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66CA6FA-2A10-574C-A3D4-84F918E202B3}"/>
                </a:ext>
              </a:extLst>
            </p:cNvPr>
            <p:cNvGrpSpPr/>
            <p:nvPr/>
          </p:nvGrpSpPr>
          <p:grpSpPr>
            <a:xfrm>
              <a:off x="18358338" y="6183736"/>
              <a:ext cx="4174944" cy="2261068"/>
              <a:chOff x="16838745" y="4359493"/>
              <a:chExt cx="4174944" cy="226106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0B018C-C336-2D41-8F9D-B5A9A8C3C194}"/>
                  </a:ext>
                </a:extLst>
              </p:cNvPr>
              <p:cNvSpPr txBox="1"/>
              <p:nvPr/>
            </p:nvSpPr>
            <p:spPr>
              <a:xfrm>
                <a:off x="16843236" y="5005824"/>
                <a:ext cx="4170453" cy="1614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B76CAC0-497B-354A-A3E8-41845D117838}"/>
                  </a:ext>
                </a:extLst>
              </p:cNvPr>
              <p:cNvSpPr/>
              <p:nvPr/>
            </p:nvSpPr>
            <p:spPr>
              <a:xfrm>
                <a:off x="16838745" y="4359493"/>
                <a:ext cx="401017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1AD7525-7B9C-6C4E-BDB4-1C73783C1DB2}"/>
                </a:ext>
              </a:extLst>
            </p:cNvPr>
            <p:cNvGrpSpPr/>
            <p:nvPr/>
          </p:nvGrpSpPr>
          <p:grpSpPr>
            <a:xfrm flipH="1">
              <a:off x="1839877" y="6183736"/>
              <a:ext cx="4174944" cy="2261068"/>
              <a:chOff x="16838745" y="4359493"/>
              <a:chExt cx="4174944" cy="2261068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29CCF7-6BF8-AA46-864A-D447D3ADAB18}"/>
                  </a:ext>
                </a:extLst>
              </p:cNvPr>
              <p:cNvSpPr txBox="1"/>
              <p:nvPr/>
            </p:nvSpPr>
            <p:spPr>
              <a:xfrm>
                <a:off x="16843236" y="5005824"/>
                <a:ext cx="4170453" cy="1614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F8A1E85-15D9-CF4F-8D83-B378A212E886}"/>
                  </a:ext>
                </a:extLst>
              </p:cNvPr>
              <p:cNvSpPr/>
              <p:nvPr/>
            </p:nvSpPr>
            <p:spPr>
              <a:xfrm>
                <a:off x="16838745" y="4359493"/>
                <a:ext cx="401017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137C6E5-DE4C-8949-ACB1-C4C5F6995CE4}"/>
                </a:ext>
              </a:extLst>
            </p:cNvPr>
            <p:cNvGrpSpPr/>
            <p:nvPr/>
          </p:nvGrpSpPr>
          <p:grpSpPr>
            <a:xfrm flipH="1">
              <a:off x="9571973" y="11012318"/>
              <a:ext cx="5585846" cy="1735283"/>
              <a:chOff x="16135540" y="4359493"/>
              <a:chExt cx="5585846" cy="1735283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E92B4A-2BD3-4E4D-86D5-C9E2085612A2}"/>
                  </a:ext>
                </a:extLst>
              </p:cNvPr>
              <p:cNvSpPr txBox="1"/>
              <p:nvPr/>
            </p:nvSpPr>
            <p:spPr>
              <a:xfrm>
                <a:off x="16135540" y="5005824"/>
                <a:ext cx="5585846" cy="108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4EEAD2F-B38C-1F40-8F96-1E35472D937F}"/>
                  </a:ext>
                </a:extLst>
              </p:cNvPr>
              <p:cNvSpPr/>
              <p:nvPr/>
            </p:nvSpPr>
            <p:spPr>
              <a:xfrm>
                <a:off x="16838745" y="4359493"/>
                <a:ext cx="401017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90E16B7-C8F4-7842-989C-31FCB024C4D1}"/>
              </a:ext>
            </a:extLst>
          </p:cNvPr>
          <p:cNvGrpSpPr/>
          <p:nvPr/>
        </p:nvGrpSpPr>
        <p:grpSpPr>
          <a:xfrm>
            <a:off x="11515955" y="4842507"/>
            <a:ext cx="1380095" cy="1222614"/>
            <a:chOff x="11515955" y="7517375"/>
            <a:chExt cx="1380095" cy="1222614"/>
          </a:xfrm>
          <a:solidFill>
            <a:schemeClr val="tx2"/>
          </a:solidFill>
        </p:grpSpPr>
        <p:sp>
          <p:nvSpPr>
            <p:cNvPr id="27" name="Freeform 302">
              <a:extLst>
                <a:ext uri="{FF2B5EF4-FFF2-40B4-BE49-F238E27FC236}">
                  <a16:creationId xmlns:a16="http://schemas.microsoft.com/office/drawing/2014/main" id="{8C707DE0-4593-8D42-BB2F-E5905F72F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8991" y="7517375"/>
              <a:ext cx="1297059" cy="518250"/>
            </a:xfrm>
            <a:custGeom>
              <a:avLst/>
              <a:gdLst>
                <a:gd name="T0" fmla="*/ 1943 w 1997"/>
                <a:gd name="T1" fmla="*/ 272 h 799"/>
                <a:gd name="T2" fmla="*/ 1943 w 1997"/>
                <a:gd name="T3" fmla="*/ 272 h 799"/>
                <a:gd name="T4" fmla="*/ 1838 w 1997"/>
                <a:gd name="T5" fmla="*/ 325 h 799"/>
                <a:gd name="T6" fmla="*/ 1754 w 1997"/>
                <a:gd name="T7" fmla="*/ 504 h 799"/>
                <a:gd name="T8" fmla="*/ 924 w 1997"/>
                <a:gd name="T9" fmla="*/ 0 h 799"/>
                <a:gd name="T10" fmla="*/ 10 w 1997"/>
                <a:gd name="T11" fmla="*/ 703 h 799"/>
                <a:gd name="T12" fmla="*/ 74 w 1997"/>
                <a:gd name="T13" fmla="*/ 798 h 799"/>
                <a:gd name="T14" fmla="*/ 84 w 1997"/>
                <a:gd name="T15" fmla="*/ 798 h 799"/>
                <a:gd name="T16" fmla="*/ 168 w 1997"/>
                <a:gd name="T17" fmla="*/ 735 h 799"/>
                <a:gd name="T18" fmla="*/ 924 w 1997"/>
                <a:gd name="T19" fmla="*/ 157 h 799"/>
                <a:gd name="T20" fmla="*/ 1618 w 1997"/>
                <a:gd name="T21" fmla="*/ 577 h 799"/>
                <a:gd name="T22" fmla="*/ 1418 w 1997"/>
                <a:gd name="T23" fmla="*/ 493 h 799"/>
                <a:gd name="T24" fmla="*/ 1313 w 1997"/>
                <a:gd name="T25" fmla="*/ 535 h 799"/>
                <a:gd name="T26" fmla="*/ 1355 w 1997"/>
                <a:gd name="T27" fmla="*/ 640 h 799"/>
                <a:gd name="T28" fmla="*/ 1723 w 1997"/>
                <a:gd name="T29" fmla="*/ 798 h 799"/>
                <a:gd name="T30" fmla="*/ 1754 w 1997"/>
                <a:gd name="T31" fmla="*/ 798 h 799"/>
                <a:gd name="T32" fmla="*/ 1828 w 1997"/>
                <a:gd name="T33" fmla="*/ 756 h 799"/>
                <a:gd name="T34" fmla="*/ 1985 w 1997"/>
                <a:gd name="T35" fmla="*/ 378 h 799"/>
                <a:gd name="T36" fmla="*/ 1943 w 1997"/>
                <a:gd name="T37" fmla="*/ 272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97" h="799">
                  <a:moveTo>
                    <a:pt x="1943" y="272"/>
                  </a:moveTo>
                  <a:lnTo>
                    <a:pt x="1943" y="272"/>
                  </a:lnTo>
                  <a:cubicBezTo>
                    <a:pt x="1901" y="262"/>
                    <a:pt x="1849" y="283"/>
                    <a:pt x="1838" y="325"/>
                  </a:cubicBezTo>
                  <a:cubicBezTo>
                    <a:pt x="1754" y="504"/>
                    <a:pt x="1754" y="504"/>
                    <a:pt x="1754" y="504"/>
                  </a:cubicBezTo>
                  <a:cubicBezTo>
                    <a:pt x="1597" y="199"/>
                    <a:pt x="1282" y="0"/>
                    <a:pt x="924" y="0"/>
                  </a:cubicBezTo>
                  <a:cubicBezTo>
                    <a:pt x="494" y="0"/>
                    <a:pt x="116" y="283"/>
                    <a:pt x="10" y="703"/>
                  </a:cubicBezTo>
                  <a:cubicBezTo>
                    <a:pt x="0" y="745"/>
                    <a:pt x="21" y="787"/>
                    <a:pt x="74" y="798"/>
                  </a:cubicBezTo>
                  <a:lnTo>
                    <a:pt x="84" y="798"/>
                  </a:lnTo>
                  <a:cubicBezTo>
                    <a:pt x="126" y="798"/>
                    <a:pt x="158" y="777"/>
                    <a:pt x="168" y="735"/>
                  </a:cubicBezTo>
                  <a:cubicBezTo>
                    <a:pt x="252" y="398"/>
                    <a:pt x="567" y="157"/>
                    <a:pt x="924" y="157"/>
                  </a:cubicBezTo>
                  <a:cubicBezTo>
                    <a:pt x="1218" y="157"/>
                    <a:pt x="1481" y="325"/>
                    <a:pt x="1618" y="577"/>
                  </a:cubicBezTo>
                  <a:cubicBezTo>
                    <a:pt x="1418" y="493"/>
                    <a:pt x="1418" y="493"/>
                    <a:pt x="1418" y="493"/>
                  </a:cubicBezTo>
                  <a:cubicBezTo>
                    <a:pt x="1376" y="472"/>
                    <a:pt x="1334" y="493"/>
                    <a:pt x="1313" y="535"/>
                  </a:cubicBezTo>
                  <a:cubicBezTo>
                    <a:pt x="1292" y="577"/>
                    <a:pt x="1313" y="619"/>
                    <a:pt x="1355" y="640"/>
                  </a:cubicBezTo>
                  <a:cubicBezTo>
                    <a:pt x="1723" y="798"/>
                    <a:pt x="1723" y="798"/>
                    <a:pt x="1723" y="798"/>
                  </a:cubicBezTo>
                  <a:cubicBezTo>
                    <a:pt x="1733" y="798"/>
                    <a:pt x="1744" y="798"/>
                    <a:pt x="1754" y="798"/>
                  </a:cubicBezTo>
                  <a:cubicBezTo>
                    <a:pt x="1786" y="798"/>
                    <a:pt x="1817" y="777"/>
                    <a:pt x="1828" y="756"/>
                  </a:cubicBezTo>
                  <a:cubicBezTo>
                    <a:pt x="1985" y="378"/>
                    <a:pt x="1985" y="378"/>
                    <a:pt x="1985" y="378"/>
                  </a:cubicBezTo>
                  <a:cubicBezTo>
                    <a:pt x="1996" y="336"/>
                    <a:pt x="1985" y="294"/>
                    <a:pt x="1943" y="27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303">
              <a:extLst>
                <a:ext uri="{FF2B5EF4-FFF2-40B4-BE49-F238E27FC236}">
                  <a16:creationId xmlns:a16="http://schemas.microsoft.com/office/drawing/2014/main" id="{DCAC7A41-97D2-2F42-8D71-6A36BF020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5955" y="8207421"/>
              <a:ext cx="1282744" cy="532568"/>
            </a:xfrm>
            <a:custGeom>
              <a:avLst/>
              <a:gdLst>
                <a:gd name="T0" fmla="*/ 1901 w 1976"/>
                <a:gd name="T1" fmla="*/ 11 h 821"/>
                <a:gd name="T2" fmla="*/ 1901 w 1976"/>
                <a:gd name="T3" fmla="*/ 11 h 821"/>
                <a:gd name="T4" fmla="*/ 1807 w 1976"/>
                <a:gd name="T5" fmla="*/ 74 h 821"/>
                <a:gd name="T6" fmla="*/ 1050 w 1976"/>
                <a:gd name="T7" fmla="*/ 652 h 821"/>
                <a:gd name="T8" fmla="*/ 347 w 1976"/>
                <a:gd name="T9" fmla="*/ 210 h 821"/>
                <a:gd name="T10" fmla="*/ 567 w 1976"/>
                <a:gd name="T11" fmla="*/ 284 h 821"/>
                <a:gd name="T12" fmla="*/ 599 w 1976"/>
                <a:gd name="T13" fmla="*/ 294 h 821"/>
                <a:gd name="T14" fmla="*/ 672 w 1976"/>
                <a:gd name="T15" fmla="*/ 232 h 821"/>
                <a:gd name="T16" fmla="*/ 620 w 1976"/>
                <a:gd name="T17" fmla="*/ 137 h 821"/>
                <a:gd name="T18" fmla="*/ 242 w 1976"/>
                <a:gd name="T19" fmla="*/ 11 h 821"/>
                <a:gd name="T20" fmla="*/ 242 w 1976"/>
                <a:gd name="T21" fmla="*/ 11 h 821"/>
                <a:gd name="T22" fmla="*/ 231 w 1976"/>
                <a:gd name="T23" fmla="*/ 11 h 821"/>
                <a:gd name="T24" fmla="*/ 231 w 1976"/>
                <a:gd name="T25" fmla="*/ 11 h 821"/>
                <a:gd name="T26" fmla="*/ 231 w 1976"/>
                <a:gd name="T27" fmla="*/ 11 h 821"/>
                <a:gd name="T28" fmla="*/ 220 w 1976"/>
                <a:gd name="T29" fmla="*/ 11 h 821"/>
                <a:gd name="T30" fmla="*/ 220 w 1976"/>
                <a:gd name="T31" fmla="*/ 11 h 821"/>
                <a:gd name="T32" fmla="*/ 220 w 1976"/>
                <a:gd name="T33" fmla="*/ 11 h 821"/>
                <a:gd name="T34" fmla="*/ 210 w 1976"/>
                <a:gd name="T35" fmla="*/ 11 h 821"/>
                <a:gd name="T36" fmla="*/ 210 w 1976"/>
                <a:gd name="T37" fmla="*/ 11 h 821"/>
                <a:gd name="T38" fmla="*/ 210 w 1976"/>
                <a:gd name="T39" fmla="*/ 11 h 821"/>
                <a:gd name="T40" fmla="*/ 210 w 1976"/>
                <a:gd name="T41" fmla="*/ 11 h 821"/>
                <a:gd name="T42" fmla="*/ 200 w 1976"/>
                <a:gd name="T43" fmla="*/ 11 h 821"/>
                <a:gd name="T44" fmla="*/ 200 w 1976"/>
                <a:gd name="T45" fmla="*/ 11 h 821"/>
                <a:gd name="T46" fmla="*/ 189 w 1976"/>
                <a:gd name="T47" fmla="*/ 11 h 821"/>
                <a:gd name="T48" fmla="*/ 189 w 1976"/>
                <a:gd name="T49" fmla="*/ 11 h 821"/>
                <a:gd name="T50" fmla="*/ 189 w 1976"/>
                <a:gd name="T51" fmla="*/ 11 h 821"/>
                <a:gd name="T52" fmla="*/ 136 w 1976"/>
                <a:gd name="T53" fmla="*/ 74 h 821"/>
                <a:gd name="T54" fmla="*/ 21 w 1976"/>
                <a:gd name="T55" fmla="*/ 442 h 821"/>
                <a:gd name="T56" fmla="*/ 74 w 1976"/>
                <a:gd name="T57" fmla="*/ 546 h 821"/>
                <a:gd name="T58" fmla="*/ 94 w 1976"/>
                <a:gd name="T59" fmla="*/ 546 h 821"/>
                <a:gd name="T60" fmla="*/ 168 w 1976"/>
                <a:gd name="T61" fmla="*/ 494 h 821"/>
                <a:gd name="T62" fmla="*/ 220 w 1976"/>
                <a:gd name="T63" fmla="*/ 326 h 821"/>
                <a:gd name="T64" fmla="*/ 462 w 1976"/>
                <a:gd name="T65" fmla="*/ 610 h 821"/>
                <a:gd name="T66" fmla="*/ 1050 w 1976"/>
                <a:gd name="T67" fmla="*/ 820 h 821"/>
                <a:gd name="T68" fmla="*/ 1964 w 1976"/>
                <a:gd name="T69" fmla="*/ 105 h 821"/>
                <a:gd name="T70" fmla="*/ 1901 w 1976"/>
                <a:gd name="T71" fmla="*/ 1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76" h="821">
                  <a:moveTo>
                    <a:pt x="1901" y="11"/>
                  </a:moveTo>
                  <a:lnTo>
                    <a:pt x="1901" y="11"/>
                  </a:lnTo>
                  <a:cubicBezTo>
                    <a:pt x="1859" y="0"/>
                    <a:pt x="1817" y="32"/>
                    <a:pt x="1807" y="74"/>
                  </a:cubicBezTo>
                  <a:cubicBezTo>
                    <a:pt x="1712" y="420"/>
                    <a:pt x="1408" y="652"/>
                    <a:pt x="1050" y="652"/>
                  </a:cubicBezTo>
                  <a:cubicBezTo>
                    <a:pt x="746" y="652"/>
                    <a:pt x="473" y="484"/>
                    <a:pt x="347" y="210"/>
                  </a:cubicBezTo>
                  <a:cubicBezTo>
                    <a:pt x="567" y="284"/>
                    <a:pt x="567" y="284"/>
                    <a:pt x="567" y="284"/>
                  </a:cubicBezTo>
                  <a:cubicBezTo>
                    <a:pt x="578" y="284"/>
                    <a:pt x="588" y="294"/>
                    <a:pt x="599" y="294"/>
                  </a:cubicBezTo>
                  <a:cubicBezTo>
                    <a:pt x="630" y="294"/>
                    <a:pt x="662" y="263"/>
                    <a:pt x="672" y="232"/>
                  </a:cubicBezTo>
                  <a:cubicBezTo>
                    <a:pt x="683" y="190"/>
                    <a:pt x="662" y="148"/>
                    <a:pt x="620" y="137"/>
                  </a:cubicBezTo>
                  <a:cubicBezTo>
                    <a:pt x="242" y="11"/>
                    <a:pt x="242" y="11"/>
                    <a:pt x="242" y="11"/>
                  </a:cubicBezTo>
                  <a:lnTo>
                    <a:pt x="242" y="11"/>
                  </a:lnTo>
                  <a:lnTo>
                    <a:pt x="231" y="11"/>
                  </a:lnTo>
                  <a:lnTo>
                    <a:pt x="231" y="11"/>
                  </a:lnTo>
                  <a:lnTo>
                    <a:pt x="231" y="11"/>
                  </a:lnTo>
                  <a:lnTo>
                    <a:pt x="220" y="11"/>
                  </a:lnTo>
                  <a:lnTo>
                    <a:pt x="220" y="11"/>
                  </a:lnTo>
                  <a:lnTo>
                    <a:pt x="220" y="11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1"/>
                  </a:lnTo>
                  <a:cubicBezTo>
                    <a:pt x="200" y="11"/>
                    <a:pt x="200" y="11"/>
                    <a:pt x="200" y="11"/>
                  </a:cubicBezTo>
                  <a:lnTo>
                    <a:pt x="200" y="11"/>
                  </a:lnTo>
                  <a:cubicBezTo>
                    <a:pt x="200" y="11"/>
                    <a:pt x="200" y="11"/>
                    <a:pt x="189" y="11"/>
                  </a:cubicBezTo>
                  <a:lnTo>
                    <a:pt x="189" y="11"/>
                  </a:lnTo>
                  <a:lnTo>
                    <a:pt x="189" y="11"/>
                  </a:lnTo>
                  <a:cubicBezTo>
                    <a:pt x="168" y="21"/>
                    <a:pt x="147" y="42"/>
                    <a:pt x="136" y="74"/>
                  </a:cubicBezTo>
                  <a:cubicBezTo>
                    <a:pt x="21" y="442"/>
                    <a:pt x="21" y="442"/>
                    <a:pt x="21" y="442"/>
                  </a:cubicBezTo>
                  <a:cubicBezTo>
                    <a:pt x="0" y="484"/>
                    <a:pt x="32" y="536"/>
                    <a:pt x="74" y="546"/>
                  </a:cubicBezTo>
                  <a:cubicBezTo>
                    <a:pt x="74" y="546"/>
                    <a:pt x="84" y="546"/>
                    <a:pt x="94" y="546"/>
                  </a:cubicBezTo>
                  <a:cubicBezTo>
                    <a:pt x="126" y="546"/>
                    <a:pt x="158" y="526"/>
                    <a:pt x="168" y="494"/>
                  </a:cubicBezTo>
                  <a:cubicBezTo>
                    <a:pt x="220" y="326"/>
                    <a:pt x="220" y="326"/>
                    <a:pt x="220" y="326"/>
                  </a:cubicBezTo>
                  <a:cubicBezTo>
                    <a:pt x="284" y="442"/>
                    <a:pt x="368" y="536"/>
                    <a:pt x="462" y="610"/>
                  </a:cubicBezTo>
                  <a:cubicBezTo>
                    <a:pt x="630" y="746"/>
                    <a:pt x="830" y="820"/>
                    <a:pt x="1050" y="820"/>
                  </a:cubicBezTo>
                  <a:cubicBezTo>
                    <a:pt x="1481" y="820"/>
                    <a:pt x="1849" y="526"/>
                    <a:pt x="1964" y="105"/>
                  </a:cubicBezTo>
                  <a:cubicBezTo>
                    <a:pt x="1975" y="63"/>
                    <a:pt x="1943" y="21"/>
                    <a:pt x="1901" y="1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31" name="CuadroTexto 350">
            <a:extLst>
              <a:ext uri="{FF2B5EF4-FFF2-40B4-BE49-F238E27FC236}">
                <a16:creationId xmlns:a16="http://schemas.microsoft.com/office/drawing/2014/main" id="{BBFF045F-CD0B-4D40-9ED7-1E268CAC0A39}"/>
              </a:ext>
            </a:extLst>
          </p:cNvPr>
          <p:cNvSpPr txBox="1"/>
          <p:nvPr/>
        </p:nvSpPr>
        <p:spPr>
          <a:xfrm>
            <a:off x="5124263" y="1022190"/>
            <a:ext cx="14129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Computer / 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268261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634BFEE-98FF-FA40-AAC0-64163F6732C1}"/>
              </a:ext>
            </a:extLst>
          </p:cNvPr>
          <p:cNvGrpSpPr/>
          <p:nvPr/>
        </p:nvGrpSpPr>
        <p:grpSpPr>
          <a:xfrm>
            <a:off x="1236529" y="3452105"/>
            <a:ext cx="21899040" cy="9660967"/>
            <a:chOff x="1236529" y="3248905"/>
            <a:chExt cx="21899040" cy="966096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176D111-FACF-D543-9A7B-C5FD4DBBB4AE}"/>
                </a:ext>
              </a:extLst>
            </p:cNvPr>
            <p:cNvGrpSpPr/>
            <p:nvPr/>
          </p:nvGrpSpPr>
          <p:grpSpPr>
            <a:xfrm>
              <a:off x="7382023" y="5224618"/>
              <a:ext cx="9613604" cy="7685254"/>
              <a:chOff x="7766049" y="5531614"/>
              <a:chExt cx="8845552" cy="7071262"/>
            </a:xfrm>
          </p:grpSpPr>
          <p:sp>
            <p:nvSpPr>
              <p:cNvPr id="28" name="Freeform 1">
                <a:extLst>
                  <a:ext uri="{FF2B5EF4-FFF2-40B4-BE49-F238E27FC236}">
                    <a16:creationId xmlns:a16="http://schemas.microsoft.com/office/drawing/2014/main" id="{54E481C9-2F93-E24B-9342-ADB3FAC31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1419" y="6822005"/>
                <a:ext cx="5794812" cy="5780871"/>
              </a:xfrm>
              <a:custGeom>
                <a:avLst/>
                <a:gdLst>
                  <a:gd name="T0" fmla="*/ 6417 w 12833"/>
                  <a:gd name="T1" fmla="*/ 0 h 12803"/>
                  <a:gd name="T2" fmla="*/ 6417 w 12833"/>
                  <a:gd name="T3" fmla="*/ 0 h 12803"/>
                  <a:gd name="T4" fmla="*/ 0 w 12833"/>
                  <a:gd name="T5" fmla="*/ 6385 h 12803"/>
                  <a:gd name="T6" fmla="*/ 6417 w 12833"/>
                  <a:gd name="T7" fmla="*/ 12802 h 12803"/>
                  <a:gd name="T8" fmla="*/ 12832 w 12833"/>
                  <a:gd name="T9" fmla="*/ 6385 h 12803"/>
                  <a:gd name="T10" fmla="*/ 6417 w 12833"/>
                  <a:gd name="T11" fmla="*/ 0 h 12803"/>
                  <a:gd name="T12" fmla="*/ 6417 w 12833"/>
                  <a:gd name="T13" fmla="*/ 12158 h 12803"/>
                  <a:gd name="T14" fmla="*/ 6417 w 12833"/>
                  <a:gd name="T15" fmla="*/ 12158 h 12803"/>
                  <a:gd name="T16" fmla="*/ 644 w 12833"/>
                  <a:gd name="T17" fmla="*/ 6385 h 12803"/>
                  <a:gd name="T18" fmla="*/ 6417 w 12833"/>
                  <a:gd name="T19" fmla="*/ 645 h 12803"/>
                  <a:gd name="T20" fmla="*/ 12188 w 12833"/>
                  <a:gd name="T21" fmla="*/ 6385 h 12803"/>
                  <a:gd name="T22" fmla="*/ 6417 w 12833"/>
                  <a:gd name="T23" fmla="*/ 12158 h 12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33" h="12803">
                    <a:moveTo>
                      <a:pt x="6417" y="0"/>
                    </a:moveTo>
                    <a:lnTo>
                      <a:pt x="6417" y="0"/>
                    </a:lnTo>
                    <a:cubicBezTo>
                      <a:pt x="2885" y="0"/>
                      <a:pt x="0" y="2855"/>
                      <a:pt x="0" y="6385"/>
                    </a:cubicBezTo>
                    <a:cubicBezTo>
                      <a:pt x="0" y="9947"/>
                      <a:pt x="2885" y="12802"/>
                      <a:pt x="6417" y="12802"/>
                    </a:cubicBezTo>
                    <a:cubicBezTo>
                      <a:pt x="9947" y="12802"/>
                      <a:pt x="12832" y="9947"/>
                      <a:pt x="12832" y="6385"/>
                    </a:cubicBezTo>
                    <a:cubicBezTo>
                      <a:pt x="12832" y="2855"/>
                      <a:pt x="9947" y="0"/>
                      <a:pt x="6417" y="0"/>
                    </a:cubicBezTo>
                    <a:close/>
                    <a:moveTo>
                      <a:pt x="6417" y="12158"/>
                    </a:moveTo>
                    <a:lnTo>
                      <a:pt x="6417" y="12158"/>
                    </a:lnTo>
                    <a:cubicBezTo>
                      <a:pt x="3254" y="12158"/>
                      <a:pt x="644" y="9578"/>
                      <a:pt x="644" y="6385"/>
                    </a:cubicBezTo>
                    <a:cubicBezTo>
                      <a:pt x="644" y="3224"/>
                      <a:pt x="3254" y="645"/>
                      <a:pt x="6417" y="645"/>
                    </a:cubicBezTo>
                    <a:cubicBezTo>
                      <a:pt x="10162" y="645"/>
                      <a:pt x="12188" y="3807"/>
                      <a:pt x="12188" y="6385"/>
                    </a:cubicBezTo>
                    <a:cubicBezTo>
                      <a:pt x="12188" y="9578"/>
                      <a:pt x="9609" y="12158"/>
                      <a:pt x="6417" y="1215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2">
                <a:extLst>
                  <a:ext uri="{FF2B5EF4-FFF2-40B4-BE49-F238E27FC236}">
                    <a16:creationId xmlns:a16="http://schemas.microsoft.com/office/drawing/2014/main" id="{B2F2BFE1-F213-A647-B8F8-B20E4E5B4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0513" y="7210316"/>
                <a:ext cx="776624" cy="318615"/>
              </a:xfrm>
              <a:custGeom>
                <a:avLst/>
                <a:gdLst>
                  <a:gd name="T0" fmla="*/ 1718 w 1719"/>
                  <a:gd name="T1" fmla="*/ 706 h 707"/>
                  <a:gd name="T2" fmla="*/ 0 w 1719"/>
                  <a:gd name="T3" fmla="*/ 706 h 707"/>
                  <a:gd name="T4" fmla="*/ 368 w 1719"/>
                  <a:gd name="T5" fmla="*/ 0 h 707"/>
                  <a:gd name="T6" fmla="*/ 1350 w 1719"/>
                  <a:gd name="T7" fmla="*/ 0 h 707"/>
                  <a:gd name="T8" fmla="*/ 1718 w 1719"/>
                  <a:gd name="T9" fmla="*/ 706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9" h="707">
                    <a:moveTo>
                      <a:pt x="1718" y="706"/>
                    </a:moveTo>
                    <a:lnTo>
                      <a:pt x="0" y="706"/>
                    </a:lnTo>
                    <a:lnTo>
                      <a:pt x="368" y="0"/>
                    </a:lnTo>
                    <a:lnTo>
                      <a:pt x="1350" y="0"/>
                    </a:lnTo>
                    <a:lnTo>
                      <a:pt x="1718" y="706"/>
                    </a:lnTo>
                  </a:path>
                </a:pathLst>
              </a:custGeom>
              <a:solidFill>
                <a:srgbClr val="60616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3">
                <a:extLst>
                  <a:ext uri="{FF2B5EF4-FFF2-40B4-BE49-F238E27FC236}">
                    <a16:creationId xmlns:a16="http://schemas.microsoft.com/office/drawing/2014/main" id="{033FCCFA-9B1F-9E46-B8B2-C782F2D2B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8998" y="7542871"/>
                <a:ext cx="1011603" cy="83636"/>
              </a:xfrm>
              <a:custGeom>
                <a:avLst/>
                <a:gdLst>
                  <a:gd name="T0" fmla="*/ 2240 w 2241"/>
                  <a:gd name="T1" fmla="*/ 184 h 185"/>
                  <a:gd name="T2" fmla="*/ 0 w 2241"/>
                  <a:gd name="T3" fmla="*/ 184 h 185"/>
                  <a:gd name="T4" fmla="*/ 0 w 2241"/>
                  <a:gd name="T5" fmla="*/ 0 h 185"/>
                  <a:gd name="T6" fmla="*/ 2240 w 2241"/>
                  <a:gd name="T7" fmla="*/ 0 h 185"/>
                  <a:gd name="T8" fmla="*/ 2240 w 2241"/>
                  <a:gd name="T9" fmla="*/ 184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1" h="185">
                    <a:moveTo>
                      <a:pt x="2240" y="184"/>
                    </a:moveTo>
                    <a:lnTo>
                      <a:pt x="0" y="184"/>
                    </a:lnTo>
                    <a:lnTo>
                      <a:pt x="0" y="0"/>
                    </a:lnTo>
                    <a:lnTo>
                      <a:pt x="2240" y="0"/>
                    </a:lnTo>
                    <a:lnTo>
                      <a:pt x="2240" y="184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4">
                <a:extLst>
                  <a:ext uri="{FF2B5EF4-FFF2-40B4-BE49-F238E27FC236}">
                    <a16:creationId xmlns:a16="http://schemas.microsoft.com/office/drawing/2014/main" id="{D3A3C35E-C0A5-374F-A376-74B101235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23889" y="5531614"/>
                <a:ext cx="2343812" cy="1678702"/>
              </a:xfrm>
              <a:custGeom>
                <a:avLst/>
                <a:gdLst>
                  <a:gd name="T0" fmla="*/ 4820 w 5189"/>
                  <a:gd name="T1" fmla="*/ 0 h 3716"/>
                  <a:gd name="T2" fmla="*/ 4820 w 5189"/>
                  <a:gd name="T3" fmla="*/ 0 h 3716"/>
                  <a:gd name="T4" fmla="*/ 338 w 5189"/>
                  <a:gd name="T5" fmla="*/ 0 h 3716"/>
                  <a:gd name="T6" fmla="*/ 0 w 5189"/>
                  <a:gd name="T7" fmla="*/ 368 h 3716"/>
                  <a:gd name="T8" fmla="*/ 0 w 5189"/>
                  <a:gd name="T9" fmla="*/ 3346 h 3716"/>
                  <a:gd name="T10" fmla="*/ 338 w 5189"/>
                  <a:gd name="T11" fmla="*/ 3715 h 3716"/>
                  <a:gd name="T12" fmla="*/ 4820 w 5189"/>
                  <a:gd name="T13" fmla="*/ 3715 h 3716"/>
                  <a:gd name="T14" fmla="*/ 5188 w 5189"/>
                  <a:gd name="T15" fmla="*/ 3346 h 3716"/>
                  <a:gd name="T16" fmla="*/ 5188 w 5189"/>
                  <a:gd name="T17" fmla="*/ 368 h 3716"/>
                  <a:gd name="T18" fmla="*/ 4820 w 5189"/>
                  <a:gd name="T19" fmla="*/ 0 h 3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89" h="3716">
                    <a:moveTo>
                      <a:pt x="4820" y="0"/>
                    </a:moveTo>
                    <a:lnTo>
                      <a:pt x="4820" y="0"/>
                    </a:lnTo>
                    <a:cubicBezTo>
                      <a:pt x="338" y="0"/>
                      <a:pt x="338" y="0"/>
                      <a:pt x="338" y="0"/>
                    </a:cubicBezTo>
                    <a:cubicBezTo>
                      <a:pt x="154" y="0"/>
                      <a:pt x="0" y="153"/>
                      <a:pt x="0" y="368"/>
                    </a:cubicBezTo>
                    <a:cubicBezTo>
                      <a:pt x="0" y="3346"/>
                      <a:pt x="0" y="3346"/>
                      <a:pt x="0" y="3346"/>
                    </a:cubicBezTo>
                    <a:cubicBezTo>
                      <a:pt x="0" y="3562"/>
                      <a:pt x="154" y="3715"/>
                      <a:pt x="338" y="3715"/>
                    </a:cubicBezTo>
                    <a:cubicBezTo>
                      <a:pt x="4820" y="3715"/>
                      <a:pt x="4820" y="3715"/>
                      <a:pt x="4820" y="3715"/>
                    </a:cubicBezTo>
                    <a:cubicBezTo>
                      <a:pt x="5004" y="3715"/>
                      <a:pt x="5188" y="3562"/>
                      <a:pt x="5188" y="3346"/>
                    </a:cubicBezTo>
                    <a:cubicBezTo>
                      <a:pt x="5188" y="368"/>
                      <a:pt x="5188" y="368"/>
                      <a:pt x="5188" y="368"/>
                    </a:cubicBezTo>
                    <a:cubicBezTo>
                      <a:pt x="5188" y="153"/>
                      <a:pt x="5004" y="0"/>
                      <a:pt x="4820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EAE3F53A-A21B-A741-BE9A-79D51D522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3412" y="5643129"/>
                <a:ext cx="2106842" cy="1220693"/>
              </a:xfrm>
              <a:custGeom>
                <a:avLst/>
                <a:gdLst>
                  <a:gd name="T0" fmla="*/ 4635 w 4667"/>
                  <a:gd name="T1" fmla="*/ 30 h 2702"/>
                  <a:gd name="T2" fmla="*/ 4635 w 4667"/>
                  <a:gd name="T3" fmla="*/ 30 h 2702"/>
                  <a:gd name="T4" fmla="*/ 4635 w 4667"/>
                  <a:gd name="T5" fmla="*/ 30 h 2702"/>
                  <a:gd name="T6" fmla="*/ 4574 w 4667"/>
                  <a:gd name="T7" fmla="*/ 0 h 2702"/>
                  <a:gd name="T8" fmla="*/ 92 w 4667"/>
                  <a:gd name="T9" fmla="*/ 0 h 2702"/>
                  <a:gd name="T10" fmla="*/ 0 w 4667"/>
                  <a:gd name="T11" fmla="*/ 122 h 2702"/>
                  <a:gd name="T12" fmla="*/ 0 w 4667"/>
                  <a:gd name="T13" fmla="*/ 2609 h 2702"/>
                  <a:gd name="T14" fmla="*/ 0 w 4667"/>
                  <a:gd name="T15" fmla="*/ 2609 h 2702"/>
                  <a:gd name="T16" fmla="*/ 31 w 4667"/>
                  <a:gd name="T17" fmla="*/ 2701 h 2702"/>
                  <a:gd name="T18" fmla="*/ 31 w 4667"/>
                  <a:gd name="T19" fmla="*/ 2701 h 2702"/>
                  <a:gd name="T20" fmla="*/ 92 w 4667"/>
                  <a:gd name="T21" fmla="*/ 2701 h 2702"/>
                  <a:gd name="T22" fmla="*/ 4574 w 4667"/>
                  <a:gd name="T23" fmla="*/ 2701 h 2702"/>
                  <a:gd name="T24" fmla="*/ 4666 w 4667"/>
                  <a:gd name="T25" fmla="*/ 2609 h 2702"/>
                  <a:gd name="T26" fmla="*/ 4666 w 4667"/>
                  <a:gd name="T27" fmla="*/ 122 h 2702"/>
                  <a:gd name="T28" fmla="*/ 4635 w 4667"/>
                  <a:gd name="T29" fmla="*/ 30 h 2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67" h="2702">
                    <a:moveTo>
                      <a:pt x="4635" y="30"/>
                    </a:moveTo>
                    <a:lnTo>
                      <a:pt x="4635" y="30"/>
                    </a:lnTo>
                    <a:lnTo>
                      <a:pt x="4635" y="30"/>
                    </a:lnTo>
                    <a:cubicBezTo>
                      <a:pt x="4635" y="0"/>
                      <a:pt x="4605" y="0"/>
                      <a:pt x="4574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31" y="0"/>
                      <a:pt x="0" y="61"/>
                      <a:pt x="0" y="122"/>
                    </a:cubicBezTo>
                    <a:cubicBezTo>
                      <a:pt x="0" y="2609"/>
                      <a:pt x="0" y="2609"/>
                      <a:pt x="0" y="2609"/>
                    </a:cubicBezTo>
                    <a:lnTo>
                      <a:pt x="0" y="2609"/>
                    </a:lnTo>
                    <a:cubicBezTo>
                      <a:pt x="0" y="2640"/>
                      <a:pt x="31" y="2671"/>
                      <a:pt x="31" y="2701"/>
                    </a:cubicBezTo>
                    <a:lnTo>
                      <a:pt x="31" y="2701"/>
                    </a:lnTo>
                    <a:cubicBezTo>
                      <a:pt x="62" y="2701"/>
                      <a:pt x="92" y="2701"/>
                      <a:pt x="92" y="2701"/>
                    </a:cubicBezTo>
                    <a:cubicBezTo>
                      <a:pt x="4574" y="2701"/>
                      <a:pt x="4574" y="2701"/>
                      <a:pt x="4574" y="2701"/>
                    </a:cubicBezTo>
                    <a:cubicBezTo>
                      <a:pt x="4635" y="2701"/>
                      <a:pt x="4666" y="2671"/>
                      <a:pt x="4666" y="2609"/>
                    </a:cubicBezTo>
                    <a:cubicBezTo>
                      <a:pt x="4666" y="122"/>
                      <a:pt x="4666" y="122"/>
                      <a:pt x="4666" y="122"/>
                    </a:cubicBezTo>
                    <a:cubicBezTo>
                      <a:pt x="4666" y="61"/>
                      <a:pt x="4666" y="61"/>
                      <a:pt x="4635" y="3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D29FEDF1-9300-BD4D-A921-07EEDDC12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58352" y="10549801"/>
                <a:ext cx="776624" cy="332554"/>
              </a:xfrm>
              <a:custGeom>
                <a:avLst/>
                <a:gdLst>
                  <a:gd name="T0" fmla="*/ 1720 w 1721"/>
                  <a:gd name="T1" fmla="*/ 737 h 738"/>
                  <a:gd name="T2" fmla="*/ 0 w 1721"/>
                  <a:gd name="T3" fmla="*/ 737 h 738"/>
                  <a:gd name="T4" fmla="*/ 369 w 1721"/>
                  <a:gd name="T5" fmla="*/ 0 h 738"/>
                  <a:gd name="T6" fmla="*/ 1351 w 1721"/>
                  <a:gd name="T7" fmla="*/ 0 h 738"/>
                  <a:gd name="T8" fmla="*/ 1720 w 1721"/>
                  <a:gd name="T9" fmla="*/ 737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1" h="738">
                    <a:moveTo>
                      <a:pt x="1720" y="737"/>
                    </a:moveTo>
                    <a:lnTo>
                      <a:pt x="0" y="737"/>
                    </a:lnTo>
                    <a:lnTo>
                      <a:pt x="369" y="0"/>
                    </a:lnTo>
                    <a:lnTo>
                      <a:pt x="1351" y="0"/>
                    </a:lnTo>
                    <a:lnTo>
                      <a:pt x="1720" y="737"/>
                    </a:lnTo>
                  </a:path>
                </a:pathLst>
              </a:custGeom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A8332826-6208-2242-81C5-8A1E7B00E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46837" y="10884347"/>
                <a:ext cx="997663" cy="83636"/>
              </a:xfrm>
              <a:custGeom>
                <a:avLst/>
                <a:gdLst>
                  <a:gd name="T0" fmla="*/ 2210 w 2211"/>
                  <a:gd name="T1" fmla="*/ 185 h 186"/>
                  <a:gd name="T2" fmla="*/ 0 w 2211"/>
                  <a:gd name="T3" fmla="*/ 185 h 186"/>
                  <a:gd name="T4" fmla="*/ 0 w 2211"/>
                  <a:gd name="T5" fmla="*/ 0 h 186"/>
                  <a:gd name="T6" fmla="*/ 2210 w 2211"/>
                  <a:gd name="T7" fmla="*/ 0 h 186"/>
                  <a:gd name="T8" fmla="*/ 2210 w 2211"/>
                  <a:gd name="T9" fmla="*/ 18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1" h="186">
                    <a:moveTo>
                      <a:pt x="2210" y="185"/>
                    </a:moveTo>
                    <a:lnTo>
                      <a:pt x="0" y="185"/>
                    </a:lnTo>
                    <a:lnTo>
                      <a:pt x="0" y="0"/>
                    </a:lnTo>
                    <a:lnTo>
                      <a:pt x="2210" y="0"/>
                    </a:lnTo>
                    <a:lnTo>
                      <a:pt x="2210" y="185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9F8E6E6C-6482-8A4A-A6A4-F4D3600DD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1728" y="8887028"/>
                <a:ext cx="2329873" cy="1662773"/>
              </a:xfrm>
              <a:custGeom>
                <a:avLst/>
                <a:gdLst>
                  <a:gd name="T0" fmla="*/ 4820 w 5159"/>
                  <a:gd name="T1" fmla="*/ 0 h 3684"/>
                  <a:gd name="T2" fmla="*/ 4820 w 5159"/>
                  <a:gd name="T3" fmla="*/ 0 h 3684"/>
                  <a:gd name="T4" fmla="*/ 338 w 5159"/>
                  <a:gd name="T5" fmla="*/ 0 h 3684"/>
                  <a:gd name="T6" fmla="*/ 0 w 5159"/>
                  <a:gd name="T7" fmla="*/ 338 h 3684"/>
                  <a:gd name="T8" fmla="*/ 0 w 5159"/>
                  <a:gd name="T9" fmla="*/ 3346 h 3684"/>
                  <a:gd name="T10" fmla="*/ 338 w 5159"/>
                  <a:gd name="T11" fmla="*/ 3683 h 3684"/>
                  <a:gd name="T12" fmla="*/ 4820 w 5159"/>
                  <a:gd name="T13" fmla="*/ 3683 h 3684"/>
                  <a:gd name="T14" fmla="*/ 5158 w 5159"/>
                  <a:gd name="T15" fmla="*/ 3346 h 3684"/>
                  <a:gd name="T16" fmla="*/ 5158 w 5159"/>
                  <a:gd name="T17" fmla="*/ 338 h 3684"/>
                  <a:gd name="T18" fmla="*/ 4820 w 5159"/>
                  <a:gd name="T19" fmla="*/ 0 h 3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59" h="3684">
                    <a:moveTo>
                      <a:pt x="4820" y="0"/>
                    </a:moveTo>
                    <a:lnTo>
                      <a:pt x="4820" y="0"/>
                    </a:lnTo>
                    <a:cubicBezTo>
                      <a:pt x="338" y="0"/>
                      <a:pt x="338" y="0"/>
                      <a:pt x="338" y="0"/>
                    </a:cubicBezTo>
                    <a:cubicBezTo>
                      <a:pt x="153" y="0"/>
                      <a:pt x="0" y="154"/>
                      <a:pt x="0" y="338"/>
                    </a:cubicBezTo>
                    <a:cubicBezTo>
                      <a:pt x="0" y="3346"/>
                      <a:pt x="0" y="3346"/>
                      <a:pt x="0" y="3346"/>
                    </a:cubicBezTo>
                    <a:cubicBezTo>
                      <a:pt x="0" y="3530"/>
                      <a:pt x="153" y="3683"/>
                      <a:pt x="338" y="3683"/>
                    </a:cubicBezTo>
                    <a:cubicBezTo>
                      <a:pt x="4820" y="3683"/>
                      <a:pt x="4820" y="3683"/>
                      <a:pt x="4820" y="3683"/>
                    </a:cubicBezTo>
                    <a:cubicBezTo>
                      <a:pt x="5005" y="3683"/>
                      <a:pt x="5158" y="3530"/>
                      <a:pt x="5158" y="3346"/>
                    </a:cubicBezTo>
                    <a:cubicBezTo>
                      <a:pt x="5158" y="338"/>
                      <a:pt x="5158" y="338"/>
                      <a:pt x="5158" y="338"/>
                    </a:cubicBezTo>
                    <a:cubicBezTo>
                      <a:pt x="5158" y="154"/>
                      <a:pt x="5005" y="0"/>
                      <a:pt x="4820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9">
                <a:extLst>
                  <a:ext uri="{FF2B5EF4-FFF2-40B4-BE49-F238E27FC236}">
                    <a16:creationId xmlns:a16="http://schemas.microsoft.com/office/drawing/2014/main" id="{2DD3437C-44FD-8641-AB3F-25F3BEAC2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93243" y="8998543"/>
                <a:ext cx="2106842" cy="1220695"/>
              </a:xfrm>
              <a:custGeom>
                <a:avLst/>
                <a:gdLst>
                  <a:gd name="T0" fmla="*/ 4636 w 4667"/>
                  <a:gd name="T1" fmla="*/ 0 h 2702"/>
                  <a:gd name="T2" fmla="*/ 4636 w 4667"/>
                  <a:gd name="T3" fmla="*/ 0 h 2702"/>
                  <a:gd name="T4" fmla="*/ 4636 w 4667"/>
                  <a:gd name="T5" fmla="*/ 0 h 2702"/>
                  <a:gd name="T6" fmla="*/ 4574 w 4667"/>
                  <a:gd name="T7" fmla="*/ 0 h 2702"/>
                  <a:gd name="T8" fmla="*/ 92 w 4667"/>
                  <a:gd name="T9" fmla="*/ 0 h 2702"/>
                  <a:gd name="T10" fmla="*/ 0 w 4667"/>
                  <a:gd name="T11" fmla="*/ 93 h 2702"/>
                  <a:gd name="T12" fmla="*/ 0 w 4667"/>
                  <a:gd name="T13" fmla="*/ 2578 h 2702"/>
                  <a:gd name="T14" fmla="*/ 0 w 4667"/>
                  <a:gd name="T15" fmla="*/ 2578 h 2702"/>
                  <a:gd name="T16" fmla="*/ 30 w 4667"/>
                  <a:gd name="T17" fmla="*/ 2671 h 2702"/>
                  <a:gd name="T18" fmla="*/ 30 w 4667"/>
                  <a:gd name="T19" fmla="*/ 2671 h 2702"/>
                  <a:gd name="T20" fmla="*/ 92 w 4667"/>
                  <a:gd name="T21" fmla="*/ 2701 h 2702"/>
                  <a:gd name="T22" fmla="*/ 4574 w 4667"/>
                  <a:gd name="T23" fmla="*/ 2701 h 2702"/>
                  <a:gd name="T24" fmla="*/ 4666 w 4667"/>
                  <a:gd name="T25" fmla="*/ 2578 h 2702"/>
                  <a:gd name="T26" fmla="*/ 4666 w 4667"/>
                  <a:gd name="T27" fmla="*/ 93 h 2702"/>
                  <a:gd name="T28" fmla="*/ 4636 w 4667"/>
                  <a:gd name="T29" fmla="*/ 0 h 2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67" h="2702">
                    <a:moveTo>
                      <a:pt x="4636" y="0"/>
                    </a:moveTo>
                    <a:lnTo>
                      <a:pt x="4636" y="0"/>
                    </a:lnTo>
                    <a:lnTo>
                      <a:pt x="4636" y="0"/>
                    </a:lnTo>
                    <a:cubicBezTo>
                      <a:pt x="4604" y="0"/>
                      <a:pt x="4604" y="0"/>
                      <a:pt x="4574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30" y="0"/>
                      <a:pt x="0" y="32"/>
                      <a:pt x="0" y="93"/>
                    </a:cubicBezTo>
                    <a:cubicBezTo>
                      <a:pt x="0" y="2578"/>
                      <a:pt x="0" y="2578"/>
                      <a:pt x="0" y="2578"/>
                    </a:cubicBezTo>
                    <a:lnTo>
                      <a:pt x="0" y="2578"/>
                    </a:lnTo>
                    <a:cubicBezTo>
                      <a:pt x="0" y="2610"/>
                      <a:pt x="0" y="2640"/>
                      <a:pt x="30" y="2671"/>
                    </a:cubicBezTo>
                    <a:lnTo>
                      <a:pt x="30" y="2671"/>
                    </a:lnTo>
                    <a:cubicBezTo>
                      <a:pt x="60" y="2671"/>
                      <a:pt x="60" y="2701"/>
                      <a:pt x="92" y="2701"/>
                    </a:cubicBezTo>
                    <a:cubicBezTo>
                      <a:pt x="4574" y="2701"/>
                      <a:pt x="4574" y="2701"/>
                      <a:pt x="4574" y="2701"/>
                    </a:cubicBezTo>
                    <a:cubicBezTo>
                      <a:pt x="4636" y="2701"/>
                      <a:pt x="4666" y="2640"/>
                      <a:pt x="4666" y="2578"/>
                    </a:cubicBezTo>
                    <a:cubicBezTo>
                      <a:pt x="4666" y="93"/>
                      <a:pt x="4666" y="93"/>
                      <a:pt x="4666" y="93"/>
                    </a:cubicBezTo>
                    <a:cubicBezTo>
                      <a:pt x="4666" y="62"/>
                      <a:pt x="4666" y="32"/>
                      <a:pt x="4636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AFE44EF0-882F-E046-9D99-42A6E9B94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56612" y="10549801"/>
                <a:ext cx="762686" cy="332554"/>
              </a:xfrm>
              <a:custGeom>
                <a:avLst/>
                <a:gdLst>
                  <a:gd name="T0" fmla="*/ 1688 w 1689"/>
                  <a:gd name="T1" fmla="*/ 737 h 738"/>
                  <a:gd name="T2" fmla="*/ 0 w 1689"/>
                  <a:gd name="T3" fmla="*/ 737 h 738"/>
                  <a:gd name="T4" fmla="*/ 368 w 1689"/>
                  <a:gd name="T5" fmla="*/ 0 h 738"/>
                  <a:gd name="T6" fmla="*/ 1319 w 1689"/>
                  <a:gd name="T7" fmla="*/ 0 h 738"/>
                  <a:gd name="T8" fmla="*/ 1688 w 1689"/>
                  <a:gd name="T9" fmla="*/ 737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9" h="738">
                    <a:moveTo>
                      <a:pt x="1688" y="737"/>
                    </a:moveTo>
                    <a:lnTo>
                      <a:pt x="0" y="737"/>
                    </a:lnTo>
                    <a:lnTo>
                      <a:pt x="368" y="0"/>
                    </a:lnTo>
                    <a:lnTo>
                      <a:pt x="1319" y="0"/>
                    </a:lnTo>
                    <a:lnTo>
                      <a:pt x="1688" y="737"/>
                    </a:lnTo>
                  </a:path>
                </a:pathLst>
              </a:custGeom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052AAFC6-B799-2343-89D7-49A67B141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31158" y="10884347"/>
                <a:ext cx="1013594" cy="97575"/>
              </a:xfrm>
              <a:custGeom>
                <a:avLst/>
                <a:gdLst>
                  <a:gd name="T0" fmla="*/ 2242 w 2243"/>
                  <a:gd name="T1" fmla="*/ 215 h 216"/>
                  <a:gd name="T2" fmla="*/ 0 w 2243"/>
                  <a:gd name="T3" fmla="*/ 215 h 216"/>
                  <a:gd name="T4" fmla="*/ 0 w 2243"/>
                  <a:gd name="T5" fmla="*/ 0 h 216"/>
                  <a:gd name="T6" fmla="*/ 2242 w 2243"/>
                  <a:gd name="T7" fmla="*/ 0 h 216"/>
                  <a:gd name="T8" fmla="*/ 2242 w 2243"/>
                  <a:gd name="T9" fmla="*/ 2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43" h="216">
                    <a:moveTo>
                      <a:pt x="2242" y="215"/>
                    </a:moveTo>
                    <a:lnTo>
                      <a:pt x="0" y="215"/>
                    </a:lnTo>
                    <a:lnTo>
                      <a:pt x="0" y="0"/>
                    </a:lnTo>
                    <a:lnTo>
                      <a:pt x="2242" y="0"/>
                    </a:lnTo>
                    <a:lnTo>
                      <a:pt x="2242" y="215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DA516A4A-0BF7-C843-BA49-D93720D89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6049" y="8887028"/>
                <a:ext cx="2343812" cy="1662773"/>
              </a:xfrm>
              <a:custGeom>
                <a:avLst/>
                <a:gdLst>
                  <a:gd name="T0" fmla="*/ 4821 w 5191"/>
                  <a:gd name="T1" fmla="*/ 0 h 3684"/>
                  <a:gd name="T2" fmla="*/ 4821 w 5191"/>
                  <a:gd name="T3" fmla="*/ 0 h 3684"/>
                  <a:gd name="T4" fmla="*/ 368 w 5191"/>
                  <a:gd name="T5" fmla="*/ 0 h 3684"/>
                  <a:gd name="T6" fmla="*/ 0 w 5191"/>
                  <a:gd name="T7" fmla="*/ 338 h 3684"/>
                  <a:gd name="T8" fmla="*/ 0 w 5191"/>
                  <a:gd name="T9" fmla="*/ 3346 h 3684"/>
                  <a:gd name="T10" fmla="*/ 368 w 5191"/>
                  <a:gd name="T11" fmla="*/ 3683 h 3684"/>
                  <a:gd name="T12" fmla="*/ 4821 w 5191"/>
                  <a:gd name="T13" fmla="*/ 3683 h 3684"/>
                  <a:gd name="T14" fmla="*/ 5190 w 5191"/>
                  <a:gd name="T15" fmla="*/ 3346 h 3684"/>
                  <a:gd name="T16" fmla="*/ 5190 w 5191"/>
                  <a:gd name="T17" fmla="*/ 338 h 3684"/>
                  <a:gd name="T18" fmla="*/ 4821 w 5191"/>
                  <a:gd name="T19" fmla="*/ 0 h 3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91" h="3684">
                    <a:moveTo>
                      <a:pt x="4821" y="0"/>
                    </a:moveTo>
                    <a:lnTo>
                      <a:pt x="4821" y="0"/>
                    </a:lnTo>
                    <a:cubicBezTo>
                      <a:pt x="368" y="0"/>
                      <a:pt x="368" y="0"/>
                      <a:pt x="368" y="0"/>
                    </a:cubicBezTo>
                    <a:cubicBezTo>
                      <a:pt x="154" y="0"/>
                      <a:pt x="0" y="154"/>
                      <a:pt x="0" y="338"/>
                    </a:cubicBezTo>
                    <a:cubicBezTo>
                      <a:pt x="0" y="3346"/>
                      <a:pt x="0" y="3346"/>
                      <a:pt x="0" y="3346"/>
                    </a:cubicBezTo>
                    <a:cubicBezTo>
                      <a:pt x="0" y="3530"/>
                      <a:pt x="154" y="3683"/>
                      <a:pt x="368" y="3683"/>
                    </a:cubicBezTo>
                    <a:cubicBezTo>
                      <a:pt x="4821" y="3683"/>
                      <a:pt x="4821" y="3683"/>
                      <a:pt x="4821" y="3683"/>
                    </a:cubicBezTo>
                    <a:cubicBezTo>
                      <a:pt x="5035" y="3683"/>
                      <a:pt x="5190" y="3530"/>
                      <a:pt x="5190" y="3346"/>
                    </a:cubicBezTo>
                    <a:cubicBezTo>
                      <a:pt x="5190" y="338"/>
                      <a:pt x="5190" y="338"/>
                      <a:pt x="5190" y="338"/>
                    </a:cubicBezTo>
                    <a:cubicBezTo>
                      <a:pt x="5190" y="154"/>
                      <a:pt x="5035" y="0"/>
                      <a:pt x="4821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13">
                <a:extLst>
                  <a:ext uri="{FF2B5EF4-FFF2-40B4-BE49-F238E27FC236}">
                    <a16:creationId xmlns:a16="http://schemas.microsoft.com/office/drawing/2014/main" id="{BDBB5B20-6965-1242-9C21-26F51B9C7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5572" y="8998543"/>
                <a:ext cx="2122773" cy="1220695"/>
              </a:xfrm>
              <a:custGeom>
                <a:avLst/>
                <a:gdLst>
                  <a:gd name="T0" fmla="*/ 4636 w 4699"/>
                  <a:gd name="T1" fmla="*/ 32 h 2702"/>
                  <a:gd name="T2" fmla="*/ 4636 w 4699"/>
                  <a:gd name="T3" fmla="*/ 32 h 2702"/>
                  <a:gd name="T4" fmla="*/ 4636 w 4699"/>
                  <a:gd name="T5" fmla="*/ 32 h 2702"/>
                  <a:gd name="T6" fmla="*/ 4575 w 4699"/>
                  <a:gd name="T7" fmla="*/ 0 h 2702"/>
                  <a:gd name="T8" fmla="*/ 122 w 4699"/>
                  <a:gd name="T9" fmla="*/ 0 h 2702"/>
                  <a:gd name="T10" fmla="*/ 0 w 4699"/>
                  <a:gd name="T11" fmla="*/ 93 h 2702"/>
                  <a:gd name="T12" fmla="*/ 0 w 4699"/>
                  <a:gd name="T13" fmla="*/ 2610 h 2702"/>
                  <a:gd name="T14" fmla="*/ 0 w 4699"/>
                  <a:gd name="T15" fmla="*/ 2610 h 2702"/>
                  <a:gd name="T16" fmla="*/ 62 w 4699"/>
                  <a:gd name="T17" fmla="*/ 2671 h 2702"/>
                  <a:gd name="T18" fmla="*/ 62 w 4699"/>
                  <a:gd name="T19" fmla="*/ 2671 h 2702"/>
                  <a:gd name="T20" fmla="*/ 122 w 4699"/>
                  <a:gd name="T21" fmla="*/ 2701 h 2702"/>
                  <a:gd name="T22" fmla="*/ 4575 w 4699"/>
                  <a:gd name="T23" fmla="*/ 2701 h 2702"/>
                  <a:gd name="T24" fmla="*/ 4698 w 4699"/>
                  <a:gd name="T25" fmla="*/ 2610 h 2702"/>
                  <a:gd name="T26" fmla="*/ 4698 w 4699"/>
                  <a:gd name="T27" fmla="*/ 93 h 2702"/>
                  <a:gd name="T28" fmla="*/ 4636 w 4699"/>
                  <a:gd name="T29" fmla="*/ 32 h 2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99" h="2702">
                    <a:moveTo>
                      <a:pt x="4636" y="32"/>
                    </a:moveTo>
                    <a:lnTo>
                      <a:pt x="4636" y="32"/>
                    </a:lnTo>
                    <a:lnTo>
                      <a:pt x="4636" y="32"/>
                    </a:lnTo>
                    <a:cubicBezTo>
                      <a:pt x="4636" y="0"/>
                      <a:pt x="4606" y="0"/>
                      <a:pt x="4575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62" y="0"/>
                      <a:pt x="0" y="32"/>
                      <a:pt x="0" y="93"/>
                    </a:cubicBezTo>
                    <a:cubicBezTo>
                      <a:pt x="0" y="2610"/>
                      <a:pt x="0" y="2610"/>
                      <a:pt x="0" y="2610"/>
                    </a:cubicBezTo>
                    <a:lnTo>
                      <a:pt x="0" y="2610"/>
                    </a:lnTo>
                    <a:cubicBezTo>
                      <a:pt x="0" y="2640"/>
                      <a:pt x="31" y="2671"/>
                      <a:pt x="62" y="2671"/>
                    </a:cubicBezTo>
                    <a:lnTo>
                      <a:pt x="62" y="2671"/>
                    </a:lnTo>
                    <a:cubicBezTo>
                      <a:pt x="62" y="2701"/>
                      <a:pt x="92" y="2701"/>
                      <a:pt x="122" y="2701"/>
                    </a:cubicBezTo>
                    <a:cubicBezTo>
                      <a:pt x="4575" y="2701"/>
                      <a:pt x="4575" y="2701"/>
                      <a:pt x="4575" y="2701"/>
                    </a:cubicBezTo>
                    <a:cubicBezTo>
                      <a:pt x="4636" y="2701"/>
                      <a:pt x="4698" y="2640"/>
                      <a:pt x="4698" y="2610"/>
                    </a:cubicBezTo>
                    <a:cubicBezTo>
                      <a:pt x="4698" y="93"/>
                      <a:pt x="4698" y="93"/>
                      <a:pt x="4698" y="93"/>
                    </a:cubicBezTo>
                    <a:cubicBezTo>
                      <a:pt x="4698" y="62"/>
                      <a:pt x="4666" y="32"/>
                      <a:pt x="4636" y="3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id="{4BBDE1C2-8AED-A34A-8D2B-A8A0DE159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4537" y="7931183"/>
                <a:ext cx="3548576" cy="3562515"/>
              </a:xfrm>
              <a:custGeom>
                <a:avLst/>
                <a:gdLst>
                  <a:gd name="T0" fmla="*/ 7858 w 7859"/>
                  <a:gd name="T1" fmla="*/ 3929 h 7891"/>
                  <a:gd name="T2" fmla="*/ 7858 w 7859"/>
                  <a:gd name="T3" fmla="*/ 3929 h 7891"/>
                  <a:gd name="T4" fmla="*/ 3930 w 7859"/>
                  <a:gd name="T5" fmla="*/ 7890 h 7891"/>
                  <a:gd name="T6" fmla="*/ 0 w 7859"/>
                  <a:gd name="T7" fmla="*/ 3929 h 7891"/>
                  <a:gd name="T8" fmla="*/ 3930 w 7859"/>
                  <a:gd name="T9" fmla="*/ 0 h 7891"/>
                  <a:gd name="T10" fmla="*/ 7858 w 7859"/>
                  <a:gd name="T11" fmla="*/ 3929 h 7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59" h="7891">
                    <a:moveTo>
                      <a:pt x="7858" y="3929"/>
                    </a:moveTo>
                    <a:lnTo>
                      <a:pt x="7858" y="3929"/>
                    </a:lnTo>
                    <a:cubicBezTo>
                      <a:pt x="7858" y="6110"/>
                      <a:pt x="6109" y="7890"/>
                      <a:pt x="3930" y="7890"/>
                    </a:cubicBezTo>
                    <a:cubicBezTo>
                      <a:pt x="1749" y="7890"/>
                      <a:pt x="0" y="6110"/>
                      <a:pt x="0" y="3929"/>
                    </a:cubicBezTo>
                    <a:cubicBezTo>
                      <a:pt x="0" y="1782"/>
                      <a:pt x="1749" y="0"/>
                      <a:pt x="3930" y="0"/>
                    </a:cubicBezTo>
                    <a:cubicBezTo>
                      <a:pt x="6109" y="0"/>
                      <a:pt x="7858" y="1750"/>
                      <a:pt x="7858" y="3929"/>
                    </a:cubicBezTo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3ACB5BA-A4D5-2347-93A2-C703F1FC7DAF}"/>
                  </a:ext>
                </a:extLst>
              </p:cNvPr>
              <p:cNvGrpSpPr/>
              <p:nvPr/>
            </p:nvGrpSpPr>
            <p:grpSpPr>
              <a:xfrm>
                <a:off x="10454364" y="7819668"/>
                <a:ext cx="3494808" cy="3411173"/>
                <a:chOff x="10454364" y="7819668"/>
                <a:chExt cx="3494808" cy="341117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2" name="Freeform 15">
                  <a:extLst>
                    <a:ext uri="{FF2B5EF4-FFF2-40B4-BE49-F238E27FC236}">
                      <a16:creationId xmlns:a16="http://schemas.microsoft.com/office/drawing/2014/main" id="{B055F247-4EB0-044F-8C0E-5F8A81BFC3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54364" y="7819668"/>
                  <a:ext cx="1816106" cy="3411173"/>
                </a:xfrm>
                <a:custGeom>
                  <a:avLst/>
                  <a:gdLst>
                    <a:gd name="T0" fmla="*/ 1873 w 4022"/>
                    <a:gd name="T1" fmla="*/ 952 h 7553"/>
                    <a:gd name="T2" fmla="*/ 1873 w 4022"/>
                    <a:gd name="T3" fmla="*/ 952 h 7553"/>
                    <a:gd name="T4" fmla="*/ 1289 w 4022"/>
                    <a:gd name="T5" fmla="*/ 1197 h 7553"/>
                    <a:gd name="T6" fmla="*/ 30 w 4022"/>
                    <a:gd name="T7" fmla="*/ 3161 h 7553"/>
                    <a:gd name="T8" fmla="*/ 828 w 4022"/>
                    <a:gd name="T9" fmla="*/ 4328 h 7553"/>
                    <a:gd name="T10" fmla="*/ 1105 w 4022"/>
                    <a:gd name="T11" fmla="*/ 4881 h 7553"/>
                    <a:gd name="T12" fmla="*/ 1105 w 4022"/>
                    <a:gd name="T13" fmla="*/ 5740 h 7553"/>
                    <a:gd name="T14" fmla="*/ 1535 w 4022"/>
                    <a:gd name="T15" fmla="*/ 6201 h 7553"/>
                    <a:gd name="T16" fmla="*/ 1780 w 4022"/>
                    <a:gd name="T17" fmla="*/ 6538 h 7553"/>
                    <a:gd name="T18" fmla="*/ 1965 w 4022"/>
                    <a:gd name="T19" fmla="*/ 6999 h 7553"/>
                    <a:gd name="T20" fmla="*/ 2855 w 4022"/>
                    <a:gd name="T21" fmla="*/ 7460 h 7553"/>
                    <a:gd name="T22" fmla="*/ 2456 w 4022"/>
                    <a:gd name="T23" fmla="*/ 7184 h 7553"/>
                    <a:gd name="T24" fmla="*/ 2517 w 4022"/>
                    <a:gd name="T25" fmla="*/ 6753 h 7553"/>
                    <a:gd name="T26" fmla="*/ 2609 w 4022"/>
                    <a:gd name="T27" fmla="*/ 6631 h 7553"/>
                    <a:gd name="T28" fmla="*/ 2640 w 4022"/>
                    <a:gd name="T29" fmla="*/ 6508 h 7553"/>
                    <a:gd name="T30" fmla="*/ 2825 w 4022"/>
                    <a:gd name="T31" fmla="*/ 6201 h 7553"/>
                    <a:gd name="T32" fmla="*/ 2855 w 4022"/>
                    <a:gd name="T33" fmla="*/ 6109 h 7553"/>
                    <a:gd name="T34" fmla="*/ 2947 w 4022"/>
                    <a:gd name="T35" fmla="*/ 5924 h 7553"/>
                    <a:gd name="T36" fmla="*/ 3040 w 4022"/>
                    <a:gd name="T37" fmla="*/ 5710 h 7553"/>
                    <a:gd name="T38" fmla="*/ 3101 w 4022"/>
                    <a:gd name="T39" fmla="*/ 5402 h 7553"/>
                    <a:gd name="T40" fmla="*/ 2609 w 4022"/>
                    <a:gd name="T41" fmla="*/ 5310 h 7553"/>
                    <a:gd name="T42" fmla="*/ 2333 w 4022"/>
                    <a:gd name="T43" fmla="*/ 5342 h 7553"/>
                    <a:gd name="T44" fmla="*/ 2180 w 4022"/>
                    <a:gd name="T45" fmla="*/ 5064 h 7553"/>
                    <a:gd name="T46" fmla="*/ 1780 w 4022"/>
                    <a:gd name="T47" fmla="*/ 4696 h 7553"/>
                    <a:gd name="T48" fmla="*/ 1258 w 4022"/>
                    <a:gd name="T49" fmla="*/ 4605 h 7553"/>
                    <a:gd name="T50" fmla="*/ 1105 w 4022"/>
                    <a:gd name="T51" fmla="*/ 4297 h 7553"/>
                    <a:gd name="T52" fmla="*/ 920 w 4022"/>
                    <a:gd name="T53" fmla="*/ 4082 h 7553"/>
                    <a:gd name="T54" fmla="*/ 860 w 4022"/>
                    <a:gd name="T55" fmla="*/ 3868 h 7553"/>
                    <a:gd name="T56" fmla="*/ 706 w 4022"/>
                    <a:gd name="T57" fmla="*/ 3836 h 7553"/>
                    <a:gd name="T58" fmla="*/ 552 w 4022"/>
                    <a:gd name="T59" fmla="*/ 3775 h 7553"/>
                    <a:gd name="T60" fmla="*/ 675 w 4022"/>
                    <a:gd name="T61" fmla="*/ 3530 h 7553"/>
                    <a:gd name="T62" fmla="*/ 1043 w 4022"/>
                    <a:gd name="T63" fmla="*/ 3530 h 7553"/>
                    <a:gd name="T64" fmla="*/ 1412 w 4022"/>
                    <a:gd name="T65" fmla="*/ 4205 h 7553"/>
                    <a:gd name="T66" fmla="*/ 1657 w 4022"/>
                    <a:gd name="T67" fmla="*/ 3775 h 7553"/>
                    <a:gd name="T68" fmla="*/ 1381 w 4022"/>
                    <a:gd name="T69" fmla="*/ 3530 h 7553"/>
                    <a:gd name="T70" fmla="*/ 1351 w 4022"/>
                    <a:gd name="T71" fmla="*/ 3069 h 7553"/>
                    <a:gd name="T72" fmla="*/ 2609 w 4022"/>
                    <a:gd name="T73" fmla="*/ 2333 h 7553"/>
                    <a:gd name="T74" fmla="*/ 1689 w 4022"/>
                    <a:gd name="T75" fmla="*/ 2027 h 7553"/>
                    <a:gd name="T76" fmla="*/ 1381 w 4022"/>
                    <a:gd name="T77" fmla="*/ 2272 h 7553"/>
                    <a:gd name="T78" fmla="*/ 1136 w 4022"/>
                    <a:gd name="T79" fmla="*/ 2088 h 7553"/>
                    <a:gd name="T80" fmla="*/ 1320 w 4022"/>
                    <a:gd name="T81" fmla="*/ 1719 h 7553"/>
                    <a:gd name="T82" fmla="*/ 1903 w 4022"/>
                    <a:gd name="T83" fmla="*/ 1228 h 7553"/>
                    <a:gd name="T84" fmla="*/ 1995 w 4022"/>
                    <a:gd name="T85" fmla="*/ 1290 h 7553"/>
                    <a:gd name="T86" fmla="*/ 2088 w 4022"/>
                    <a:gd name="T87" fmla="*/ 1689 h 7553"/>
                    <a:gd name="T88" fmla="*/ 2118 w 4022"/>
                    <a:gd name="T89" fmla="*/ 982 h 7553"/>
                    <a:gd name="T90" fmla="*/ 2702 w 4022"/>
                    <a:gd name="T91" fmla="*/ 767 h 7553"/>
                    <a:gd name="T92" fmla="*/ 2609 w 4022"/>
                    <a:gd name="T93" fmla="*/ 1443 h 7553"/>
                    <a:gd name="T94" fmla="*/ 3163 w 4022"/>
                    <a:gd name="T95" fmla="*/ 1596 h 7553"/>
                    <a:gd name="T96" fmla="*/ 1873 w 4022"/>
                    <a:gd name="T97" fmla="*/ 952 h 7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022" h="7553">
                      <a:moveTo>
                        <a:pt x="1873" y="952"/>
                      </a:moveTo>
                      <a:lnTo>
                        <a:pt x="1873" y="952"/>
                      </a:lnTo>
                      <a:cubicBezTo>
                        <a:pt x="1627" y="799"/>
                        <a:pt x="1474" y="1351"/>
                        <a:pt x="1289" y="1197"/>
                      </a:cubicBezTo>
                      <a:cubicBezTo>
                        <a:pt x="675" y="1719"/>
                        <a:pt x="246" y="2395"/>
                        <a:pt x="30" y="3161"/>
                      </a:cubicBezTo>
                      <a:cubicBezTo>
                        <a:pt x="0" y="4543"/>
                        <a:pt x="583" y="4113"/>
                        <a:pt x="828" y="4328"/>
                      </a:cubicBezTo>
                      <a:cubicBezTo>
                        <a:pt x="952" y="4482"/>
                        <a:pt x="1075" y="4696"/>
                        <a:pt x="1105" y="4881"/>
                      </a:cubicBezTo>
                      <a:cubicBezTo>
                        <a:pt x="1136" y="5157"/>
                        <a:pt x="1043" y="5464"/>
                        <a:pt x="1105" y="5740"/>
                      </a:cubicBezTo>
                      <a:cubicBezTo>
                        <a:pt x="1166" y="5986"/>
                        <a:pt x="1320" y="6139"/>
                        <a:pt x="1535" y="6201"/>
                      </a:cubicBezTo>
                      <a:cubicBezTo>
                        <a:pt x="1689" y="6262"/>
                        <a:pt x="1719" y="6385"/>
                        <a:pt x="1780" y="6538"/>
                      </a:cubicBezTo>
                      <a:cubicBezTo>
                        <a:pt x="1842" y="6723"/>
                        <a:pt x="1873" y="6846"/>
                        <a:pt x="1965" y="6999"/>
                      </a:cubicBezTo>
                      <a:cubicBezTo>
                        <a:pt x="2271" y="7521"/>
                        <a:pt x="2671" y="7552"/>
                        <a:pt x="2855" y="7460"/>
                      </a:cubicBezTo>
                      <a:cubicBezTo>
                        <a:pt x="2732" y="7367"/>
                        <a:pt x="2579" y="7337"/>
                        <a:pt x="2456" y="7184"/>
                      </a:cubicBezTo>
                      <a:cubicBezTo>
                        <a:pt x="2364" y="7061"/>
                        <a:pt x="2394" y="6876"/>
                        <a:pt x="2517" y="6753"/>
                      </a:cubicBezTo>
                      <a:cubicBezTo>
                        <a:pt x="2548" y="6723"/>
                        <a:pt x="2609" y="6692"/>
                        <a:pt x="2609" y="6631"/>
                      </a:cubicBezTo>
                      <a:cubicBezTo>
                        <a:pt x="2640" y="6600"/>
                        <a:pt x="2609" y="6538"/>
                        <a:pt x="2640" y="6508"/>
                      </a:cubicBezTo>
                      <a:cubicBezTo>
                        <a:pt x="2702" y="6415"/>
                        <a:pt x="2825" y="6447"/>
                        <a:pt x="2825" y="6201"/>
                      </a:cubicBezTo>
                      <a:cubicBezTo>
                        <a:pt x="2825" y="6170"/>
                        <a:pt x="2825" y="6109"/>
                        <a:pt x="2855" y="6109"/>
                      </a:cubicBezTo>
                      <a:cubicBezTo>
                        <a:pt x="2916" y="6047"/>
                        <a:pt x="3008" y="6109"/>
                        <a:pt x="2947" y="5924"/>
                      </a:cubicBezTo>
                      <a:cubicBezTo>
                        <a:pt x="2947" y="5833"/>
                        <a:pt x="3008" y="5771"/>
                        <a:pt x="3040" y="5710"/>
                      </a:cubicBezTo>
                      <a:cubicBezTo>
                        <a:pt x="3131" y="5618"/>
                        <a:pt x="3163" y="5525"/>
                        <a:pt x="3101" y="5402"/>
                      </a:cubicBezTo>
                      <a:cubicBezTo>
                        <a:pt x="3008" y="5157"/>
                        <a:pt x="2794" y="5280"/>
                        <a:pt x="2609" y="5310"/>
                      </a:cubicBezTo>
                      <a:cubicBezTo>
                        <a:pt x="2517" y="5342"/>
                        <a:pt x="2426" y="5372"/>
                        <a:pt x="2333" y="5342"/>
                      </a:cubicBezTo>
                      <a:cubicBezTo>
                        <a:pt x="2180" y="5310"/>
                        <a:pt x="2210" y="5187"/>
                        <a:pt x="2180" y="5064"/>
                      </a:cubicBezTo>
                      <a:cubicBezTo>
                        <a:pt x="2118" y="4850"/>
                        <a:pt x="1965" y="4727"/>
                        <a:pt x="1780" y="4696"/>
                      </a:cubicBezTo>
                      <a:cubicBezTo>
                        <a:pt x="1596" y="4666"/>
                        <a:pt x="1320" y="4788"/>
                        <a:pt x="1258" y="4605"/>
                      </a:cubicBezTo>
                      <a:cubicBezTo>
                        <a:pt x="1198" y="4512"/>
                        <a:pt x="1198" y="4359"/>
                        <a:pt x="1105" y="4297"/>
                      </a:cubicBezTo>
                      <a:cubicBezTo>
                        <a:pt x="1075" y="4267"/>
                        <a:pt x="952" y="4297"/>
                        <a:pt x="920" y="4082"/>
                      </a:cubicBezTo>
                      <a:cubicBezTo>
                        <a:pt x="920" y="3991"/>
                        <a:pt x="890" y="3929"/>
                        <a:pt x="860" y="3868"/>
                      </a:cubicBezTo>
                      <a:cubicBezTo>
                        <a:pt x="828" y="3836"/>
                        <a:pt x="767" y="3836"/>
                        <a:pt x="706" y="3836"/>
                      </a:cubicBezTo>
                      <a:cubicBezTo>
                        <a:pt x="644" y="3836"/>
                        <a:pt x="552" y="3868"/>
                        <a:pt x="552" y="3775"/>
                      </a:cubicBezTo>
                      <a:cubicBezTo>
                        <a:pt x="522" y="3714"/>
                        <a:pt x="583" y="3622"/>
                        <a:pt x="675" y="3530"/>
                      </a:cubicBezTo>
                      <a:cubicBezTo>
                        <a:pt x="767" y="3468"/>
                        <a:pt x="920" y="3407"/>
                        <a:pt x="1043" y="3530"/>
                      </a:cubicBezTo>
                      <a:cubicBezTo>
                        <a:pt x="1228" y="3745"/>
                        <a:pt x="1136" y="4113"/>
                        <a:pt x="1412" y="4205"/>
                      </a:cubicBezTo>
                      <a:cubicBezTo>
                        <a:pt x="1657" y="4267"/>
                        <a:pt x="1873" y="3991"/>
                        <a:pt x="1657" y="3775"/>
                      </a:cubicBezTo>
                      <a:cubicBezTo>
                        <a:pt x="1566" y="3653"/>
                        <a:pt x="1443" y="3622"/>
                        <a:pt x="1381" y="3530"/>
                      </a:cubicBezTo>
                      <a:cubicBezTo>
                        <a:pt x="1258" y="3407"/>
                        <a:pt x="1289" y="3222"/>
                        <a:pt x="1351" y="3069"/>
                      </a:cubicBezTo>
                      <a:cubicBezTo>
                        <a:pt x="1596" y="2579"/>
                        <a:pt x="2456" y="2977"/>
                        <a:pt x="2609" y="2333"/>
                      </a:cubicBezTo>
                      <a:cubicBezTo>
                        <a:pt x="2702" y="1965"/>
                        <a:pt x="2118" y="1504"/>
                        <a:pt x="1689" y="2027"/>
                      </a:cubicBezTo>
                      <a:cubicBezTo>
                        <a:pt x="1596" y="2118"/>
                        <a:pt x="1535" y="2241"/>
                        <a:pt x="1381" y="2272"/>
                      </a:cubicBezTo>
                      <a:cubicBezTo>
                        <a:pt x="1228" y="2333"/>
                        <a:pt x="1166" y="2241"/>
                        <a:pt x="1136" y="2088"/>
                      </a:cubicBezTo>
                      <a:cubicBezTo>
                        <a:pt x="1136" y="1965"/>
                        <a:pt x="1198" y="1781"/>
                        <a:pt x="1320" y="1719"/>
                      </a:cubicBezTo>
                      <a:cubicBezTo>
                        <a:pt x="1412" y="1627"/>
                        <a:pt x="1657" y="1658"/>
                        <a:pt x="1903" y="1228"/>
                      </a:cubicBezTo>
                      <a:cubicBezTo>
                        <a:pt x="1934" y="1258"/>
                        <a:pt x="1965" y="1258"/>
                        <a:pt x="1995" y="1290"/>
                      </a:cubicBezTo>
                      <a:cubicBezTo>
                        <a:pt x="2118" y="1413"/>
                        <a:pt x="1934" y="1627"/>
                        <a:pt x="2088" y="1689"/>
                      </a:cubicBezTo>
                      <a:cubicBezTo>
                        <a:pt x="2394" y="1781"/>
                        <a:pt x="2456" y="890"/>
                        <a:pt x="2118" y="982"/>
                      </a:cubicBezTo>
                      <a:cubicBezTo>
                        <a:pt x="2149" y="829"/>
                        <a:pt x="2548" y="706"/>
                        <a:pt x="2702" y="767"/>
                      </a:cubicBezTo>
                      <a:cubicBezTo>
                        <a:pt x="2947" y="890"/>
                        <a:pt x="2609" y="1258"/>
                        <a:pt x="2609" y="1443"/>
                      </a:cubicBezTo>
                      <a:cubicBezTo>
                        <a:pt x="2579" y="1811"/>
                        <a:pt x="2978" y="1750"/>
                        <a:pt x="3163" y="1596"/>
                      </a:cubicBezTo>
                      <a:cubicBezTo>
                        <a:pt x="4021" y="767"/>
                        <a:pt x="2640" y="0"/>
                        <a:pt x="1873" y="95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6">
                  <a:extLst>
                    <a:ext uri="{FF2B5EF4-FFF2-40B4-BE49-F238E27FC236}">
                      <a16:creationId xmlns:a16="http://schemas.microsoft.com/office/drawing/2014/main" id="{703580E2-6EF4-C641-8717-97EDCE5B10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63370" y="8361313"/>
                  <a:ext cx="139394" cy="139394"/>
                </a:xfrm>
                <a:custGeom>
                  <a:avLst/>
                  <a:gdLst>
                    <a:gd name="T0" fmla="*/ 306 w 307"/>
                    <a:gd name="T1" fmla="*/ 154 h 308"/>
                    <a:gd name="T2" fmla="*/ 306 w 307"/>
                    <a:gd name="T3" fmla="*/ 154 h 308"/>
                    <a:gd name="T4" fmla="*/ 154 w 307"/>
                    <a:gd name="T5" fmla="*/ 307 h 308"/>
                    <a:gd name="T6" fmla="*/ 0 w 307"/>
                    <a:gd name="T7" fmla="*/ 154 h 308"/>
                    <a:gd name="T8" fmla="*/ 154 w 307"/>
                    <a:gd name="T9" fmla="*/ 0 h 308"/>
                    <a:gd name="T10" fmla="*/ 306 w 307"/>
                    <a:gd name="T11" fmla="*/ 154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7" h="308">
                      <a:moveTo>
                        <a:pt x="306" y="154"/>
                      </a:moveTo>
                      <a:lnTo>
                        <a:pt x="306" y="154"/>
                      </a:lnTo>
                      <a:cubicBezTo>
                        <a:pt x="306" y="216"/>
                        <a:pt x="216" y="307"/>
                        <a:pt x="154" y="307"/>
                      </a:cubicBezTo>
                      <a:cubicBezTo>
                        <a:pt x="61" y="307"/>
                        <a:pt x="0" y="216"/>
                        <a:pt x="0" y="154"/>
                      </a:cubicBezTo>
                      <a:cubicBezTo>
                        <a:pt x="0" y="61"/>
                        <a:pt x="61" y="0"/>
                        <a:pt x="154" y="0"/>
                      </a:cubicBezTo>
                      <a:cubicBezTo>
                        <a:pt x="216" y="0"/>
                        <a:pt x="306" y="61"/>
                        <a:pt x="306" y="15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7">
                  <a:extLst>
                    <a:ext uri="{FF2B5EF4-FFF2-40B4-BE49-F238E27FC236}">
                      <a16:creationId xmlns:a16="http://schemas.microsoft.com/office/drawing/2014/main" id="{386ADED8-994A-584F-B5DC-42130FCD1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70470" y="8070577"/>
                  <a:ext cx="111515" cy="97576"/>
                </a:xfrm>
                <a:custGeom>
                  <a:avLst/>
                  <a:gdLst>
                    <a:gd name="T0" fmla="*/ 246 w 247"/>
                    <a:gd name="T1" fmla="*/ 123 h 215"/>
                    <a:gd name="T2" fmla="*/ 246 w 247"/>
                    <a:gd name="T3" fmla="*/ 123 h 215"/>
                    <a:gd name="T4" fmla="*/ 122 w 247"/>
                    <a:gd name="T5" fmla="*/ 214 h 215"/>
                    <a:gd name="T6" fmla="*/ 0 w 247"/>
                    <a:gd name="T7" fmla="*/ 123 h 215"/>
                    <a:gd name="T8" fmla="*/ 122 w 247"/>
                    <a:gd name="T9" fmla="*/ 0 h 215"/>
                    <a:gd name="T10" fmla="*/ 246 w 247"/>
                    <a:gd name="T11" fmla="*/ 123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7" h="215">
                      <a:moveTo>
                        <a:pt x="246" y="123"/>
                      </a:moveTo>
                      <a:lnTo>
                        <a:pt x="246" y="123"/>
                      </a:lnTo>
                      <a:cubicBezTo>
                        <a:pt x="246" y="184"/>
                        <a:pt x="184" y="214"/>
                        <a:pt x="122" y="214"/>
                      </a:cubicBezTo>
                      <a:cubicBezTo>
                        <a:pt x="61" y="214"/>
                        <a:pt x="0" y="184"/>
                        <a:pt x="0" y="123"/>
                      </a:cubicBezTo>
                      <a:cubicBezTo>
                        <a:pt x="0" y="30"/>
                        <a:pt x="61" y="0"/>
                        <a:pt x="122" y="0"/>
                      </a:cubicBezTo>
                      <a:cubicBezTo>
                        <a:pt x="184" y="0"/>
                        <a:pt x="246" y="30"/>
                        <a:pt x="246" y="12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8">
                  <a:extLst>
                    <a:ext uri="{FF2B5EF4-FFF2-40B4-BE49-F238E27FC236}">
                      <a16:creationId xmlns:a16="http://schemas.microsoft.com/office/drawing/2014/main" id="{7915297F-FE75-E642-A7C6-52B33232E6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270470" y="8624171"/>
                  <a:ext cx="111515" cy="97576"/>
                </a:xfrm>
                <a:custGeom>
                  <a:avLst/>
                  <a:gdLst>
                    <a:gd name="T0" fmla="*/ 246 w 247"/>
                    <a:gd name="T1" fmla="*/ 91 h 215"/>
                    <a:gd name="T2" fmla="*/ 246 w 247"/>
                    <a:gd name="T3" fmla="*/ 91 h 215"/>
                    <a:gd name="T4" fmla="*/ 122 w 247"/>
                    <a:gd name="T5" fmla="*/ 214 h 215"/>
                    <a:gd name="T6" fmla="*/ 0 w 247"/>
                    <a:gd name="T7" fmla="*/ 91 h 215"/>
                    <a:gd name="T8" fmla="*/ 122 w 247"/>
                    <a:gd name="T9" fmla="*/ 0 h 215"/>
                    <a:gd name="T10" fmla="*/ 246 w 247"/>
                    <a:gd name="T11" fmla="*/ 91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7" h="215">
                      <a:moveTo>
                        <a:pt x="246" y="91"/>
                      </a:moveTo>
                      <a:lnTo>
                        <a:pt x="246" y="91"/>
                      </a:lnTo>
                      <a:cubicBezTo>
                        <a:pt x="246" y="153"/>
                        <a:pt x="184" y="214"/>
                        <a:pt x="122" y="214"/>
                      </a:cubicBezTo>
                      <a:cubicBezTo>
                        <a:pt x="61" y="214"/>
                        <a:pt x="0" y="153"/>
                        <a:pt x="0" y="91"/>
                      </a:cubicBezTo>
                      <a:cubicBezTo>
                        <a:pt x="0" y="30"/>
                        <a:pt x="61" y="0"/>
                        <a:pt x="122" y="0"/>
                      </a:cubicBezTo>
                      <a:cubicBezTo>
                        <a:pt x="184" y="0"/>
                        <a:pt x="246" y="30"/>
                        <a:pt x="246" y="91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9">
                  <a:extLst>
                    <a:ext uri="{FF2B5EF4-FFF2-40B4-BE49-F238E27FC236}">
                      <a16:creationId xmlns:a16="http://schemas.microsoft.com/office/drawing/2014/main" id="{35C9B61C-B79A-CD46-BC31-7D8EAE9E8D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88824" y="8040707"/>
                  <a:ext cx="1760348" cy="2746063"/>
                </a:xfrm>
                <a:custGeom>
                  <a:avLst/>
                  <a:gdLst>
                    <a:gd name="T0" fmla="*/ 3898 w 3899"/>
                    <a:gd name="T1" fmla="*/ 3008 h 6080"/>
                    <a:gd name="T2" fmla="*/ 3898 w 3899"/>
                    <a:gd name="T3" fmla="*/ 3008 h 6080"/>
                    <a:gd name="T4" fmla="*/ 3775 w 3899"/>
                    <a:gd name="T5" fmla="*/ 3284 h 6080"/>
                    <a:gd name="T6" fmla="*/ 3499 w 3899"/>
                    <a:gd name="T7" fmla="*/ 3345 h 6080"/>
                    <a:gd name="T8" fmla="*/ 3038 w 3899"/>
                    <a:gd name="T9" fmla="*/ 2946 h 6080"/>
                    <a:gd name="T10" fmla="*/ 2639 w 3899"/>
                    <a:gd name="T11" fmla="*/ 3899 h 6080"/>
                    <a:gd name="T12" fmla="*/ 2455 w 3899"/>
                    <a:gd name="T13" fmla="*/ 4605 h 6080"/>
                    <a:gd name="T14" fmla="*/ 1442 w 3899"/>
                    <a:gd name="T15" fmla="*/ 6047 h 6080"/>
                    <a:gd name="T16" fmla="*/ 1289 w 3899"/>
                    <a:gd name="T17" fmla="*/ 5864 h 6080"/>
                    <a:gd name="T18" fmla="*/ 1196 w 3899"/>
                    <a:gd name="T19" fmla="*/ 5433 h 6080"/>
                    <a:gd name="T20" fmla="*/ 1165 w 3899"/>
                    <a:gd name="T21" fmla="*/ 5157 h 6080"/>
                    <a:gd name="T22" fmla="*/ 1442 w 3899"/>
                    <a:gd name="T23" fmla="*/ 4605 h 6080"/>
                    <a:gd name="T24" fmla="*/ 797 w 3899"/>
                    <a:gd name="T25" fmla="*/ 4082 h 6080"/>
                    <a:gd name="T26" fmla="*/ 152 w 3899"/>
                    <a:gd name="T27" fmla="*/ 3131 h 6080"/>
                    <a:gd name="T28" fmla="*/ 1349 w 3899"/>
                    <a:gd name="T29" fmla="*/ 2425 h 6080"/>
                    <a:gd name="T30" fmla="*/ 2332 w 3899"/>
                    <a:gd name="T31" fmla="*/ 2517 h 6080"/>
                    <a:gd name="T32" fmla="*/ 1595 w 3899"/>
                    <a:gd name="T33" fmla="*/ 2241 h 6080"/>
                    <a:gd name="T34" fmla="*/ 1134 w 3899"/>
                    <a:gd name="T35" fmla="*/ 1965 h 6080"/>
                    <a:gd name="T36" fmla="*/ 828 w 3899"/>
                    <a:gd name="T37" fmla="*/ 2118 h 6080"/>
                    <a:gd name="T38" fmla="*/ 367 w 3899"/>
                    <a:gd name="T39" fmla="*/ 2118 h 6080"/>
                    <a:gd name="T40" fmla="*/ 582 w 3899"/>
                    <a:gd name="T41" fmla="*/ 1995 h 6080"/>
                    <a:gd name="T42" fmla="*/ 828 w 3899"/>
                    <a:gd name="T43" fmla="*/ 1474 h 6080"/>
                    <a:gd name="T44" fmla="*/ 1411 w 3899"/>
                    <a:gd name="T45" fmla="*/ 1320 h 6080"/>
                    <a:gd name="T46" fmla="*/ 1349 w 3899"/>
                    <a:gd name="T47" fmla="*/ 1013 h 6080"/>
                    <a:gd name="T48" fmla="*/ 1104 w 3899"/>
                    <a:gd name="T49" fmla="*/ 1198 h 6080"/>
                    <a:gd name="T50" fmla="*/ 797 w 3899"/>
                    <a:gd name="T51" fmla="*/ 829 h 6080"/>
                    <a:gd name="T52" fmla="*/ 1257 w 3899"/>
                    <a:gd name="T53" fmla="*/ 676 h 6080"/>
                    <a:gd name="T54" fmla="*/ 1411 w 3899"/>
                    <a:gd name="T55" fmla="*/ 399 h 6080"/>
                    <a:gd name="T56" fmla="*/ 1227 w 3899"/>
                    <a:gd name="T57" fmla="*/ 153 h 6080"/>
                    <a:gd name="T58" fmla="*/ 1319 w 3899"/>
                    <a:gd name="T59" fmla="*/ 0 h 6080"/>
                    <a:gd name="T60" fmla="*/ 3898 w 3899"/>
                    <a:gd name="T61" fmla="*/ 3008 h 60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899" h="6080">
                      <a:moveTo>
                        <a:pt x="3898" y="3008"/>
                      </a:moveTo>
                      <a:lnTo>
                        <a:pt x="3898" y="3008"/>
                      </a:lnTo>
                      <a:cubicBezTo>
                        <a:pt x="3868" y="3131"/>
                        <a:pt x="3836" y="3223"/>
                        <a:pt x="3775" y="3284"/>
                      </a:cubicBezTo>
                      <a:cubicBezTo>
                        <a:pt x="3713" y="3377"/>
                        <a:pt x="3591" y="3407"/>
                        <a:pt x="3499" y="3345"/>
                      </a:cubicBezTo>
                      <a:cubicBezTo>
                        <a:pt x="3468" y="3284"/>
                        <a:pt x="3254" y="2670"/>
                        <a:pt x="3038" y="2946"/>
                      </a:cubicBezTo>
                      <a:cubicBezTo>
                        <a:pt x="2885" y="3100"/>
                        <a:pt x="3407" y="3438"/>
                        <a:pt x="2639" y="3899"/>
                      </a:cubicBezTo>
                      <a:cubicBezTo>
                        <a:pt x="2362" y="4082"/>
                        <a:pt x="2455" y="4328"/>
                        <a:pt x="2455" y="4605"/>
                      </a:cubicBezTo>
                      <a:cubicBezTo>
                        <a:pt x="2424" y="4942"/>
                        <a:pt x="1841" y="6079"/>
                        <a:pt x="1442" y="6047"/>
                      </a:cubicBezTo>
                      <a:cubicBezTo>
                        <a:pt x="1349" y="6047"/>
                        <a:pt x="1349" y="5924"/>
                        <a:pt x="1289" y="5864"/>
                      </a:cubicBezTo>
                      <a:cubicBezTo>
                        <a:pt x="1227" y="5802"/>
                        <a:pt x="1073" y="5741"/>
                        <a:pt x="1196" y="5433"/>
                      </a:cubicBezTo>
                      <a:cubicBezTo>
                        <a:pt x="1227" y="5342"/>
                        <a:pt x="1165" y="5249"/>
                        <a:pt x="1165" y="5157"/>
                      </a:cubicBezTo>
                      <a:cubicBezTo>
                        <a:pt x="1134" y="4942"/>
                        <a:pt x="1411" y="4819"/>
                        <a:pt x="1442" y="4605"/>
                      </a:cubicBezTo>
                      <a:cubicBezTo>
                        <a:pt x="1565" y="3868"/>
                        <a:pt x="858" y="4082"/>
                        <a:pt x="797" y="4082"/>
                      </a:cubicBezTo>
                      <a:cubicBezTo>
                        <a:pt x="152" y="4082"/>
                        <a:pt x="0" y="3591"/>
                        <a:pt x="152" y="3131"/>
                      </a:cubicBezTo>
                      <a:cubicBezTo>
                        <a:pt x="305" y="2578"/>
                        <a:pt x="828" y="2027"/>
                        <a:pt x="1349" y="2425"/>
                      </a:cubicBezTo>
                      <a:cubicBezTo>
                        <a:pt x="1748" y="2731"/>
                        <a:pt x="2209" y="2731"/>
                        <a:pt x="2332" y="2517"/>
                      </a:cubicBezTo>
                      <a:cubicBezTo>
                        <a:pt x="2301" y="2150"/>
                        <a:pt x="1810" y="2517"/>
                        <a:pt x="1595" y="2241"/>
                      </a:cubicBezTo>
                      <a:cubicBezTo>
                        <a:pt x="1442" y="2088"/>
                        <a:pt x="1380" y="1935"/>
                        <a:pt x="1134" y="1965"/>
                      </a:cubicBezTo>
                      <a:cubicBezTo>
                        <a:pt x="981" y="1965"/>
                        <a:pt x="920" y="2027"/>
                        <a:pt x="828" y="2118"/>
                      </a:cubicBezTo>
                      <a:cubicBezTo>
                        <a:pt x="552" y="2455"/>
                        <a:pt x="367" y="2241"/>
                        <a:pt x="367" y="2118"/>
                      </a:cubicBezTo>
                      <a:cubicBezTo>
                        <a:pt x="367" y="1995"/>
                        <a:pt x="490" y="1995"/>
                        <a:pt x="582" y="1995"/>
                      </a:cubicBezTo>
                      <a:cubicBezTo>
                        <a:pt x="858" y="1935"/>
                        <a:pt x="613" y="1627"/>
                        <a:pt x="828" y="1474"/>
                      </a:cubicBezTo>
                      <a:cubicBezTo>
                        <a:pt x="981" y="1381"/>
                        <a:pt x="1289" y="1504"/>
                        <a:pt x="1411" y="1320"/>
                      </a:cubicBezTo>
                      <a:cubicBezTo>
                        <a:pt x="1472" y="1259"/>
                        <a:pt x="1442" y="1075"/>
                        <a:pt x="1349" y="1013"/>
                      </a:cubicBezTo>
                      <a:cubicBezTo>
                        <a:pt x="1227" y="982"/>
                        <a:pt x="1165" y="1105"/>
                        <a:pt x="1104" y="1198"/>
                      </a:cubicBezTo>
                      <a:cubicBezTo>
                        <a:pt x="981" y="1320"/>
                        <a:pt x="643" y="1320"/>
                        <a:pt x="797" y="829"/>
                      </a:cubicBezTo>
                      <a:cubicBezTo>
                        <a:pt x="858" y="584"/>
                        <a:pt x="1104" y="584"/>
                        <a:pt x="1257" y="676"/>
                      </a:cubicBezTo>
                      <a:cubicBezTo>
                        <a:pt x="1626" y="860"/>
                        <a:pt x="1626" y="522"/>
                        <a:pt x="1411" y="399"/>
                      </a:cubicBezTo>
                      <a:cubicBezTo>
                        <a:pt x="1319" y="338"/>
                        <a:pt x="1196" y="338"/>
                        <a:pt x="1227" y="153"/>
                      </a:cubicBezTo>
                      <a:cubicBezTo>
                        <a:pt x="1257" y="92"/>
                        <a:pt x="1289" y="30"/>
                        <a:pt x="1319" y="0"/>
                      </a:cubicBezTo>
                      <a:cubicBezTo>
                        <a:pt x="2639" y="461"/>
                        <a:pt x="3652" y="1597"/>
                        <a:pt x="3898" y="300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8E36CFF-FC08-264E-8015-82C693F93770}"/>
                </a:ext>
              </a:extLst>
            </p:cNvPr>
            <p:cNvGrpSpPr/>
            <p:nvPr/>
          </p:nvGrpSpPr>
          <p:grpSpPr>
            <a:xfrm>
              <a:off x="17457553" y="8871380"/>
              <a:ext cx="5678016" cy="1741974"/>
              <a:chOff x="14303524" y="3411009"/>
              <a:chExt cx="5678016" cy="1741974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B349C18-2F0A-FD4C-B50C-422138C3B636}"/>
                  </a:ext>
                </a:extLst>
              </p:cNvPr>
              <p:cNvSpPr txBox="1"/>
              <p:nvPr/>
            </p:nvSpPr>
            <p:spPr>
              <a:xfrm>
                <a:off x="14303524" y="4064031"/>
                <a:ext cx="5678016" cy="108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7B131BB-CDAE-454D-9959-9BE40E90988D}"/>
                  </a:ext>
                </a:extLst>
              </p:cNvPr>
              <p:cNvSpPr/>
              <p:nvPr/>
            </p:nvSpPr>
            <p:spPr>
              <a:xfrm>
                <a:off x="14303524" y="3411009"/>
                <a:ext cx="391484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Identify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9BDAC46-82E2-834F-92A8-EB3E1CF3CD7D}"/>
                </a:ext>
              </a:extLst>
            </p:cNvPr>
            <p:cNvGrpSpPr/>
            <p:nvPr/>
          </p:nvGrpSpPr>
          <p:grpSpPr>
            <a:xfrm flipH="1">
              <a:off x="1236529" y="8871380"/>
              <a:ext cx="5678016" cy="1741974"/>
              <a:chOff x="14303524" y="3411009"/>
              <a:chExt cx="5678016" cy="1741974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4DCD121-D0F3-DB42-AFA7-A819EDB08689}"/>
                  </a:ext>
                </a:extLst>
              </p:cNvPr>
              <p:cNvSpPr txBox="1"/>
              <p:nvPr/>
            </p:nvSpPr>
            <p:spPr>
              <a:xfrm>
                <a:off x="14303524" y="4064031"/>
                <a:ext cx="5678016" cy="108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50C0B15-BD1C-954F-AC1A-C3ED96B4015B}"/>
                  </a:ext>
                </a:extLst>
              </p:cNvPr>
              <p:cNvSpPr/>
              <p:nvPr/>
            </p:nvSpPr>
            <p:spPr>
              <a:xfrm>
                <a:off x="14303524" y="3411009"/>
                <a:ext cx="391484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CD216DB-B55C-0A48-8AA4-495EEAAC1F37}"/>
                </a:ext>
              </a:extLst>
            </p:cNvPr>
            <p:cNvGrpSpPr/>
            <p:nvPr/>
          </p:nvGrpSpPr>
          <p:grpSpPr>
            <a:xfrm flipH="1">
              <a:off x="9347651" y="3248905"/>
              <a:ext cx="5678016" cy="1741974"/>
              <a:chOff x="14303524" y="3411009"/>
              <a:chExt cx="5678016" cy="1741974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A55584D-16D4-584D-AD9E-C245E268849B}"/>
                  </a:ext>
                </a:extLst>
              </p:cNvPr>
              <p:cNvSpPr txBox="1"/>
              <p:nvPr/>
            </p:nvSpPr>
            <p:spPr>
              <a:xfrm>
                <a:off x="14303524" y="4064031"/>
                <a:ext cx="5678016" cy="108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BB117BF-13BF-9244-B7F5-2C4483BED033}"/>
                  </a:ext>
                </a:extLst>
              </p:cNvPr>
              <p:cNvSpPr/>
              <p:nvPr/>
            </p:nvSpPr>
            <p:spPr>
              <a:xfrm>
                <a:off x="15185112" y="3411009"/>
                <a:ext cx="391484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69" name="Freeform 347">
            <a:extLst>
              <a:ext uri="{FF2B5EF4-FFF2-40B4-BE49-F238E27FC236}">
                <a16:creationId xmlns:a16="http://schemas.microsoft.com/office/drawing/2014/main" id="{DA8F883A-CD3F-6248-8048-2D8E4F292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896" y="9423230"/>
            <a:ext cx="871780" cy="871782"/>
          </a:xfrm>
          <a:custGeom>
            <a:avLst/>
            <a:gdLst>
              <a:gd name="T0" fmla="*/ 696 w 823"/>
              <a:gd name="T1" fmla="*/ 578 h 823"/>
              <a:gd name="T2" fmla="*/ 696 w 823"/>
              <a:gd name="T3" fmla="*/ 578 h 823"/>
              <a:gd name="T4" fmla="*/ 633 w 823"/>
              <a:gd name="T5" fmla="*/ 596 h 823"/>
              <a:gd name="T6" fmla="*/ 290 w 823"/>
              <a:gd name="T7" fmla="*/ 406 h 823"/>
              <a:gd name="T8" fmla="*/ 642 w 823"/>
              <a:gd name="T9" fmla="*/ 235 h 823"/>
              <a:gd name="T10" fmla="*/ 696 w 823"/>
              <a:gd name="T11" fmla="*/ 244 h 823"/>
              <a:gd name="T12" fmla="*/ 822 w 823"/>
              <a:gd name="T13" fmla="*/ 127 h 823"/>
              <a:gd name="T14" fmla="*/ 696 w 823"/>
              <a:gd name="T15" fmla="*/ 0 h 823"/>
              <a:gd name="T16" fmla="*/ 579 w 823"/>
              <a:gd name="T17" fmla="*/ 127 h 823"/>
              <a:gd name="T18" fmla="*/ 597 w 823"/>
              <a:gd name="T19" fmla="*/ 190 h 823"/>
              <a:gd name="T20" fmla="*/ 235 w 823"/>
              <a:gd name="T21" fmla="*/ 371 h 823"/>
              <a:gd name="T22" fmla="*/ 127 w 823"/>
              <a:gd name="T23" fmla="*/ 290 h 823"/>
              <a:gd name="T24" fmla="*/ 0 w 823"/>
              <a:gd name="T25" fmla="*/ 406 h 823"/>
              <a:gd name="T26" fmla="*/ 127 w 823"/>
              <a:gd name="T27" fmla="*/ 533 h 823"/>
              <a:gd name="T28" fmla="*/ 235 w 823"/>
              <a:gd name="T29" fmla="*/ 442 h 823"/>
              <a:gd name="T30" fmla="*/ 597 w 823"/>
              <a:gd name="T31" fmla="*/ 632 h 823"/>
              <a:gd name="T32" fmla="*/ 579 w 823"/>
              <a:gd name="T33" fmla="*/ 695 h 823"/>
              <a:gd name="T34" fmla="*/ 696 w 823"/>
              <a:gd name="T35" fmla="*/ 822 h 823"/>
              <a:gd name="T36" fmla="*/ 822 w 823"/>
              <a:gd name="T37" fmla="*/ 695 h 823"/>
              <a:gd name="T38" fmla="*/ 696 w 823"/>
              <a:gd name="T39" fmla="*/ 578 h 823"/>
              <a:gd name="T40" fmla="*/ 696 w 823"/>
              <a:gd name="T41" fmla="*/ 55 h 823"/>
              <a:gd name="T42" fmla="*/ 696 w 823"/>
              <a:gd name="T43" fmla="*/ 55 h 823"/>
              <a:gd name="T44" fmla="*/ 768 w 823"/>
              <a:gd name="T45" fmla="*/ 127 h 823"/>
              <a:gd name="T46" fmla="*/ 696 w 823"/>
              <a:gd name="T47" fmla="*/ 190 h 823"/>
              <a:gd name="T48" fmla="*/ 633 w 823"/>
              <a:gd name="T49" fmla="*/ 127 h 823"/>
              <a:gd name="T50" fmla="*/ 696 w 823"/>
              <a:gd name="T51" fmla="*/ 55 h 823"/>
              <a:gd name="T52" fmla="*/ 127 w 823"/>
              <a:gd name="T53" fmla="*/ 478 h 823"/>
              <a:gd name="T54" fmla="*/ 127 w 823"/>
              <a:gd name="T55" fmla="*/ 478 h 823"/>
              <a:gd name="T56" fmla="*/ 54 w 823"/>
              <a:gd name="T57" fmla="*/ 406 h 823"/>
              <a:gd name="T58" fmla="*/ 127 w 823"/>
              <a:gd name="T59" fmla="*/ 344 h 823"/>
              <a:gd name="T60" fmla="*/ 190 w 823"/>
              <a:gd name="T61" fmla="*/ 406 h 823"/>
              <a:gd name="T62" fmla="*/ 127 w 823"/>
              <a:gd name="T63" fmla="*/ 478 h 823"/>
              <a:gd name="T64" fmla="*/ 696 w 823"/>
              <a:gd name="T65" fmla="*/ 767 h 823"/>
              <a:gd name="T66" fmla="*/ 696 w 823"/>
              <a:gd name="T67" fmla="*/ 767 h 823"/>
              <a:gd name="T68" fmla="*/ 633 w 823"/>
              <a:gd name="T69" fmla="*/ 695 h 823"/>
              <a:gd name="T70" fmla="*/ 696 w 823"/>
              <a:gd name="T71" fmla="*/ 632 h 823"/>
              <a:gd name="T72" fmla="*/ 768 w 823"/>
              <a:gd name="T73" fmla="*/ 695 h 823"/>
              <a:gd name="T74" fmla="*/ 696 w 823"/>
              <a:gd name="T75" fmla="*/ 767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23" h="823">
                <a:moveTo>
                  <a:pt x="696" y="578"/>
                </a:moveTo>
                <a:lnTo>
                  <a:pt x="696" y="578"/>
                </a:lnTo>
                <a:cubicBezTo>
                  <a:pt x="678" y="578"/>
                  <a:pt x="651" y="578"/>
                  <a:pt x="633" y="596"/>
                </a:cubicBezTo>
                <a:cubicBezTo>
                  <a:pt x="290" y="406"/>
                  <a:pt x="290" y="406"/>
                  <a:pt x="290" y="406"/>
                </a:cubicBezTo>
                <a:cubicBezTo>
                  <a:pt x="642" y="235"/>
                  <a:pt x="642" y="235"/>
                  <a:pt x="642" y="235"/>
                </a:cubicBezTo>
                <a:cubicBezTo>
                  <a:pt x="660" y="244"/>
                  <a:pt x="678" y="244"/>
                  <a:pt x="696" y="244"/>
                </a:cubicBezTo>
                <a:cubicBezTo>
                  <a:pt x="768" y="244"/>
                  <a:pt x="822" y="190"/>
                  <a:pt x="822" y="127"/>
                </a:cubicBezTo>
                <a:cubicBezTo>
                  <a:pt x="822" y="55"/>
                  <a:pt x="768" y="0"/>
                  <a:pt x="696" y="0"/>
                </a:cubicBezTo>
                <a:cubicBezTo>
                  <a:pt x="633" y="0"/>
                  <a:pt x="579" y="55"/>
                  <a:pt x="579" y="127"/>
                </a:cubicBezTo>
                <a:cubicBezTo>
                  <a:pt x="579" y="154"/>
                  <a:pt x="588" y="172"/>
                  <a:pt x="597" y="190"/>
                </a:cubicBezTo>
                <a:cubicBezTo>
                  <a:pt x="235" y="371"/>
                  <a:pt x="235" y="371"/>
                  <a:pt x="235" y="371"/>
                </a:cubicBezTo>
                <a:cubicBezTo>
                  <a:pt x="226" y="326"/>
                  <a:pt x="181" y="290"/>
                  <a:pt x="127" y="290"/>
                </a:cubicBezTo>
                <a:cubicBezTo>
                  <a:pt x="54" y="290"/>
                  <a:pt x="0" y="344"/>
                  <a:pt x="0" y="406"/>
                </a:cubicBezTo>
                <a:cubicBezTo>
                  <a:pt x="0" y="478"/>
                  <a:pt x="54" y="533"/>
                  <a:pt x="127" y="533"/>
                </a:cubicBezTo>
                <a:cubicBezTo>
                  <a:pt x="181" y="533"/>
                  <a:pt x="226" y="496"/>
                  <a:pt x="235" y="442"/>
                </a:cubicBezTo>
                <a:cubicBezTo>
                  <a:pt x="597" y="632"/>
                  <a:pt x="597" y="632"/>
                  <a:pt x="597" y="632"/>
                </a:cubicBezTo>
                <a:cubicBezTo>
                  <a:pt x="588" y="650"/>
                  <a:pt x="579" y="668"/>
                  <a:pt x="579" y="695"/>
                </a:cubicBezTo>
                <a:cubicBezTo>
                  <a:pt x="579" y="767"/>
                  <a:pt x="633" y="822"/>
                  <a:pt x="696" y="822"/>
                </a:cubicBezTo>
                <a:cubicBezTo>
                  <a:pt x="768" y="822"/>
                  <a:pt x="822" y="767"/>
                  <a:pt x="822" y="695"/>
                </a:cubicBezTo>
                <a:cubicBezTo>
                  <a:pt x="822" y="632"/>
                  <a:pt x="768" y="578"/>
                  <a:pt x="696" y="578"/>
                </a:cubicBezTo>
                <a:close/>
                <a:moveTo>
                  <a:pt x="696" y="55"/>
                </a:moveTo>
                <a:lnTo>
                  <a:pt x="696" y="55"/>
                </a:lnTo>
                <a:cubicBezTo>
                  <a:pt x="741" y="55"/>
                  <a:pt x="768" y="91"/>
                  <a:pt x="768" y="127"/>
                </a:cubicBezTo>
                <a:cubicBezTo>
                  <a:pt x="768" y="163"/>
                  <a:pt x="741" y="190"/>
                  <a:pt x="696" y="190"/>
                </a:cubicBezTo>
                <a:cubicBezTo>
                  <a:pt x="660" y="190"/>
                  <a:pt x="633" y="163"/>
                  <a:pt x="633" y="127"/>
                </a:cubicBezTo>
                <a:cubicBezTo>
                  <a:pt x="633" y="91"/>
                  <a:pt x="660" y="55"/>
                  <a:pt x="696" y="55"/>
                </a:cubicBezTo>
                <a:close/>
                <a:moveTo>
                  <a:pt x="127" y="478"/>
                </a:moveTo>
                <a:lnTo>
                  <a:pt x="127" y="478"/>
                </a:lnTo>
                <a:cubicBezTo>
                  <a:pt x="82" y="478"/>
                  <a:pt x="54" y="442"/>
                  <a:pt x="54" y="406"/>
                </a:cubicBezTo>
                <a:cubicBezTo>
                  <a:pt x="54" y="371"/>
                  <a:pt x="82" y="344"/>
                  <a:pt x="127" y="344"/>
                </a:cubicBezTo>
                <a:cubicBezTo>
                  <a:pt x="163" y="344"/>
                  <a:pt x="190" y="371"/>
                  <a:pt x="190" y="406"/>
                </a:cubicBezTo>
                <a:cubicBezTo>
                  <a:pt x="190" y="442"/>
                  <a:pt x="163" y="478"/>
                  <a:pt x="127" y="478"/>
                </a:cubicBezTo>
                <a:close/>
                <a:moveTo>
                  <a:pt x="696" y="767"/>
                </a:moveTo>
                <a:lnTo>
                  <a:pt x="696" y="767"/>
                </a:lnTo>
                <a:cubicBezTo>
                  <a:pt x="660" y="767"/>
                  <a:pt x="633" y="731"/>
                  <a:pt x="633" y="695"/>
                </a:cubicBezTo>
                <a:cubicBezTo>
                  <a:pt x="633" y="659"/>
                  <a:pt x="660" y="632"/>
                  <a:pt x="696" y="632"/>
                </a:cubicBezTo>
                <a:cubicBezTo>
                  <a:pt x="741" y="632"/>
                  <a:pt x="768" y="659"/>
                  <a:pt x="768" y="695"/>
                </a:cubicBezTo>
                <a:cubicBezTo>
                  <a:pt x="768" y="731"/>
                  <a:pt x="741" y="767"/>
                  <a:pt x="696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352">
            <a:extLst>
              <a:ext uri="{FF2B5EF4-FFF2-40B4-BE49-F238E27FC236}">
                <a16:creationId xmlns:a16="http://schemas.microsoft.com/office/drawing/2014/main" id="{BA2FE24F-6752-F04B-8F8C-96EA15C9B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3511" y="5870871"/>
            <a:ext cx="661994" cy="671316"/>
          </a:xfrm>
          <a:custGeom>
            <a:avLst/>
            <a:gdLst>
              <a:gd name="T0" fmla="*/ 587 w 624"/>
              <a:gd name="T1" fmla="*/ 0 h 634"/>
              <a:gd name="T2" fmla="*/ 587 w 624"/>
              <a:gd name="T3" fmla="*/ 0 h 634"/>
              <a:gd name="T4" fmla="*/ 36 w 624"/>
              <a:gd name="T5" fmla="*/ 0 h 634"/>
              <a:gd name="T6" fmla="*/ 0 w 624"/>
              <a:gd name="T7" fmla="*/ 36 h 634"/>
              <a:gd name="T8" fmla="*/ 0 w 624"/>
              <a:gd name="T9" fmla="*/ 597 h 634"/>
              <a:gd name="T10" fmla="*/ 36 w 624"/>
              <a:gd name="T11" fmla="*/ 633 h 634"/>
              <a:gd name="T12" fmla="*/ 587 w 624"/>
              <a:gd name="T13" fmla="*/ 633 h 634"/>
              <a:gd name="T14" fmla="*/ 623 w 624"/>
              <a:gd name="T15" fmla="*/ 597 h 634"/>
              <a:gd name="T16" fmla="*/ 623 w 624"/>
              <a:gd name="T17" fmla="*/ 36 h 634"/>
              <a:gd name="T18" fmla="*/ 587 w 624"/>
              <a:gd name="T19" fmla="*/ 0 h 634"/>
              <a:gd name="T20" fmla="*/ 569 w 624"/>
              <a:gd name="T21" fmla="*/ 54 h 634"/>
              <a:gd name="T22" fmla="*/ 569 w 624"/>
              <a:gd name="T23" fmla="*/ 54 h 634"/>
              <a:gd name="T24" fmla="*/ 569 w 624"/>
              <a:gd name="T25" fmla="*/ 380 h 634"/>
              <a:gd name="T26" fmla="*/ 406 w 624"/>
              <a:gd name="T27" fmla="*/ 380 h 634"/>
              <a:gd name="T28" fmla="*/ 388 w 624"/>
              <a:gd name="T29" fmla="*/ 389 h 634"/>
              <a:gd name="T30" fmla="*/ 379 w 624"/>
              <a:gd name="T31" fmla="*/ 407 h 634"/>
              <a:gd name="T32" fmla="*/ 370 w 624"/>
              <a:gd name="T33" fmla="*/ 452 h 634"/>
              <a:gd name="T34" fmla="*/ 316 w 624"/>
              <a:gd name="T35" fmla="*/ 488 h 634"/>
              <a:gd name="T36" fmla="*/ 253 w 624"/>
              <a:gd name="T37" fmla="*/ 452 h 634"/>
              <a:gd name="T38" fmla="*/ 244 w 624"/>
              <a:gd name="T39" fmla="*/ 407 h 634"/>
              <a:gd name="T40" fmla="*/ 217 w 624"/>
              <a:gd name="T41" fmla="*/ 380 h 634"/>
              <a:gd name="T42" fmla="*/ 54 w 624"/>
              <a:gd name="T43" fmla="*/ 380 h 634"/>
              <a:gd name="T44" fmla="*/ 54 w 624"/>
              <a:gd name="T45" fmla="*/ 54 h 634"/>
              <a:gd name="T46" fmla="*/ 569 w 624"/>
              <a:gd name="T47" fmla="*/ 54 h 634"/>
              <a:gd name="T48" fmla="*/ 54 w 624"/>
              <a:gd name="T49" fmla="*/ 578 h 634"/>
              <a:gd name="T50" fmla="*/ 54 w 624"/>
              <a:gd name="T51" fmla="*/ 578 h 634"/>
              <a:gd name="T52" fmla="*/ 54 w 624"/>
              <a:gd name="T53" fmla="*/ 434 h 634"/>
              <a:gd name="T54" fmla="*/ 189 w 624"/>
              <a:gd name="T55" fmla="*/ 434 h 634"/>
              <a:gd name="T56" fmla="*/ 198 w 624"/>
              <a:gd name="T57" fmla="*/ 470 h 634"/>
              <a:gd name="T58" fmla="*/ 316 w 624"/>
              <a:gd name="T59" fmla="*/ 542 h 634"/>
              <a:gd name="T60" fmla="*/ 397 w 624"/>
              <a:gd name="T61" fmla="*/ 506 h 634"/>
              <a:gd name="T62" fmla="*/ 434 w 624"/>
              <a:gd name="T63" fmla="*/ 434 h 634"/>
              <a:gd name="T64" fmla="*/ 569 w 624"/>
              <a:gd name="T65" fmla="*/ 434 h 634"/>
              <a:gd name="T66" fmla="*/ 569 w 624"/>
              <a:gd name="T67" fmla="*/ 578 h 634"/>
              <a:gd name="T68" fmla="*/ 54 w 624"/>
              <a:gd name="T69" fmla="*/ 578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24" h="634">
                <a:moveTo>
                  <a:pt x="587" y="0"/>
                </a:moveTo>
                <a:lnTo>
                  <a:pt x="587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97"/>
                  <a:pt x="0" y="597"/>
                  <a:pt x="0" y="597"/>
                </a:cubicBezTo>
                <a:cubicBezTo>
                  <a:pt x="0" y="615"/>
                  <a:pt x="18" y="633"/>
                  <a:pt x="36" y="633"/>
                </a:cubicBezTo>
                <a:cubicBezTo>
                  <a:pt x="587" y="633"/>
                  <a:pt x="587" y="633"/>
                  <a:pt x="587" y="633"/>
                </a:cubicBezTo>
                <a:cubicBezTo>
                  <a:pt x="614" y="633"/>
                  <a:pt x="623" y="615"/>
                  <a:pt x="623" y="597"/>
                </a:cubicBezTo>
                <a:cubicBezTo>
                  <a:pt x="623" y="36"/>
                  <a:pt x="623" y="36"/>
                  <a:pt x="623" y="36"/>
                </a:cubicBezTo>
                <a:cubicBezTo>
                  <a:pt x="623" y="18"/>
                  <a:pt x="614" y="0"/>
                  <a:pt x="587" y="0"/>
                </a:cubicBezTo>
                <a:close/>
                <a:moveTo>
                  <a:pt x="569" y="54"/>
                </a:moveTo>
                <a:lnTo>
                  <a:pt x="569" y="54"/>
                </a:lnTo>
                <a:cubicBezTo>
                  <a:pt x="569" y="380"/>
                  <a:pt x="569" y="380"/>
                  <a:pt x="569" y="380"/>
                </a:cubicBezTo>
                <a:cubicBezTo>
                  <a:pt x="406" y="380"/>
                  <a:pt x="406" y="380"/>
                  <a:pt x="406" y="380"/>
                </a:cubicBezTo>
                <a:cubicBezTo>
                  <a:pt x="397" y="380"/>
                  <a:pt x="397" y="389"/>
                  <a:pt x="388" y="389"/>
                </a:cubicBezTo>
                <a:cubicBezTo>
                  <a:pt x="388" y="398"/>
                  <a:pt x="379" y="407"/>
                  <a:pt x="379" y="407"/>
                </a:cubicBezTo>
                <a:cubicBezTo>
                  <a:pt x="379" y="416"/>
                  <a:pt x="379" y="434"/>
                  <a:pt x="370" y="452"/>
                </a:cubicBezTo>
                <a:cubicBezTo>
                  <a:pt x="361" y="470"/>
                  <a:pt x="343" y="488"/>
                  <a:pt x="316" y="488"/>
                </a:cubicBezTo>
                <a:cubicBezTo>
                  <a:pt x="280" y="488"/>
                  <a:pt x="262" y="470"/>
                  <a:pt x="253" y="452"/>
                </a:cubicBezTo>
                <a:cubicBezTo>
                  <a:pt x="244" y="434"/>
                  <a:pt x="244" y="407"/>
                  <a:pt x="244" y="407"/>
                </a:cubicBezTo>
                <a:cubicBezTo>
                  <a:pt x="244" y="398"/>
                  <a:pt x="226" y="380"/>
                  <a:pt x="217" y="380"/>
                </a:cubicBezTo>
                <a:cubicBezTo>
                  <a:pt x="54" y="380"/>
                  <a:pt x="54" y="380"/>
                  <a:pt x="54" y="380"/>
                </a:cubicBezTo>
                <a:cubicBezTo>
                  <a:pt x="54" y="54"/>
                  <a:pt x="54" y="54"/>
                  <a:pt x="54" y="54"/>
                </a:cubicBezTo>
                <a:lnTo>
                  <a:pt x="569" y="54"/>
                </a:lnTo>
                <a:close/>
                <a:moveTo>
                  <a:pt x="54" y="578"/>
                </a:moveTo>
                <a:lnTo>
                  <a:pt x="54" y="578"/>
                </a:lnTo>
                <a:cubicBezTo>
                  <a:pt x="54" y="434"/>
                  <a:pt x="54" y="434"/>
                  <a:pt x="54" y="434"/>
                </a:cubicBezTo>
                <a:cubicBezTo>
                  <a:pt x="189" y="434"/>
                  <a:pt x="189" y="434"/>
                  <a:pt x="189" y="434"/>
                </a:cubicBezTo>
                <a:cubicBezTo>
                  <a:pt x="189" y="443"/>
                  <a:pt x="198" y="461"/>
                  <a:pt x="198" y="470"/>
                </a:cubicBezTo>
                <a:cubicBezTo>
                  <a:pt x="226" y="515"/>
                  <a:pt x="262" y="542"/>
                  <a:pt x="316" y="542"/>
                </a:cubicBezTo>
                <a:cubicBezTo>
                  <a:pt x="352" y="542"/>
                  <a:pt x="379" y="524"/>
                  <a:pt x="397" y="506"/>
                </a:cubicBezTo>
                <a:cubicBezTo>
                  <a:pt x="415" y="488"/>
                  <a:pt x="425" y="461"/>
                  <a:pt x="434" y="434"/>
                </a:cubicBezTo>
                <a:cubicBezTo>
                  <a:pt x="569" y="434"/>
                  <a:pt x="569" y="434"/>
                  <a:pt x="569" y="434"/>
                </a:cubicBezTo>
                <a:cubicBezTo>
                  <a:pt x="569" y="578"/>
                  <a:pt x="569" y="578"/>
                  <a:pt x="569" y="578"/>
                </a:cubicBezTo>
                <a:lnTo>
                  <a:pt x="54" y="5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E9A508F-D3B7-674E-987A-ECE9031DAF40}"/>
              </a:ext>
            </a:extLst>
          </p:cNvPr>
          <p:cNvGrpSpPr/>
          <p:nvPr/>
        </p:nvGrpSpPr>
        <p:grpSpPr>
          <a:xfrm>
            <a:off x="15307511" y="9365656"/>
            <a:ext cx="893582" cy="889518"/>
            <a:chOff x="8985989" y="14774274"/>
            <a:chExt cx="1014828" cy="1010214"/>
          </a:xfrm>
          <a:solidFill>
            <a:schemeClr val="bg1"/>
          </a:solidFill>
        </p:grpSpPr>
        <p:sp>
          <p:nvSpPr>
            <p:cNvPr id="72" name="Freeform 336">
              <a:extLst>
                <a:ext uri="{FF2B5EF4-FFF2-40B4-BE49-F238E27FC236}">
                  <a16:creationId xmlns:a16="http://schemas.microsoft.com/office/drawing/2014/main" id="{869EDC26-EE82-2741-B938-649096E01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5791" y="15134077"/>
              <a:ext cx="295223" cy="295223"/>
            </a:xfrm>
            <a:custGeom>
              <a:avLst/>
              <a:gdLst>
                <a:gd name="T0" fmla="*/ 136 w 281"/>
                <a:gd name="T1" fmla="*/ 280 h 281"/>
                <a:gd name="T2" fmla="*/ 136 w 281"/>
                <a:gd name="T3" fmla="*/ 280 h 281"/>
                <a:gd name="T4" fmla="*/ 0 w 281"/>
                <a:gd name="T5" fmla="*/ 144 h 281"/>
                <a:gd name="T6" fmla="*/ 136 w 281"/>
                <a:gd name="T7" fmla="*/ 0 h 281"/>
                <a:gd name="T8" fmla="*/ 280 w 281"/>
                <a:gd name="T9" fmla="*/ 144 h 281"/>
                <a:gd name="T10" fmla="*/ 136 w 281"/>
                <a:gd name="T11" fmla="*/ 280 h 281"/>
                <a:gd name="T12" fmla="*/ 136 w 281"/>
                <a:gd name="T13" fmla="*/ 63 h 281"/>
                <a:gd name="T14" fmla="*/ 136 w 281"/>
                <a:gd name="T15" fmla="*/ 63 h 281"/>
                <a:gd name="T16" fmla="*/ 63 w 281"/>
                <a:gd name="T17" fmla="*/ 144 h 281"/>
                <a:gd name="T18" fmla="*/ 136 w 281"/>
                <a:gd name="T19" fmla="*/ 217 h 281"/>
                <a:gd name="T20" fmla="*/ 217 w 281"/>
                <a:gd name="T21" fmla="*/ 144 h 281"/>
                <a:gd name="T22" fmla="*/ 136 w 281"/>
                <a:gd name="T23" fmla="*/ 63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81">
                  <a:moveTo>
                    <a:pt x="136" y="280"/>
                  </a:moveTo>
                  <a:lnTo>
                    <a:pt x="136" y="280"/>
                  </a:lnTo>
                  <a:cubicBezTo>
                    <a:pt x="63" y="280"/>
                    <a:pt x="0" y="217"/>
                    <a:pt x="0" y="144"/>
                  </a:cubicBezTo>
                  <a:cubicBezTo>
                    <a:pt x="0" y="63"/>
                    <a:pt x="63" y="0"/>
                    <a:pt x="136" y="0"/>
                  </a:cubicBezTo>
                  <a:cubicBezTo>
                    <a:pt x="217" y="0"/>
                    <a:pt x="280" y="63"/>
                    <a:pt x="280" y="144"/>
                  </a:cubicBezTo>
                  <a:cubicBezTo>
                    <a:pt x="280" y="217"/>
                    <a:pt x="217" y="280"/>
                    <a:pt x="136" y="280"/>
                  </a:cubicBezTo>
                  <a:close/>
                  <a:moveTo>
                    <a:pt x="136" y="63"/>
                  </a:moveTo>
                  <a:lnTo>
                    <a:pt x="136" y="63"/>
                  </a:lnTo>
                  <a:cubicBezTo>
                    <a:pt x="100" y="63"/>
                    <a:pt x="63" y="99"/>
                    <a:pt x="63" y="144"/>
                  </a:cubicBezTo>
                  <a:cubicBezTo>
                    <a:pt x="63" y="181"/>
                    <a:pt x="100" y="217"/>
                    <a:pt x="136" y="217"/>
                  </a:cubicBezTo>
                  <a:cubicBezTo>
                    <a:pt x="181" y="217"/>
                    <a:pt x="217" y="181"/>
                    <a:pt x="217" y="144"/>
                  </a:cubicBezTo>
                  <a:cubicBezTo>
                    <a:pt x="217" y="99"/>
                    <a:pt x="181" y="63"/>
                    <a:pt x="136" y="6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337">
              <a:extLst>
                <a:ext uri="{FF2B5EF4-FFF2-40B4-BE49-F238E27FC236}">
                  <a16:creationId xmlns:a16="http://schemas.microsoft.com/office/drawing/2014/main" id="{AD7CB06A-006A-D94A-8611-C8F8F8803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5989" y="14774274"/>
              <a:ext cx="1014828" cy="1010214"/>
            </a:xfrm>
            <a:custGeom>
              <a:avLst/>
              <a:gdLst>
                <a:gd name="T0" fmla="*/ 561 w 969"/>
                <a:gd name="T1" fmla="*/ 966 h 967"/>
                <a:gd name="T2" fmla="*/ 371 w 969"/>
                <a:gd name="T3" fmla="*/ 930 h 967"/>
                <a:gd name="T4" fmla="*/ 335 w 969"/>
                <a:gd name="T5" fmla="*/ 786 h 967"/>
                <a:gd name="T6" fmla="*/ 199 w 969"/>
                <a:gd name="T7" fmla="*/ 876 h 967"/>
                <a:gd name="T8" fmla="*/ 91 w 969"/>
                <a:gd name="T9" fmla="*/ 723 h 967"/>
                <a:gd name="T10" fmla="*/ 163 w 969"/>
                <a:gd name="T11" fmla="*/ 596 h 967"/>
                <a:gd name="T12" fmla="*/ 0 w 969"/>
                <a:gd name="T13" fmla="*/ 560 h 967"/>
                <a:gd name="T14" fmla="*/ 37 w 969"/>
                <a:gd name="T15" fmla="*/ 379 h 967"/>
                <a:gd name="T16" fmla="*/ 172 w 969"/>
                <a:gd name="T17" fmla="*/ 325 h 967"/>
                <a:gd name="T18" fmla="*/ 91 w 969"/>
                <a:gd name="T19" fmla="*/ 198 h 967"/>
                <a:gd name="T20" fmla="*/ 245 w 969"/>
                <a:gd name="T21" fmla="*/ 90 h 967"/>
                <a:gd name="T22" fmla="*/ 371 w 969"/>
                <a:gd name="T23" fmla="*/ 153 h 967"/>
                <a:gd name="T24" fmla="*/ 407 w 969"/>
                <a:gd name="T25" fmla="*/ 0 h 967"/>
                <a:gd name="T26" fmla="*/ 588 w 969"/>
                <a:gd name="T27" fmla="*/ 36 h 967"/>
                <a:gd name="T28" fmla="*/ 642 w 969"/>
                <a:gd name="T29" fmla="*/ 171 h 967"/>
                <a:gd name="T30" fmla="*/ 769 w 969"/>
                <a:gd name="T31" fmla="*/ 90 h 967"/>
                <a:gd name="T32" fmla="*/ 877 w 969"/>
                <a:gd name="T33" fmla="*/ 243 h 967"/>
                <a:gd name="T34" fmla="*/ 805 w 969"/>
                <a:gd name="T35" fmla="*/ 370 h 967"/>
                <a:gd name="T36" fmla="*/ 968 w 969"/>
                <a:gd name="T37" fmla="*/ 406 h 967"/>
                <a:gd name="T38" fmla="*/ 932 w 969"/>
                <a:gd name="T39" fmla="*/ 587 h 967"/>
                <a:gd name="T40" fmla="*/ 787 w 969"/>
                <a:gd name="T41" fmla="*/ 632 h 967"/>
                <a:gd name="T42" fmla="*/ 877 w 969"/>
                <a:gd name="T43" fmla="*/ 768 h 967"/>
                <a:gd name="T44" fmla="*/ 724 w 969"/>
                <a:gd name="T45" fmla="*/ 876 h 967"/>
                <a:gd name="T46" fmla="*/ 588 w 969"/>
                <a:gd name="T47" fmla="*/ 795 h 967"/>
                <a:gd name="T48" fmla="*/ 561 w 969"/>
                <a:gd name="T49" fmla="*/ 966 h 967"/>
                <a:gd name="T50" fmla="*/ 434 w 969"/>
                <a:gd name="T51" fmla="*/ 903 h 967"/>
                <a:gd name="T52" fmla="*/ 534 w 969"/>
                <a:gd name="T53" fmla="*/ 777 h 967"/>
                <a:gd name="T54" fmla="*/ 615 w 969"/>
                <a:gd name="T55" fmla="*/ 713 h 967"/>
                <a:gd name="T56" fmla="*/ 751 w 969"/>
                <a:gd name="T57" fmla="*/ 813 h 967"/>
                <a:gd name="T58" fmla="*/ 724 w 969"/>
                <a:gd name="T59" fmla="*/ 659 h 967"/>
                <a:gd name="T60" fmla="*/ 751 w 969"/>
                <a:gd name="T61" fmla="*/ 551 h 967"/>
                <a:gd name="T62" fmla="*/ 904 w 969"/>
                <a:gd name="T63" fmla="*/ 533 h 967"/>
                <a:gd name="T64" fmla="*/ 787 w 969"/>
                <a:gd name="T65" fmla="*/ 433 h 967"/>
                <a:gd name="T66" fmla="*/ 724 w 969"/>
                <a:gd name="T67" fmla="*/ 334 h 967"/>
                <a:gd name="T68" fmla="*/ 814 w 969"/>
                <a:gd name="T69" fmla="*/ 216 h 967"/>
                <a:gd name="T70" fmla="*/ 669 w 969"/>
                <a:gd name="T71" fmla="*/ 234 h 967"/>
                <a:gd name="T72" fmla="*/ 552 w 969"/>
                <a:gd name="T73" fmla="*/ 207 h 967"/>
                <a:gd name="T74" fmla="*/ 525 w 969"/>
                <a:gd name="T75" fmla="*/ 63 h 967"/>
                <a:gd name="T76" fmla="*/ 434 w 969"/>
                <a:gd name="T77" fmla="*/ 171 h 967"/>
                <a:gd name="T78" fmla="*/ 335 w 969"/>
                <a:gd name="T79" fmla="*/ 234 h 967"/>
                <a:gd name="T80" fmla="*/ 217 w 969"/>
                <a:gd name="T81" fmla="*/ 153 h 967"/>
                <a:gd name="T82" fmla="*/ 236 w 969"/>
                <a:gd name="T83" fmla="*/ 298 h 967"/>
                <a:gd name="T84" fmla="*/ 208 w 969"/>
                <a:gd name="T85" fmla="*/ 415 h 967"/>
                <a:gd name="T86" fmla="*/ 64 w 969"/>
                <a:gd name="T87" fmla="*/ 433 h 967"/>
                <a:gd name="T88" fmla="*/ 181 w 969"/>
                <a:gd name="T89" fmla="*/ 533 h 967"/>
                <a:gd name="T90" fmla="*/ 245 w 969"/>
                <a:gd name="T91" fmla="*/ 623 h 967"/>
                <a:gd name="T92" fmla="*/ 154 w 969"/>
                <a:gd name="T93" fmla="*/ 750 h 967"/>
                <a:gd name="T94" fmla="*/ 308 w 969"/>
                <a:gd name="T95" fmla="*/ 723 h 967"/>
                <a:gd name="T96" fmla="*/ 416 w 969"/>
                <a:gd name="T97" fmla="*/ 741 h 967"/>
                <a:gd name="T98" fmla="*/ 434 w 969"/>
                <a:gd name="T99" fmla="*/ 903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69" h="967">
                  <a:moveTo>
                    <a:pt x="561" y="966"/>
                  </a:moveTo>
                  <a:lnTo>
                    <a:pt x="561" y="966"/>
                  </a:lnTo>
                  <a:cubicBezTo>
                    <a:pt x="407" y="966"/>
                    <a:pt x="407" y="966"/>
                    <a:pt x="407" y="966"/>
                  </a:cubicBezTo>
                  <a:cubicBezTo>
                    <a:pt x="389" y="966"/>
                    <a:pt x="371" y="949"/>
                    <a:pt x="371" y="930"/>
                  </a:cubicBezTo>
                  <a:cubicBezTo>
                    <a:pt x="371" y="795"/>
                    <a:pt x="371" y="795"/>
                    <a:pt x="371" y="795"/>
                  </a:cubicBezTo>
                  <a:cubicBezTo>
                    <a:pt x="362" y="795"/>
                    <a:pt x="353" y="786"/>
                    <a:pt x="335" y="786"/>
                  </a:cubicBezTo>
                  <a:cubicBezTo>
                    <a:pt x="245" y="876"/>
                    <a:pt x="245" y="876"/>
                    <a:pt x="245" y="876"/>
                  </a:cubicBezTo>
                  <a:cubicBezTo>
                    <a:pt x="227" y="894"/>
                    <a:pt x="208" y="894"/>
                    <a:pt x="199" y="876"/>
                  </a:cubicBezTo>
                  <a:cubicBezTo>
                    <a:pt x="91" y="768"/>
                    <a:pt x="91" y="768"/>
                    <a:pt x="91" y="768"/>
                  </a:cubicBezTo>
                  <a:cubicBezTo>
                    <a:pt x="73" y="759"/>
                    <a:pt x="73" y="741"/>
                    <a:pt x="91" y="723"/>
                  </a:cubicBezTo>
                  <a:cubicBezTo>
                    <a:pt x="181" y="632"/>
                    <a:pt x="181" y="632"/>
                    <a:pt x="181" y="632"/>
                  </a:cubicBezTo>
                  <a:cubicBezTo>
                    <a:pt x="172" y="623"/>
                    <a:pt x="163" y="605"/>
                    <a:pt x="163" y="596"/>
                  </a:cubicBezTo>
                  <a:cubicBezTo>
                    <a:pt x="37" y="596"/>
                    <a:pt x="37" y="596"/>
                    <a:pt x="37" y="596"/>
                  </a:cubicBezTo>
                  <a:cubicBezTo>
                    <a:pt x="19" y="596"/>
                    <a:pt x="0" y="578"/>
                    <a:pt x="0" y="560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388"/>
                    <a:pt x="19" y="379"/>
                    <a:pt x="37" y="379"/>
                  </a:cubicBezTo>
                  <a:cubicBezTo>
                    <a:pt x="154" y="370"/>
                    <a:pt x="154" y="370"/>
                    <a:pt x="154" y="370"/>
                  </a:cubicBezTo>
                  <a:cubicBezTo>
                    <a:pt x="163" y="361"/>
                    <a:pt x="163" y="343"/>
                    <a:pt x="172" y="325"/>
                  </a:cubicBezTo>
                  <a:cubicBezTo>
                    <a:pt x="91" y="243"/>
                    <a:pt x="91" y="243"/>
                    <a:pt x="91" y="243"/>
                  </a:cubicBezTo>
                  <a:cubicBezTo>
                    <a:pt x="73" y="234"/>
                    <a:pt x="73" y="207"/>
                    <a:pt x="91" y="198"/>
                  </a:cubicBezTo>
                  <a:cubicBezTo>
                    <a:pt x="199" y="90"/>
                    <a:pt x="199" y="90"/>
                    <a:pt x="199" y="90"/>
                  </a:cubicBezTo>
                  <a:cubicBezTo>
                    <a:pt x="208" y="81"/>
                    <a:pt x="227" y="81"/>
                    <a:pt x="245" y="90"/>
                  </a:cubicBezTo>
                  <a:cubicBezTo>
                    <a:pt x="326" y="171"/>
                    <a:pt x="326" y="171"/>
                    <a:pt x="326" y="171"/>
                  </a:cubicBezTo>
                  <a:cubicBezTo>
                    <a:pt x="344" y="162"/>
                    <a:pt x="353" y="153"/>
                    <a:pt x="371" y="153"/>
                  </a:cubicBezTo>
                  <a:cubicBezTo>
                    <a:pt x="371" y="36"/>
                    <a:pt x="371" y="36"/>
                    <a:pt x="371" y="36"/>
                  </a:cubicBezTo>
                  <a:cubicBezTo>
                    <a:pt x="371" y="17"/>
                    <a:pt x="389" y="0"/>
                    <a:pt x="407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9" y="0"/>
                    <a:pt x="588" y="17"/>
                    <a:pt x="588" y="36"/>
                  </a:cubicBezTo>
                  <a:cubicBezTo>
                    <a:pt x="588" y="153"/>
                    <a:pt x="588" y="153"/>
                    <a:pt x="588" y="153"/>
                  </a:cubicBezTo>
                  <a:cubicBezTo>
                    <a:pt x="606" y="153"/>
                    <a:pt x="624" y="162"/>
                    <a:pt x="642" y="171"/>
                  </a:cubicBezTo>
                  <a:cubicBezTo>
                    <a:pt x="724" y="90"/>
                    <a:pt x="724" y="90"/>
                    <a:pt x="724" y="90"/>
                  </a:cubicBezTo>
                  <a:cubicBezTo>
                    <a:pt x="733" y="72"/>
                    <a:pt x="760" y="72"/>
                    <a:pt x="769" y="90"/>
                  </a:cubicBezTo>
                  <a:cubicBezTo>
                    <a:pt x="877" y="198"/>
                    <a:pt x="877" y="198"/>
                    <a:pt x="877" y="198"/>
                  </a:cubicBezTo>
                  <a:cubicBezTo>
                    <a:pt x="886" y="207"/>
                    <a:pt x="886" y="225"/>
                    <a:pt x="877" y="243"/>
                  </a:cubicBezTo>
                  <a:cubicBezTo>
                    <a:pt x="796" y="325"/>
                    <a:pt x="796" y="325"/>
                    <a:pt x="796" y="325"/>
                  </a:cubicBezTo>
                  <a:cubicBezTo>
                    <a:pt x="796" y="343"/>
                    <a:pt x="805" y="361"/>
                    <a:pt x="805" y="370"/>
                  </a:cubicBezTo>
                  <a:cubicBezTo>
                    <a:pt x="932" y="370"/>
                    <a:pt x="932" y="370"/>
                    <a:pt x="932" y="370"/>
                  </a:cubicBezTo>
                  <a:cubicBezTo>
                    <a:pt x="950" y="370"/>
                    <a:pt x="968" y="388"/>
                    <a:pt x="968" y="406"/>
                  </a:cubicBezTo>
                  <a:cubicBezTo>
                    <a:pt x="968" y="560"/>
                    <a:pt x="968" y="560"/>
                    <a:pt x="968" y="560"/>
                  </a:cubicBezTo>
                  <a:cubicBezTo>
                    <a:pt x="968" y="578"/>
                    <a:pt x="950" y="587"/>
                    <a:pt x="932" y="587"/>
                  </a:cubicBezTo>
                  <a:cubicBezTo>
                    <a:pt x="805" y="596"/>
                    <a:pt x="805" y="596"/>
                    <a:pt x="805" y="596"/>
                  </a:cubicBezTo>
                  <a:cubicBezTo>
                    <a:pt x="796" y="605"/>
                    <a:pt x="796" y="614"/>
                    <a:pt x="787" y="632"/>
                  </a:cubicBezTo>
                  <a:cubicBezTo>
                    <a:pt x="877" y="723"/>
                    <a:pt x="877" y="723"/>
                    <a:pt x="877" y="723"/>
                  </a:cubicBezTo>
                  <a:cubicBezTo>
                    <a:pt x="886" y="741"/>
                    <a:pt x="886" y="759"/>
                    <a:pt x="877" y="768"/>
                  </a:cubicBezTo>
                  <a:cubicBezTo>
                    <a:pt x="769" y="876"/>
                    <a:pt x="769" y="876"/>
                    <a:pt x="769" y="876"/>
                  </a:cubicBezTo>
                  <a:cubicBezTo>
                    <a:pt x="760" y="885"/>
                    <a:pt x="733" y="894"/>
                    <a:pt x="724" y="876"/>
                  </a:cubicBezTo>
                  <a:cubicBezTo>
                    <a:pt x="633" y="786"/>
                    <a:pt x="633" y="786"/>
                    <a:pt x="633" y="786"/>
                  </a:cubicBezTo>
                  <a:cubicBezTo>
                    <a:pt x="615" y="786"/>
                    <a:pt x="606" y="795"/>
                    <a:pt x="588" y="795"/>
                  </a:cubicBezTo>
                  <a:cubicBezTo>
                    <a:pt x="588" y="930"/>
                    <a:pt x="588" y="930"/>
                    <a:pt x="588" y="930"/>
                  </a:cubicBezTo>
                  <a:cubicBezTo>
                    <a:pt x="588" y="949"/>
                    <a:pt x="579" y="966"/>
                    <a:pt x="561" y="966"/>
                  </a:cubicBezTo>
                  <a:close/>
                  <a:moveTo>
                    <a:pt x="434" y="903"/>
                  </a:moveTo>
                  <a:lnTo>
                    <a:pt x="434" y="903"/>
                  </a:lnTo>
                  <a:cubicBezTo>
                    <a:pt x="534" y="903"/>
                    <a:pt x="534" y="903"/>
                    <a:pt x="534" y="903"/>
                  </a:cubicBezTo>
                  <a:cubicBezTo>
                    <a:pt x="534" y="777"/>
                    <a:pt x="534" y="777"/>
                    <a:pt x="534" y="777"/>
                  </a:cubicBezTo>
                  <a:cubicBezTo>
                    <a:pt x="534" y="759"/>
                    <a:pt x="543" y="750"/>
                    <a:pt x="552" y="741"/>
                  </a:cubicBezTo>
                  <a:cubicBezTo>
                    <a:pt x="579" y="741"/>
                    <a:pt x="597" y="732"/>
                    <a:pt x="615" y="713"/>
                  </a:cubicBezTo>
                  <a:cubicBezTo>
                    <a:pt x="633" y="713"/>
                    <a:pt x="642" y="713"/>
                    <a:pt x="660" y="723"/>
                  </a:cubicBezTo>
                  <a:cubicBezTo>
                    <a:pt x="751" y="813"/>
                    <a:pt x="751" y="813"/>
                    <a:pt x="751" y="813"/>
                  </a:cubicBezTo>
                  <a:cubicBezTo>
                    <a:pt x="814" y="750"/>
                    <a:pt x="814" y="750"/>
                    <a:pt x="814" y="750"/>
                  </a:cubicBezTo>
                  <a:cubicBezTo>
                    <a:pt x="724" y="659"/>
                    <a:pt x="724" y="659"/>
                    <a:pt x="724" y="659"/>
                  </a:cubicBezTo>
                  <a:cubicBezTo>
                    <a:pt x="715" y="650"/>
                    <a:pt x="715" y="632"/>
                    <a:pt x="724" y="623"/>
                  </a:cubicBezTo>
                  <a:cubicBezTo>
                    <a:pt x="733" y="596"/>
                    <a:pt x="742" y="578"/>
                    <a:pt x="751" y="551"/>
                  </a:cubicBezTo>
                  <a:cubicBezTo>
                    <a:pt x="751" y="542"/>
                    <a:pt x="769" y="533"/>
                    <a:pt x="778" y="533"/>
                  </a:cubicBezTo>
                  <a:cubicBezTo>
                    <a:pt x="904" y="533"/>
                    <a:pt x="904" y="533"/>
                    <a:pt x="904" y="533"/>
                  </a:cubicBezTo>
                  <a:cubicBezTo>
                    <a:pt x="904" y="433"/>
                    <a:pt x="904" y="433"/>
                    <a:pt x="904" y="433"/>
                  </a:cubicBezTo>
                  <a:cubicBezTo>
                    <a:pt x="787" y="433"/>
                    <a:pt x="787" y="433"/>
                    <a:pt x="787" y="433"/>
                  </a:cubicBezTo>
                  <a:cubicBezTo>
                    <a:pt x="769" y="433"/>
                    <a:pt x="760" y="424"/>
                    <a:pt x="751" y="415"/>
                  </a:cubicBezTo>
                  <a:cubicBezTo>
                    <a:pt x="751" y="388"/>
                    <a:pt x="742" y="361"/>
                    <a:pt x="724" y="334"/>
                  </a:cubicBezTo>
                  <a:cubicBezTo>
                    <a:pt x="724" y="325"/>
                    <a:pt x="724" y="307"/>
                    <a:pt x="733" y="298"/>
                  </a:cubicBezTo>
                  <a:cubicBezTo>
                    <a:pt x="814" y="216"/>
                    <a:pt x="814" y="216"/>
                    <a:pt x="814" y="216"/>
                  </a:cubicBezTo>
                  <a:cubicBezTo>
                    <a:pt x="742" y="153"/>
                    <a:pt x="742" y="153"/>
                    <a:pt x="742" y="153"/>
                  </a:cubicBezTo>
                  <a:cubicBezTo>
                    <a:pt x="669" y="234"/>
                    <a:pt x="669" y="234"/>
                    <a:pt x="669" y="234"/>
                  </a:cubicBezTo>
                  <a:cubicBezTo>
                    <a:pt x="660" y="243"/>
                    <a:pt x="642" y="243"/>
                    <a:pt x="633" y="234"/>
                  </a:cubicBezTo>
                  <a:cubicBezTo>
                    <a:pt x="606" y="225"/>
                    <a:pt x="579" y="207"/>
                    <a:pt x="552" y="207"/>
                  </a:cubicBezTo>
                  <a:cubicBezTo>
                    <a:pt x="543" y="198"/>
                    <a:pt x="525" y="189"/>
                    <a:pt x="525" y="171"/>
                  </a:cubicBezTo>
                  <a:cubicBezTo>
                    <a:pt x="525" y="63"/>
                    <a:pt x="525" y="63"/>
                    <a:pt x="525" y="63"/>
                  </a:cubicBezTo>
                  <a:cubicBezTo>
                    <a:pt x="434" y="63"/>
                    <a:pt x="434" y="63"/>
                    <a:pt x="434" y="63"/>
                  </a:cubicBezTo>
                  <a:cubicBezTo>
                    <a:pt x="434" y="171"/>
                    <a:pt x="434" y="171"/>
                    <a:pt x="434" y="171"/>
                  </a:cubicBezTo>
                  <a:cubicBezTo>
                    <a:pt x="434" y="189"/>
                    <a:pt x="425" y="198"/>
                    <a:pt x="416" y="207"/>
                  </a:cubicBezTo>
                  <a:cubicBezTo>
                    <a:pt x="389" y="207"/>
                    <a:pt x="362" y="225"/>
                    <a:pt x="335" y="234"/>
                  </a:cubicBezTo>
                  <a:cubicBezTo>
                    <a:pt x="326" y="243"/>
                    <a:pt x="308" y="243"/>
                    <a:pt x="299" y="234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54" y="216"/>
                    <a:pt x="154" y="216"/>
                    <a:pt x="154" y="216"/>
                  </a:cubicBezTo>
                  <a:cubicBezTo>
                    <a:pt x="236" y="298"/>
                    <a:pt x="236" y="298"/>
                    <a:pt x="236" y="298"/>
                  </a:cubicBezTo>
                  <a:cubicBezTo>
                    <a:pt x="245" y="307"/>
                    <a:pt x="245" y="325"/>
                    <a:pt x="236" y="334"/>
                  </a:cubicBezTo>
                  <a:cubicBezTo>
                    <a:pt x="227" y="361"/>
                    <a:pt x="217" y="388"/>
                    <a:pt x="208" y="415"/>
                  </a:cubicBezTo>
                  <a:cubicBezTo>
                    <a:pt x="208" y="424"/>
                    <a:pt x="190" y="433"/>
                    <a:pt x="181" y="433"/>
                  </a:cubicBezTo>
                  <a:cubicBezTo>
                    <a:pt x="64" y="433"/>
                    <a:pt x="64" y="433"/>
                    <a:pt x="64" y="433"/>
                  </a:cubicBezTo>
                  <a:cubicBezTo>
                    <a:pt x="64" y="533"/>
                    <a:pt x="64" y="533"/>
                    <a:pt x="64" y="533"/>
                  </a:cubicBezTo>
                  <a:cubicBezTo>
                    <a:pt x="181" y="533"/>
                    <a:pt x="181" y="533"/>
                    <a:pt x="181" y="533"/>
                  </a:cubicBezTo>
                  <a:cubicBezTo>
                    <a:pt x="199" y="533"/>
                    <a:pt x="208" y="542"/>
                    <a:pt x="217" y="551"/>
                  </a:cubicBezTo>
                  <a:cubicBezTo>
                    <a:pt x="227" y="578"/>
                    <a:pt x="236" y="596"/>
                    <a:pt x="245" y="623"/>
                  </a:cubicBezTo>
                  <a:cubicBezTo>
                    <a:pt x="253" y="632"/>
                    <a:pt x="253" y="650"/>
                    <a:pt x="245" y="659"/>
                  </a:cubicBezTo>
                  <a:cubicBezTo>
                    <a:pt x="154" y="750"/>
                    <a:pt x="154" y="750"/>
                    <a:pt x="154" y="750"/>
                  </a:cubicBezTo>
                  <a:cubicBezTo>
                    <a:pt x="217" y="813"/>
                    <a:pt x="217" y="813"/>
                    <a:pt x="217" y="813"/>
                  </a:cubicBezTo>
                  <a:cubicBezTo>
                    <a:pt x="308" y="723"/>
                    <a:pt x="308" y="723"/>
                    <a:pt x="308" y="723"/>
                  </a:cubicBezTo>
                  <a:cubicBezTo>
                    <a:pt x="317" y="713"/>
                    <a:pt x="335" y="713"/>
                    <a:pt x="344" y="713"/>
                  </a:cubicBezTo>
                  <a:cubicBezTo>
                    <a:pt x="371" y="732"/>
                    <a:pt x="389" y="741"/>
                    <a:pt x="416" y="741"/>
                  </a:cubicBezTo>
                  <a:cubicBezTo>
                    <a:pt x="425" y="750"/>
                    <a:pt x="434" y="759"/>
                    <a:pt x="434" y="777"/>
                  </a:cubicBezTo>
                  <a:lnTo>
                    <a:pt x="434" y="90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9" name="CuadroTexto 350">
            <a:extLst>
              <a:ext uri="{FF2B5EF4-FFF2-40B4-BE49-F238E27FC236}">
                <a16:creationId xmlns:a16="http://schemas.microsoft.com/office/drawing/2014/main" id="{7D6B3FC0-6589-4F40-A7B4-50246ED8EABA}"/>
              </a:ext>
            </a:extLst>
          </p:cNvPr>
          <p:cNvSpPr txBox="1"/>
          <p:nvPr/>
        </p:nvSpPr>
        <p:spPr>
          <a:xfrm>
            <a:off x="5124263" y="1022190"/>
            <a:ext cx="14129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Computer / 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333789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1">
            <a:extLst>
              <a:ext uri="{FF2B5EF4-FFF2-40B4-BE49-F238E27FC236}">
                <a16:creationId xmlns:a16="http://schemas.microsoft.com/office/drawing/2014/main" id="{B53F1D00-514C-8B40-A8BE-08AA5AF1F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8453" y="6709638"/>
            <a:ext cx="280860" cy="2589875"/>
          </a:xfrm>
          <a:custGeom>
            <a:avLst/>
            <a:gdLst>
              <a:gd name="T0" fmla="*/ 0 w 500"/>
              <a:gd name="T1" fmla="*/ 4593 h 4594"/>
              <a:gd name="T2" fmla="*/ 0 w 500"/>
              <a:gd name="T3" fmla="*/ 0 h 4594"/>
              <a:gd name="T4" fmla="*/ 499 w 500"/>
              <a:gd name="T5" fmla="*/ 0 h 4594"/>
              <a:gd name="T6" fmla="*/ 499 w 500"/>
              <a:gd name="T7" fmla="*/ 4593 h 4594"/>
              <a:gd name="T8" fmla="*/ 0 w 500"/>
              <a:gd name="T9" fmla="*/ 4593 h 4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" h="4594">
                <a:moveTo>
                  <a:pt x="0" y="4593"/>
                </a:moveTo>
                <a:lnTo>
                  <a:pt x="0" y="0"/>
                </a:lnTo>
                <a:lnTo>
                  <a:pt x="499" y="0"/>
                </a:lnTo>
                <a:lnTo>
                  <a:pt x="499" y="4593"/>
                </a:lnTo>
                <a:lnTo>
                  <a:pt x="0" y="4593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2">
            <a:extLst>
              <a:ext uri="{FF2B5EF4-FFF2-40B4-BE49-F238E27FC236}">
                <a16:creationId xmlns:a16="http://schemas.microsoft.com/office/drawing/2014/main" id="{1BB5AA2D-832C-5C48-B410-4CFB51316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924" y="5195978"/>
            <a:ext cx="2448203" cy="1426668"/>
          </a:xfrm>
          <a:custGeom>
            <a:avLst/>
            <a:gdLst>
              <a:gd name="T0" fmla="*/ 219 w 4345"/>
              <a:gd name="T1" fmla="*/ 0 h 2532"/>
              <a:gd name="T2" fmla="*/ 4344 w 4345"/>
              <a:gd name="T3" fmla="*/ 2093 h 2532"/>
              <a:gd name="T4" fmla="*/ 4125 w 4345"/>
              <a:gd name="T5" fmla="*/ 2531 h 2532"/>
              <a:gd name="T6" fmla="*/ 0 w 4345"/>
              <a:gd name="T7" fmla="*/ 468 h 2532"/>
              <a:gd name="T8" fmla="*/ 219 w 4345"/>
              <a:gd name="T9" fmla="*/ 0 h 2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45" h="2532">
                <a:moveTo>
                  <a:pt x="219" y="0"/>
                </a:moveTo>
                <a:lnTo>
                  <a:pt x="4344" y="2093"/>
                </a:lnTo>
                <a:lnTo>
                  <a:pt x="4125" y="2531"/>
                </a:lnTo>
                <a:lnTo>
                  <a:pt x="0" y="468"/>
                </a:lnTo>
                <a:lnTo>
                  <a:pt x="219" y="0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3">
            <a:extLst>
              <a:ext uri="{FF2B5EF4-FFF2-40B4-BE49-F238E27FC236}">
                <a16:creationId xmlns:a16="http://schemas.microsoft.com/office/drawing/2014/main" id="{5A6400DF-73D9-C641-8B78-3F54324B5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7524" y="5195978"/>
            <a:ext cx="2448203" cy="1426668"/>
          </a:xfrm>
          <a:custGeom>
            <a:avLst/>
            <a:gdLst>
              <a:gd name="T0" fmla="*/ 4094 w 4345"/>
              <a:gd name="T1" fmla="*/ 0 h 2532"/>
              <a:gd name="T2" fmla="*/ 0 w 4345"/>
              <a:gd name="T3" fmla="*/ 2093 h 2532"/>
              <a:gd name="T4" fmla="*/ 219 w 4345"/>
              <a:gd name="T5" fmla="*/ 2531 h 2532"/>
              <a:gd name="T6" fmla="*/ 4344 w 4345"/>
              <a:gd name="T7" fmla="*/ 468 h 2532"/>
              <a:gd name="T8" fmla="*/ 4094 w 4345"/>
              <a:gd name="T9" fmla="*/ 0 h 2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45" h="2532">
                <a:moveTo>
                  <a:pt x="4094" y="0"/>
                </a:moveTo>
                <a:lnTo>
                  <a:pt x="0" y="2093"/>
                </a:lnTo>
                <a:lnTo>
                  <a:pt x="219" y="2531"/>
                </a:lnTo>
                <a:lnTo>
                  <a:pt x="4344" y="468"/>
                </a:lnTo>
                <a:lnTo>
                  <a:pt x="4094" y="0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4">
            <a:extLst>
              <a:ext uri="{FF2B5EF4-FFF2-40B4-BE49-F238E27FC236}">
                <a16:creationId xmlns:a16="http://schemas.microsoft.com/office/drawing/2014/main" id="{106768DC-2A8B-2D46-83E6-51469F635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7326" y="5722901"/>
            <a:ext cx="2482998" cy="2149943"/>
          </a:xfrm>
          <a:custGeom>
            <a:avLst/>
            <a:gdLst>
              <a:gd name="T0" fmla="*/ 4406 w 4407"/>
              <a:gd name="T1" fmla="*/ 906 h 3814"/>
              <a:gd name="T2" fmla="*/ 3937 w 4407"/>
              <a:gd name="T3" fmla="*/ 0 h 3814"/>
              <a:gd name="T4" fmla="*/ 2188 w 4407"/>
              <a:gd name="T5" fmla="*/ 875 h 3814"/>
              <a:gd name="T6" fmla="*/ 469 w 4407"/>
              <a:gd name="T7" fmla="*/ 0 h 3814"/>
              <a:gd name="T8" fmla="*/ 0 w 4407"/>
              <a:gd name="T9" fmla="*/ 906 h 3814"/>
              <a:gd name="T10" fmla="*/ 1688 w 4407"/>
              <a:gd name="T11" fmla="*/ 1750 h 3814"/>
              <a:gd name="T12" fmla="*/ 1688 w 4407"/>
              <a:gd name="T13" fmla="*/ 3813 h 3814"/>
              <a:gd name="T14" fmla="*/ 2718 w 4407"/>
              <a:gd name="T15" fmla="*/ 3813 h 3814"/>
              <a:gd name="T16" fmla="*/ 2718 w 4407"/>
              <a:gd name="T17" fmla="*/ 1750 h 3814"/>
              <a:gd name="T18" fmla="*/ 4406 w 4407"/>
              <a:gd name="T19" fmla="*/ 906 h 3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07" h="3814">
                <a:moveTo>
                  <a:pt x="4406" y="906"/>
                </a:moveTo>
                <a:lnTo>
                  <a:pt x="3937" y="0"/>
                </a:lnTo>
                <a:lnTo>
                  <a:pt x="2188" y="875"/>
                </a:lnTo>
                <a:lnTo>
                  <a:pt x="469" y="0"/>
                </a:lnTo>
                <a:lnTo>
                  <a:pt x="0" y="906"/>
                </a:lnTo>
                <a:lnTo>
                  <a:pt x="1688" y="1750"/>
                </a:lnTo>
                <a:lnTo>
                  <a:pt x="1688" y="3813"/>
                </a:lnTo>
                <a:lnTo>
                  <a:pt x="2718" y="3813"/>
                </a:lnTo>
                <a:lnTo>
                  <a:pt x="2718" y="1750"/>
                </a:lnTo>
                <a:lnTo>
                  <a:pt x="4406" y="90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A21B112E-7DFD-1C46-936C-9E77E7D6F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805" y="6567966"/>
            <a:ext cx="2870735" cy="1481349"/>
          </a:xfrm>
          <a:custGeom>
            <a:avLst/>
            <a:gdLst>
              <a:gd name="T0" fmla="*/ 5094 w 5095"/>
              <a:gd name="T1" fmla="*/ 1313 h 2626"/>
              <a:gd name="T2" fmla="*/ 5094 w 5095"/>
              <a:gd name="T3" fmla="*/ 1313 h 2626"/>
              <a:gd name="T4" fmla="*/ 2562 w 5095"/>
              <a:gd name="T5" fmla="*/ 2625 h 2626"/>
              <a:gd name="T6" fmla="*/ 0 w 5095"/>
              <a:gd name="T7" fmla="*/ 1313 h 2626"/>
              <a:gd name="T8" fmla="*/ 2562 w 5095"/>
              <a:gd name="T9" fmla="*/ 0 h 2626"/>
              <a:gd name="T10" fmla="*/ 5094 w 5095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95" h="2626">
                <a:moveTo>
                  <a:pt x="5094" y="1313"/>
                </a:moveTo>
                <a:lnTo>
                  <a:pt x="5094" y="1313"/>
                </a:lnTo>
                <a:cubicBezTo>
                  <a:pt x="5094" y="2031"/>
                  <a:pt x="3969" y="2625"/>
                  <a:pt x="2562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2" y="0"/>
                </a:cubicBezTo>
                <a:cubicBezTo>
                  <a:pt x="3969" y="0"/>
                  <a:pt x="5094" y="594"/>
                  <a:pt x="5094" y="1313"/>
                </a:cubicBezTo>
              </a:path>
            </a:pathLst>
          </a:custGeom>
          <a:solidFill>
            <a:srgbClr val="5F61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7">
            <a:extLst>
              <a:ext uri="{FF2B5EF4-FFF2-40B4-BE49-F238E27FC236}">
                <a16:creationId xmlns:a16="http://schemas.microsoft.com/office/drawing/2014/main" id="{F74A8AB4-548E-A44A-ADDF-988E3F530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805" y="6075840"/>
            <a:ext cx="2870735" cy="1481349"/>
          </a:xfrm>
          <a:custGeom>
            <a:avLst/>
            <a:gdLst>
              <a:gd name="T0" fmla="*/ 5094 w 5095"/>
              <a:gd name="T1" fmla="*/ 1313 h 2626"/>
              <a:gd name="T2" fmla="*/ 5094 w 5095"/>
              <a:gd name="T3" fmla="*/ 1313 h 2626"/>
              <a:gd name="T4" fmla="*/ 2562 w 5095"/>
              <a:gd name="T5" fmla="*/ 2625 h 2626"/>
              <a:gd name="T6" fmla="*/ 0 w 5095"/>
              <a:gd name="T7" fmla="*/ 1313 h 2626"/>
              <a:gd name="T8" fmla="*/ 2562 w 5095"/>
              <a:gd name="T9" fmla="*/ 0 h 2626"/>
              <a:gd name="T10" fmla="*/ 5094 w 5095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95" h="2626">
                <a:moveTo>
                  <a:pt x="5094" y="1313"/>
                </a:moveTo>
                <a:lnTo>
                  <a:pt x="5094" y="1313"/>
                </a:lnTo>
                <a:cubicBezTo>
                  <a:pt x="5094" y="2031"/>
                  <a:pt x="3969" y="2625"/>
                  <a:pt x="2562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2" y="0"/>
                </a:cubicBezTo>
                <a:cubicBezTo>
                  <a:pt x="3969" y="0"/>
                  <a:pt x="5094" y="594"/>
                  <a:pt x="5094" y="1313"/>
                </a:cubicBezTo>
              </a:path>
            </a:pathLst>
          </a:custGeom>
          <a:solidFill>
            <a:srgbClr val="9DA0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8">
            <a:extLst>
              <a:ext uri="{FF2B5EF4-FFF2-40B4-BE49-F238E27FC236}">
                <a16:creationId xmlns:a16="http://schemas.microsoft.com/office/drawing/2014/main" id="{AA8E1E79-E7EF-724D-964E-E61E941BC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673" y="6023644"/>
            <a:ext cx="2500397" cy="1250199"/>
          </a:xfrm>
          <a:custGeom>
            <a:avLst/>
            <a:gdLst>
              <a:gd name="T0" fmla="*/ 4437 w 4438"/>
              <a:gd name="T1" fmla="*/ 1125 h 2220"/>
              <a:gd name="T2" fmla="*/ 4437 w 4438"/>
              <a:gd name="T3" fmla="*/ 1125 h 2220"/>
              <a:gd name="T4" fmla="*/ 2218 w 4438"/>
              <a:gd name="T5" fmla="*/ 2219 h 2220"/>
              <a:gd name="T6" fmla="*/ 0 w 4438"/>
              <a:gd name="T7" fmla="*/ 1125 h 2220"/>
              <a:gd name="T8" fmla="*/ 2218 w 4438"/>
              <a:gd name="T9" fmla="*/ 0 h 2220"/>
              <a:gd name="T10" fmla="*/ 4437 w 4438"/>
              <a:gd name="T11" fmla="*/ 1125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8" h="2220">
                <a:moveTo>
                  <a:pt x="4437" y="1125"/>
                </a:moveTo>
                <a:lnTo>
                  <a:pt x="4437" y="1125"/>
                </a:lnTo>
                <a:cubicBezTo>
                  <a:pt x="4437" y="1719"/>
                  <a:pt x="3437" y="2219"/>
                  <a:pt x="2218" y="2219"/>
                </a:cubicBezTo>
                <a:cubicBezTo>
                  <a:pt x="968" y="2219"/>
                  <a:pt x="0" y="1719"/>
                  <a:pt x="0" y="1125"/>
                </a:cubicBezTo>
                <a:cubicBezTo>
                  <a:pt x="0" y="500"/>
                  <a:pt x="968" y="0"/>
                  <a:pt x="2218" y="0"/>
                </a:cubicBezTo>
                <a:cubicBezTo>
                  <a:pt x="3437" y="0"/>
                  <a:pt x="4437" y="500"/>
                  <a:pt x="4437" y="1125"/>
                </a:cubicBezTo>
              </a:path>
            </a:pathLst>
          </a:custGeom>
          <a:solidFill>
            <a:srgbClr val="EE25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10">
            <a:extLst>
              <a:ext uri="{FF2B5EF4-FFF2-40B4-BE49-F238E27FC236}">
                <a16:creationId xmlns:a16="http://schemas.microsoft.com/office/drawing/2014/main" id="{1CE527A2-955B-7C41-9378-0E5601916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805" y="5494237"/>
            <a:ext cx="2870735" cy="1481349"/>
          </a:xfrm>
          <a:custGeom>
            <a:avLst/>
            <a:gdLst>
              <a:gd name="T0" fmla="*/ 5094 w 5095"/>
              <a:gd name="T1" fmla="*/ 1312 h 2626"/>
              <a:gd name="T2" fmla="*/ 5094 w 5095"/>
              <a:gd name="T3" fmla="*/ 1312 h 2626"/>
              <a:gd name="T4" fmla="*/ 2562 w 5095"/>
              <a:gd name="T5" fmla="*/ 2625 h 2626"/>
              <a:gd name="T6" fmla="*/ 0 w 5095"/>
              <a:gd name="T7" fmla="*/ 1312 h 2626"/>
              <a:gd name="T8" fmla="*/ 2562 w 5095"/>
              <a:gd name="T9" fmla="*/ 0 h 2626"/>
              <a:gd name="T10" fmla="*/ 5094 w 5095"/>
              <a:gd name="T11" fmla="*/ 1312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95" h="2626">
                <a:moveTo>
                  <a:pt x="5094" y="1312"/>
                </a:moveTo>
                <a:lnTo>
                  <a:pt x="5094" y="1312"/>
                </a:lnTo>
                <a:cubicBezTo>
                  <a:pt x="5094" y="2031"/>
                  <a:pt x="3969" y="2625"/>
                  <a:pt x="2562" y="2625"/>
                </a:cubicBezTo>
                <a:cubicBezTo>
                  <a:pt x="1156" y="2625"/>
                  <a:pt x="0" y="2031"/>
                  <a:pt x="0" y="1312"/>
                </a:cubicBezTo>
                <a:cubicBezTo>
                  <a:pt x="0" y="594"/>
                  <a:pt x="1156" y="0"/>
                  <a:pt x="2562" y="0"/>
                </a:cubicBezTo>
                <a:cubicBezTo>
                  <a:pt x="3969" y="0"/>
                  <a:pt x="5094" y="594"/>
                  <a:pt x="5094" y="1312"/>
                </a:cubicBezTo>
              </a:path>
            </a:pathLst>
          </a:custGeom>
          <a:solidFill>
            <a:srgbClr val="5F61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11">
            <a:extLst>
              <a:ext uri="{FF2B5EF4-FFF2-40B4-BE49-F238E27FC236}">
                <a16:creationId xmlns:a16="http://schemas.microsoft.com/office/drawing/2014/main" id="{797A43AA-5949-6145-B779-87DE70F10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805" y="5019508"/>
            <a:ext cx="2870735" cy="1461465"/>
          </a:xfrm>
          <a:custGeom>
            <a:avLst/>
            <a:gdLst>
              <a:gd name="T0" fmla="*/ 5094 w 5095"/>
              <a:gd name="T1" fmla="*/ 1281 h 2595"/>
              <a:gd name="T2" fmla="*/ 5094 w 5095"/>
              <a:gd name="T3" fmla="*/ 1281 h 2595"/>
              <a:gd name="T4" fmla="*/ 2562 w 5095"/>
              <a:gd name="T5" fmla="*/ 2594 h 2595"/>
              <a:gd name="T6" fmla="*/ 0 w 5095"/>
              <a:gd name="T7" fmla="*/ 1281 h 2595"/>
              <a:gd name="T8" fmla="*/ 2562 w 5095"/>
              <a:gd name="T9" fmla="*/ 0 h 2595"/>
              <a:gd name="T10" fmla="*/ 5094 w 5095"/>
              <a:gd name="T11" fmla="*/ 1281 h 2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95" h="2595">
                <a:moveTo>
                  <a:pt x="5094" y="1281"/>
                </a:moveTo>
                <a:lnTo>
                  <a:pt x="5094" y="1281"/>
                </a:lnTo>
                <a:cubicBezTo>
                  <a:pt x="5094" y="2031"/>
                  <a:pt x="3969" y="2594"/>
                  <a:pt x="2562" y="2594"/>
                </a:cubicBezTo>
                <a:cubicBezTo>
                  <a:pt x="1156" y="2594"/>
                  <a:pt x="0" y="2031"/>
                  <a:pt x="0" y="1281"/>
                </a:cubicBezTo>
                <a:cubicBezTo>
                  <a:pt x="0" y="563"/>
                  <a:pt x="1156" y="0"/>
                  <a:pt x="2562" y="0"/>
                </a:cubicBezTo>
                <a:cubicBezTo>
                  <a:pt x="3969" y="0"/>
                  <a:pt x="5094" y="563"/>
                  <a:pt x="5094" y="1281"/>
                </a:cubicBezTo>
              </a:path>
            </a:pathLst>
          </a:custGeom>
          <a:solidFill>
            <a:srgbClr val="9DA0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12">
            <a:extLst>
              <a:ext uri="{FF2B5EF4-FFF2-40B4-BE49-F238E27FC236}">
                <a16:creationId xmlns:a16="http://schemas.microsoft.com/office/drawing/2014/main" id="{E0AE092C-57CA-8C4B-9F33-444B822F3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673" y="4964828"/>
            <a:ext cx="2500397" cy="1232800"/>
          </a:xfrm>
          <a:custGeom>
            <a:avLst/>
            <a:gdLst>
              <a:gd name="T0" fmla="*/ 4437 w 4438"/>
              <a:gd name="T1" fmla="*/ 1094 h 2189"/>
              <a:gd name="T2" fmla="*/ 4437 w 4438"/>
              <a:gd name="T3" fmla="*/ 1094 h 2189"/>
              <a:gd name="T4" fmla="*/ 2218 w 4438"/>
              <a:gd name="T5" fmla="*/ 2188 h 2189"/>
              <a:gd name="T6" fmla="*/ 0 w 4438"/>
              <a:gd name="T7" fmla="*/ 1094 h 2189"/>
              <a:gd name="T8" fmla="*/ 2218 w 4438"/>
              <a:gd name="T9" fmla="*/ 0 h 2189"/>
              <a:gd name="T10" fmla="*/ 4437 w 4438"/>
              <a:gd name="T11" fmla="*/ 1094 h 2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8" h="2189">
                <a:moveTo>
                  <a:pt x="4437" y="1094"/>
                </a:moveTo>
                <a:lnTo>
                  <a:pt x="4437" y="1094"/>
                </a:lnTo>
                <a:cubicBezTo>
                  <a:pt x="4437" y="1688"/>
                  <a:pt x="3437" y="2188"/>
                  <a:pt x="2218" y="2188"/>
                </a:cubicBezTo>
                <a:cubicBezTo>
                  <a:pt x="968" y="2188"/>
                  <a:pt x="0" y="1688"/>
                  <a:pt x="0" y="1094"/>
                </a:cubicBezTo>
                <a:cubicBezTo>
                  <a:pt x="0" y="469"/>
                  <a:pt x="968" y="0"/>
                  <a:pt x="2218" y="0"/>
                </a:cubicBezTo>
                <a:cubicBezTo>
                  <a:pt x="3437" y="0"/>
                  <a:pt x="4437" y="469"/>
                  <a:pt x="4437" y="1094"/>
                </a:cubicBezTo>
              </a:path>
            </a:pathLst>
          </a:custGeom>
          <a:solidFill>
            <a:srgbClr val="EE25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13">
            <a:extLst>
              <a:ext uri="{FF2B5EF4-FFF2-40B4-BE49-F238E27FC236}">
                <a16:creationId xmlns:a16="http://schemas.microsoft.com/office/drawing/2014/main" id="{E6388F54-BDF1-2644-9ABD-AD7567856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673" y="5265572"/>
            <a:ext cx="2500397" cy="318142"/>
          </a:xfrm>
          <a:custGeom>
            <a:avLst/>
            <a:gdLst>
              <a:gd name="T0" fmla="*/ 4437 w 4438"/>
              <a:gd name="T1" fmla="*/ 0 h 563"/>
              <a:gd name="T2" fmla="*/ 0 w 4438"/>
              <a:gd name="T3" fmla="*/ 0 h 563"/>
              <a:gd name="T4" fmla="*/ 0 w 4438"/>
              <a:gd name="T5" fmla="*/ 562 h 563"/>
              <a:gd name="T6" fmla="*/ 4437 w 4438"/>
              <a:gd name="T7" fmla="*/ 562 h 563"/>
              <a:gd name="T8" fmla="*/ 4437 w 4438"/>
              <a:gd name="T9" fmla="*/ 0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38" h="563">
                <a:moveTo>
                  <a:pt x="4437" y="0"/>
                </a:moveTo>
                <a:lnTo>
                  <a:pt x="0" y="0"/>
                </a:lnTo>
                <a:lnTo>
                  <a:pt x="0" y="562"/>
                </a:lnTo>
                <a:lnTo>
                  <a:pt x="4437" y="562"/>
                </a:lnTo>
                <a:lnTo>
                  <a:pt x="4437" y="0"/>
                </a:lnTo>
              </a:path>
            </a:pathLst>
          </a:custGeom>
          <a:solidFill>
            <a:srgbClr val="EE25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14">
            <a:extLst>
              <a:ext uri="{FF2B5EF4-FFF2-40B4-BE49-F238E27FC236}">
                <a16:creationId xmlns:a16="http://schemas.microsoft.com/office/drawing/2014/main" id="{E5D9E801-F408-1642-B55C-D088CAD91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7079" y="4579578"/>
            <a:ext cx="2624671" cy="1232800"/>
          </a:xfrm>
          <a:custGeom>
            <a:avLst/>
            <a:gdLst>
              <a:gd name="T0" fmla="*/ 4656 w 4657"/>
              <a:gd name="T1" fmla="*/ 1094 h 2188"/>
              <a:gd name="T2" fmla="*/ 4656 w 4657"/>
              <a:gd name="T3" fmla="*/ 1094 h 2188"/>
              <a:gd name="T4" fmla="*/ 2343 w 4657"/>
              <a:gd name="T5" fmla="*/ 2187 h 2188"/>
              <a:gd name="T6" fmla="*/ 0 w 4657"/>
              <a:gd name="T7" fmla="*/ 1094 h 2188"/>
              <a:gd name="T8" fmla="*/ 2343 w 4657"/>
              <a:gd name="T9" fmla="*/ 0 h 2188"/>
              <a:gd name="T10" fmla="*/ 4656 w 4657"/>
              <a:gd name="T11" fmla="*/ 1094 h 2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57" h="2188">
                <a:moveTo>
                  <a:pt x="4656" y="1094"/>
                </a:moveTo>
                <a:lnTo>
                  <a:pt x="4656" y="1094"/>
                </a:lnTo>
                <a:cubicBezTo>
                  <a:pt x="4656" y="1687"/>
                  <a:pt x="3625" y="2187"/>
                  <a:pt x="2343" y="2187"/>
                </a:cubicBezTo>
                <a:cubicBezTo>
                  <a:pt x="1031" y="2187"/>
                  <a:pt x="0" y="1687"/>
                  <a:pt x="0" y="1094"/>
                </a:cubicBezTo>
                <a:cubicBezTo>
                  <a:pt x="0" y="469"/>
                  <a:pt x="1031" y="0"/>
                  <a:pt x="2343" y="0"/>
                </a:cubicBezTo>
                <a:cubicBezTo>
                  <a:pt x="3625" y="0"/>
                  <a:pt x="4656" y="469"/>
                  <a:pt x="4656" y="1094"/>
                </a:cubicBezTo>
              </a:path>
            </a:pathLst>
          </a:custGeom>
          <a:solidFill>
            <a:srgbClr val="EE25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16">
            <a:extLst>
              <a:ext uri="{FF2B5EF4-FFF2-40B4-BE49-F238E27FC236}">
                <a16:creationId xmlns:a16="http://schemas.microsoft.com/office/drawing/2014/main" id="{20412C42-8D45-524E-8264-2C23C774A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805" y="4455304"/>
            <a:ext cx="2870735" cy="1481349"/>
          </a:xfrm>
          <a:custGeom>
            <a:avLst/>
            <a:gdLst>
              <a:gd name="T0" fmla="*/ 5094 w 5095"/>
              <a:gd name="T1" fmla="*/ 1313 h 2626"/>
              <a:gd name="T2" fmla="*/ 5094 w 5095"/>
              <a:gd name="T3" fmla="*/ 1313 h 2626"/>
              <a:gd name="T4" fmla="*/ 2562 w 5095"/>
              <a:gd name="T5" fmla="*/ 2625 h 2626"/>
              <a:gd name="T6" fmla="*/ 0 w 5095"/>
              <a:gd name="T7" fmla="*/ 1313 h 2626"/>
              <a:gd name="T8" fmla="*/ 2562 w 5095"/>
              <a:gd name="T9" fmla="*/ 0 h 2626"/>
              <a:gd name="T10" fmla="*/ 5094 w 5095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95" h="2626">
                <a:moveTo>
                  <a:pt x="5094" y="1313"/>
                </a:moveTo>
                <a:lnTo>
                  <a:pt x="5094" y="1313"/>
                </a:lnTo>
                <a:cubicBezTo>
                  <a:pt x="5094" y="2031"/>
                  <a:pt x="3969" y="2625"/>
                  <a:pt x="2562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2" y="0"/>
                </a:cubicBezTo>
                <a:cubicBezTo>
                  <a:pt x="3969" y="0"/>
                  <a:pt x="5094" y="594"/>
                  <a:pt x="5094" y="1313"/>
                </a:cubicBezTo>
              </a:path>
            </a:pathLst>
          </a:custGeom>
          <a:solidFill>
            <a:srgbClr val="5F61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17">
            <a:extLst>
              <a:ext uri="{FF2B5EF4-FFF2-40B4-BE49-F238E27FC236}">
                <a16:creationId xmlns:a16="http://schemas.microsoft.com/office/drawing/2014/main" id="{78E7261D-EBB7-BC4F-8DF1-BA9A5B6BA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805" y="3960692"/>
            <a:ext cx="2870735" cy="1481349"/>
          </a:xfrm>
          <a:custGeom>
            <a:avLst/>
            <a:gdLst>
              <a:gd name="T0" fmla="*/ 5094 w 5095"/>
              <a:gd name="T1" fmla="*/ 1313 h 2626"/>
              <a:gd name="T2" fmla="*/ 5094 w 5095"/>
              <a:gd name="T3" fmla="*/ 1313 h 2626"/>
              <a:gd name="T4" fmla="*/ 2562 w 5095"/>
              <a:gd name="T5" fmla="*/ 2625 h 2626"/>
              <a:gd name="T6" fmla="*/ 0 w 5095"/>
              <a:gd name="T7" fmla="*/ 1313 h 2626"/>
              <a:gd name="T8" fmla="*/ 2562 w 5095"/>
              <a:gd name="T9" fmla="*/ 0 h 2626"/>
              <a:gd name="T10" fmla="*/ 5094 w 5095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95" h="2626">
                <a:moveTo>
                  <a:pt x="5094" y="1313"/>
                </a:moveTo>
                <a:lnTo>
                  <a:pt x="5094" y="1313"/>
                </a:lnTo>
                <a:cubicBezTo>
                  <a:pt x="5094" y="2031"/>
                  <a:pt x="3969" y="2625"/>
                  <a:pt x="2562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2" y="0"/>
                </a:cubicBezTo>
                <a:cubicBezTo>
                  <a:pt x="3969" y="0"/>
                  <a:pt x="5094" y="594"/>
                  <a:pt x="5094" y="1313"/>
                </a:cubicBezTo>
              </a:path>
            </a:pathLst>
          </a:custGeom>
          <a:solidFill>
            <a:srgbClr val="7C7D7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18">
            <a:extLst>
              <a:ext uri="{FF2B5EF4-FFF2-40B4-BE49-F238E27FC236}">
                <a16:creationId xmlns:a16="http://schemas.microsoft.com/office/drawing/2014/main" id="{320B392A-677D-4141-84B3-E2F79CC52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673" y="3960692"/>
            <a:ext cx="2500397" cy="1198003"/>
          </a:xfrm>
          <a:custGeom>
            <a:avLst/>
            <a:gdLst>
              <a:gd name="T0" fmla="*/ 4437 w 4438"/>
              <a:gd name="T1" fmla="*/ 1063 h 2126"/>
              <a:gd name="T2" fmla="*/ 4437 w 4438"/>
              <a:gd name="T3" fmla="*/ 1063 h 2126"/>
              <a:gd name="T4" fmla="*/ 2218 w 4438"/>
              <a:gd name="T5" fmla="*/ 2125 h 2126"/>
              <a:gd name="T6" fmla="*/ 0 w 4438"/>
              <a:gd name="T7" fmla="*/ 1063 h 2126"/>
              <a:gd name="T8" fmla="*/ 2218 w 4438"/>
              <a:gd name="T9" fmla="*/ 0 h 2126"/>
              <a:gd name="T10" fmla="*/ 4437 w 4438"/>
              <a:gd name="T11" fmla="*/ 1063 h 2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8" h="2126">
                <a:moveTo>
                  <a:pt x="4437" y="1063"/>
                </a:moveTo>
                <a:lnTo>
                  <a:pt x="4437" y="1063"/>
                </a:lnTo>
                <a:cubicBezTo>
                  <a:pt x="4437" y="1656"/>
                  <a:pt x="3437" y="2125"/>
                  <a:pt x="2218" y="2125"/>
                </a:cubicBezTo>
                <a:cubicBezTo>
                  <a:pt x="968" y="2125"/>
                  <a:pt x="0" y="1656"/>
                  <a:pt x="0" y="1063"/>
                </a:cubicBezTo>
                <a:cubicBezTo>
                  <a:pt x="0" y="469"/>
                  <a:pt x="968" y="0"/>
                  <a:pt x="2218" y="0"/>
                </a:cubicBezTo>
                <a:cubicBezTo>
                  <a:pt x="3437" y="0"/>
                  <a:pt x="4437" y="469"/>
                  <a:pt x="4437" y="1063"/>
                </a:cubicBezTo>
              </a:path>
            </a:pathLst>
          </a:custGeom>
          <a:solidFill>
            <a:srgbClr val="9DA0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20">
            <a:extLst>
              <a:ext uri="{FF2B5EF4-FFF2-40B4-BE49-F238E27FC236}">
                <a16:creationId xmlns:a16="http://schemas.microsoft.com/office/drawing/2014/main" id="{E8D8D0D8-4424-6144-A85C-070EEA9A2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805" y="6567966"/>
            <a:ext cx="2870735" cy="1481349"/>
          </a:xfrm>
          <a:custGeom>
            <a:avLst/>
            <a:gdLst>
              <a:gd name="T0" fmla="*/ 5094 w 5095"/>
              <a:gd name="T1" fmla="*/ 1313 h 2626"/>
              <a:gd name="T2" fmla="*/ 5094 w 5095"/>
              <a:gd name="T3" fmla="*/ 1313 h 2626"/>
              <a:gd name="T4" fmla="*/ 2562 w 5095"/>
              <a:gd name="T5" fmla="*/ 2625 h 2626"/>
              <a:gd name="T6" fmla="*/ 0 w 5095"/>
              <a:gd name="T7" fmla="*/ 1313 h 2626"/>
              <a:gd name="T8" fmla="*/ 2562 w 5095"/>
              <a:gd name="T9" fmla="*/ 0 h 2626"/>
              <a:gd name="T10" fmla="*/ 5094 w 5095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95" h="2626">
                <a:moveTo>
                  <a:pt x="5094" y="1313"/>
                </a:moveTo>
                <a:lnTo>
                  <a:pt x="5094" y="1313"/>
                </a:lnTo>
                <a:cubicBezTo>
                  <a:pt x="5094" y="2031"/>
                  <a:pt x="3969" y="2625"/>
                  <a:pt x="2562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2" y="0"/>
                </a:cubicBezTo>
                <a:cubicBezTo>
                  <a:pt x="3969" y="0"/>
                  <a:pt x="5094" y="594"/>
                  <a:pt x="5094" y="13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21">
            <a:extLst>
              <a:ext uri="{FF2B5EF4-FFF2-40B4-BE49-F238E27FC236}">
                <a16:creationId xmlns:a16="http://schemas.microsoft.com/office/drawing/2014/main" id="{550B2F1F-9229-E34C-8680-84222AB76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805" y="6075840"/>
            <a:ext cx="2870735" cy="1481349"/>
          </a:xfrm>
          <a:custGeom>
            <a:avLst/>
            <a:gdLst>
              <a:gd name="T0" fmla="*/ 5094 w 5095"/>
              <a:gd name="T1" fmla="*/ 1313 h 2626"/>
              <a:gd name="T2" fmla="*/ 5094 w 5095"/>
              <a:gd name="T3" fmla="*/ 1313 h 2626"/>
              <a:gd name="T4" fmla="*/ 2562 w 5095"/>
              <a:gd name="T5" fmla="*/ 2625 h 2626"/>
              <a:gd name="T6" fmla="*/ 0 w 5095"/>
              <a:gd name="T7" fmla="*/ 1313 h 2626"/>
              <a:gd name="T8" fmla="*/ 2562 w 5095"/>
              <a:gd name="T9" fmla="*/ 0 h 2626"/>
              <a:gd name="T10" fmla="*/ 5094 w 5095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95" h="2626">
                <a:moveTo>
                  <a:pt x="5094" y="1313"/>
                </a:moveTo>
                <a:lnTo>
                  <a:pt x="5094" y="1313"/>
                </a:lnTo>
                <a:cubicBezTo>
                  <a:pt x="5094" y="2031"/>
                  <a:pt x="3969" y="2625"/>
                  <a:pt x="2562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2" y="0"/>
                </a:cubicBezTo>
                <a:cubicBezTo>
                  <a:pt x="3969" y="0"/>
                  <a:pt x="5094" y="594"/>
                  <a:pt x="5094" y="1313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22">
            <a:extLst>
              <a:ext uri="{FF2B5EF4-FFF2-40B4-BE49-F238E27FC236}">
                <a16:creationId xmlns:a16="http://schemas.microsoft.com/office/drawing/2014/main" id="{0B79825E-697C-2D4F-826D-68535C8F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673" y="6023644"/>
            <a:ext cx="2500397" cy="1250199"/>
          </a:xfrm>
          <a:custGeom>
            <a:avLst/>
            <a:gdLst>
              <a:gd name="T0" fmla="*/ 4437 w 4438"/>
              <a:gd name="T1" fmla="*/ 1125 h 2220"/>
              <a:gd name="T2" fmla="*/ 4437 w 4438"/>
              <a:gd name="T3" fmla="*/ 1125 h 2220"/>
              <a:gd name="T4" fmla="*/ 2218 w 4438"/>
              <a:gd name="T5" fmla="*/ 2219 h 2220"/>
              <a:gd name="T6" fmla="*/ 0 w 4438"/>
              <a:gd name="T7" fmla="*/ 1125 h 2220"/>
              <a:gd name="T8" fmla="*/ 2218 w 4438"/>
              <a:gd name="T9" fmla="*/ 0 h 2220"/>
              <a:gd name="T10" fmla="*/ 4437 w 4438"/>
              <a:gd name="T11" fmla="*/ 1125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8" h="2220">
                <a:moveTo>
                  <a:pt x="4437" y="1125"/>
                </a:moveTo>
                <a:lnTo>
                  <a:pt x="4437" y="1125"/>
                </a:lnTo>
                <a:cubicBezTo>
                  <a:pt x="4437" y="1719"/>
                  <a:pt x="3437" y="2219"/>
                  <a:pt x="2218" y="2219"/>
                </a:cubicBezTo>
                <a:cubicBezTo>
                  <a:pt x="968" y="2219"/>
                  <a:pt x="0" y="1719"/>
                  <a:pt x="0" y="1125"/>
                </a:cubicBezTo>
                <a:cubicBezTo>
                  <a:pt x="0" y="500"/>
                  <a:pt x="968" y="0"/>
                  <a:pt x="2218" y="0"/>
                </a:cubicBezTo>
                <a:cubicBezTo>
                  <a:pt x="3437" y="0"/>
                  <a:pt x="4437" y="500"/>
                  <a:pt x="4437" y="1125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24">
            <a:extLst>
              <a:ext uri="{FF2B5EF4-FFF2-40B4-BE49-F238E27FC236}">
                <a16:creationId xmlns:a16="http://schemas.microsoft.com/office/drawing/2014/main" id="{05DD52D5-A9A0-AD49-9379-E668E8535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805" y="5494237"/>
            <a:ext cx="2870735" cy="1481349"/>
          </a:xfrm>
          <a:custGeom>
            <a:avLst/>
            <a:gdLst>
              <a:gd name="T0" fmla="*/ 5094 w 5095"/>
              <a:gd name="T1" fmla="*/ 1312 h 2626"/>
              <a:gd name="T2" fmla="*/ 5094 w 5095"/>
              <a:gd name="T3" fmla="*/ 1312 h 2626"/>
              <a:gd name="T4" fmla="*/ 2562 w 5095"/>
              <a:gd name="T5" fmla="*/ 2625 h 2626"/>
              <a:gd name="T6" fmla="*/ 0 w 5095"/>
              <a:gd name="T7" fmla="*/ 1312 h 2626"/>
              <a:gd name="T8" fmla="*/ 2562 w 5095"/>
              <a:gd name="T9" fmla="*/ 0 h 2626"/>
              <a:gd name="T10" fmla="*/ 5094 w 5095"/>
              <a:gd name="T11" fmla="*/ 1312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95" h="2626">
                <a:moveTo>
                  <a:pt x="5094" y="1312"/>
                </a:moveTo>
                <a:lnTo>
                  <a:pt x="5094" y="1312"/>
                </a:lnTo>
                <a:cubicBezTo>
                  <a:pt x="5094" y="2031"/>
                  <a:pt x="3969" y="2625"/>
                  <a:pt x="2562" y="2625"/>
                </a:cubicBezTo>
                <a:cubicBezTo>
                  <a:pt x="1156" y="2625"/>
                  <a:pt x="0" y="2031"/>
                  <a:pt x="0" y="1312"/>
                </a:cubicBezTo>
                <a:cubicBezTo>
                  <a:pt x="0" y="594"/>
                  <a:pt x="1156" y="0"/>
                  <a:pt x="2562" y="0"/>
                </a:cubicBezTo>
                <a:cubicBezTo>
                  <a:pt x="3969" y="0"/>
                  <a:pt x="5094" y="594"/>
                  <a:pt x="5094" y="13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25">
            <a:extLst>
              <a:ext uri="{FF2B5EF4-FFF2-40B4-BE49-F238E27FC236}">
                <a16:creationId xmlns:a16="http://schemas.microsoft.com/office/drawing/2014/main" id="{CFECD08E-6772-D64D-981E-460E43462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805" y="5019508"/>
            <a:ext cx="2870735" cy="1461465"/>
          </a:xfrm>
          <a:custGeom>
            <a:avLst/>
            <a:gdLst>
              <a:gd name="T0" fmla="*/ 5094 w 5095"/>
              <a:gd name="T1" fmla="*/ 1281 h 2595"/>
              <a:gd name="T2" fmla="*/ 5094 w 5095"/>
              <a:gd name="T3" fmla="*/ 1281 h 2595"/>
              <a:gd name="T4" fmla="*/ 2562 w 5095"/>
              <a:gd name="T5" fmla="*/ 2594 h 2595"/>
              <a:gd name="T6" fmla="*/ 0 w 5095"/>
              <a:gd name="T7" fmla="*/ 1281 h 2595"/>
              <a:gd name="T8" fmla="*/ 2562 w 5095"/>
              <a:gd name="T9" fmla="*/ 0 h 2595"/>
              <a:gd name="T10" fmla="*/ 5094 w 5095"/>
              <a:gd name="T11" fmla="*/ 1281 h 2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95" h="2595">
                <a:moveTo>
                  <a:pt x="5094" y="1281"/>
                </a:moveTo>
                <a:lnTo>
                  <a:pt x="5094" y="1281"/>
                </a:lnTo>
                <a:cubicBezTo>
                  <a:pt x="5094" y="2031"/>
                  <a:pt x="3969" y="2594"/>
                  <a:pt x="2562" y="2594"/>
                </a:cubicBezTo>
                <a:cubicBezTo>
                  <a:pt x="1156" y="2594"/>
                  <a:pt x="0" y="2031"/>
                  <a:pt x="0" y="1281"/>
                </a:cubicBezTo>
                <a:cubicBezTo>
                  <a:pt x="0" y="563"/>
                  <a:pt x="1156" y="0"/>
                  <a:pt x="2562" y="0"/>
                </a:cubicBezTo>
                <a:cubicBezTo>
                  <a:pt x="3969" y="0"/>
                  <a:pt x="5094" y="563"/>
                  <a:pt x="5094" y="1281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26">
            <a:extLst>
              <a:ext uri="{FF2B5EF4-FFF2-40B4-BE49-F238E27FC236}">
                <a16:creationId xmlns:a16="http://schemas.microsoft.com/office/drawing/2014/main" id="{E3BE90CA-D25F-0F4A-829A-89FEA9CD2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673" y="4964828"/>
            <a:ext cx="2500397" cy="1232800"/>
          </a:xfrm>
          <a:custGeom>
            <a:avLst/>
            <a:gdLst>
              <a:gd name="T0" fmla="*/ 4437 w 4438"/>
              <a:gd name="T1" fmla="*/ 1094 h 2189"/>
              <a:gd name="T2" fmla="*/ 4437 w 4438"/>
              <a:gd name="T3" fmla="*/ 1094 h 2189"/>
              <a:gd name="T4" fmla="*/ 2218 w 4438"/>
              <a:gd name="T5" fmla="*/ 2188 h 2189"/>
              <a:gd name="T6" fmla="*/ 0 w 4438"/>
              <a:gd name="T7" fmla="*/ 1094 h 2189"/>
              <a:gd name="T8" fmla="*/ 2218 w 4438"/>
              <a:gd name="T9" fmla="*/ 0 h 2189"/>
              <a:gd name="T10" fmla="*/ 4437 w 4438"/>
              <a:gd name="T11" fmla="*/ 1094 h 2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8" h="2189">
                <a:moveTo>
                  <a:pt x="4437" y="1094"/>
                </a:moveTo>
                <a:lnTo>
                  <a:pt x="4437" y="1094"/>
                </a:lnTo>
                <a:cubicBezTo>
                  <a:pt x="4437" y="1688"/>
                  <a:pt x="3437" y="2188"/>
                  <a:pt x="2218" y="2188"/>
                </a:cubicBezTo>
                <a:cubicBezTo>
                  <a:pt x="968" y="2188"/>
                  <a:pt x="0" y="1688"/>
                  <a:pt x="0" y="1094"/>
                </a:cubicBezTo>
                <a:cubicBezTo>
                  <a:pt x="0" y="469"/>
                  <a:pt x="968" y="0"/>
                  <a:pt x="2218" y="0"/>
                </a:cubicBezTo>
                <a:cubicBezTo>
                  <a:pt x="3437" y="0"/>
                  <a:pt x="4437" y="469"/>
                  <a:pt x="4437" y="1094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28">
            <a:extLst>
              <a:ext uri="{FF2B5EF4-FFF2-40B4-BE49-F238E27FC236}">
                <a16:creationId xmlns:a16="http://schemas.microsoft.com/office/drawing/2014/main" id="{C1BC7D11-4BE8-9544-9B2F-DC06B46B6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7079" y="4579578"/>
            <a:ext cx="2624671" cy="1232800"/>
          </a:xfrm>
          <a:custGeom>
            <a:avLst/>
            <a:gdLst>
              <a:gd name="T0" fmla="*/ 4656 w 4657"/>
              <a:gd name="T1" fmla="*/ 1094 h 2188"/>
              <a:gd name="T2" fmla="*/ 4656 w 4657"/>
              <a:gd name="T3" fmla="*/ 1094 h 2188"/>
              <a:gd name="T4" fmla="*/ 2343 w 4657"/>
              <a:gd name="T5" fmla="*/ 2187 h 2188"/>
              <a:gd name="T6" fmla="*/ 0 w 4657"/>
              <a:gd name="T7" fmla="*/ 1094 h 2188"/>
              <a:gd name="T8" fmla="*/ 2343 w 4657"/>
              <a:gd name="T9" fmla="*/ 0 h 2188"/>
              <a:gd name="T10" fmla="*/ 4656 w 4657"/>
              <a:gd name="T11" fmla="*/ 1094 h 2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57" h="2188">
                <a:moveTo>
                  <a:pt x="4656" y="1094"/>
                </a:moveTo>
                <a:lnTo>
                  <a:pt x="4656" y="1094"/>
                </a:lnTo>
                <a:cubicBezTo>
                  <a:pt x="4656" y="1687"/>
                  <a:pt x="3625" y="2187"/>
                  <a:pt x="2343" y="2187"/>
                </a:cubicBezTo>
                <a:cubicBezTo>
                  <a:pt x="1031" y="2187"/>
                  <a:pt x="0" y="1687"/>
                  <a:pt x="0" y="1094"/>
                </a:cubicBezTo>
                <a:cubicBezTo>
                  <a:pt x="0" y="469"/>
                  <a:pt x="1031" y="0"/>
                  <a:pt x="2343" y="0"/>
                </a:cubicBezTo>
                <a:cubicBezTo>
                  <a:pt x="3625" y="0"/>
                  <a:pt x="4656" y="469"/>
                  <a:pt x="4656" y="1094"/>
                </a:cubicBezTo>
              </a:path>
            </a:pathLst>
          </a:custGeom>
          <a:solidFill>
            <a:srgbClr val="EE25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30">
            <a:extLst>
              <a:ext uri="{FF2B5EF4-FFF2-40B4-BE49-F238E27FC236}">
                <a16:creationId xmlns:a16="http://schemas.microsoft.com/office/drawing/2014/main" id="{2D0BA2E7-33BA-0248-BC3D-12B9DBA0D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805" y="4455304"/>
            <a:ext cx="2870735" cy="1481349"/>
          </a:xfrm>
          <a:custGeom>
            <a:avLst/>
            <a:gdLst>
              <a:gd name="T0" fmla="*/ 5094 w 5095"/>
              <a:gd name="T1" fmla="*/ 1313 h 2626"/>
              <a:gd name="T2" fmla="*/ 5094 w 5095"/>
              <a:gd name="T3" fmla="*/ 1313 h 2626"/>
              <a:gd name="T4" fmla="*/ 2562 w 5095"/>
              <a:gd name="T5" fmla="*/ 2625 h 2626"/>
              <a:gd name="T6" fmla="*/ 0 w 5095"/>
              <a:gd name="T7" fmla="*/ 1313 h 2626"/>
              <a:gd name="T8" fmla="*/ 2562 w 5095"/>
              <a:gd name="T9" fmla="*/ 0 h 2626"/>
              <a:gd name="T10" fmla="*/ 5094 w 5095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95" h="2626">
                <a:moveTo>
                  <a:pt x="5094" y="1313"/>
                </a:moveTo>
                <a:lnTo>
                  <a:pt x="5094" y="1313"/>
                </a:lnTo>
                <a:cubicBezTo>
                  <a:pt x="5094" y="2031"/>
                  <a:pt x="3969" y="2625"/>
                  <a:pt x="2562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2" y="0"/>
                </a:cubicBezTo>
                <a:cubicBezTo>
                  <a:pt x="3969" y="0"/>
                  <a:pt x="5094" y="594"/>
                  <a:pt x="5094" y="13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31">
            <a:extLst>
              <a:ext uri="{FF2B5EF4-FFF2-40B4-BE49-F238E27FC236}">
                <a16:creationId xmlns:a16="http://schemas.microsoft.com/office/drawing/2014/main" id="{DF867121-59A7-FE43-97C7-09F9A5478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805" y="3960692"/>
            <a:ext cx="2870735" cy="1481349"/>
          </a:xfrm>
          <a:custGeom>
            <a:avLst/>
            <a:gdLst>
              <a:gd name="T0" fmla="*/ 5094 w 5095"/>
              <a:gd name="T1" fmla="*/ 1313 h 2626"/>
              <a:gd name="T2" fmla="*/ 5094 w 5095"/>
              <a:gd name="T3" fmla="*/ 1313 h 2626"/>
              <a:gd name="T4" fmla="*/ 2562 w 5095"/>
              <a:gd name="T5" fmla="*/ 2625 h 2626"/>
              <a:gd name="T6" fmla="*/ 0 w 5095"/>
              <a:gd name="T7" fmla="*/ 1313 h 2626"/>
              <a:gd name="T8" fmla="*/ 2562 w 5095"/>
              <a:gd name="T9" fmla="*/ 0 h 2626"/>
              <a:gd name="T10" fmla="*/ 5094 w 5095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95" h="2626">
                <a:moveTo>
                  <a:pt x="5094" y="1313"/>
                </a:moveTo>
                <a:lnTo>
                  <a:pt x="5094" y="1313"/>
                </a:lnTo>
                <a:cubicBezTo>
                  <a:pt x="5094" y="2031"/>
                  <a:pt x="3969" y="2625"/>
                  <a:pt x="2562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2" y="0"/>
                </a:cubicBezTo>
                <a:cubicBezTo>
                  <a:pt x="3969" y="0"/>
                  <a:pt x="5094" y="594"/>
                  <a:pt x="5094" y="1313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32">
            <a:extLst>
              <a:ext uri="{FF2B5EF4-FFF2-40B4-BE49-F238E27FC236}">
                <a16:creationId xmlns:a16="http://schemas.microsoft.com/office/drawing/2014/main" id="{079B5920-0F99-3C40-A79A-02DC04A49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673" y="3960692"/>
            <a:ext cx="2500397" cy="1198003"/>
          </a:xfrm>
          <a:custGeom>
            <a:avLst/>
            <a:gdLst>
              <a:gd name="T0" fmla="*/ 4437 w 4438"/>
              <a:gd name="T1" fmla="*/ 1063 h 2126"/>
              <a:gd name="T2" fmla="*/ 4437 w 4438"/>
              <a:gd name="T3" fmla="*/ 1063 h 2126"/>
              <a:gd name="T4" fmla="*/ 2218 w 4438"/>
              <a:gd name="T5" fmla="*/ 2125 h 2126"/>
              <a:gd name="T6" fmla="*/ 0 w 4438"/>
              <a:gd name="T7" fmla="*/ 1063 h 2126"/>
              <a:gd name="T8" fmla="*/ 2218 w 4438"/>
              <a:gd name="T9" fmla="*/ 0 h 2126"/>
              <a:gd name="T10" fmla="*/ 4437 w 4438"/>
              <a:gd name="T11" fmla="*/ 1063 h 2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8" h="2126">
                <a:moveTo>
                  <a:pt x="4437" y="1063"/>
                </a:moveTo>
                <a:lnTo>
                  <a:pt x="4437" y="1063"/>
                </a:lnTo>
                <a:cubicBezTo>
                  <a:pt x="4437" y="1656"/>
                  <a:pt x="3437" y="2125"/>
                  <a:pt x="2218" y="2125"/>
                </a:cubicBezTo>
                <a:cubicBezTo>
                  <a:pt x="968" y="2125"/>
                  <a:pt x="0" y="1656"/>
                  <a:pt x="0" y="1063"/>
                </a:cubicBezTo>
                <a:cubicBezTo>
                  <a:pt x="0" y="469"/>
                  <a:pt x="968" y="0"/>
                  <a:pt x="2218" y="0"/>
                </a:cubicBezTo>
                <a:cubicBezTo>
                  <a:pt x="3437" y="0"/>
                  <a:pt x="4437" y="469"/>
                  <a:pt x="4437" y="1063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34">
            <a:extLst>
              <a:ext uri="{FF2B5EF4-FFF2-40B4-BE49-F238E27FC236}">
                <a16:creationId xmlns:a16="http://schemas.microsoft.com/office/drawing/2014/main" id="{0C7DF6C1-8BBD-3745-9B91-A12C8CFF0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591" y="6567966"/>
            <a:ext cx="2888132" cy="1481349"/>
          </a:xfrm>
          <a:custGeom>
            <a:avLst/>
            <a:gdLst>
              <a:gd name="T0" fmla="*/ 5125 w 5126"/>
              <a:gd name="T1" fmla="*/ 1313 h 2626"/>
              <a:gd name="T2" fmla="*/ 5125 w 5126"/>
              <a:gd name="T3" fmla="*/ 1313 h 2626"/>
              <a:gd name="T4" fmla="*/ 2563 w 5126"/>
              <a:gd name="T5" fmla="*/ 2625 h 2626"/>
              <a:gd name="T6" fmla="*/ 0 w 5126"/>
              <a:gd name="T7" fmla="*/ 1313 h 2626"/>
              <a:gd name="T8" fmla="*/ 2563 w 5126"/>
              <a:gd name="T9" fmla="*/ 0 h 2626"/>
              <a:gd name="T10" fmla="*/ 5125 w 5126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626">
                <a:moveTo>
                  <a:pt x="5125" y="1313"/>
                </a:moveTo>
                <a:lnTo>
                  <a:pt x="5125" y="1313"/>
                </a:lnTo>
                <a:cubicBezTo>
                  <a:pt x="5125" y="2031"/>
                  <a:pt x="3969" y="2625"/>
                  <a:pt x="2563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3" y="0"/>
                </a:cubicBezTo>
                <a:cubicBezTo>
                  <a:pt x="3969" y="0"/>
                  <a:pt x="5125" y="594"/>
                  <a:pt x="5125" y="1313"/>
                </a:cubicBezTo>
              </a:path>
            </a:pathLst>
          </a:custGeom>
          <a:solidFill>
            <a:srgbClr val="5F61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35">
            <a:extLst>
              <a:ext uri="{FF2B5EF4-FFF2-40B4-BE49-F238E27FC236}">
                <a16:creationId xmlns:a16="http://schemas.microsoft.com/office/drawing/2014/main" id="{40B43427-48C9-DC45-BA7B-318D08B3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591" y="6075840"/>
            <a:ext cx="2888132" cy="1481349"/>
          </a:xfrm>
          <a:custGeom>
            <a:avLst/>
            <a:gdLst>
              <a:gd name="T0" fmla="*/ 5125 w 5126"/>
              <a:gd name="T1" fmla="*/ 1313 h 2626"/>
              <a:gd name="T2" fmla="*/ 5125 w 5126"/>
              <a:gd name="T3" fmla="*/ 1313 h 2626"/>
              <a:gd name="T4" fmla="*/ 2563 w 5126"/>
              <a:gd name="T5" fmla="*/ 2625 h 2626"/>
              <a:gd name="T6" fmla="*/ 0 w 5126"/>
              <a:gd name="T7" fmla="*/ 1313 h 2626"/>
              <a:gd name="T8" fmla="*/ 2563 w 5126"/>
              <a:gd name="T9" fmla="*/ 0 h 2626"/>
              <a:gd name="T10" fmla="*/ 5125 w 5126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626">
                <a:moveTo>
                  <a:pt x="5125" y="1313"/>
                </a:moveTo>
                <a:lnTo>
                  <a:pt x="5125" y="1313"/>
                </a:lnTo>
                <a:cubicBezTo>
                  <a:pt x="5125" y="2031"/>
                  <a:pt x="3969" y="2625"/>
                  <a:pt x="2563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3" y="0"/>
                </a:cubicBezTo>
                <a:cubicBezTo>
                  <a:pt x="3969" y="0"/>
                  <a:pt x="5125" y="594"/>
                  <a:pt x="5125" y="1313"/>
                </a:cubicBezTo>
              </a:path>
            </a:pathLst>
          </a:custGeom>
          <a:solidFill>
            <a:srgbClr val="9DA0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36">
            <a:extLst>
              <a:ext uri="{FF2B5EF4-FFF2-40B4-BE49-F238E27FC236}">
                <a16:creationId xmlns:a16="http://schemas.microsoft.com/office/drawing/2014/main" id="{93DA751F-6AE6-6042-AC4C-FA04D02EC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0458" y="6023644"/>
            <a:ext cx="2500397" cy="1250199"/>
          </a:xfrm>
          <a:custGeom>
            <a:avLst/>
            <a:gdLst>
              <a:gd name="T0" fmla="*/ 4437 w 4438"/>
              <a:gd name="T1" fmla="*/ 1125 h 2220"/>
              <a:gd name="T2" fmla="*/ 4437 w 4438"/>
              <a:gd name="T3" fmla="*/ 1125 h 2220"/>
              <a:gd name="T4" fmla="*/ 2219 w 4438"/>
              <a:gd name="T5" fmla="*/ 2219 h 2220"/>
              <a:gd name="T6" fmla="*/ 0 w 4438"/>
              <a:gd name="T7" fmla="*/ 1125 h 2220"/>
              <a:gd name="T8" fmla="*/ 2219 w 4438"/>
              <a:gd name="T9" fmla="*/ 0 h 2220"/>
              <a:gd name="T10" fmla="*/ 4437 w 4438"/>
              <a:gd name="T11" fmla="*/ 1125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8" h="2220">
                <a:moveTo>
                  <a:pt x="4437" y="1125"/>
                </a:moveTo>
                <a:lnTo>
                  <a:pt x="4437" y="1125"/>
                </a:lnTo>
                <a:cubicBezTo>
                  <a:pt x="4437" y="1719"/>
                  <a:pt x="3437" y="2219"/>
                  <a:pt x="2219" y="2219"/>
                </a:cubicBezTo>
                <a:cubicBezTo>
                  <a:pt x="1000" y="2219"/>
                  <a:pt x="0" y="1719"/>
                  <a:pt x="0" y="1125"/>
                </a:cubicBezTo>
                <a:cubicBezTo>
                  <a:pt x="0" y="500"/>
                  <a:pt x="1000" y="0"/>
                  <a:pt x="2219" y="0"/>
                </a:cubicBezTo>
                <a:cubicBezTo>
                  <a:pt x="3437" y="0"/>
                  <a:pt x="4437" y="500"/>
                  <a:pt x="4437" y="1125"/>
                </a:cubicBezTo>
              </a:path>
            </a:pathLst>
          </a:custGeom>
          <a:solidFill>
            <a:srgbClr val="EE25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38">
            <a:extLst>
              <a:ext uri="{FF2B5EF4-FFF2-40B4-BE49-F238E27FC236}">
                <a16:creationId xmlns:a16="http://schemas.microsoft.com/office/drawing/2014/main" id="{99687F41-60E6-7248-824F-D174DFF11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591" y="5494237"/>
            <a:ext cx="2888132" cy="1481349"/>
          </a:xfrm>
          <a:custGeom>
            <a:avLst/>
            <a:gdLst>
              <a:gd name="T0" fmla="*/ 5125 w 5126"/>
              <a:gd name="T1" fmla="*/ 1312 h 2626"/>
              <a:gd name="T2" fmla="*/ 5125 w 5126"/>
              <a:gd name="T3" fmla="*/ 1312 h 2626"/>
              <a:gd name="T4" fmla="*/ 2563 w 5126"/>
              <a:gd name="T5" fmla="*/ 2625 h 2626"/>
              <a:gd name="T6" fmla="*/ 0 w 5126"/>
              <a:gd name="T7" fmla="*/ 1312 h 2626"/>
              <a:gd name="T8" fmla="*/ 2563 w 5126"/>
              <a:gd name="T9" fmla="*/ 0 h 2626"/>
              <a:gd name="T10" fmla="*/ 5125 w 5126"/>
              <a:gd name="T11" fmla="*/ 1312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626">
                <a:moveTo>
                  <a:pt x="5125" y="1312"/>
                </a:moveTo>
                <a:lnTo>
                  <a:pt x="5125" y="1312"/>
                </a:lnTo>
                <a:cubicBezTo>
                  <a:pt x="5125" y="2031"/>
                  <a:pt x="3969" y="2625"/>
                  <a:pt x="2563" y="2625"/>
                </a:cubicBezTo>
                <a:cubicBezTo>
                  <a:pt x="1156" y="2625"/>
                  <a:pt x="0" y="2031"/>
                  <a:pt x="0" y="1312"/>
                </a:cubicBezTo>
                <a:cubicBezTo>
                  <a:pt x="0" y="594"/>
                  <a:pt x="1156" y="0"/>
                  <a:pt x="2563" y="0"/>
                </a:cubicBezTo>
                <a:cubicBezTo>
                  <a:pt x="3969" y="0"/>
                  <a:pt x="5125" y="594"/>
                  <a:pt x="5125" y="1312"/>
                </a:cubicBezTo>
              </a:path>
            </a:pathLst>
          </a:custGeom>
          <a:solidFill>
            <a:srgbClr val="5F61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39">
            <a:extLst>
              <a:ext uri="{FF2B5EF4-FFF2-40B4-BE49-F238E27FC236}">
                <a16:creationId xmlns:a16="http://schemas.microsoft.com/office/drawing/2014/main" id="{C0B21BD2-5E99-D845-A0E1-08E246E1D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591" y="5019508"/>
            <a:ext cx="2888132" cy="1461465"/>
          </a:xfrm>
          <a:custGeom>
            <a:avLst/>
            <a:gdLst>
              <a:gd name="T0" fmla="*/ 5125 w 5126"/>
              <a:gd name="T1" fmla="*/ 1281 h 2595"/>
              <a:gd name="T2" fmla="*/ 5125 w 5126"/>
              <a:gd name="T3" fmla="*/ 1281 h 2595"/>
              <a:gd name="T4" fmla="*/ 2563 w 5126"/>
              <a:gd name="T5" fmla="*/ 2594 h 2595"/>
              <a:gd name="T6" fmla="*/ 0 w 5126"/>
              <a:gd name="T7" fmla="*/ 1281 h 2595"/>
              <a:gd name="T8" fmla="*/ 2563 w 5126"/>
              <a:gd name="T9" fmla="*/ 0 h 2595"/>
              <a:gd name="T10" fmla="*/ 5125 w 5126"/>
              <a:gd name="T11" fmla="*/ 1281 h 2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595">
                <a:moveTo>
                  <a:pt x="5125" y="1281"/>
                </a:moveTo>
                <a:lnTo>
                  <a:pt x="5125" y="1281"/>
                </a:lnTo>
                <a:cubicBezTo>
                  <a:pt x="5125" y="2031"/>
                  <a:pt x="3969" y="2594"/>
                  <a:pt x="2563" y="2594"/>
                </a:cubicBezTo>
                <a:cubicBezTo>
                  <a:pt x="1156" y="2594"/>
                  <a:pt x="0" y="2031"/>
                  <a:pt x="0" y="1281"/>
                </a:cubicBezTo>
                <a:cubicBezTo>
                  <a:pt x="0" y="563"/>
                  <a:pt x="1156" y="0"/>
                  <a:pt x="2563" y="0"/>
                </a:cubicBezTo>
                <a:cubicBezTo>
                  <a:pt x="3969" y="0"/>
                  <a:pt x="5125" y="563"/>
                  <a:pt x="5125" y="1281"/>
                </a:cubicBezTo>
              </a:path>
            </a:pathLst>
          </a:custGeom>
          <a:solidFill>
            <a:srgbClr val="9DA0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40">
            <a:extLst>
              <a:ext uri="{FF2B5EF4-FFF2-40B4-BE49-F238E27FC236}">
                <a16:creationId xmlns:a16="http://schemas.microsoft.com/office/drawing/2014/main" id="{0E8F1553-37AD-E74B-A541-B0569DAFA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0458" y="4964828"/>
            <a:ext cx="2500397" cy="1232800"/>
          </a:xfrm>
          <a:custGeom>
            <a:avLst/>
            <a:gdLst>
              <a:gd name="T0" fmla="*/ 4437 w 4438"/>
              <a:gd name="T1" fmla="*/ 1094 h 2189"/>
              <a:gd name="T2" fmla="*/ 4437 w 4438"/>
              <a:gd name="T3" fmla="*/ 1094 h 2189"/>
              <a:gd name="T4" fmla="*/ 2219 w 4438"/>
              <a:gd name="T5" fmla="*/ 2188 h 2189"/>
              <a:gd name="T6" fmla="*/ 0 w 4438"/>
              <a:gd name="T7" fmla="*/ 1094 h 2189"/>
              <a:gd name="T8" fmla="*/ 2219 w 4438"/>
              <a:gd name="T9" fmla="*/ 0 h 2189"/>
              <a:gd name="T10" fmla="*/ 4437 w 4438"/>
              <a:gd name="T11" fmla="*/ 1094 h 2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8" h="2189">
                <a:moveTo>
                  <a:pt x="4437" y="1094"/>
                </a:moveTo>
                <a:lnTo>
                  <a:pt x="4437" y="1094"/>
                </a:lnTo>
                <a:cubicBezTo>
                  <a:pt x="4437" y="1688"/>
                  <a:pt x="3437" y="2188"/>
                  <a:pt x="2219" y="2188"/>
                </a:cubicBezTo>
                <a:cubicBezTo>
                  <a:pt x="1000" y="2188"/>
                  <a:pt x="0" y="1688"/>
                  <a:pt x="0" y="1094"/>
                </a:cubicBezTo>
                <a:cubicBezTo>
                  <a:pt x="0" y="469"/>
                  <a:pt x="1000" y="0"/>
                  <a:pt x="2219" y="0"/>
                </a:cubicBezTo>
                <a:cubicBezTo>
                  <a:pt x="3437" y="0"/>
                  <a:pt x="4437" y="469"/>
                  <a:pt x="4437" y="1094"/>
                </a:cubicBezTo>
              </a:path>
            </a:pathLst>
          </a:custGeom>
          <a:solidFill>
            <a:srgbClr val="EE25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41">
            <a:extLst>
              <a:ext uri="{FF2B5EF4-FFF2-40B4-BE49-F238E27FC236}">
                <a16:creationId xmlns:a16="http://schemas.microsoft.com/office/drawing/2014/main" id="{D5F6BA1F-FBEC-634B-B836-37A576442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0458" y="5265572"/>
            <a:ext cx="2500397" cy="318142"/>
          </a:xfrm>
          <a:custGeom>
            <a:avLst/>
            <a:gdLst>
              <a:gd name="T0" fmla="*/ 4437 w 4438"/>
              <a:gd name="T1" fmla="*/ 0 h 563"/>
              <a:gd name="T2" fmla="*/ 0 w 4438"/>
              <a:gd name="T3" fmla="*/ 0 h 563"/>
              <a:gd name="T4" fmla="*/ 0 w 4438"/>
              <a:gd name="T5" fmla="*/ 562 h 563"/>
              <a:gd name="T6" fmla="*/ 4437 w 4438"/>
              <a:gd name="T7" fmla="*/ 562 h 563"/>
              <a:gd name="T8" fmla="*/ 4437 w 4438"/>
              <a:gd name="T9" fmla="*/ 0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38" h="563">
                <a:moveTo>
                  <a:pt x="4437" y="0"/>
                </a:moveTo>
                <a:lnTo>
                  <a:pt x="0" y="0"/>
                </a:lnTo>
                <a:lnTo>
                  <a:pt x="0" y="562"/>
                </a:lnTo>
                <a:lnTo>
                  <a:pt x="4437" y="562"/>
                </a:lnTo>
                <a:lnTo>
                  <a:pt x="4437" y="0"/>
                </a:lnTo>
              </a:path>
            </a:pathLst>
          </a:custGeom>
          <a:solidFill>
            <a:srgbClr val="EE25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Freeform 42">
            <a:extLst>
              <a:ext uri="{FF2B5EF4-FFF2-40B4-BE49-F238E27FC236}">
                <a16:creationId xmlns:a16="http://schemas.microsoft.com/office/drawing/2014/main" id="{DB893C89-0599-C24E-9509-8FDAA0B7F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378" y="4579578"/>
            <a:ext cx="2642070" cy="1232800"/>
          </a:xfrm>
          <a:custGeom>
            <a:avLst/>
            <a:gdLst>
              <a:gd name="T0" fmla="*/ 4687 w 4688"/>
              <a:gd name="T1" fmla="*/ 1094 h 2188"/>
              <a:gd name="T2" fmla="*/ 4687 w 4688"/>
              <a:gd name="T3" fmla="*/ 1094 h 2188"/>
              <a:gd name="T4" fmla="*/ 2344 w 4688"/>
              <a:gd name="T5" fmla="*/ 2187 h 2188"/>
              <a:gd name="T6" fmla="*/ 0 w 4688"/>
              <a:gd name="T7" fmla="*/ 1094 h 2188"/>
              <a:gd name="T8" fmla="*/ 2344 w 4688"/>
              <a:gd name="T9" fmla="*/ 0 h 2188"/>
              <a:gd name="T10" fmla="*/ 4687 w 4688"/>
              <a:gd name="T11" fmla="*/ 1094 h 2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88" h="2188">
                <a:moveTo>
                  <a:pt x="4687" y="1094"/>
                </a:moveTo>
                <a:lnTo>
                  <a:pt x="4687" y="1094"/>
                </a:lnTo>
                <a:cubicBezTo>
                  <a:pt x="4687" y="1687"/>
                  <a:pt x="3625" y="2187"/>
                  <a:pt x="2344" y="2187"/>
                </a:cubicBezTo>
                <a:cubicBezTo>
                  <a:pt x="1062" y="2187"/>
                  <a:pt x="0" y="1687"/>
                  <a:pt x="0" y="1094"/>
                </a:cubicBezTo>
                <a:cubicBezTo>
                  <a:pt x="0" y="469"/>
                  <a:pt x="1062" y="0"/>
                  <a:pt x="2344" y="0"/>
                </a:cubicBezTo>
                <a:cubicBezTo>
                  <a:pt x="3625" y="0"/>
                  <a:pt x="4687" y="469"/>
                  <a:pt x="4687" y="1094"/>
                </a:cubicBezTo>
              </a:path>
            </a:pathLst>
          </a:custGeom>
          <a:solidFill>
            <a:srgbClr val="EE25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44">
            <a:extLst>
              <a:ext uri="{FF2B5EF4-FFF2-40B4-BE49-F238E27FC236}">
                <a16:creationId xmlns:a16="http://schemas.microsoft.com/office/drawing/2014/main" id="{ED831D9F-A729-B543-B94A-99C5B645D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591" y="4455304"/>
            <a:ext cx="2888132" cy="1481349"/>
          </a:xfrm>
          <a:custGeom>
            <a:avLst/>
            <a:gdLst>
              <a:gd name="T0" fmla="*/ 5125 w 5126"/>
              <a:gd name="T1" fmla="*/ 1313 h 2626"/>
              <a:gd name="T2" fmla="*/ 5125 w 5126"/>
              <a:gd name="T3" fmla="*/ 1313 h 2626"/>
              <a:gd name="T4" fmla="*/ 2563 w 5126"/>
              <a:gd name="T5" fmla="*/ 2625 h 2626"/>
              <a:gd name="T6" fmla="*/ 0 w 5126"/>
              <a:gd name="T7" fmla="*/ 1313 h 2626"/>
              <a:gd name="T8" fmla="*/ 2563 w 5126"/>
              <a:gd name="T9" fmla="*/ 0 h 2626"/>
              <a:gd name="T10" fmla="*/ 5125 w 5126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626">
                <a:moveTo>
                  <a:pt x="5125" y="1313"/>
                </a:moveTo>
                <a:lnTo>
                  <a:pt x="5125" y="1313"/>
                </a:lnTo>
                <a:cubicBezTo>
                  <a:pt x="5125" y="2031"/>
                  <a:pt x="3969" y="2625"/>
                  <a:pt x="2563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3" y="0"/>
                </a:cubicBezTo>
                <a:cubicBezTo>
                  <a:pt x="3969" y="0"/>
                  <a:pt x="5125" y="594"/>
                  <a:pt x="5125" y="1313"/>
                </a:cubicBezTo>
              </a:path>
            </a:pathLst>
          </a:custGeom>
          <a:solidFill>
            <a:srgbClr val="5F61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Freeform 45">
            <a:extLst>
              <a:ext uri="{FF2B5EF4-FFF2-40B4-BE49-F238E27FC236}">
                <a16:creationId xmlns:a16="http://schemas.microsoft.com/office/drawing/2014/main" id="{7FFE8A1E-20C5-5A41-9063-F5EF09E5E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591" y="3960692"/>
            <a:ext cx="2888132" cy="1481349"/>
          </a:xfrm>
          <a:custGeom>
            <a:avLst/>
            <a:gdLst>
              <a:gd name="T0" fmla="*/ 5125 w 5126"/>
              <a:gd name="T1" fmla="*/ 1313 h 2626"/>
              <a:gd name="T2" fmla="*/ 5125 w 5126"/>
              <a:gd name="T3" fmla="*/ 1313 h 2626"/>
              <a:gd name="T4" fmla="*/ 2563 w 5126"/>
              <a:gd name="T5" fmla="*/ 2625 h 2626"/>
              <a:gd name="T6" fmla="*/ 0 w 5126"/>
              <a:gd name="T7" fmla="*/ 1313 h 2626"/>
              <a:gd name="T8" fmla="*/ 2563 w 5126"/>
              <a:gd name="T9" fmla="*/ 0 h 2626"/>
              <a:gd name="T10" fmla="*/ 5125 w 5126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626">
                <a:moveTo>
                  <a:pt x="5125" y="1313"/>
                </a:moveTo>
                <a:lnTo>
                  <a:pt x="5125" y="1313"/>
                </a:lnTo>
                <a:cubicBezTo>
                  <a:pt x="5125" y="2031"/>
                  <a:pt x="3969" y="2625"/>
                  <a:pt x="2563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3" y="0"/>
                </a:cubicBezTo>
                <a:cubicBezTo>
                  <a:pt x="3969" y="0"/>
                  <a:pt x="5125" y="594"/>
                  <a:pt x="5125" y="1313"/>
                </a:cubicBezTo>
              </a:path>
            </a:pathLst>
          </a:custGeom>
          <a:solidFill>
            <a:srgbClr val="7C7D7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Freeform 46">
            <a:extLst>
              <a:ext uri="{FF2B5EF4-FFF2-40B4-BE49-F238E27FC236}">
                <a16:creationId xmlns:a16="http://schemas.microsoft.com/office/drawing/2014/main" id="{6930495E-2209-B748-9325-78818901A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0458" y="3960692"/>
            <a:ext cx="2500397" cy="1198003"/>
          </a:xfrm>
          <a:custGeom>
            <a:avLst/>
            <a:gdLst>
              <a:gd name="T0" fmla="*/ 4437 w 4438"/>
              <a:gd name="T1" fmla="*/ 1063 h 2126"/>
              <a:gd name="T2" fmla="*/ 4437 w 4438"/>
              <a:gd name="T3" fmla="*/ 1063 h 2126"/>
              <a:gd name="T4" fmla="*/ 2219 w 4438"/>
              <a:gd name="T5" fmla="*/ 2125 h 2126"/>
              <a:gd name="T6" fmla="*/ 0 w 4438"/>
              <a:gd name="T7" fmla="*/ 1063 h 2126"/>
              <a:gd name="T8" fmla="*/ 2219 w 4438"/>
              <a:gd name="T9" fmla="*/ 0 h 2126"/>
              <a:gd name="T10" fmla="*/ 4437 w 4438"/>
              <a:gd name="T11" fmla="*/ 1063 h 2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8" h="2126">
                <a:moveTo>
                  <a:pt x="4437" y="1063"/>
                </a:moveTo>
                <a:lnTo>
                  <a:pt x="4437" y="1063"/>
                </a:lnTo>
                <a:cubicBezTo>
                  <a:pt x="4437" y="1656"/>
                  <a:pt x="3437" y="2125"/>
                  <a:pt x="2219" y="2125"/>
                </a:cubicBezTo>
                <a:cubicBezTo>
                  <a:pt x="1000" y="2125"/>
                  <a:pt x="0" y="1656"/>
                  <a:pt x="0" y="1063"/>
                </a:cubicBezTo>
                <a:cubicBezTo>
                  <a:pt x="0" y="469"/>
                  <a:pt x="1000" y="0"/>
                  <a:pt x="2219" y="0"/>
                </a:cubicBezTo>
                <a:cubicBezTo>
                  <a:pt x="3437" y="0"/>
                  <a:pt x="4437" y="469"/>
                  <a:pt x="4437" y="1063"/>
                </a:cubicBezTo>
              </a:path>
            </a:pathLst>
          </a:custGeom>
          <a:solidFill>
            <a:srgbClr val="9DA0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Freeform 48">
            <a:extLst>
              <a:ext uri="{FF2B5EF4-FFF2-40B4-BE49-F238E27FC236}">
                <a16:creationId xmlns:a16="http://schemas.microsoft.com/office/drawing/2014/main" id="{62E56BEE-216D-AE4C-A433-8ED4D341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591" y="6567966"/>
            <a:ext cx="2888132" cy="1481349"/>
          </a:xfrm>
          <a:custGeom>
            <a:avLst/>
            <a:gdLst>
              <a:gd name="T0" fmla="*/ 5125 w 5126"/>
              <a:gd name="T1" fmla="*/ 1313 h 2626"/>
              <a:gd name="T2" fmla="*/ 5125 w 5126"/>
              <a:gd name="T3" fmla="*/ 1313 h 2626"/>
              <a:gd name="T4" fmla="*/ 2563 w 5126"/>
              <a:gd name="T5" fmla="*/ 2625 h 2626"/>
              <a:gd name="T6" fmla="*/ 0 w 5126"/>
              <a:gd name="T7" fmla="*/ 1313 h 2626"/>
              <a:gd name="T8" fmla="*/ 2563 w 5126"/>
              <a:gd name="T9" fmla="*/ 0 h 2626"/>
              <a:gd name="T10" fmla="*/ 5125 w 5126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626">
                <a:moveTo>
                  <a:pt x="5125" y="1313"/>
                </a:moveTo>
                <a:lnTo>
                  <a:pt x="5125" y="1313"/>
                </a:lnTo>
                <a:cubicBezTo>
                  <a:pt x="5125" y="2031"/>
                  <a:pt x="3969" y="2625"/>
                  <a:pt x="2563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3" y="0"/>
                </a:cubicBezTo>
                <a:cubicBezTo>
                  <a:pt x="3969" y="0"/>
                  <a:pt x="5125" y="594"/>
                  <a:pt x="5125" y="131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Freeform 49">
            <a:extLst>
              <a:ext uri="{FF2B5EF4-FFF2-40B4-BE49-F238E27FC236}">
                <a16:creationId xmlns:a16="http://schemas.microsoft.com/office/drawing/2014/main" id="{FEED0177-4A41-894F-89F0-6A35EC804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591" y="6075840"/>
            <a:ext cx="2888132" cy="1481349"/>
          </a:xfrm>
          <a:custGeom>
            <a:avLst/>
            <a:gdLst>
              <a:gd name="T0" fmla="*/ 5125 w 5126"/>
              <a:gd name="T1" fmla="*/ 1313 h 2626"/>
              <a:gd name="T2" fmla="*/ 5125 w 5126"/>
              <a:gd name="T3" fmla="*/ 1313 h 2626"/>
              <a:gd name="T4" fmla="*/ 2563 w 5126"/>
              <a:gd name="T5" fmla="*/ 2625 h 2626"/>
              <a:gd name="T6" fmla="*/ 0 w 5126"/>
              <a:gd name="T7" fmla="*/ 1313 h 2626"/>
              <a:gd name="T8" fmla="*/ 2563 w 5126"/>
              <a:gd name="T9" fmla="*/ 0 h 2626"/>
              <a:gd name="T10" fmla="*/ 5125 w 5126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626">
                <a:moveTo>
                  <a:pt x="5125" y="1313"/>
                </a:moveTo>
                <a:lnTo>
                  <a:pt x="5125" y="1313"/>
                </a:lnTo>
                <a:cubicBezTo>
                  <a:pt x="5125" y="2031"/>
                  <a:pt x="3969" y="2625"/>
                  <a:pt x="2563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3" y="0"/>
                </a:cubicBezTo>
                <a:cubicBezTo>
                  <a:pt x="3969" y="0"/>
                  <a:pt x="5125" y="594"/>
                  <a:pt x="5125" y="1313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Freeform 50">
            <a:extLst>
              <a:ext uri="{FF2B5EF4-FFF2-40B4-BE49-F238E27FC236}">
                <a16:creationId xmlns:a16="http://schemas.microsoft.com/office/drawing/2014/main" id="{8BFB2E99-2E72-8C4C-A27A-3C618B403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0458" y="6023644"/>
            <a:ext cx="2500397" cy="1250199"/>
          </a:xfrm>
          <a:custGeom>
            <a:avLst/>
            <a:gdLst>
              <a:gd name="T0" fmla="*/ 4437 w 4438"/>
              <a:gd name="T1" fmla="*/ 1125 h 2220"/>
              <a:gd name="T2" fmla="*/ 4437 w 4438"/>
              <a:gd name="T3" fmla="*/ 1125 h 2220"/>
              <a:gd name="T4" fmla="*/ 2219 w 4438"/>
              <a:gd name="T5" fmla="*/ 2219 h 2220"/>
              <a:gd name="T6" fmla="*/ 0 w 4438"/>
              <a:gd name="T7" fmla="*/ 1125 h 2220"/>
              <a:gd name="T8" fmla="*/ 2219 w 4438"/>
              <a:gd name="T9" fmla="*/ 0 h 2220"/>
              <a:gd name="T10" fmla="*/ 4437 w 4438"/>
              <a:gd name="T11" fmla="*/ 1125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8" h="2220">
                <a:moveTo>
                  <a:pt x="4437" y="1125"/>
                </a:moveTo>
                <a:lnTo>
                  <a:pt x="4437" y="1125"/>
                </a:lnTo>
                <a:cubicBezTo>
                  <a:pt x="4437" y="1719"/>
                  <a:pt x="3437" y="2219"/>
                  <a:pt x="2219" y="2219"/>
                </a:cubicBezTo>
                <a:cubicBezTo>
                  <a:pt x="1000" y="2219"/>
                  <a:pt x="0" y="1719"/>
                  <a:pt x="0" y="1125"/>
                </a:cubicBezTo>
                <a:cubicBezTo>
                  <a:pt x="0" y="500"/>
                  <a:pt x="1000" y="0"/>
                  <a:pt x="2219" y="0"/>
                </a:cubicBezTo>
                <a:cubicBezTo>
                  <a:pt x="3437" y="0"/>
                  <a:pt x="4437" y="500"/>
                  <a:pt x="4437" y="1125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Freeform 52">
            <a:extLst>
              <a:ext uri="{FF2B5EF4-FFF2-40B4-BE49-F238E27FC236}">
                <a16:creationId xmlns:a16="http://schemas.microsoft.com/office/drawing/2014/main" id="{B72DF634-15C0-0D42-AE70-21B5EAADF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591" y="5494237"/>
            <a:ext cx="2888132" cy="1481349"/>
          </a:xfrm>
          <a:custGeom>
            <a:avLst/>
            <a:gdLst>
              <a:gd name="T0" fmla="*/ 5125 w 5126"/>
              <a:gd name="T1" fmla="*/ 1312 h 2626"/>
              <a:gd name="T2" fmla="*/ 5125 w 5126"/>
              <a:gd name="T3" fmla="*/ 1312 h 2626"/>
              <a:gd name="T4" fmla="*/ 2563 w 5126"/>
              <a:gd name="T5" fmla="*/ 2625 h 2626"/>
              <a:gd name="T6" fmla="*/ 0 w 5126"/>
              <a:gd name="T7" fmla="*/ 1312 h 2626"/>
              <a:gd name="T8" fmla="*/ 2563 w 5126"/>
              <a:gd name="T9" fmla="*/ 0 h 2626"/>
              <a:gd name="T10" fmla="*/ 5125 w 5126"/>
              <a:gd name="T11" fmla="*/ 1312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626">
                <a:moveTo>
                  <a:pt x="5125" y="1312"/>
                </a:moveTo>
                <a:lnTo>
                  <a:pt x="5125" y="1312"/>
                </a:lnTo>
                <a:cubicBezTo>
                  <a:pt x="5125" y="2031"/>
                  <a:pt x="3969" y="2625"/>
                  <a:pt x="2563" y="2625"/>
                </a:cubicBezTo>
                <a:cubicBezTo>
                  <a:pt x="1156" y="2625"/>
                  <a:pt x="0" y="2031"/>
                  <a:pt x="0" y="1312"/>
                </a:cubicBezTo>
                <a:cubicBezTo>
                  <a:pt x="0" y="594"/>
                  <a:pt x="1156" y="0"/>
                  <a:pt x="2563" y="0"/>
                </a:cubicBezTo>
                <a:cubicBezTo>
                  <a:pt x="3969" y="0"/>
                  <a:pt x="5125" y="594"/>
                  <a:pt x="5125" y="13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Freeform 53">
            <a:extLst>
              <a:ext uri="{FF2B5EF4-FFF2-40B4-BE49-F238E27FC236}">
                <a16:creationId xmlns:a16="http://schemas.microsoft.com/office/drawing/2014/main" id="{2A531C71-D752-604B-BC0F-FEA324268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591" y="5019508"/>
            <a:ext cx="2888132" cy="1461465"/>
          </a:xfrm>
          <a:custGeom>
            <a:avLst/>
            <a:gdLst>
              <a:gd name="T0" fmla="*/ 5125 w 5126"/>
              <a:gd name="T1" fmla="*/ 1281 h 2595"/>
              <a:gd name="T2" fmla="*/ 5125 w 5126"/>
              <a:gd name="T3" fmla="*/ 1281 h 2595"/>
              <a:gd name="T4" fmla="*/ 2563 w 5126"/>
              <a:gd name="T5" fmla="*/ 2594 h 2595"/>
              <a:gd name="T6" fmla="*/ 0 w 5126"/>
              <a:gd name="T7" fmla="*/ 1281 h 2595"/>
              <a:gd name="T8" fmla="*/ 2563 w 5126"/>
              <a:gd name="T9" fmla="*/ 0 h 2595"/>
              <a:gd name="T10" fmla="*/ 5125 w 5126"/>
              <a:gd name="T11" fmla="*/ 1281 h 2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595">
                <a:moveTo>
                  <a:pt x="5125" y="1281"/>
                </a:moveTo>
                <a:lnTo>
                  <a:pt x="5125" y="1281"/>
                </a:lnTo>
                <a:cubicBezTo>
                  <a:pt x="5125" y="2031"/>
                  <a:pt x="3969" y="2594"/>
                  <a:pt x="2563" y="2594"/>
                </a:cubicBezTo>
                <a:cubicBezTo>
                  <a:pt x="1156" y="2594"/>
                  <a:pt x="0" y="2031"/>
                  <a:pt x="0" y="1281"/>
                </a:cubicBezTo>
                <a:cubicBezTo>
                  <a:pt x="0" y="563"/>
                  <a:pt x="1156" y="0"/>
                  <a:pt x="2563" y="0"/>
                </a:cubicBezTo>
                <a:cubicBezTo>
                  <a:pt x="3969" y="0"/>
                  <a:pt x="5125" y="563"/>
                  <a:pt x="5125" y="1281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54">
            <a:extLst>
              <a:ext uri="{FF2B5EF4-FFF2-40B4-BE49-F238E27FC236}">
                <a16:creationId xmlns:a16="http://schemas.microsoft.com/office/drawing/2014/main" id="{6055CFD8-8714-DD45-B10B-FDF83D357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0458" y="4964828"/>
            <a:ext cx="2500397" cy="1232800"/>
          </a:xfrm>
          <a:custGeom>
            <a:avLst/>
            <a:gdLst>
              <a:gd name="T0" fmla="*/ 4437 w 4438"/>
              <a:gd name="T1" fmla="*/ 1094 h 2189"/>
              <a:gd name="T2" fmla="*/ 4437 w 4438"/>
              <a:gd name="T3" fmla="*/ 1094 h 2189"/>
              <a:gd name="T4" fmla="*/ 2219 w 4438"/>
              <a:gd name="T5" fmla="*/ 2188 h 2189"/>
              <a:gd name="T6" fmla="*/ 0 w 4438"/>
              <a:gd name="T7" fmla="*/ 1094 h 2189"/>
              <a:gd name="T8" fmla="*/ 2219 w 4438"/>
              <a:gd name="T9" fmla="*/ 0 h 2189"/>
              <a:gd name="T10" fmla="*/ 4437 w 4438"/>
              <a:gd name="T11" fmla="*/ 1094 h 2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8" h="2189">
                <a:moveTo>
                  <a:pt x="4437" y="1094"/>
                </a:moveTo>
                <a:lnTo>
                  <a:pt x="4437" y="1094"/>
                </a:lnTo>
                <a:cubicBezTo>
                  <a:pt x="4437" y="1688"/>
                  <a:pt x="3437" y="2188"/>
                  <a:pt x="2219" y="2188"/>
                </a:cubicBezTo>
                <a:cubicBezTo>
                  <a:pt x="1000" y="2188"/>
                  <a:pt x="0" y="1688"/>
                  <a:pt x="0" y="1094"/>
                </a:cubicBezTo>
                <a:cubicBezTo>
                  <a:pt x="0" y="469"/>
                  <a:pt x="1000" y="0"/>
                  <a:pt x="2219" y="0"/>
                </a:cubicBezTo>
                <a:cubicBezTo>
                  <a:pt x="3437" y="0"/>
                  <a:pt x="4437" y="469"/>
                  <a:pt x="4437" y="1094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reeform 56">
            <a:extLst>
              <a:ext uri="{FF2B5EF4-FFF2-40B4-BE49-F238E27FC236}">
                <a16:creationId xmlns:a16="http://schemas.microsoft.com/office/drawing/2014/main" id="{23E00491-2F87-9748-852B-9BDE254D3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378" y="4579578"/>
            <a:ext cx="2642070" cy="1232800"/>
          </a:xfrm>
          <a:custGeom>
            <a:avLst/>
            <a:gdLst>
              <a:gd name="T0" fmla="*/ 4687 w 4688"/>
              <a:gd name="T1" fmla="*/ 1094 h 2188"/>
              <a:gd name="T2" fmla="*/ 4687 w 4688"/>
              <a:gd name="T3" fmla="*/ 1094 h 2188"/>
              <a:gd name="T4" fmla="*/ 2344 w 4688"/>
              <a:gd name="T5" fmla="*/ 2187 h 2188"/>
              <a:gd name="T6" fmla="*/ 0 w 4688"/>
              <a:gd name="T7" fmla="*/ 1094 h 2188"/>
              <a:gd name="T8" fmla="*/ 2344 w 4688"/>
              <a:gd name="T9" fmla="*/ 0 h 2188"/>
              <a:gd name="T10" fmla="*/ 4687 w 4688"/>
              <a:gd name="T11" fmla="*/ 1094 h 2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88" h="2188">
                <a:moveTo>
                  <a:pt x="4687" y="1094"/>
                </a:moveTo>
                <a:lnTo>
                  <a:pt x="4687" y="1094"/>
                </a:lnTo>
                <a:cubicBezTo>
                  <a:pt x="4687" y="1687"/>
                  <a:pt x="3625" y="2187"/>
                  <a:pt x="2344" y="2187"/>
                </a:cubicBezTo>
                <a:cubicBezTo>
                  <a:pt x="1062" y="2187"/>
                  <a:pt x="0" y="1687"/>
                  <a:pt x="0" y="1094"/>
                </a:cubicBezTo>
                <a:cubicBezTo>
                  <a:pt x="0" y="469"/>
                  <a:pt x="1062" y="0"/>
                  <a:pt x="2344" y="0"/>
                </a:cubicBezTo>
                <a:cubicBezTo>
                  <a:pt x="3625" y="0"/>
                  <a:pt x="4687" y="469"/>
                  <a:pt x="4687" y="1094"/>
                </a:cubicBezTo>
              </a:path>
            </a:pathLst>
          </a:custGeom>
          <a:solidFill>
            <a:srgbClr val="EE25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Freeform 58">
            <a:extLst>
              <a:ext uri="{FF2B5EF4-FFF2-40B4-BE49-F238E27FC236}">
                <a16:creationId xmlns:a16="http://schemas.microsoft.com/office/drawing/2014/main" id="{213C9522-25AE-4547-9553-47CFE4480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591" y="4455304"/>
            <a:ext cx="2888132" cy="1481349"/>
          </a:xfrm>
          <a:custGeom>
            <a:avLst/>
            <a:gdLst>
              <a:gd name="T0" fmla="*/ 5125 w 5126"/>
              <a:gd name="T1" fmla="*/ 1313 h 2626"/>
              <a:gd name="T2" fmla="*/ 5125 w 5126"/>
              <a:gd name="T3" fmla="*/ 1313 h 2626"/>
              <a:gd name="T4" fmla="*/ 2563 w 5126"/>
              <a:gd name="T5" fmla="*/ 2625 h 2626"/>
              <a:gd name="T6" fmla="*/ 0 w 5126"/>
              <a:gd name="T7" fmla="*/ 1313 h 2626"/>
              <a:gd name="T8" fmla="*/ 2563 w 5126"/>
              <a:gd name="T9" fmla="*/ 0 h 2626"/>
              <a:gd name="T10" fmla="*/ 5125 w 5126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626">
                <a:moveTo>
                  <a:pt x="5125" y="1313"/>
                </a:moveTo>
                <a:lnTo>
                  <a:pt x="5125" y="1313"/>
                </a:lnTo>
                <a:cubicBezTo>
                  <a:pt x="5125" y="2031"/>
                  <a:pt x="3969" y="2625"/>
                  <a:pt x="2563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3" y="0"/>
                </a:cubicBezTo>
                <a:cubicBezTo>
                  <a:pt x="3969" y="0"/>
                  <a:pt x="5125" y="594"/>
                  <a:pt x="5125" y="131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Freeform 59">
            <a:extLst>
              <a:ext uri="{FF2B5EF4-FFF2-40B4-BE49-F238E27FC236}">
                <a16:creationId xmlns:a16="http://schemas.microsoft.com/office/drawing/2014/main" id="{CCAF9C7D-79B4-2249-8D32-851EC8533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591" y="3960692"/>
            <a:ext cx="2888132" cy="1481349"/>
          </a:xfrm>
          <a:custGeom>
            <a:avLst/>
            <a:gdLst>
              <a:gd name="T0" fmla="*/ 5125 w 5126"/>
              <a:gd name="T1" fmla="*/ 1313 h 2626"/>
              <a:gd name="T2" fmla="*/ 5125 w 5126"/>
              <a:gd name="T3" fmla="*/ 1313 h 2626"/>
              <a:gd name="T4" fmla="*/ 2563 w 5126"/>
              <a:gd name="T5" fmla="*/ 2625 h 2626"/>
              <a:gd name="T6" fmla="*/ 0 w 5126"/>
              <a:gd name="T7" fmla="*/ 1313 h 2626"/>
              <a:gd name="T8" fmla="*/ 2563 w 5126"/>
              <a:gd name="T9" fmla="*/ 0 h 2626"/>
              <a:gd name="T10" fmla="*/ 5125 w 5126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626">
                <a:moveTo>
                  <a:pt x="5125" y="1313"/>
                </a:moveTo>
                <a:lnTo>
                  <a:pt x="5125" y="1313"/>
                </a:lnTo>
                <a:cubicBezTo>
                  <a:pt x="5125" y="2031"/>
                  <a:pt x="3969" y="2625"/>
                  <a:pt x="2563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3" y="0"/>
                </a:cubicBezTo>
                <a:cubicBezTo>
                  <a:pt x="3969" y="0"/>
                  <a:pt x="5125" y="594"/>
                  <a:pt x="5125" y="1313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Freeform 60">
            <a:extLst>
              <a:ext uri="{FF2B5EF4-FFF2-40B4-BE49-F238E27FC236}">
                <a16:creationId xmlns:a16="http://schemas.microsoft.com/office/drawing/2014/main" id="{8B188FB3-9572-B44D-A299-83CEBF514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0458" y="3960692"/>
            <a:ext cx="2500397" cy="1198003"/>
          </a:xfrm>
          <a:custGeom>
            <a:avLst/>
            <a:gdLst>
              <a:gd name="T0" fmla="*/ 4437 w 4438"/>
              <a:gd name="T1" fmla="*/ 1063 h 2126"/>
              <a:gd name="T2" fmla="*/ 4437 w 4438"/>
              <a:gd name="T3" fmla="*/ 1063 h 2126"/>
              <a:gd name="T4" fmla="*/ 2219 w 4438"/>
              <a:gd name="T5" fmla="*/ 2125 h 2126"/>
              <a:gd name="T6" fmla="*/ 0 w 4438"/>
              <a:gd name="T7" fmla="*/ 1063 h 2126"/>
              <a:gd name="T8" fmla="*/ 2219 w 4438"/>
              <a:gd name="T9" fmla="*/ 0 h 2126"/>
              <a:gd name="T10" fmla="*/ 4437 w 4438"/>
              <a:gd name="T11" fmla="*/ 1063 h 2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8" h="2126">
                <a:moveTo>
                  <a:pt x="4437" y="1063"/>
                </a:moveTo>
                <a:lnTo>
                  <a:pt x="4437" y="1063"/>
                </a:lnTo>
                <a:cubicBezTo>
                  <a:pt x="4437" y="1656"/>
                  <a:pt x="3437" y="2125"/>
                  <a:pt x="2219" y="2125"/>
                </a:cubicBezTo>
                <a:cubicBezTo>
                  <a:pt x="1000" y="2125"/>
                  <a:pt x="0" y="1656"/>
                  <a:pt x="0" y="1063"/>
                </a:cubicBezTo>
                <a:cubicBezTo>
                  <a:pt x="0" y="469"/>
                  <a:pt x="1000" y="0"/>
                  <a:pt x="2219" y="0"/>
                </a:cubicBezTo>
                <a:cubicBezTo>
                  <a:pt x="3437" y="0"/>
                  <a:pt x="4437" y="469"/>
                  <a:pt x="4437" y="1063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Freeform 34">
            <a:extLst>
              <a:ext uri="{FF2B5EF4-FFF2-40B4-BE49-F238E27FC236}">
                <a16:creationId xmlns:a16="http://schemas.microsoft.com/office/drawing/2014/main" id="{62D7C3F2-3185-314F-A1A8-0A96AC8C2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9769" y="10824418"/>
            <a:ext cx="2888132" cy="1481349"/>
          </a:xfrm>
          <a:custGeom>
            <a:avLst/>
            <a:gdLst>
              <a:gd name="T0" fmla="*/ 5125 w 5126"/>
              <a:gd name="T1" fmla="*/ 1313 h 2626"/>
              <a:gd name="T2" fmla="*/ 5125 w 5126"/>
              <a:gd name="T3" fmla="*/ 1313 h 2626"/>
              <a:gd name="T4" fmla="*/ 2563 w 5126"/>
              <a:gd name="T5" fmla="*/ 2625 h 2626"/>
              <a:gd name="T6" fmla="*/ 0 w 5126"/>
              <a:gd name="T7" fmla="*/ 1313 h 2626"/>
              <a:gd name="T8" fmla="*/ 2563 w 5126"/>
              <a:gd name="T9" fmla="*/ 0 h 2626"/>
              <a:gd name="T10" fmla="*/ 5125 w 5126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626">
                <a:moveTo>
                  <a:pt x="5125" y="1313"/>
                </a:moveTo>
                <a:lnTo>
                  <a:pt x="5125" y="1313"/>
                </a:lnTo>
                <a:cubicBezTo>
                  <a:pt x="5125" y="2031"/>
                  <a:pt x="3969" y="2625"/>
                  <a:pt x="2563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3" y="0"/>
                </a:cubicBezTo>
                <a:cubicBezTo>
                  <a:pt x="3969" y="0"/>
                  <a:pt x="5125" y="594"/>
                  <a:pt x="5125" y="1313"/>
                </a:cubicBezTo>
              </a:path>
            </a:pathLst>
          </a:custGeom>
          <a:solidFill>
            <a:srgbClr val="5F61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Freeform 35">
            <a:extLst>
              <a:ext uri="{FF2B5EF4-FFF2-40B4-BE49-F238E27FC236}">
                <a16:creationId xmlns:a16="http://schemas.microsoft.com/office/drawing/2014/main" id="{A0BB5239-6553-EC4F-A1DF-F70E852E2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9769" y="10332292"/>
            <a:ext cx="2888132" cy="1481349"/>
          </a:xfrm>
          <a:custGeom>
            <a:avLst/>
            <a:gdLst>
              <a:gd name="T0" fmla="*/ 5125 w 5126"/>
              <a:gd name="T1" fmla="*/ 1313 h 2626"/>
              <a:gd name="T2" fmla="*/ 5125 w 5126"/>
              <a:gd name="T3" fmla="*/ 1313 h 2626"/>
              <a:gd name="T4" fmla="*/ 2563 w 5126"/>
              <a:gd name="T5" fmla="*/ 2625 h 2626"/>
              <a:gd name="T6" fmla="*/ 0 w 5126"/>
              <a:gd name="T7" fmla="*/ 1313 h 2626"/>
              <a:gd name="T8" fmla="*/ 2563 w 5126"/>
              <a:gd name="T9" fmla="*/ 0 h 2626"/>
              <a:gd name="T10" fmla="*/ 5125 w 5126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626">
                <a:moveTo>
                  <a:pt x="5125" y="1313"/>
                </a:moveTo>
                <a:lnTo>
                  <a:pt x="5125" y="1313"/>
                </a:lnTo>
                <a:cubicBezTo>
                  <a:pt x="5125" y="2031"/>
                  <a:pt x="3969" y="2625"/>
                  <a:pt x="2563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3" y="0"/>
                </a:cubicBezTo>
                <a:cubicBezTo>
                  <a:pt x="3969" y="0"/>
                  <a:pt x="5125" y="594"/>
                  <a:pt x="5125" y="1313"/>
                </a:cubicBezTo>
              </a:path>
            </a:pathLst>
          </a:custGeom>
          <a:solidFill>
            <a:srgbClr val="9DA0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Freeform 36">
            <a:extLst>
              <a:ext uri="{FF2B5EF4-FFF2-40B4-BE49-F238E27FC236}">
                <a16:creationId xmlns:a16="http://schemas.microsoft.com/office/drawing/2014/main" id="{6C5A6960-56A8-E443-8FF4-2DDBA7095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636" y="10280096"/>
            <a:ext cx="2500397" cy="1250199"/>
          </a:xfrm>
          <a:custGeom>
            <a:avLst/>
            <a:gdLst>
              <a:gd name="T0" fmla="*/ 4437 w 4438"/>
              <a:gd name="T1" fmla="*/ 1125 h 2220"/>
              <a:gd name="T2" fmla="*/ 4437 w 4438"/>
              <a:gd name="T3" fmla="*/ 1125 h 2220"/>
              <a:gd name="T4" fmla="*/ 2219 w 4438"/>
              <a:gd name="T5" fmla="*/ 2219 h 2220"/>
              <a:gd name="T6" fmla="*/ 0 w 4438"/>
              <a:gd name="T7" fmla="*/ 1125 h 2220"/>
              <a:gd name="T8" fmla="*/ 2219 w 4438"/>
              <a:gd name="T9" fmla="*/ 0 h 2220"/>
              <a:gd name="T10" fmla="*/ 4437 w 4438"/>
              <a:gd name="T11" fmla="*/ 1125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8" h="2220">
                <a:moveTo>
                  <a:pt x="4437" y="1125"/>
                </a:moveTo>
                <a:lnTo>
                  <a:pt x="4437" y="1125"/>
                </a:lnTo>
                <a:cubicBezTo>
                  <a:pt x="4437" y="1719"/>
                  <a:pt x="3437" y="2219"/>
                  <a:pt x="2219" y="2219"/>
                </a:cubicBezTo>
                <a:cubicBezTo>
                  <a:pt x="1000" y="2219"/>
                  <a:pt x="0" y="1719"/>
                  <a:pt x="0" y="1125"/>
                </a:cubicBezTo>
                <a:cubicBezTo>
                  <a:pt x="0" y="500"/>
                  <a:pt x="1000" y="0"/>
                  <a:pt x="2219" y="0"/>
                </a:cubicBezTo>
                <a:cubicBezTo>
                  <a:pt x="3437" y="0"/>
                  <a:pt x="4437" y="500"/>
                  <a:pt x="4437" y="1125"/>
                </a:cubicBezTo>
              </a:path>
            </a:pathLst>
          </a:custGeom>
          <a:solidFill>
            <a:srgbClr val="EE25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Freeform 38">
            <a:extLst>
              <a:ext uri="{FF2B5EF4-FFF2-40B4-BE49-F238E27FC236}">
                <a16:creationId xmlns:a16="http://schemas.microsoft.com/office/drawing/2014/main" id="{F27750B2-8DD3-6A4F-8F20-CDF6A9058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9769" y="9750689"/>
            <a:ext cx="2888132" cy="1481349"/>
          </a:xfrm>
          <a:custGeom>
            <a:avLst/>
            <a:gdLst>
              <a:gd name="T0" fmla="*/ 5125 w 5126"/>
              <a:gd name="T1" fmla="*/ 1312 h 2626"/>
              <a:gd name="T2" fmla="*/ 5125 w 5126"/>
              <a:gd name="T3" fmla="*/ 1312 h 2626"/>
              <a:gd name="T4" fmla="*/ 2563 w 5126"/>
              <a:gd name="T5" fmla="*/ 2625 h 2626"/>
              <a:gd name="T6" fmla="*/ 0 w 5126"/>
              <a:gd name="T7" fmla="*/ 1312 h 2626"/>
              <a:gd name="T8" fmla="*/ 2563 w 5126"/>
              <a:gd name="T9" fmla="*/ 0 h 2626"/>
              <a:gd name="T10" fmla="*/ 5125 w 5126"/>
              <a:gd name="T11" fmla="*/ 1312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626">
                <a:moveTo>
                  <a:pt x="5125" y="1312"/>
                </a:moveTo>
                <a:lnTo>
                  <a:pt x="5125" y="1312"/>
                </a:lnTo>
                <a:cubicBezTo>
                  <a:pt x="5125" y="2031"/>
                  <a:pt x="3969" y="2625"/>
                  <a:pt x="2563" y="2625"/>
                </a:cubicBezTo>
                <a:cubicBezTo>
                  <a:pt x="1156" y="2625"/>
                  <a:pt x="0" y="2031"/>
                  <a:pt x="0" y="1312"/>
                </a:cubicBezTo>
                <a:cubicBezTo>
                  <a:pt x="0" y="594"/>
                  <a:pt x="1156" y="0"/>
                  <a:pt x="2563" y="0"/>
                </a:cubicBezTo>
                <a:cubicBezTo>
                  <a:pt x="3969" y="0"/>
                  <a:pt x="5125" y="594"/>
                  <a:pt x="5125" y="1312"/>
                </a:cubicBezTo>
              </a:path>
            </a:pathLst>
          </a:custGeom>
          <a:solidFill>
            <a:srgbClr val="5F61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Freeform 39">
            <a:extLst>
              <a:ext uri="{FF2B5EF4-FFF2-40B4-BE49-F238E27FC236}">
                <a16:creationId xmlns:a16="http://schemas.microsoft.com/office/drawing/2014/main" id="{9CD4C51E-8BED-7C4B-A318-211EDB67C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9769" y="9275960"/>
            <a:ext cx="2888132" cy="1461465"/>
          </a:xfrm>
          <a:custGeom>
            <a:avLst/>
            <a:gdLst>
              <a:gd name="T0" fmla="*/ 5125 w 5126"/>
              <a:gd name="T1" fmla="*/ 1281 h 2595"/>
              <a:gd name="T2" fmla="*/ 5125 w 5126"/>
              <a:gd name="T3" fmla="*/ 1281 h 2595"/>
              <a:gd name="T4" fmla="*/ 2563 w 5126"/>
              <a:gd name="T5" fmla="*/ 2594 h 2595"/>
              <a:gd name="T6" fmla="*/ 0 w 5126"/>
              <a:gd name="T7" fmla="*/ 1281 h 2595"/>
              <a:gd name="T8" fmla="*/ 2563 w 5126"/>
              <a:gd name="T9" fmla="*/ 0 h 2595"/>
              <a:gd name="T10" fmla="*/ 5125 w 5126"/>
              <a:gd name="T11" fmla="*/ 1281 h 2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595">
                <a:moveTo>
                  <a:pt x="5125" y="1281"/>
                </a:moveTo>
                <a:lnTo>
                  <a:pt x="5125" y="1281"/>
                </a:lnTo>
                <a:cubicBezTo>
                  <a:pt x="5125" y="2031"/>
                  <a:pt x="3969" y="2594"/>
                  <a:pt x="2563" y="2594"/>
                </a:cubicBezTo>
                <a:cubicBezTo>
                  <a:pt x="1156" y="2594"/>
                  <a:pt x="0" y="2031"/>
                  <a:pt x="0" y="1281"/>
                </a:cubicBezTo>
                <a:cubicBezTo>
                  <a:pt x="0" y="563"/>
                  <a:pt x="1156" y="0"/>
                  <a:pt x="2563" y="0"/>
                </a:cubicBezTo>
                <a:cubicBezTo>
                  <a:pt x="3969" y="0"/>
                  <a:pt x="5125" y="563"/>
                  <a:pt x="5125" y="1281"/>
                </a:cubicBezTo>
              </a:path>
            </a:pathLst>
          </a:custGeom>
          <a:solidFill>
            <a:srgbClr val="9DA0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Freeform 40">
            <a:extLst>
              <a:ext uri="{FF2B5EF4-FFF2-40B4-BE49-F238E27FC236}">
                <a16:creationId xmlns:a16="http://schemas.microsoft.com/office/drawing/2014/main" id="{E09BEB1A-DC40-6B4F-88CB-7B8D8CE15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636" y="9221280"/>
            <a:ext cx="2500397" cy="1232800"/>
          </a:xfrm>
          <a:custGeom>
            <a:avLst/>
            <a:gdLst>
              <a:gd name="T0" fmla="*/ 4437 w 4438"/>
              <a:gd name="T1" fmla="*/ 1094 h 2189"/>
              <a:gd name="T2" fmla="*/ 4437 w 4438"/>
              <a:gd name="T3" fmla="*/ 1094 h 2189"/>
              <a:gd name="T4" fmla="*/ 2219 w 4438"/>
              <a:gd name="T5" fmla="*/ 2188 h 2189"/>
              <a:gd name="T6" fmla="*/ 0 w 4438"/>
              <a:gd name="T7" fmla="*/ 1094 h 2189"/>
              <a:gd name="T8" fmla="*/ 2219 w 4438"/>
              <a:gd name="T9" fmla="*/ 0 h 2189"/>
              <a:gd name="T10" fmla="*/ 4437 w 4438"/>
              <a:gd name="T11" fmla="*/ 1094 h 2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8" h="2189">
                <a:moveTo>
                  <a:pt x="4437" y="1094"/>
                </a:moveTo>
                <a:lnTo>
                  <a:pt x="4437" y="1094"/>
                </a:lnTo>
                <a:cubicBezTo>
                  <a:pt x="4437" y="1688"/>
                  <a:pt x="3437" y="2188"/>
                  <a:pt x="2219" y="2188"/>
                </a:cubicBezTo>
                <a:cubicBezTo>
                  <a:pt x="1000" y="2188"/>
                  <a:pt x="0" y="1688"/>
                  <a:pt x="0" y="1094"/>
                </a:cubicBezTo>
                <a:cubicBezTo>
                  <a:pt x="0" y="469"/>
                  <a:pt x="1000" y="0"/>
                  <a:pt x="2219" y="0"/>
                </a:cubicBezTo>
                <a:cubicBezTo>
                  <a:pt x="3437" y="0"/>
                  <a:pt x="4437" y="469"/>
                  <a:pt x="4437" y="1094"/>
                </a:cubicBezTo>
              </a:path>
            </a:pathLst>
          </a:custGeom>
          <a:solidFill>
            <a:srgbClr val="EE25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Freeform 41">
            <a:extLst>
              <a:ext uri="{FF2B5EF4-FFF2-40B4-BE49-F238E27FC236}">
                <a16:creationId xmlns:a16="http://schemas.microsoft.com/office/drawing/2014/main" id="{AB916E16-943B-E545-8A2E-E1579AD56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636" y="9522024"/>
            <a:ext cx="2500397" cy="318142"/>
          </a:xfrm>
          <a:custGeom>
            <a:avLst/>
            <a:gdLst>
              <a:gd name="T0" fmla="*/ 4437 w 4438"/>
              <a:gd name="T1" fmla="*/ 0 h 563"/>
              <a:gd name="T2" fmla="*/ 0 w 4438"/>
              <a:gd name="T3" fmla="*/ 0 h 563"/>
              <a:gd name="T4" fmla="*/ 0 w 4438"/>
              <a:gd name="T5" fmla="*/ 562 h 563"/>
              <a:gd name="T6" fmla="*/ 4437 w 4438"/>
              <a:gd name="T7" fmla="*/ 562 h 563"/>
              <a:gd name="T8" fmla="*/ 4437 w 4438"/>
              <a:gd name="T9" fmla="*/ 0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38" h="563">
                <a:moveTo>
                  <a:pt x="4437" y="0"/>
                </a:moveTo>
                <a:lnTo>
                  <a:pt x="0" y="0"/>
                </a:lnTo>
                <a:lnTo>
                  <a:pt x="0" y="562"/>
                </a:lnTo>
                <a:lnTo>
                  <a:pt x="4437" y="562"/>
                </a:lnTo>
                <a:lnTo>
                  <a:pt x="4437" y="0"/>
                </a:lnTo>
              </a:path>
            </a:pathLst>
          </a:custGeom>
          <a:solidFill>
            <a:srgbClr val="EE25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Freeform 42">
            <a:extLst>
              <a:ext uri="{FF2B5EF4-FFF2-40B4-BE49-F238E27FC236}">
                <a16:creationId xmlns:a16="http://schemas.microsoft.com/office/drawing/2014/main" id="{66EA8AAB-D265-EE40-9F57-9DE3C6A65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1556" y="8836030"/>
            <a:ext cx="2642070" cy="1232800"/>
          </a:xfrm>
          <a:custGeom>
            <a:avLst/>
            <a:gdLst>
              <a:gd name="T0" fmla="*/ 4687 w 4688"/>
              <a:gd name="T1" fmla="*/ 1094 h 2188"/>
              <a:gd name="T2" fmla="*/ 4687 w 4688"/>
              <a:gd name="T3" fmla="*/ 1094 h 2188"/>
              <a:gd name="T4" fmla="*/ 2344 w 4688"/>
              <a:gd name="T5" fmla="*/ 2187 h 2188"/>
              <a:gd name="T6" fmla="*/ 0 w 4688"/>
              <a:gd name="T7" fmla="*/ 1094 h 2188"/>
              <a:gd name="T8" fmla="*/ 2344 w 4688"/>
              <a:gd name="T9" fmla="*/ 0 h 2188"/>
              <a:gd name="T10" fmla="*/ 4687 w 4688"/>
              <a:gd name="T11" fmla="*/ 1094 h 2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88" h="2188">
                <a:moveTo>
                  <a:pt x="4687" y="1094"/>
                </a:moveTo>
                <a:lnTo>
                  <a:pt x="4687" y="1094"/>
                </a:lnTo>
                <a:cubicBezTo>
                  <a:pt x="4687" y="1687"/>
                  <a:pt x="3625" y="2187"/>
                  <a:pt x="2344" y="2187"/>
                </a:cubicBezTo>
                <a:cubicBezTo>
                  <a:pt x="1062" y="2187"/>
                  <a:pt x="0" y="1687"/>
                  <a:pt x="0" y="1094"/>
                </a:cubicBezTo>
                <a:cubicBezTo>
                  <a:pt x="0" y="469"/>
                  <a:pt x="1062" y="0"/>
                  <a:pt x="2344" y="0"/>
                </a:cubicBezTo>
                <a:cubicBezTo>
                  <a:pt x="3625" y="0"/>
                  <a:pt x="4687" y="469"/>
                  <a:pt x="4687" y="1094"/>
                </a:cubicBezTo>
              </a:path>
            </a:pathLst>
          </a:custGeom>
          <a:solidFill>
            <a:srgbClr val="EE25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Freeform 44">
            <a:extLst>
              <a:ext uri="{FF2B5EF4-FFF2-40B4-BE49-F238E27FC236}">
                <a16:creationId xmlns:a16="http://schemas.microsoft.com/office/drawing/2014/main" id="{E11002C1-97A5-D946-96BB-69F147423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9769" y="8711756"/>
            <a:ext cx="2888132" cy="1481349"/>
          </a:xfrm>
          <a:custGeom>
            <a:avLst/>
            <a:gdLst>
              <a:gd name="T0" fmla="*/ 5125 w 5126"/>
              <a:gd name="T1" fmla="*/ 1313 h 2626"/>
              <a:gd name="T2" fmla="*/ 5125 w 5126"/>
              <a:gd name="T3" fmla="*/ 1313 h 2626"/>
              <a:gd name="T4" fmla="*/ 2563 w 5126"/>
              <a:gd name="T5" fmla="*/ 2625 h 2626"/>
              <a:gd name="T6" fmla="*/ 0 w 5126"/>
              <a:gd name="T7" fmla="*/ 1313 h 2626"/>
              <a:gd name="T8" fmla="*/ 2563 w 5126"/>
              <a:gd name="T9" fmla="*/ 0 h 2626"/>
              <a:gd name="T10" fmla="*/ 5125 w 5126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626">
                <a:moveTo>
                  <a:pt x="5125" y="1313"/>
                </a:moveTo>
                <a:lnTo>
                  <a:pt x="5125" y="1313"/>
                </a:lnTo>
                <a:cubicBezTo>
                  <a:pt x="5125" y="2031"/>
                  <a:pt x="3969" y="2625"/>
                  <a:pt x="2563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3" y="0"/>
                </a:cubicBezTo>
                <a:cubicBezTo>
                  <a:pt x="3969" y="0"/>
                  <a:pt x="5125" y="594"/>
                  <a:pt x="5125" y="1313"/>
                </a:cubicBezTo>
              </a:path>
            </a:pathLst>
          </a:custGeom>
          <a:solidFill>
            <a:srgbClr val="5F61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Freeform 45">
            <a:extLst>
              <a:ext uri="{FF2B5EF4-FFF2-40B4-BE49-F238E27FC236}">
                <a16:creationId xmlns:a16="http://schemas.microsoft.com/office/drawing/2014/main" id="{7036B9DC-1F5D-244C-808D-476F27F27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9769" y="8217144"/>
            <a:ext cx="2888132" cy="1481349"/>
          </a:xfrm>
          <a:custGeom>
            <a:avLst/>
            <a:gdLst>
              <a:gd name="T0" fmla="*/ 5125 w 5126"/>
              <a:gd name="T1" fmla="*/ 1313 h 2626"/>
              <a:gd name="T2" fmla="*/ 5125 w 5126"/>
              <a:gd name="T3" fmla="*/ 1313 h 2626"/>
              <a:gd name="T4" fmla="*/ 2563 w 5126"/>
              <a:gd name="T5" fmla="*/ 2625 h 2626"/>
              <a:gd name="T6" fmla="*/ 0 w 5126"/>
              <a:gd name="T7" fmla="*/ 1313 h 2626"/>
              <a:gd name="T8" fmla="*/ 2563 w 5126"/>
              <a:gd name="T9" fmla="*/ 0 h 2626"/>
              <a:gd name="T10" fmla="*/ 5125 w 5126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626">
                <a:moveTo>
                  <a:pt x="5125" y="1313"/>
                </a:moveTo>
                <a:lnTo>
                  <a:pt x="5125" y="1313"/>
                </a:lnTo>
                <a:cubicBezTo>
                  <a:pt x="5125" y="2031"/>
                  <a:pt x="3969" y="2625"/>
                  <a:pt x="2563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3" y="0"/>
                </a:cubicBezTo>
                <a:cubicBezTo>
                  <a:pt x="3969" y="0"/>
                  <a:pt x="5125" y="594"/>
                  <a:pt x="5125" y="1313"/>
                </a:cubicBezTo>
              </a:path>
            </a:pathLst>
          </a:custGeom>
          <a:solidFill>
            <a:srgbClr val="7C7D7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Freeform 46">
            <a:extLst>
              <a:ext uri="{FF2B5EF4-FFF2-40B4-BE49-F238E27FC236}">
                <a16:creationId xmlns:a16="http://schemas.microsoft.com/office/drawing/2014/main" id="{43857880-2794-2743-9A00-176C513A4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636" y="8217144"/>
            <a:ext cx="2500397" cy="1198003"/>
          </a:xfrm>
          <a:custGeom>
            <a:avLst/>
            <a:gdLst>
              <a:gd name="T0" fmla="*/ 4437 w 4438"/>
              <a:gd name="T1" fmla="*/ 1063 h 2126"/>
              <a:gd name="T2" fmla="*/ 4437 w 4438"/>
              <a:gd name="T3" fmla="*/ 1063 h 2126"/>
              <a:gd name="T4" fmla="*/ 2219 w 4438"/>
              <a:gd name="T5" fmla="*/ 2125 h 2126"/>
              <a:gd name="T6" fmla="*/ 0 w 4438"/>
              <a:gd name="T7" fmla="*/ 1063 h 2126"/>
              <a:gd name="T8" fmla="*/ 2219 w 4438"/>
              <a:gd name="T9" fmla="*/ 0 h 2126"/>
              <a:gd name="T10" fmla="*/ 4437 w 4438"/>
              <a:gd name="T11" fmla="*/ 1063 h 2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8" h="2126">
                <a:moveTo>
                  <a:pt x="4437" y="1063"/>
                </a:moveTo>
                <a:lnTo>
                  <a:pt x="4437" y="1063"/>
                </a:lnTo>
                <a:cubicBezTo>
                  <a:pt x="4437" y="1656"/>
                  <a:pt x="3437" y="2125"/>
                  <a:pt x="2219" y="2125"/>
                </a:cubicBezTo>
                <a:cubicBezTo>
                  <a:pt x="1000" y="2125"/>
                  <a:pt x="0" y="1656"/>
                  <a:pt x="0" y="1063"/>
                </a:cubicBezTo>
                <a:cubicBezTo>
                  <a:pt x="0" y="469"/>
                  <a:pt x="1000" y="0"/>
                  <a:pt x="2219" y="0"/>
                </a:cubicBezTo>
                <a:cubicBezTo>
                  <a:pt x="3437" y="0"/>
                  <a:pt x="4437" y="469"/>
                  <a:pt x="4437" y="1063"/>
                </a:cubicBezTo>
              </a:path>
            </a:pathLst>
          </a:custGeom>
          <a:solidFill>
            <a:srgbClr val="9DA0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Freeform 48">
            <a:extLst>
              <a:ext uri="{FF2B5EF4-FFF2-40B4-BE49-F238E27FC236}">
                <a16:creationId xmlns:a16="http://schemas.microsoft.com/office/drawing/2014/main" id="{45E4EEEF-5298-1946-9E10-5DBEAC923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9769" y="10824418"/>
            <a:ext cx="2888132" cy="1481349"/>
          </a:xfrm>
          <a:custGeom>
            <a:avLst/>
            <a:gdLst>
              <a:gd name="T0" fmla="*/ 5125 w 5126"/>
              <a:gd name="T1" fmla="*/ 1313 h 2626"/>
              <a:gd name="T2" fmla="*/ 5125 w 5126"/>
              <a:gd name="T3" fmla="*/ 1313 h 2626"/>
              <a:gd name="T4" fmla="*/ 2563 w 5126"/>
              <a:gd name="T5" fmla="*/ 2625 h 2626"/>
              <a:gd name="T6" fmla="*/ 0 w 5126"/>
              <a:gd name="T7" fmla="*/ 1313 h 2626"/>
              <a:gd name="T8" fmla="*/ 2563 w 5126"/>
              <a:gd name="T9" fmla="*/ 0 h 2626"/>
              <a:gd name="T10" fmla="*/ 5125 w 5126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626">
                <a:moveTo>
                  <a:pt x="5125" y="1313"/>
                </a:moveTo>
                <a:lnTo>
                  <a:pt x="5125" y="1313"/>
                </a:lnTo>
                <a:cubicBezTo>
                  <a:pt x="5125" y="2031"/>
                  <a:pt x="3969" y="2625"/>
                  <a:pt x="2563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3" y="0"/>
                </a:cubicBezTo>
                <a:cubicBezTo>
                  <a:pt x="3969" y="0"/>
                  <a:pt x="5125" y="594"/>
                  <a:pt x="5125" y="131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Freeform 49">
            <a:extLst>
              <a:ext uri="{FF2B5EF4-FFF2-40B4-BE49-F238E27FC236}">
                <a16:creationId xmlns:a16="http://schemas.microsoft.com/office/drawing/2014/main" id="{C5B538BD-2B92-FC43-960A-55D6025ED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9769" y="10332292"/>
            <a:ext cx="2888132" cy="1481349"/>
          </a:xfrm>
          <a:custGeom>
            <a:avLst/>
            <a:gdLst>
              <a:gd name="T0" fmla="*/ 5125 w 5126"/>
              <a:gd name="T1" fmla="*/ 1313 h 2626"/>
              <a:gd name="T2" fmla="*/ 5125 w 5126"/>
              <a:gd name="T3" fmla="*/ 1313 h 2626"/>
              <a:gd name="T4" fmla="*/ 2563 w 5126"/>
              <a:gd name="T5" fmla="*/ 2625 h 2626"/>
              <a:gd name="T6" fmla="*/ 0 w 5126"/>
              <a:gd name="T7" fmla="*/ 1313 h 2626"/>
              <a:gd name="T8" fmla="*/ 2563 w 5126"/>
              <a:gd name="T9" fmla="*/ 0 h 2626"/>
              <a:gd name="T10" fmla="*/ 5125 w 5126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626">
                <a:moveTo>
                  <a:pt x="5125" y="1313"/>
                </a:moveTo>
                <a:lnTo>
                  <a:pt x="5125" y="1313"/>
                </a:lnTo>
                <a:cubicBezTo>
                  <a:pt x="5125" y="2031"/>
                  <a:pt x="3969" y="2625"/>
                  <a:pt x="2563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3" y="0"/>
                </a:cubicBezTo>
                <a:cubicBezTo>
                  <a:pt x="3969" y="0"/>
                  <a:pt x="5125" y="594"/>
                  <a:pt x="5125" y="1313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Freeform 50">
            <a:extLst>
              <a:ext uri="{FF2B5EF4-FFF2-40B4-BE49-F238E27FC236}">
                <a16:creationId xmlns:a16="http://schemas.microsoft.com/office/drawing/2014/main" id="{76150644-A0F2-914F-9DF0-5C98DE214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636" y="10280096"/>
            <a:ext cx="2500397" cy="1250199"/>
          </a:xfrm>
          <a:custGeom>
            <a:avLst/>
            <a:gdLst>
              <a:gd name="T0" fmla="*/ 4437 w 4438"/>
              <a:gd name="T1" fmla="*/ 1125 h 2220"/>
              <a:gd name="T2" fmla="*/ 4437 w 4438"/>
              <a:gd name="T3" fmla="*/ 1125 h 2220"/>
              <a:gd name="T4" fmla="*/ 2219 w 4438"/>
              <a:gd name="T5" fmla="*/ 2219 h 2220"/>
              <a:gd name="T6" fmla="*/ 0 w 4438"/>
              <a:gd name="T7" fmla="*/ 1125 h 2220"/>
              <a:gd name="T8" fmla="*/ 2219 w 4438"/>
              <a:gd name="T9" fmla="*/ 0 h 2220"/>
              <a:gd name="T10" fmla="*/ 4437 w 4438"/>
              <a:gd name="T11" fmla="*/ 1125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8" h="2220">
                <a:moveTo>
                  <a:pt x="4437" y="1125"/>
                </a:moveTo>
                <a:lnTo>
                  <a:pt x="4437" y="1125"/>
                </a:lnTo>
                <a:cubicBezTo>
                  <a:pt x="4437" y="1719"/>
                  <a:pt x="3437" y="2219"/>
                  <a:pt x="2219" y="2219"/>
                </a:cubicBezTo>
                <a:cubicBezTo>
                  <a:pt x="1000" y="2219"/>
                  <a:pt x="0" y="1719"/>
                  <a:pt x="0" y="1125"/>
                </a:cubicBezTo>
                <a:cubicBezTo>
                  <a:pt x="0" y="500"/>
                  <a:pt x="1000" y="0"/>
                  <a:pt x="2219" y="0"/>
                </a:cubicBezTo>
                <a:cubicBezTo>
                  <a:pt x="3437" y="0"/>
                  <a:pt x="4437" y="500"/>
                  <a:pt x="4437" y="1125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Freeform 52">
            <a:extLst>
              <a:ext uri="{FF2B5EF4-FFF2-40B4-BE49-F238E27FC236}">
                <a16:creationId xmlns:a16="http://schemas.microsoft.com/office/drawing/2014/main" id="{66E3AB63-48A2-3C40-9939-E0B7E5EE2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9769" y="9750689"/>
            <a:ext cx="2888132" cy="1481349"/>
          </a:xfrm>
          <a:custGeom>
            <a:avLst/>
            <a:gdLst>
              <a:gd name="T0" fmla="*/ 5125 w 5126"/>
              <a:gd name="T1" fmla="*/ 1312 h 2626"/>
              <a:gd name="T2" fmla="*/ 5125 w 5126"/>
              <a:gd name="T3" fmla="*/ 1312 h 2626"/>
              <a:gd name="T4" fmla="*/ 2563 w 5126"/>
              <a:gd name="T5" fmla="*/ 2625 h 2626"/>
              <a:gd name="T6" fmla="*/ 0 w 5126"/>
              <a:gd name="T7" fmla="*/ 1312 h 2626"/>
              <a:gd name="T8" fmla="*/ 2563 w 5126"/>
              <a:gd name="T9" fmla="*/ 0 h 2626"/>
              <a:gd name="T10" fmla="*/ 5125 w 5126"/>
              <a:gd name="T11" fmla="*/ 1312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626">
                <a:moveTo>
                  <a:pt x="5125" y="1312"/>
                </a:moveTo>
                <a:lnTo>
                  <a:pt x="5125" y="1312"/>
                </a:lnTo>
                <a:cubicBezTo>
                  <a:pt x="5125" y="2031"/>
                  <a:pt x="3969" y="2625"/>
                  <a:pt x="2563" y="2625"/>
                </a:cubicBezTo>
                <a:cubicBezTo>
                  <a:pt x="1156" y="2625"/>
                  <a:pt x="0" y="2031"/>
                  <a:pt x="0" y="1312"/>
                </a:cubicBezTo>
                <a:cubicBezTo>
                  <a:pt x="0" y="594"/>
                  <a:pt x="1156" y="0"/>
                  <a:pt x="2563" y="0"/>
                </a:cubicBezTo>
                <a:cubicBezTo>
                  <a:pt x="3969" y="0"/>
                  <a:pt x="5125" y="594"/>
                  <a:pt x="5125" y="131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Freeform 53">
            <a:extLst>
              <a:ext uri="{FF2B5EF4-FFF2-40B4-BE49-F238E27FC236}">
                <a16:creationId xmlns:a16="http://schemas.microsoft.com/office/drawing/2014/main" id="{1008C51C-88DA-3E43-969B-36A32AEE7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9769" y="9275960"/>
            <a:ext cx="2888132" cy="1461465"/>
          </a:xfrm>
          <a:custGeom>
            <a:avLst/>
            <a:gdLst>
              <a:gd name="T0" fmla="*/ 5125 w 5126"/>
              <a:gd name="T1" fmla="*/ 1281 h 2595"/>
              <a:gd name="T2" fmla="*/ 5125 w 5126"/>
              <a:gd name="T3" fmla="*/ 1281 h 2595"/>
              <a:gd name="T4" fmla="*/ 2563 w 5126"/>
              <a:gd name="T5" fmla="*/ 2594 h 2595"/>
              <a:gd name="T6" fmla="*/ 0 w 5126"/>
              <a:gd name="T7" fmla="*/ 1281 h 2595"/>
              <a:gd name="T8" fmla="*/ 2563 w 5126"/>
              <a:gd name="T9" fmla="*/ 0 h 2595"/>
              <a:gd name="T10" fmla="*/ 5125 w 5126"/>
              <a:gd name="T11" fmla="*/ 1281 h 2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595">
                <a:moveTo>
                  <a:pt x="5125" y="1281"/>
                </a:moveTo>
                <a:lnTo>
                  <a:pt x="5125" y="1281"/>
                </a:lnTo>
                <a:cubicBezTo>
                  <a:pt x="5125" y="2031"/>
                  <a:pt x="3969" y="2594"/>
                  <a:pt x="2563" y="2594"/>
                </a:cubicBezTo>
                <a:cubicBezTo>
                  <a:pt x="1156" y="2594"/>
                  <a:pt x="0" y="2031"/>
                  <a:pt x="0" y="1281"/>
                </a:cubicBezTo>
                <a:cubicBezTo>
                  <a:pt x="0" y="563"/>
                  <a:pt x="1156" y="0"/>
                  <a:pt x="2563" y="0"/>
                </a:cubicBezTo>
                <a:cubicBezTo>
                  <a:pt x="3969" y="0"/>
                  <a:pt x="5125" y="563"/>
                  <a:pt x="5125" y="1281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Freeform 54">
            <a:extLst>
              <a:ext uri="{FF2B5EF4-FFF2-40B4-BE49-F238E27FC236}">
                <a16:creationId xmlns:a16="http://schemas.microsoft.com/office/drawing/2014/main" id="{44A7B391-3572-464C-97EB-413A258C9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636" y="9221280"/>
            <a:ext cx="2500397" cy="1232800"/>
          </a:xfrm>
          <a:custGeom>
            <a:avLst/>
            <a:gdLst>
              <a:gd name="T0" fmla="*/ 4437 w 4438"/>
              <a:gd name="T1" fmla="*/ 1094 h 2189"/>
              <a:gd name="T2" fmla="*/ 4437 w 4438"/>
              <a:gd name="T3" fmla="*/ 1094 h 2189"/>
              <a:gd name="T4" fmla="*/ 2219 w 4438"/>
              <a:gd name="T5" fmla="*/ 2188 h 2189"/>
              <a:gd name="T6" fmla="*/ 0 w 4438"/>
              <a:gd name="T7" fmla="*/ 1094 h 2189"/>
              <a:gd name="T8" fmla="*/ 2219 w 4438"/>
              <a:gd name="T9" fmla="*/ 0 h 2189"/>
              <a:gd name="T10" fmla="*/ 4437 w 4438"/>
              <a:gd name="T11" fmla="*/ 1094 h 2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8" h="2189">
                <a:moveTo>
                  <a:pt x="4437" y="1094"/>
                </a:moveTo>
                <a:lnTo>
                  <a:pt x="4437" y="1094"/>
                </a:lnTo>
                <a:cubicBezTo>
                  <a:pt x="4437" y="1688"/>
                  <a:pt x="3437" y="2188"/>
                  <a:pt x="2219" y="2188"/>
                </a:cubicBezTo>
                <a:cubicBezTo>
                  <a:pt x="1000" y="2188"/>
                  <a:pt x="0" y="1688"/>
                  <a:pt x="0" y="1094"/>
                </a:cubicBezTo>
                <a:cubicBezTo>
                  <a:pt x="0" y="469"/>
                  <a:pt x="1000" y="0"/>
                  <a:pt x="2219" y="0"/>
                </a:cubicBezTo>
                <a:cubicBezTo>
                  <a:pt x="3437" y="0"/>
                  <a:pt x="4437" y="469"/>
                  <a:pt x="4437" y="1094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Freeform 56">
            <a:extLst>
              <a:ext uri="{FF2B5EF4-FFF2-40B4-BE49-F238E27FC236}">
                <a16:creationId xmlns:a16="http://schemas.microsoft.com/office/drawing/2014/main" id="{616336D1-2596-2A44-A0CE-D1E997331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1556" y="8836030"/>
            <a:ext cx="2642070" cy="1232800"/>
          </a:xfrm>
          <a:custGeom>
            <a:avLst/>
            <a:gdLst>
              <a:gd name="T0" fmla="*/ 4687 w 4688"/>
              <a:gd name="T1" fmla="*/ 1094 h 2188"/>
              <a:gd name="T2" fmla="*/ 4687 w 4688"/>
              <a:gd name="T3" fmla="*/ 1094 h 2188"/>
              <a:gd name="T4" fmla="*/ 2344 w 4688"/>
              <a:gd name="T5" fmla="*/ 2187 h 2188"/>
              <a:gd name="T6" fmla="*/ 0 w 4688"/>
              <a:gd name="T7" fmla="*/ 1094 h 2188"/>
              <a:gd name="T8" fmla="*/ 2344 w 4688"/>
              <a:gd name="T9" fmla="*/ 0 h 2188"/>
              <a:gd name="T10" fmla="*/ 4687 w 4688"/>
              <a:gd name="T11" fmla="*/ 1094 h 2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88" h="2188">
                <a:moveTo>
                  <a:pt x="4687" y="1094"/>
                </a:moveTo>
                <a:lnTo>
                  <a:pt x="4687" y="1094"/>
                </a:lnTo>
                <a:cubicBezTo>
                  <a:pt x="4687" y="1687"/>
                  <a:pt x="3625" y="2187"/>
                  <a:pt x="2344" y="2187"/>
                </a:cubicBezTo>
                <a:cubicBezTo>
                  <a:pt x="1062" y="2187"/>
                  <a:pt x="0" y="1687"/>
                  <a:pt x="0" y="1094"/>
                </a:cubicBezTo>
                <a:cubicBezTo>
                  <a:pt x="0" y="469"/>
                  <a:pt x="1062" y="0"/>
                  <a:pt x="2344" y="0"/>
                </a:cubicBezTo>
                <a:cubicBezTo>
                  <a:pt x="3625" y="0"/>
                  <a:pt x="4687" y="469"/>
                  <a:pt x="4687" y="1094"/>
                </a:cubicBezTo>
              </a:path>
            </a:pathLst>
          </a:custGeom>
          <a:solidFill>
            <a:srgbClr val="EE25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Freeform 58">
            <a:extLst>
              <a:ext uri="{FF2B5EF4-FFF2-40B4-BE49-F238E27FC236}">
                <a16:creationId xmlns:a16="http://schemas.microsoft.com/office/drawing/2014/main" id="{B3232AEB-89EE-9D46-B650-74BC33F49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9769" y="8711756"/>
            <a:ext cx="2888132" cy="1481349"/>
          </a:xfrm>
          <a:custGeom>
            <a:avLst/>
            <a:gdLst>
              <a:gd name="T0" fmla="*/ 5125 w 5126"/>
              <a:gd name="T1" fmla="*/ 1313 h 2626"/>
              <a:gd name="T2" fmla="*/ 5125 w 5126"/>
              <a:gd name="T3" fmla="*/ 1313 h 2626"/>
              <a:gd name="T4" fmla="*/ 2563 w 5126"/>
              <a:gd name="T5" fmla="*/ 2625 h 2626"/>
              <a:gd name="T6" fmla="*/ 0 w 5126"/>
              <a:gd name="T7" fmla="*/ 1313 h 2626"/>
              <a:gd name="T8" fmla="*/ 2563 w 5126"/>
              <a:gd name="T9" fmla="*/ 0 h 2626"/>
              <a:gd name="T10" fmla="*/ 5125 w 5126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626">
                <a:moveTo>
                  <a:pt x="5125" y="1313"/>
                </a:moveTo>
                <a:lnTo>
                  <a:pt x="5125" y="1313"/>
                </a:lnTo>
                <a:cubicBezTo>
                  <a:pt x="5125" y="2031"/>
                  <a:pt x="3969" y="2625"/>
                  <a:pt x="2563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3" y="0"/>
                </a:cubicBezTo>
                <a:cubicBezTo>
                  <a:pt x="3969" y="0"/>
                  <a:pt x="5125" y="594"/>
                  <a:pt x="5125" y="131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Freeform 59">
            <a:extLst>
              <a:ext uri="{FF2B5EF4-FFF2-40B4-BE49-F238E27FC236}">
                <a16:creationId xmlns:a16="http://schemas.microsoft.com/office/drawing/2014/main" id="{896FA9F0-45F7-E044-9E78-A65E1A1FA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9769" y="8217144"/>
            <a:ext cx="2888132" cy="1481349"/>
          </a:xfrm>
          <a:custGeom>
            <a:avLst/>
            <a:gdLst>
              <a:gd name="T0" fmla="*/ 5125 w 5126"/>
              <a:gd name="T1" fmla="*/ 1313 h 2626"/>
              <a:gd name="T2" fmla="*/ 5125 w 5126"/>
              <a:gd name="T3" fmla="*/ 1313 h 2626"/>
              <a:gd name="T4" fmla="*/ 2563 w 5126"/>
              <a:gd name="T5" fmla="*/ 2625 h 2626"/>
              <a:gd name="T6" fmla="*/ 0 w 5126"/>
              <a:gd name="T7" fmla="*/ 1313 h 2626"/>
              <a:gd name="T8" fmla="*/ 2563 w 5126"/>
              <a:gd name="T9" fmla="*/ 0 h 2626"/>
              <a:gd name="T10" fmla="*/ 5125 w 5126"/>
              <a:gd name="T11" fmla="*/ 1313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2626">
                <a:moveTo>
                  <a:pt x="5125" y="1313"/>
                </a:moveTo>
                <a:lnTo>
                  <a:pt x="5125" y="1313"/>
                </a:lnTo>
                <a:cubicBezTo>
                  <a:pt x="5125" y="2031"/>
                  <a:pt x="3969" y="2625"/>
                  <a:pt x="2563" y="2625"/>
                </a:cubicBezTo>
                <a:cubicBezTo>
                  <a:pt x="1156" y="2625"/>
                  <a:pt x="0" y="2031"/>
                  <a:pt x="0" y="1313"/>
                </a:cubicBezTo>
                <a:cubicBezTo>
                  <a:pt x="0" y="594"/>
                  <a:pt x="1156" y="0"/>
                  <a:pt x="2563" y="0"/>
                </a:cubicBezTo>
                <a:cubicBezTo>
                  <a:pt x="3969" y="0"/>
                  <a:pt x="5125" y="594"/>
                  <a:pt x="5125" y="1313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Freeform 60">
            <a:extLst>
              <a:ext uri="{FF2B5EF4-FFF2-40B4-BE49-F238E27FC236}">
                <a16:creationId xmlns:a16="http://schemas.microsoft.com/office/drawing/2014/main" id="{55E792A2-182E-0A47-A113-531E585FA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636" y="8217144"/>
            <a:ext cx="2500397" cy="1198003"/>
          </a:xfrm>
          <a:custGeom>
            <a:avLst/>
            <a:gdLst>
              <a:gd name="T0" fmla="*/ 4437 w 4438"/>
              <a:gd name="T1" fmla="*/ 1063 h 2126"/>
              <a:gd name="T2" fmla="*/ 4437 w 4438"/>
              <a:gd name="T3" fmla="*/ 1063 h 2126"/>
              <a:gd name="T4" fmla="*/ 2219 w 4438"/>
              <a:gd name="T5" fmla="*/ 2125 h 2126"/>
              <a:gd name="T6" fmla="*/ 0 w 4438"/>
              <a:gd name="T7" fmla="*/ 1063 h 2126"/>
              <a:gd name="T8" fmla="*/ 2219 w 4438"/>
              <a:gd name="T9" fmla="*/ 0 h 2126"/>
              <a:gd name="T10" fmla="*/ 4437 w 4438"/>
              <a:gd name="T11" fmla="*/ 1063 h 2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38" h="2126">
                <a:moveTo>
                  <a:pt x="4437" y="1063"/>
                </a:moveTo>
                <a:lnTo>
                  <a:pt x="4437" y="1063"/>
                </a:lnTo>
                <a:cubicBezTo>
                  <a:pt x="4437" y="1656"/>
                  <a:pt x="3437" y="2125"/>
                  <a:pt x="2219" y="2125"/>
                </a:cubicBezTo>
                <a:cubicBezTo>
                  <a:pt x="1000" y="2125"/>
                  <a:pt x="0" y="1656"/>
                  <a:pt x="0" y="1063"/>
                </a:cubicBezTo>
                <a:cubicBezTo>
                  <a:pt x="0" y="469"/>
                  <a:pt x="1000" y="0"/>
                  <a:pt x="2219" y="0"/>
                </a:cubicBezTo>
                <a:cubicBezTo>
                  <a:pt x="3437" y="0"/>
                  <a:pt x="4437" y="469"/>
                  <a:pt x="4437" y="1063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DD5AFC-1E74-B047-8232-68C21AB3FA51}"/>
              </a:ext>
            </a:extLst>
          </p:cNvPr>
          <p:cNvGrpSpPr/>
          <p:nvPr/>
        </p:nvGrpSpPr>
        <p:grpSpPr>
          <a:xfrm>
            <a:off x="16991052" y="5006914"/>
            <a:ext cx="4548148" cy="2033460"/>
            <a:chOff x="17676852" y="8729720"/>
            <a:chExt cx="4548148" cy="2033460"/>
          </a:xfrm>
        </p:grpSpPr>
        <p:sp>
          <p:nvSpPr>
            <p:cNvPr id="174" name="Rectangle 56">
              <a:extLst>
                <a:ext uri="{FF2B5EF4-FFF2-40B4-BE49-F238E27FC236}">
                  <a16:creationId xmlns:a16="http://schemas.microsoft.com/office/drawing/2014/main" id="{4B585DAA-FF8E-C644-82D7-3C4F710C3C63}"/>
                </a:ext>
              </a:extLst>
            </p:cNvPr>
            <p:cNvSpPr/>
            <p:nvPr/>
          </p:nvSpPr>
          <p:spPr>
            <a:xfrm>
              <a:off x="17676852" y="9378185"/>
              <a:ext cx="45481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175" name="CuadroTexto 395">
              <a:extLst>
                <a:ext uri="{FF2B5EF4-FFF2-40B4-BE49-F238E27FC236}">
                  <a16:creationId xmlns:a16="http://schemas.microsoft.com/office/drawing/2014/main" id="{E5363E9A-60CF-D947-91DB-3AB9B6A95E93}"/>
                </a:ext>
              </a:extLst>
            </p:cNvPr>
            <p:cNvSpPr txBox="1"/>
            <p:nvPr/>
          </p:nvSpPr>
          <p:spPr>
            <a:xfrm>
              <a:off x="17676852" y="8729720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Analyze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5875BCA-35A9-8041-A54E-3F873841089C}"/>
              </a:ext>
            </a:extLst>
          </p:cNvPr>
          <p:cNvGrpSpPr/>
          <p:nvPr/>
        </p:nvGrpSpPr>
        <p:grpSpPr>
          <a:xfrm flipH="1">
            <a:off x="2961117" y="5006914"/>
            <a:ext cx="4548148" cy="2033460"/>
            <a:chOff x="17676852" y="8729720"/>
            <a:chExt cx="4548148" cy="2033460"/>
          </a:xfrm>
        </p:grpSpPr>
        <p:sp>
          <p:nvSpPr>
            <p:cNvPr id="177" name="Rectangle 56">
              <a:extLst>
                <a:ext uri="{FF2B5EF4-FFF2-40B4-BE49-F238E27FC236}">
                  <a16:creationId xmlns:a16="http://schemas.microsoft.com/office/drawing/2014/main" id="{2B0D1B20-A712-C84E-BFF1-398636466B03}"/>
                </a:ext>
              </a:extLst>
            </p:cNvPr>
            <p:cNvSpPr/>
            <p:nvPr/>
          </p:nvSpPr>
          <p:spPr>
            <a:xfrm>
              <a:off x="17676852" y="9378185"/>
              <a:ext cx="45481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178" name="CuadroTexto 395">
              <a:extLst>
                <a:ext uri="{FF2B5EF4-FFF2-40B4-BE49-F238E27FC236}">
                  <a16:creationId xmlns:a16="http://schemas.microsoft.com/office/drawing/2014/main" id="{5E09B632-4DDF-6046-99BF-9D11B538856E}"/>
                </a:ext>
              </a:extLst>
            </p:cNvPr>
            <p:cNvSpPr txBox="1"/>
            <p:nvPr/>
          </p:nvSpPr>
          <p:spPr>
            <a:xfrm>
              <a:off x="17676852" y="8729720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Develop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7E8B34-300D-E647-A136-B247453B7E0B}"/>
              </a:ext>
            </a:extLst>
          </p:cNvPr>
          <p:cNvGrpSpPr/>
          <p:nvPr/>
        </p:nvGrpSpPr>
        <p:grpSpPr>
          <a:xfrm>
            <a:off x="14023750" y="9321911"/>
            <a:ext cx="4548148" cy="2033460"/>
            <a:chOff x="17676852" y="8729720"/>
            <a:chExt cx="4548148" cy="2033460"/>
          </a:xfrm>
        </p:grpSpPr>
        <p:sp>
          <p:nvSpPr>
            <p:cNvPr id="87" name="Rectangle 56">
              <a:extLst>
                <a:ext uri="{FF2B5EF4-FFF2-40B4-BE49-F238E27FC236}">
                  <a16:creationId xmlns:a16="http://schemas.microsoft.com/office/drawing/2014/main" id="{5A804E1B-4A9C-BB41-9384-85E96D368287}"/>
                </a:ext>
              </a:extLst>
            </p:cNvPr>
            <p:cNvSpPr/>
            <p:nvPr/>
          </p:nvSpPr>
          <p:spPr>
            <a:xfrm>
              <a:off x="17676852" y="9378185"/>
              <a:ext cx="45481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430055F5-18D9-9F4B-A61A-6F18D9230B93}"/>
                </a:ext>
              </a:extLst>
            </p:cNvPr>
            <p:cNvSpPr txBox="1"/>
            <p:nvPr/>
          </p:nvSpPr>
          <p:spPr>
            <a:xfrm>
              <a:off x="17676852" y="8729720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Analyze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4799A633-0D7D-3E46-9A0B-3040D2103821}"/>
              </a:ext>
            </a:extLst>
          </p:cNvPr>
          <p:cNvSpPr txBox="1"/>
          <p:nvPr/>
        </p:nvSpPr>
        <p:spPr>
          <a:xfrm>
            <a:off x="2961117" y="9556821"/>
            <a:ext cx="67708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97" name="Grupo 349">
            <a:extLst>
              <a:ext uri="{FF2B5EF4-FFF2-40B4-BE49-F238E27FC236}">
                <a16:creationId xmlns:a16="http://schemas.microsoft.com/office/drawing/2014/main" id="{E8653D89-B3A8-3140-9DDD-2D963DA903A4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03" name="CuadroTexto 350">
              <a:extLst>
                <a:ext uri="{FF2B5EF4-FFF2-40B4-BE49-F238E27FC236}">
                  <a16:creationId xmlns:a16="http://schemas.microsoft.com/office/drawing/2014/main" id="{0E4982D8-EBCE-7B43-AB8E-6D17E17F22FB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107" name="CuadroTexto 351">
              <a:extLst>
                <a:ext uri="{FF2B5EF4-FFF2-40B4-BE49-F238E27FC236}">
                  <a16:creationId xmlns:a16="http://schemas.microsoft.com/office/drawing/2014/main" id="{2112EB44-4773-A642-956E-03EA0259CEB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865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roup 222">
            <a:extLst>
              <a:ext uri="{FF2B5EF4-FFF2-40B4-BE49-F238E27FC236}">
                <a16:creationId xmlns:a16="http://schemas.microsoft.com/office/drawing/2014/main" id="{B269F7C7-BE26-6346-851C-B1DC1E543C76}"/>
              </a:ext>
            </a:extLst>
          </p:cNvPr>
          <p:cNvGrpSpPr/>
          <p:nvPr/>
        </p:nvGrpSpPr>
        <p:grpSpPr>
          <a:xfrm>
            <a:off x="9650019" y="9630424"/>
            <a:ext cx="5077612" cy="3351634"/>
            <a:chOff x="7674706" y="5139559"/>
            <a:chExt cx="9028238" cy="5959368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3A15A09E-33D7-3C42-9D86-B3A88B746CB8}"/>
                </a:ext>
              </a:extLst>
            </p:cNvPr>
            <p:cNvGrpSpPr/>
            <p:nvPr/>
          </p:nvGrpSpPr>
          <p:grpSpPr>
            <a:xfrm>
              <a:off x="7674706" y="5139559"/>
              <a:ext cx="9028238" cy="5959368"/>
              <a:chOff x="7562221" y="4290646"/>
              <a:chExt cx="9426368" cy="5649686"/>
            </a:xfrm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F9CEF9B9-E0B0-8B4A-858C-C37E096EEFD7}"/>
                  </a:ext>
                </a:extLst>
              </p:cNvPr>
              <p:cNvSpPr/>
              <p:nvPr/>
            </p:nvSpPr>
            <p:spPr>
              <a:xfrm>
                <a:off x="7986102" y="4290646"/>
                <a:ext cx="8578606" cy="513470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592C2DB2-8B17-D748-866A-62858898AC50}"/>
                  </a:ext>
                </a:extLst>
              </p:cNvPr>
              <p:cNvSpPr/>
              <p:nvPr/>
            </p:nvSpPr>
            <p:spPr>
              <a:xfrm>
                <a:off x="8189581" y="4522201"/>
                <a:ext cx="8171648" cy="46715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F4F1D85D-412E-AC48-B3D0-5779696D95B3}"/>
                  </a:ext>
                </a:extLst>
              </p:cNvPr>
              <p:cNvGrpSpPr/>
              <p:nvPr/>
            </p:nvGrpSpPr>
            <p:grpSpPr>
              <a:xfrm>
                <a:off x="7562221" y="9425354"/>
                <a:ext cx="9426368" cy="514978"/>
                <a:chOff x="7562221" y="9425354"/>
                <a:chExt cx="9426368" cy="514978"/>
              </a:xfrm>
            </p:grpSpPr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9BD27546-CEEF-4541-8009-E125FFFE84D2}"/>
                    </a:ext>
                  </a:extLst>
                </p:cNvPr>
                <p:cNvGrpSpPr/>
                <p:nvPr/>
              </p:nvGrpSpPr>
              <p:grpSpPr>
                <a:xfrm>
                  <a:off x="7562221" y="9425354"/>
                  <a:ext cx="9426368" cy="514978"/>
                  <a:chOff x="7986102" y="9425354"/>
                  <a:chExt cx="8578606" cy="514978"/>
                </a:xfrm>
              </p:grpSpPr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F5AC59D0-16EE-7045-BC58-91DDCA1B9AD2}"/>
                      </a:ext>
                    </a:extLst>
                  </p:cNvPr>
                  <p:cNvSpPr/>
                  <p:nvPr/>
                </p:nvSpPr>
                <p:spPr>
                  <a:xfrm>
                    <a:off x="7986102" y="9425354"/>
                    <a:ext cx="8578606" cy="257489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18607669-726A-C04C-9479-3B1E43F31522}"/>
                      </a:ext>
                    </a:extLst>
                  </p:cNvPr>
                  <p:cNvSpPr/>
                  <p:nvPr/>
                </p:nvSpPr>
                <p:spPr>
                  <a:xfrm>
                    <a:off x="7986102" y="9682843"/>
                    <a:ext cx="8578606" cy="257489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93C113B3-EA47-FA4E-B9BC-BE387C54E3AA}"/>
                    </a:ext>
                  </a:extLst>
                </p:cNvPr>
                <p:cNvSpPr/>
                <p:nvPr/>
              </p:nvSpPr>
              <p:spPr>
                <a:xfrm>
                  <a:off x="10830413" y="9425354"/>
                  <a:ext cx="2716823" cy="257489"/>
                </a:xfrm>
                <a:prstGeom prst="rect">
                  <a:avLst/>
                </a:prstGeom>
                <a:solidFill>
                  <a:schemeClr val="tx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25" name="Freeform 294">
              <a:extLst>
                <a:ext uri="{FF2B5EF4-FFF2-40B4-BE49-F238E27FC236}">
                  <a16:creationId xmlns:a16="http://schemas.microsoft.com/office/drawing/2014/main" id="{531D4149-AF6F-6740-956A-1D37F52CE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3594" y="6372068"/>
              <a:ext cx="4890460" cy="2831770"/>
            </a:xfrm>
            <a:custGeom>
              <a:avLst/>
              <a:gdLst>
                <a:gd name="T0" fmla="*/ 5199 w 7532"/>
                <a:gd name="T1" fmla="*/ 4359 h 4360"/>
                <a:gd name="T2" fmla="*/ 5199 w 7532"/>
                <a:gd name="T3" fmla="*/ 4359 h 4360"/>
                <a:gd name="T4" fmla="*/ 1796 w 7532"/>
                <a:gd name="T5" fmla="*/ 4359 h 4360"/>
                <a:gd name="T6" fmla="*/ 262 w 7532"/>
                <a:gd name="T7" fmla="*/ 3571 h 4360"/>
                <a:gd name="T8" fmla="*/ 273 w 7532"/>
                <a:gd name="T9" fmla="*/ 2090 h 4360"/>
                <a:gd name="T10" fmla="*/ 945 w 7532"/>
                <a:gd name="T11" fmla="*/ 1460 h 4360"/>
                <a:gd name="T12" fmla="*/ 2059 w 7532"/>
                <a:gd name="T13" fmla="*/ 1218 h 4360"/>
                <a:gd name="T14" fmla="*/ 2500 w 7532"/>
                <a:gd name="T15" fmla="*/ 1281 h 4360"/>
                <a:gd name="T16" fmla="*/ 4170 w 7532"/>
                <a:gd name="T17" fmla="*/ 0 h 4360"/>
                <a:gd name="T18" fmla="*/ 5504 w 7532"/>
                <a:gd name="T19" fmla="*/ 630 h 4360"/>
                <a:gd name="T20" fmla="*/ 5704 w 7532"/>
                <a:gd name="T21" fmla="*/ 620 h 4360"/>
                <a:gd name="T22" fmla="*/ 7059 w 7532"/>
                <a:gd name="T23" fmla="*/ 1176 h 4360"/>
                <a:gd name="T24" fmla="*/ 7521 w 7532"/>
                <a:gd name="T25" fmla="*/ 2395 h 4360"/>
                <a:gd name="T26" fmla="*/ 6933 w 7532"/>
                <a:gd name="T27" fmla="*/ 3750 h 4360"/>
                <a:gd name="T28" fmla="*/ 5199 w 7532"/>
                <a:gd name="T29" fmla="*/ 4359 h 4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32" h="4360">
                  <a:moveTo>
                    <a:pt x="5199" y="4359"/>
                  </a:moveTo>
                  <a:lnTo>
                    <a:pt x="5199" y="4359"/>
                  </a:lnTo>
                  <a:cubicBezTo>
                    <a:pt x="1796" y="4359"/>
                    <a:pt x="1796" y="4359"/>
                    <a:pt x="1796" y="4359"/>
                  </a:cubicBezTo>
                  <a:cubicBezTo>
                    <a:pt x="1103" y="4359"/>
                    <a:pt x="546" y="4075"/>
                    <a:pt x="262" y="3571"/>
                  </a:cubicBezTo>
                  <a:cubicBezTo>
                    <a:pt x="0" y="3119"/>
                    <a:pt x="0" y="2552"/>
                    <a:pt x="273" y="2090"/>
                  </a:cubicBezTo>
                  <a:cubicBezTo>
                    <a:pt x="431" y="1827"/>
                    <a:pt x="662" y="1607"/>
                    <a:pt x="945" y="1460"/>
                  </a:cubicBezTo>
                  <a:cubicBezTo>
                    <a:pt x="1260" y="1292"/>
                    <a:pt x="1639" y="1218"/>
                    <a:pt x="2059" y="1218"/>
                  </a:cubicBezTo>
                  <a:cubicBezTo>
                    <a:pt x="2206" y="1218"/>
                    <a:pt x="2353" y="1239"/>
                    <a:pt x="2500" y="1281"/>
                  </a:cubicBezTo>
                  <a:cubicBezTo>
                    <a:pt x="2699" y="536"/>
                    <a:pt x="3382" y="0"/>
                    <a:pt x="4170" y="0"/>
                  </a:cubicBezTo>
                  <a:cubicBezTo>
                    <a:pt x="4695" y="0"/>
                    <a:pt x="5178" y="231"/>
                    <a:pt x="5504" y="630"/>
                  </a:cubicBezTo>
                  <a:cubicBezTo>
                    <a:pt x="5578" y="620"/>
                    <a:pt x="5640" y="620"/>
                    <a:pt x="5704" y="620"/>
                  </a:cubicBezTo>
                  <a:cubicBezTo>
                    <a:pt x="6260" y="620"/>
                    <a:pt x="6722" y="819"/>
                    <a:pt x="7059" y="1176"/>
                  </a:cubicBezTo>
                  <a:cubicBezTo>
                    <a:pt x="7363" y="1502"/>
                    <a:pt x="7531" y="1933"/>
                    <a:pt x="7521" y="2395"/>
                  </a:cubicBezTo>
                  <a:cubicBezTo>
                    <a:pt x="7521" y="2909"/>
                    <a:pt x="7311" y="3393"/>
                    <a:pt x="6933" y="3750"/>
                  </a:cubicBezTo>
                  <a:cubicBezTo>
                    <a:pt x="6512" y="4149"/>
                    <a:pt x="5914" y="4359"/>
                    <a:pt x="5199" y="435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6" name="Freeform 302">
              <a:extLst>
                <a:ext uri="{FF2B5EF4-FFF2-40B4-BE49-F238E27FC236}">
                  <a16:creationId xmlns:a16="http://schemas.microsoft.com/office/drawing/2014/main" id="{2A7A9862-51C3-8C49-84C4-CA262F777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8991" y="7517375"/>
              <a:ext cx="1297059" cy="518250"/>
            </a:xfrm>
            <a:custGeom>
              <a:avLst/>
              <a:gdLst>
                <a:gd name="T0" fmla="*/ 1943 w 1997"/>
                <a:gd name="T1" fmla="*/ 272 h 799"/>
                <a:gd name="T2" fmla="*/ 1943 w 1997"/>
                <a:gd name="T3" fmla="*/ 272 h 799"/>
                <a:gd name="T4" fmla="*/ 1838 w 1997"/>
                <a:gd name="T5" fmla="*/ 325 h 799"/>
                <a:gd name="T6" fmla="*/ 1754 w 1997"/>
                <a:gd name="T7" fmla="*/ 504 h 799"/>
                <a:gd name="T8" fmla="*/ 924 w 1997"/>
                <a:gd name="T9" fmla="*/ 0 h 799"/>
                <a:gd name="T10" fmla="*/ 10 w 1997"/>
                <a:gd name="T11" fmla="*/ 703 h 799"/>
                <a:gd name="T12" fmla="*/ 74 w 1997"/>
                <a:gd name="T13" fmla="*/ 798 h 799"/>
                <a:gd name="T14" fmla="*/ 84 w 1997"/>
                <a:gd name="T15" fmla="*/ 798 h 799"/>
                <a:gd name="T16" fmla="*/ 168 w 1997"/>
                <a:gd name="T17" fmla="*/ 735 h 799"/>
                <a:gd name="T18" fmla="*/ 924 w 1997"/>
                <a:gd name="T19" fmla="*/ 157 h 799"/>
                <a:gd name="T20" fmla="*/ 1618 w 1997"/>
                <a:gd name="T21" fmla="*/ 577 h 799"/>
                <a:gd name="T22" fmla="*/ 1418 w 1997"/>
                <a:gd name="T23" fmla="*/ 493 h 799"/>
                <a:gd name="T24" fmla="*/ 1313 w 1997"/>
                <a:gd name="T25" fmla="*/ 535 h 799"/>
                <a:gd name="T26" fmla="*/ 1355 w 1997"/>
                <a:gd name="T27" fmla="*/ 640 h 799"/>
                <a:gd name="T28" fmla="*/ 1723 w 1997"/>
                <a:gd name="T29" fmla="*/ 798 h 799"/>
                <a:gd name="T30" fmla="*/ 1754 w 1997"/>
                <a:gd name="T31" fmla="*/ 798 h 799"/>
                <a:gd name="T32" fmla="*/ 1828 w 1997"/>
                <a:gd name="T33" fmla="*/ 756 h 799"/>
                <a:gd name="T34" fmla="*/ 1985 w 1997"/>
                <a:gd name="T35" fmla="*/ 378 h 799"/>
                <a:gd name="T36" fmla="*/ 1943 w 1997"/>
                <a:gd name="T37" fmla="*/ 272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97" h="799">
                  <a:moveTo>
                    <a:pt x="1943" y="272"/>
                  </a:moveTo>
                  <a:lnTo>
                    <a:pt x="1943" y="272"/>
                  </a:lnTo>
                  <a:cubicBezTo>
                    <a:pt x="1901" y="262"/>
                    <a:pt x="1849" y="283"/>
                    <a:pt x="1838" y="325"/>
                  </a:cubicBezTo>
                  <a:cubicBezTo>
                    <a:pt x="1754" y="504"/>
                    <a:pt x="1754" y="504"/>
                    <a:pt x="1754" y="504"/>
                  </a:cubicBezTo>
                  <a:cubicBezTo>
                    <a:pt x="1597" y="199"/>
                    <a:pt x="1282" y="0"/>
                    <a:pt x="924" y="0"/>
                  </a:cubicBezTo>
                  <a:cubicBezTo>
                    <a:pt x="494" y="0"/>
                    <a:pt x="116" y="283"/>
                    <a:pt x="10" y="703"/>
                  </a:cubicBezTo>
                  <a:cubicBezTo>
                    <a:pt x="0" y="745"/>
                    <a:pt x="21" y="787"/>
                    <a:pt x="74" y="798"/>
                  </a:cubicBezTo>
                  <a:lnTo>
                    <a:pt x="84" y="798"/>
                  </a:lnTo>
                  <a:cubicBezTo>
                    <a:pt x="126" y="798"/>
                    <a:pt x="158" y="777"/>
                    <a:pt x="168" y="735"/>
                  </a:cubicBezTo>
                  <a:cubicBezTo>
                    <a:pt x="252" y="398"/>
                    <a:pt x="567" y="157"/>
                    <a:pt x="924" y="157"/>
                  </a:cubicBezTo>
                  <a:cubicBezTo>
                    <a:pt x="1218" y="157"/>
                    <a:pt x="1481" y="325"/>
                    <a:pt x="1618" y="577"/>
                  </a:cubicBezTo>
                  <a:cubicBezTo>
                    <a:pt x="1418" y="493"/>
                    <a:pt x="1418" y="493"/>
                    <a:pt x="1418" y="493"/>
                  </a:cubicBezTo>
                  <a:cubicBezTo>
                    <a:pt x="1376" y="472"/>
                    <a:pt x="1334" y="493"/>
                    <a:pt x="1313" y="535"/>
                  </a:cubicBezTo>
                  <a:cubicBezTo>
                    <a:pt x="1292" y="577"/>
                    <a:pt x="1313" y="619"/>
                    <a:pt x="1355" y="640"/>
                  </a:cubicBezTo>
                  <a:cubicBezTo>
                    <a:pt x="1723" y="798"/>
                    <a:pt x="1723" y="798"/>
                    <a:pt x="1723" y="798"/>
                  </a:cubicBezTo>
                  <a:cubicBezTo>
                    <a:pt x="1733" y="798"/>
                    <a:pt x="1744" y="798"/>
                    <a:pt x="1754" y="798"/>
                  </a:cubicBezTo>
                  <a:cubicBezTo>
                    <a:pt x="1786" y="798"/>
                    <a:pt x="1817" y="777"/>
                    <a:pt x="1828" y="756"/>
                  </a:cubicBezTo>
                  <a:cubicBezTo>
                    <a:pt x="1985" y="378"/>
                    <a:pt x="1985" y="378"/>
                    <a:pt x="1985" y="378"/>
                  </a:cubicBezTo>
                  <a:cubicBezTo>
                    <a:pt x="1996" y="336"/>
                    <a:pt x="1985" y="294"/>
                    <a:pt x="1943" y="27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7" name="Freeform 303">
              <a:extLst>
                <a:ext uri="{FF2B5EF4-FFF2-40B4-BE49-F238E27FC236}">
                  <a16:creationId xmlns:a16="http://schemas.microsoft.com/office/drawing/2014/main" id="{D221DB6B-17CB-FB42-889B-97FB66EB1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5955" y="8207421"/>
              <a:ext cx="1282744" cy="532568"/>
            </a:xfrm>
            <a:custGeom>
              <a:avLst/>
              <a:gdLst>
                <a:gd name="T0" fmla="*/ 1901 w 1976"/>
                <a:gd name="T1" fmla="*/ 11 h 821"/>
                <a:gd name="T2" fmla="*/ 1901 w 1976"/>
                <a:gd name="T3" fmla="*/ 11 h 821"/>
                <a:gd name="T4" fmla="*/ 1807 w 1976"/>
                <a:gd name="T5" fmla="*/ 74 h 821"/>
                <a:gd name="T6" fmla="*/ 1050 w 1976"/>
                <a:gd name="T7" fmla="*/ 652 h 821"/>
                <a:gd name="T8" fmla="*/ 347 w 1976"/>
                <a:gd name="T9" fmla="*/ 210 h 821"/>
                <a:gd name="T10" fmla="*/ 567 w 1976"/>
                <a:gd name="T11" fmla="*/ 284 h 821"/>
                <a:gd name="T12" fmla="*/ 599 w 1976"/>
                <a:gd name="T13" fmla="*/ 294 h 821"/>
                <a:gd name="T14" fmla="*/ 672 w 1976"/>
                <a:gd name="T15" fmla="*/ 232 h 821"/>
                <a:gd name="T16" fmla="*/ 620 w 1976"/>
                <a:gd name="T17" fmla="*/ 137 h 821"/>
                <a:gd name="T18" fmla="*/ 242 w 1976"/>
                <a:gd name="T19" fmla="*/ 11 h 821"/>
                <a:gd name="T20" fmla="*/ 242 w 1976"/>
                <a:gd name="T21" fmla="*/ 11 h 821"/>
                <a:gd name="T22" fmla="*/ 231 w 1976"/>
                <a:gd name="T23" fmla="*/ 11 h 821"/>
                <a:gd name="T24" fmla="*/ 231 w 1976"/>
                <a:gd name="T25" fmla="*/ 11 h 821"/>
                <a:gd name="T26" fmla="*/ 231 w 1976"/>
                <a:gd name="T27" fmla="*/ 11 h 821"/>
                <a:gd name="T28" fmla="*/ 220 w 1976"/>
                <a:gd name="T29" fmla="*/ 11 h 821"/>
                <a:gd name="T30" fmla="*/ 220 w 1976"/>
                <a:gd name="T31" fmla="*/ 11 h 821"/>
                <a:gd name="T32" fmla="*/ 220 w 1976"/>
                <a:gd name="T33" fmla="*/ 11 h 821"/>
                <a:gd name="T34" fmla="*/ 210 w 1976"/>
                <a:gd name="T35" fmla="*/ 11 h 821"/>
                <a:gd name="T36" fmla="*/ 210 w 1976"/>
                <a:gd name="T37" fmla="*/ 11 h 821"/>
                <a:gd name="T38" fmla="*/ 210 w 1976"/>
                <a:gd name="T39" fmla="*/ 11 h 821"/>
                <a:gd name="T40" fmla="*/ 210 w 1976"/>
                <a:gd name="T41" fmla="*/ 11 h 821"/>
                <a:gd name="T42" fmla="*/ 200 w 1976"/>
                <a:gd name="T43" fmla="*/ 11 h 821"/>
                <a:gd name="T44" fmla="*/ 200 w 1976"/>
                <a:gd name="T45" fmla="*/ 11 h 821"/>
                <a:gd name="T46" fmla="*/ 189 w 1976"/>
                <a:gd name="T47" fmla="*/ 11 h 821"/>
                <a:gd name="T48" fmla="*/ 189 w 1976"/>
                <a:gd name="T49" fmla="*/ 11 h 821"/>
                <a:gd name="T50" fmla="*/ 189 w 1976"/>
                <a:gd name="T51" fmla="*/ 11 h 821"/>
                <a:gd name="T52" fmla="*/ 136 w 1976"/>
                <a:gd name="T53" fmla="*/ 74 h 821"/>
                <a:gd name="T54" fmla="*/ 21 w 1976"/>
                <a:gd name="T55" fmla="*/ 442 h 821"/>
                <a:gd name="T56" fmla="*/ 74 w 1976"/>
                <a:gd name="T57" fmla="*/ 546 h 821"/>
                <a:gd name="T58" fmla="*/ 94 w 1976"/>
                <a:gd name="T59" fmla="*/ 546 h 821"/>
                <a:gd name="T60" fmla="*/ 168 w 1976"/>
                <a:gd name="T61" fmla="*/ 494 h 821"/>
                <a:gd name="T62" fmla="*/ 220 w 1976"/>
                <a:gd name="T63" fmla="*/ 326 h 821"/>
                <a:gd name="T64" fmla="*/ 462 w 1976"/>
                <a:gd name="T65" fmla="*/ 610 h 821"/>
                <a:gd name="T66" fmla="*/ 1050 w 1976"/>
                <a:gd name="T67" fmla="*/ 820 h 821"/>
                <a:gd name="T68" fmla="*/ 1964 w 1976"/>
                <a:gd name="T69" fmla="*/ 105 h 821"/>
                <a:gd name="T70" fmla="*/ 1901 w 1976"/>
                <a:gd name="T71" fmla="*/ 1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76" h="821">
                  <a:moveTo>
                    <a:pt x="1901" y="11"/>
                  </a:moveTo>
                  <a:lnTo>
                    <a:pt x="1901" y="11"/>
                  </a:lnTo>
                  <a:cubicBezTo>
                    <a:pt x="1859" y="0"/>
                    <a:pt x="1817" y="32"/>
                    <a:pt x="1807" y="74"/>
                  </a:cubicBezTo>
                  <a:cubicBezTo>
                    <a:pt x="1712" y="420"/>
                    <a:pt x="1408" y="652"/>
                    <a:pt x="1050" y="652"/>
                  </a:cubicBezTo>
                  <a:cubicBezTo>
                    <a:pt x="746" y="652"/>
                    <a:pt x="473" y="484"/>
                    <a:pt x="347" y="210"/>
                  </a:cubicBezTo>
                  <a:cubicBezTo>
                    <a:pt x="567" y="284"/>
                    <a:pt x="567" y="284"/>
                    <a:pt x="567" y="284"/>
                  </a:cubicBezTo>
                  <a:cubicBezTo>
                    <a:pt x="578" y="284"/>
                    <a:pt x="588" y="294"/>
                    <a:pt x="599" y="294"/>
                  </a:cubicBezTo>
                  <a:cubicBezTo>
                    <a:pt x="630" y="294"/>
                    <a:pt x="662" y="263"/>
                    <a:pt x="672" y="232"/>
                  </a:cubicBezTo>
                  <a:cubicBezTo>
                    <a:pt x="683" y="190"/>
                    <a:pt x="662" y="148"/>
                    <a:pt x="620" y="137"/>
                  </a:cubicBezTo>
                  <a:cubicBezTo>
                    <a:pt x="242" y="11"/>
                    <a:pt x="242" y="11"/>
                    <a:pt x="242" y="11"/>
                  </a:cubicBezTo>
                  <a:lnTo>
                    <a:pt x="242" y="11"/>
                  </a:lnTo>
                  <a:lnTo>
                    <a:pt x="231" y="11"/>
                  </a:lnTo>
                  <a:lnTo>
                    <a:pt x="231" y="11"/>
                  </a:lnTo>
                  <a:lnTo>
                    <a:pt x="231" y="11"/>
                  </a:lnTo>
                  <a:lnTo>
                    <a:pt x="220" y="11"/>
                  </a:lnTo>
                  <a:lnTo>
                    <a:pt x="220" y="11"/>
                  </a:lnTo>
                  <a:lnTo>
                    <a:pt x="220" y="11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1"/>
                  </a:lnTo>
                  <a:lnTo>
                    <a:pt x="210" y="11"/>
                  </a:lnTo>
                  <a:cubicBezTo>
                    <a:pt x="200" y="11"/>
                    <a:pt x="200" y="11"/>
                    <a:pt x="200" y="11"/>
                  </a:cubicBezTo>
                  <a:lnTo>
                    <a:pt x="200" y="11"/>
                  </a:lnTo>
                  <a:cubicBezTo>
                    <a:pt x="200" y="11"/>
                    <a:pt x="200" y="11"/>
                    <a:pt x="189" y="11"/>
                  </a:cubicBezTo>
                  <a:lnTo>
                    <a:pt x="189" y="11"/>
                  </a:lnTo>
                  <a:lnTo>
                    <a:pt x="189" y="11"/>
                  </a:lnTo>
                  <a:cubicBezTo>
                    <a:pt x="168" y="21"/>
                    <a:pt x="147" y="42"/>
                    <a:pt x="136" y="74"/>
                  </a:cubicBezTo>
                  <a:cubicBezTo>
                    <a:pt x="21" y="442"/>
                    <a:pt x="21" y="442"/>
                    <a:pt x="21" y="442"/>
                  </a:cubicBezTo>
                  <a:cubicBezTo>
                    <a:pt x="0" y="484"/>
                    <a:pt x="32" y="536"/>
                    <a:pt x="74" y="546"/>
                  </a:cubicBezTo>
                  <a:cubicBezTo>
                    <a:pt x="74" y="546"/>
                    <a:pt x="84" y="546"/>
                    <a:pt x="94" y="546"/>
                  </a:cubicBezTo>
                  <a:cubicBezTo>
                    <a:pt x="126" y="546"/>
                    <a:pt x="158" y="526"/>
                    <a:pt x="168" y="494"/>
                  </a:cubicBezTo>
                  <a:cubicBezTo>
                    <a:pt x="220" y="326"/>
                    <a:pt x="220" y="326"/>
                    <a:pt x="220" y="326"/>
                  </a:cubicBezTo>
                  <a:cubicBezTo>
                    <a:pt x="284" y="442"/>
                    <a:pt x="368" y="536"/>
                    <a:pt x="462" y="610"/>
                  </a:cubicBezTo>
                  <a:cubicBezTo>
                    <a:pt x="630" y="746"/>
                    <a:pt x="830" y="820"/>
                    <a:pt x="1050" y="820"/>
                  </a:cubicBezTo>
                  <a:cubicBezTo>
                    <a:pt x="1481" y="820"/>
                    <a:pt x="1849" y="526"/>
                    <a:pt x="1964" y="105"/>
                  </a:cubicBezTo>
                  <a:cubicBezTo>
                    <a:pt x="1975" y="63"/>
                    <a:pt x="1943" y="21"/>
                    <a:pt x="1901" y="1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97" name="Freeform 1">
            <a:extLst>
              <a:ext uri="{FF2B5EF4-FFF2-40B4-BE49-F238E27FC236}">
                <a16:creationId xmlns:a16="http://schemas.microsoft.com/office/drawing/2014/main" id="{1BE2C6FA-EC16-0C43-B01C-6B2FE99A0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5561" y="4367128"/>
            <a:ext cx="1688595" cy="1756800"/>
          </a:xfrm>
          <a:custGeom>
            <a:avLst/>
            <a:gdLst>
              <a:gd name="T0" fmla="*/ 3603 w 3604"/>
              <a:gd name="T1" fmla="*/ 3749 h 3750"/>
              <a:gd name="T2" fmla="*/ 0 w 3604"/>
              <a:gd name="T3" fmla="*/ 3749 h 3750"/>
              <a:gd name="T4" fmla="*/ 0 w 3604"/>
              <a:gd name="T5" fmla="*/ 0 h 3750"/>
              <a:gd name="T6" fmla="*/ 3603 w 3604"/>
              <a:gd name="T7" fmla="*/ 0 h 3750"/>
              <a:gd name="T8" fmla="*/ 3603 w 3604"/>
              <a:gd name="T9" fmla="*/ 3749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04" h="3750">
                <a:moveTo>
                  <a:pt x="3603" y="3749"/>
                </a:moveTo>
                <a:lnTo>
                  <a:pt x="0" y="3749"/>
                </a:lnTo>
                <a:lnTo>
                  <a:pt x="0" y="0"/>
                </a:lnTo>
                <a:lnTo>
                  <a:pt x="3603" y="0"/>
                </a:lnTo>
                <a:lnTo>
                  <a:pt x="3603" y="3749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Freeform 2">
            <a:extLst>
              <a:ext uri="{FF2B5EF4-FFF2-40B4-BE49-F238E27FC236}">
                <a16:creationId xmlns:a16="http://schemas.microsoft.com/office/drawing/2014/main" id="{DA05DBD7-9F0D-5640-9418-E20B78A78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0068" y="3658208"/>
            <a:ext cx="1198758" cy="981741"/>
          </a:xfrm>
          <a:custGeom>
            <a:avLst/>
            <a:gdLst>
              <a:gd name="T0" fmla="*/ 2558 w 2559"/>
              <a:gd name="T1" fmla="*/ 0 h 2094"/>
              <a:gd name="T2" fmla="*/ 2558 w 2559"/>
              <a:gd name="T3" fmla="*/ 0 h 2094"/>
              <a:gd name="T4" fmla="*/ 2558 w 2559"/>
              <a:gd name="T5" fmla="*/ 2093 h 2094"/>
              <a:gd name="T6" fmla="*/ 610 w 2559"/>
              <a:gd name="T7" fmla="*/ 2093 h 2094"/>
              <a:gd name="T8" fmla="*/ 0 w 2559"/>
              <a:gd name="T9" fmla="*/ 1511 h 2094"/>
              <a:gd name="T10" fmla="*/ 0 w 2559"/>
              <a:gd name="T11" fmla="*/ 610 h 2094"/>
              <a:gd name="T12" fmla="*/ 610 w 2559"/>
              <a:gd name="T13" fmla="*/ 0 h 2094"/>
              <a:gd name="T14" fmla="*/ 2558 w 2559"/>
              <a:gd name="T15" fmla="*/ 0 h 2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9" h="2094">
                <a:moveTo>
                  <a:pt x="2558" y="0"/>
                </a:moveTo>
                <a:lnTo>
                  <a:pt x="2558" y="0"/>
                </a:lnTo>
                <a:cubicBezTo>
                  <a:pt x="2558" y="2093"/>
                  <a:pt x="2558" y="2093"/>
                  <a:pt x="2558" y="2093"/>
                </a:cubicBezTo>
                <a:cubicBezTo>
                  <a:pt x="610" y="2093"/>
                  <a:pt x="610" y="2093"/>
                  <a:pt x="610" y="2093"/>
                </a:cubicBezTo>
                <a:cubicBezTo>
                  <a:pt x="261" y="2093"/>
                  <a:pt x="0" y="1831"/>
                  <a:pt x="0" y="1511"/>
                </a:cubicBezTo>
                <a:cubicBezTo>
                  <a:pt x="0" y="610"/>
                  <a:pt x="0" y="610"/>
                  <a:pt x="0" y="610"/>
                </a:cubicBezTo>
                <a:cubicBezTo>
                  <a:pt x="0" y="261"/>
                  <a:pt x="261" y="0"/>
                  <a:pt x="610" y="0"/>
                </a:cubicBezTo>
                <a:lnTo>
                  <a:pt x="255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Freeform 3">
            <a:extLst>
              <a:ext uri="{FF2B5EF4-FFF2-40B4-BE49-F238E27FC236}">
                <a16:creationId xmlns:a16="http://schemas.microsoft.com/office/drawing/2014/main" id="{25B8607F-55CB-3043-ABEC-4A5BD8112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0068" y="4761892"/>
            <a:ext cx="1198758" cy="981741"/>
          </a:xfrm>
          <a:custGeom>
            <a:avLst/>
            <a:gdLst>
              <a:gd name="T0" fmla="*/ 2558 w 2559"/>
              <a:gd name="T1" fmla="*/ 0 h 2094"/>
              <a:gd name="T2" fmla="*/ 2558 w 2559"/>
              <a:gd name="T3" fmla="*/ 0 h 2094"/>
              <a:gd name="T4" fmla="*/ 2558 w 2559"/>
              <a:gd name="T5" fmla="*/ 2093 h 2094"/>
              <a:gd name="T6" fmla="*/ 610 w 2559"/>
              <a:gd name="T7" fmla="*/ 2093 h 2094"/>
              <a:gd name="T8" fmla="*/ 0 w 2559"/>
              <a:gd name="T9" fmla="*/ 1482 h 2094"/>
              <a:gd name="T10" fmla="*/ 0 w 2559"/>
              <a:gd name="T11" fmla="*/ 581 h 2094"/>
              <a:gd name="T12" fmla="*/ 610 w 2559"/>
              <a:gd name="T13" fmla="*/ 0 h 2094"/>
              <a:gd name="T14" fmla="*/ 2558 w 2559"/>
              <a:gd name="T15" fmla="*/ 0 h 2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9" h="2094">
                <a:moveTo>
                  <a:pt x="2558" y="0"/>
                </a:moveTo>
                <a:lnTo>
                  <a:pt x="2558" y="0"/>
                </a:lnTo>
                <a:cubicBezTo>
                  <a:pt x="2558" y="2093"/>
                  <a:pt x="2558" y="2093"/>
                  <a:pt x="2558" y="2093"/>
                </a:cubicBezTo>
                <a:cubicBezTo>
                  <a:pt x="610" y="2093"/>
                  <a:pt x="610" y="2093"/>
                  <a:pt x="610" y="2093"/>
                </a:cubicBezTo>
                <a:cubicBezTo>
                  <a:pt x="261" y="2093"/>
                  <a:pt x="0" y="1831"/>
                  <a:pt x="0" y="1482"/>
                </a:cubicBezTo>
                <a:cubicBezTo>
                  <a:pt x="0" y="581"/>
                  <a:pt x="0" y="581"/>
                  <a:pt x="0" y="581"/>
                </a:cubicBezTo>
                <a:cubicBezTo>
                  <a:pt x="0" y="261"/>
                  <a:pt x="261" y="0"/>
                  <a:pt x="610" y="0"/>
                </a:cubicBezTo>
                <a:lnTo>
                  <a:pt x="255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Freeform 4">
            <a:extLst>
              <a:ext uri="{FF2B5EF4-FFF2-40B4-BE49-F238E27FC236}">
                <a16:creationId xmlns:a16="http://schemas.microsoft.com/office/drawing/2014/main" id="{6FA1DD3C-BC44-F244-8CC5-4D5F5BCF5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0068" y="5851107"/>
            <a:ext cx="1198758" cy="994143"/>
          </a:xfrm>
          <a:custGeom>
            <a:avLst/>
            <a:gdLst>
              <a:gd name="T0" fmla="*/ 2558 w 2559"/>
              <a:gd name="T1" fmla="*/ 0 h 2122"/>
              <a:gd name="T2" fmla="*/ 2558 w 2559"/>
              <a:gd name="T3" fmla="*/ 0 h 2122"/>
              <a:gd name="T4" fmla="*/ 2558 w 2559"/>
              <a:gd name="T5" fmla="*/ 2121 h 2122"/>
              <a:gd name="T6" fmla="*/ 610 w 2559"/>
              <a:gd name="T7" fmla="*/ 2121 h 2122"/>
              <a:gd name="T8" fmla="*/ 0 w 2559"/>
              <a:gd name="T9" fmla="*/ 1511 h 2122"/>
              <a:gd name="T10" fmla="*/ 0 w 2559"/>
              <a:gd name="T11" fmla="*/ 610 h 2122"/>
              <a:gd name="T12" fmla="*/ 610 w 2559"/>
              <a:gd name="T13" fmla="*/ 0 h 2122"/>
              <a:gd name="T14" fmla="*/ 2558 w 2559"/>
              <a:gd name="T15" fmla="*/ 0 h 2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9" h="2122">
                <a:moveTo>
                  <a:pt x="2558" y="0"/>
                </a:moveTo>
                <a:lnTo>
                  <a:pt x="2558" y="0"/>
                </a:lnTo>
                <a:cubicBezTo>
                  <a:pt x="2558" y="2121"/>
                  <a:pt x="2558" y="2121"/>
                  <a:pt x="2558" y="2121"/>
                </a:cubicBezTo>
                <a:cubicBezTo>
                  <a:pt x="610" y="2121"/>
                  <a:pt x="610" y="2121"/>
                  <a:pt x="610" y="2121"/>
                </a:cubicBezTo>
                <a:cubicBezTo>
                  <a:pt x="261" y="2121"/>
                  <a:pt x="0" y="1860"/>
                  <a:pt x="0" y="1511"/>
                </a:cubicBezTo>
                <a:cubicBezTo>
                  <a:pt x="0" y="610"/>
                  <a:pt x="0" y="610"/>
                  <a:pt x="0" y="610"/>
                </a:cubicBezTo>
                <a:cubicBezTo>
                  <a:pt x="0" y="291"/>
                  <a:pt x="261" y="0"/>
                  <a:pt x="610" y="0"/>
                </a:cubicBezTo>
                <a:lnTo>
                  <a:pt x="255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Freeform 5">
            <a:extLst>
              <a:ext uri="{FF2B5EF4-FFF2-40B4-BE49-F238E27FC236}">
                <a16:creationId xmlns:a16="http://schemas.microsoft.com/office/drawing/2014/main" id="{EC87EA81-4C5B-8844-A254-5DDF53060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6" y="3658208"/>
            <a:ext cx="1198758" cy="981741"/>
          </a:xfrm>
          <a:custGeom>
            <a:avLst/>
            <a:gdLst>
              <a:gd name="T0" fmla="*/ 2556 w 2557"/>
              <a:gd name="T1" fmla="*/ 610 h 2094"/>
              <a:gd name="T2" fmla="*/ 2556 w 2557"/>
              <a:gd name="T3" fmla="*/ 610 h 2094"/>
              <a:gd name="T4" fmla="*/ 2556 w 2557"/>
              <a:gd name="T5" fmla="*/ 1511 h 2094"/>
              <a:gd name="T6" fmla="*/ 1946 w 2557"/>
              <a:gd name="T7" fmla="*/ 2093 h 2094"/>
              <a:gd name="T8" fmla="*/ 0 w 2557"/>
              <a:gd name="T9" fmla="*/ 2093 h 2094"/>
              <a:gd name="T10" fmla="*/ 0 w 2557"/>
              <a:gd name="T11" fmla="*/ 0 h 2094"/>
              <a:gd name="T12" fmla="*/ 1946 w 2557"/>
              <a:gd name="T13" fmla="*/ 0 h 2094"/>
              <a:gd name="T14" fmla="*/ 2556 w 2557"/>
              <a:gd name="T15" fmla="*/ 610 h 2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7" h="2094">
                <a:moveTo>
                  <a:pt x="2556" y="610"/>
                </a:moveTo>
                <a:lnTo>
                  <a:pt x="2556" y="610"/>
                </a:lnTo>
                <a:cubicBezTo>
                  <a:pt x="2556" y="1511"/>
                  <a:pt x="2556" y="1511"/>
                  <a:pt x="2556" y="1511"/>
                </a:cubicBezTo>
                <a:cubicBezTo>
                  <a:pt x="2556" y="1831"/>
                  <a:pt x="2295" y="2093"/>
                  <a:pt x="1946" y="2093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0" y="0"/>
                  <a:pt x="0" y="0"/>
                  <a:pt x="0" y="0"/>
                </a:cubicBezTo>
                <a:cubicBezTo>
                  <a:pt x="1946" y="0"/>
                  <a:pt x="1946" y="0"/>
                  <a:pt x="1946" y="0"/>
                </a:cubicBezTo>
                <a:cubicBezTo>
                  <a:pt x="2295" y="0"/>
                  <a:pt x="2556" y="261"/>
                  <a:pt x="2556" y="61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Freeform 6">
            <a:extLst>
              <a:ext uri="{FF2B5EF4-FFF2-40B4-BE49-F238E27FC236}">
                <a16:creationId xmlns:a16="http://schemas.microsoft.com/office/drawing/2014/main" id="{2C17AD47-FD9F-3A42-8DDB-7FE1221C1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6" y="4761892"/>
            <a:ext cx="1198758" cy="981741"/>
          </a:xfrm>
          <a:custGeom>
            <a:avLst/>
            <a:gdLst>
              <a:gd name="T0" fmla="*/ 2556 w 2557"/>
              <a:gd name="T1" fmla="*/ 581 h 2094"/>
              <a:gd name="T2" fmla="*/ 2556 w 2557"/>
              <a:gd name="T3" fmla="*/ 581 h 2094"/>
              <a:gd name="T4" fmla="*/ 2556 w 2557"/>
              <a:gd name="T5" fmla="*/ 1482 h 2094"/>
              <a:gd name="T6" fmla="*/ 1946 w 2557"/>
              <a:gd name="T7" fmla="*/ 2093 h 2094"/>
              <a:gd name="T8" fmla="*/ 0 w 2557"/>
              <a:gd name="T9" fmla="*/ 2093 h 2094"/>
              <a:gd name="T10" fmla="*/ 0 w 2557"/>
              <a:gd name="T11" fmla="*/ 0 h 2094"/>
              <a:gd name="T12" fmla="*/ 1946 w 2557"/>
              <a:gd name="T13" fmla="*/ 0 h 2094"/>
              <a:gd name="T14" fmla="*/ 2556 w 2557"/>
              <a:gd name="T15" fmla="*/ 581 h 2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7" h="2094">
                <a:moveTo>
                  <a:pt x="2556" y="581"/>
                </a:moveTo>
                <a:lnTo>
                  <a:pt x="2556" y="581"/>
                </a:lnTo>
                <a:cubicBezTo>
                  <a:pt x="2556" y="1482"/>
                  <a:pt x="2556" y="1482"/>
                  <a:pt x="2556" y="1482"/>
                </a:cubicBezTo>
                <a:cubicBezTo>
                  <a:pt x="2556" y="1831"/>
                  <a:pt x="2295" y="2093"/>
                  <a:pt x="1946" y="2093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0" y="0"/>
                  <a:pt x="0" y="0"/>
                  <a:pt x="0" y="0"/>
                </a:cubicBezTo>
                <a:cubicBezTo>
                  <a:pt x="1946" y="0"/>
                  <a:pt x="1946" y="0"/>
                  <a:pt x="1946" y="0"/>
                </a:cubicBezTo>
                <a:cubicBezTo>
                  <a:pt x="2295" y="0"/>
                  <a:pt x="2556" y="261"/>
                  <a:pt x="2556" y="581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Freeform 7">
            <a:extLst>
              <a:ext uri="{FF2B5EF4-FFF2-40B4-BE49-F238E27FC236}">
                <a16:creationId xmlns:a16="http://schemas.microsoft.com/office/drawing/2014/main" id="{35E940B7-A91F-C349-9251-D31D988D3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6" y="5851107"/>
            <a:ext cx="1198758" cy="994143"/>
          </a:xfrm>
          <a:custGeom>
            <a:avLst/>
            <a:gdLst>
              <a:gd name="T0" fmla="*/ 2556 w 2557"/>
              <a:gd name="T1" fmla="*/ 610 h 2122"/>
              <a:gd name="T2" fmla="*/ 2556 w 2557"/>
              <a:gd name="T3" fmla="*/ 610 h 2122"/>
              <a:gd name="T4" fmla="*/ 2556 w 2557"/>
              <a:gd name="T5" fmla="*/ 1511 h 2122"/>
              <a:gd name="T6" fmla="*/ 1946 w 2557"/>
              <a:gd name="T7" fmla="*/ 2121 h 2122"/>
              <a:gd name="T8" fmla="*/ 0 w 2557"/>
              <a:gd name="T9" fmla="*/ 2121 h 2122"/>
              <a:gd name="T10" fmla="*/ 0 w 2557"/>
              <a:gd name="T11" fmla="*/ 0 h 2122"/>
              <a:gd name="T12" fmla="*/ 1946 w 2557"/>
              <a:gd name="T13" fmla="*/ 0 h 2122"/>
              <a:gd name="T14" fmla="*/ 2556 w 2557"/>
              <a:gd name="T15" fmla="*/ 610 h 2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7" h="2122">
                <a:moveTo>
                  <a:pt x="2556" y="610"/>
                </a:moveTo>
                <a:lnTo>
                  <a:pt x="2556" y="610"/>
                </a:lnTo>
                <a:cubicBezTo>
                  <a:pt x="2556" y="1511"/>
                  <a:pt x="2556" y="1511"/>
                  <a:pt x="2556" y="1511"/>
                </a:cubicBezTo>
                <a:cubicBezTo>
                  <a:pt x="2556" y="1860"/>
                  <a:pt x="2295" y="2121"/>
                  <a:pt x="1946" y="2121"/>
                </a:cubicBezTo>
                <a:cubicBezTo>
                  <a:pt x="0" y="2121"/>
                  <a:pt x="0" y="2121"/>
                  <a:pt x="0" y="2121"/>
                </a:cubicBezTo>
                <a:cubicBezTo>
                  <a:pt x="0" y="0"/>
                  <a:pt x="0" y="0"/>
                  <a:pt x="0" y="0"/>
                </a:cubicBezTo>
                <a:cubicBezTo>
                  <a:pt x="1946" y="0"/>
                  <a:pt x="1946" y="0"/>
                  <a:pt x="1946" y="0"/>
                </a:cubicBezTo>
                <a:cubicBezTo>
                  <a:pt x="2295" y="0"/>
                  <a:pt x="2556" y="291"/>
                  <a:pt x="2556" y="61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37">
            <a:extLst>
              <a:ext uri="{FF2B5EF4-FFF2-40B4-BE49-F238E27FC236}">
                <a16:creationId xmlns:a16="http://schemas.microsoft.com/office/drawing/2014/main" id="{BAE78D01-89F1-4644-B110-882ABC274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1093" y="6204535"/>
            <a:ext cx="1717531" cy="994142"/>
          </a:xfrm>
          <a:custGeom>
            <a:avLst/>
            <a:gdLst>
              <a:gd name="T0" fmla="*/ 3662 w 3663"/>
              <a:gd name="T1" fmla="*/ 87 h 2123"/>
              <a:gd name="T2" fmla="*/ 3662 w 3663"/>
              <a:gd name="T3" fmla="*/ 87 h 2123"/>
              <a:gd name="T4" fmla="*/ 3662 w 3663"/>
              <a:gd name="T5" fmla="*/ 2034 h 2123"/>
              <a:gd name="T6" fmla="*/ 3574 w 3663"/>
              <a:gd name="T7" fmla="*/ 2122 h 2123"/>
              <a:gd name="T8" fmla="*/ 88 w 3663"/>
              <a:gd name="T9" fmla="*/ 2122 h 2123"/>
              <a:gd name="T10" fmla="*/ 0 w 3663"/>
              <a:gd name="T11" fmla="*/ 2034 h 2123"/>
              <a:gd name="T12" fmla="*/ 0 w 3663"/>
              <a:gd name="T13" fmla="*/ 87 h 2123"/>
              <a:gd name="T14" fmla="*/ 88 w 3663"/>
              <a:gd name="T15" fmla="*/ 0 h 2123"/>
              <a:gd name="T16" fmla="*/ 3574 w 3663"/>
              <a:gd name="T17" fmla="*/ 0 h 2123"/>
              <a:gd name="T18" fmla="*/ 3662 w 3663"/>
              <a:gd name="T19" fmla="*/ 87 h 2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63" h="2123">
                <a:moveTo>
                  <a:pt x="3662" y="87"/>
                </a:moveTo>
                <a:lnTo>
                  <a:pt x="3662" y="87"/>
                </a:lnTo>
                <a:cubicBezTo>
                  <a:pt x="3662" y="2034"/>
                  <a:pt x="3662" y="2034"/>
                  <a:pt x="3662" y="2034"/>
                </a:cubicBezTo>
                <a:cubicBezTo>
                  <a:pt x="3662" y="2063"/>
                  <a:pt x="3603" y="2122"/>
                  <a:pt x="3574" y="2122"/>
                </a:cubicBezTo>
                <a:cubicBezTo>
                  <a:pt x="88" y="2122"/>
                  <a:pt x="88" y="2122"/>
                  <a:pt x="88" y="2122"/>
                </a:cubicBezTo>
                <a:cubicBezTo>
                  <a:pt x="30" y="2122"/>
                  <a:pt x="0" y="2063"/>
                  <a:pt x="0" y="2034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29"/>
                  <a:pt x="30" y="0"/>
                  <a:pt x="88" y="0"/>
                </a:cubicBezTo>
                <a:cubicBezTo>
                  <a:pt x="3574" y="0"/>
                  <a:pt x="3574" y="0"/>
                  <a:pt x="3574" y="0"/>
                </a:cubicBezTo>
                <a:cubicBezTo>
                  <a:pt x="3603" y="0"/>
                  <a:pt x="3662" y="29"/>
                  <a:pt x="3662" y="8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38">
            <a:extLst>
              <a:ext uri="{FF2B5EF4-FFF2-40B4-BE49-F238E27FC236}">
                <a16:creationId xmlns:a16="http://schemas.microsoft.com/office/drawing/2014/main" id="{6C222879-C484-7447-80F7-EF91382BA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5709" y="6328544"/>
            <a:ext cx="655183" cy="95074"/>
          </a:xfrm>
          <a:custGeom>
            <a:avLst/>
            <a:gdLst>
              <a:gd name="T0" fmla="*/ 1396 w 1397"/>
              <a:gd name="T1" fmla="*/ 203 h 204"/>
              <a:gd name="T2" fmla="*/ 0 w 1397"/>
              <a:gd name="T3" fmla="*/ 203 h 204"/>
              <a:gd name="T4" fmla="*/ 0 w 1397"/>
              <a:gd name="T5" fmla="*/ 0 h 204"/>
              <a:gd name="T6" fmla="*/ 1396 w 1397"/>
              <a:gd name="T7" fmla="*/ 0 h 204"/>
              <a:gd name="T8" fmla="*/ 1396 w 1397"/>
              <a:gd name="T9" fmla="*/ 20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7" h="204">
                <a:moveTo>
                  <a:pt x="1396" y="203"/>
                </a:moveTo>
                <a:lnTo>
                  <a:pt x="0" y="203"/>
                </a:lnTo>
                <a:lnTo>
                  <a:pt x="0" y="0"/>
                </a:lnTo>
                <a:lnTo>
                  <a:pt x="1396" y="0"/>
                </a:lnTo>
                <a:lnTo>
                  <a:pt x="1396" y="20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Freeform 39">
            <a:extLst>
              <a:ext uri="{FF2B5EF4-FFF2-40B4-BE49-F238E27FC236}">
                <a16:creationId xmlns:a16="http://schemas.microsoft.com/office/drawing/2014/main" id="{5A06F3BD-25A5-3B48-8458-0B087433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3900" y="6328544"/>
            <a:ext cx="477436" cy="95074"/>
          </a:xfrm>
          <a:custGeom>
            <a:avLst/>
            <a:gdLst>
              <a:gd name="T0" fmla="*/ 1018 w 1019"/>
              <a:gd name="T1" fmla="*/ 203 h 204"/>
              <a:gd name="T2" fmla="*/ 0 w 1019"/>
              <a:gd name="T3" fmla="*/ 203 h 204"/>
              <a:gd name="T4" fmla="*/ 0 w 1019"/>
              <a:gd name="T5" fmla="*/ 0 h 204"/>
              <a:gd name="T6" fmla="*/ 1018 w 1019"/>
              <a:gd name="T7" fmla="*/ 0 h 204"/>
              <a:gd name="T8" fmla="*/ 1018 w 1019"/>
              <a:gd name="T9" fmla="*/ 20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9" h="204">
                <a:moveTo>
                  <a:pt x="1018" y="203"/>
                </a:moveTo>
                <a:lnTo>
                  <a:pt x="0" y="203"/>
                </a:lnTo>
                <a:lnTo>
                  <a:pt x="0" y="0"/>
                </a:lnTo>
                <a:lnTo>
                  <a:pt x="1018" y="0"/>
                </a:lnTo>
                <a:lnTo>
                  <a:pt x="1018" y="2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40">
            <a:extLst>
              <a:ext uri="{FF2B5EF4-FFF2-40B4-BE49-F238E27FC236}">
                <a16:creationId xmlns:a16="http://schemas.microsoft.com/office/drawing/2014/main" id="{DF3E6D34-0522-D24C-ABE6-DC82D115D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5709" y="6477356"/>
            <a:ext cx="341025" cy="82673"/>
          </a:xfrm>
          <a:custGeom>
            <a:avLst/>
            <a:gdLst>
              <a:gd name="T0" fmla="*/ 727 w 728"/>
              <a:gd name="T1" fmla="*/ 174 h 175"/>
              <a:gd name="T2" fmla="*/ 0 w 728"/>
              <a:gd name="T3" fmla="*/ 174 h 175"/>
              <a:gd name="T4" fmla="*/ 0 w 728"/>
              <a:gd name="T5" fmla="*/ 0 h 175"/>
              <a:gd name="T6" fmla="*/ 727 w 728"/>
              <a:gd name="T7" fmla="*/ 0 h 175"/>
              <a:gd name="T8" fmla="*/ 727 w 728"/>
              <a:gd name="T9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8" h="175">
                <a:moveTo>
                  <a:pt x="727" y="174"/>
                </a:moveTo>
                <a:lnTo>
                  <a:pt x="0" y="174"/>
                </a:lnTo>
                <a:lnTo>
                  <a:pt x="0" y="0"/>
                </a:lnTo>
                <a:lnTo>
                  <a:pt x="727" y="0"/>
                </a:lnTo>
                <a:lnTo>
                  <a:pt x="727" y="17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Freeform 41">
            <a:extLst>
              <a:ext uri="{FF2B5EF4-FFF2-40B4-BE49-F238E27FC236}">
                <a16:creationId xmlns:a16="http://schemas.microsoft.com/office/drawing/2014/main" id="{6A707CD1-F46A-D643-8300-44D723161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8219" y="6477356"/>
            <a:ext cx="653116" cy="82673"/>
          </a:xfrm>
          <a:custGeom>
            <a:avLst/>
            <a:gdLst>
              <a:gd name="T0" fmla="*/ 1394 w 1395"/>
              <a:gd name="T1" fmla="*/ 174 h 175"/>
              <a:gd name="T2" fmla="*/ 0 w 1395"/>
              <a:gd name="T3" fmla="*/ 174 h 175"/>
              <a:gd name="T4" fmla="*/ 0 w 1395"/>
              <a:gd name="T5" fmla="*/ 0 h 175"/>
              <a:gd name="T6" fmla="*/ 1394 w 1395"/>
              <a:gd name="T7" fmla="*/ 0 h 175"/>
              <a:gd name="T8" fmla="*/ 1394 w 1395"/>
              <a:gd name="T9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5" h="175">
                <a:moveTo>
                  <a:pt x="1394" y="174"/>
                </a:moveTo>
                <a:lnTo>
                  <a:pt x="0" y="174"/>
                </a:lnTo>
                <a:lnTo>
                  <a:pt x="0" y="0"/>
                </a:lnTo>
                <a:lnTo>
                  <a:pt x="1394" y="0"/>
                </a:lnTo>
                <a:lnTo>
                  <a:pt x="1394" y="17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Freeform 42">
            <a:extLst>
              <a:ext uri="{FF2B5EF4-FFF2-40B4-BE49-F238E27FC236}">
                <a16:creationId xmlns:a16="http://schemas.microsoft.com/office/drawing/2014/main" id="{0BD2F417-31C3-824A-9BB7-C438CF989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5709" y="6613766"/>
            <a:ext cx="219083" cy="95074"/>
          </a:xfrm>
          <a:custGeom>
            <a:avLst/>
            <a:gdLst>
              <a:gd name="T0" fmla="*/ 465 w 466"/>
              <a:gd name="T1" fmla="*/ 203 h 204"/>
              <a:gd name="T2" fmla="*/ 0 w 466"/>
              <a:gd name="T3" fmla="*/ 203 h 204"/>
              <a:gd name="T4" fmla="*/ 0 w 466"/>
              <a:gd name="T5" fmla="*/ 0 h 204"/>
              <a:gd name="T6" fmla="*/ 465 w 466"/>
              <a:gd name="T7" fmla="*/ 0 h 204"/>
              <a:gd name="T8" fmla="*/ 465 w 466"/>
              <a:gd name="T9" fmla="*/ 20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" h="204">
                <a:moveTo>
                  <a:pt x="465" y="203"/>
                </a:moveTo>
                <a:lnTo>
                  <a:pt x="0" y="203"/>
                </a:lnTo>
                <a:lnTo>
                  <a:pt x="0" y="0"/>
                </a:lnTo>
                <a:lnTo>
                  <a:pt x="465" y="0"/>
                </a:lnTo>
                <a:lnTo>
                  <a:pt x="465" y="2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Freeform 43">
            <a:extLst>
              <a:ext uri="{FF2B5EF4-FFF2-40B4-BE49-F238E27FC236}">
                <a16:creationId xmlns:a16="http://schemas.microsoft.com/office/drawing/2014/main" id="{E2C5A3E5-3026-1746-98EC-E12853B85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8530" y="6613766"/>
            <a:ext cx="219083" cy="95074"/>
          </a:xfrm>
          <a:custGeom>
            <a:avLst/>
            <a:gdLst>
              <a:gd name="T0" fmla="*/ 465 w 466"/>
              <a:gd name="T1" fmla="*/ 203 h 204"/>
              <a:gd name="T2" fmla="*/ 0 w 466"/>
              <a:gd name="T3" fmla="*/ 203 h 204"/>
              <a:gd name="T4" fmla="*/ 0 w 466"/>
              <a:gd name="T5" fmla="*/ 0 h 204"/>
              <a:gd name="T6" fmla="*/ 465 w 466"/>
              <a:gd name="T7" fmla="*/ 0 h 204"/>
              <a:gd name="T8" fmla="*/ 465 w 466"/>
              <a:gd name="T9" fmla="*/ 20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" h="204">
                <a:moveTo>
                  <a:pt x="465" y="203"/>
                </a:moveTo>
                <a:lnTo>
                  <a:pt x="0" y="203"/>
                </a:lnTo>
                <a:lnTo>
                  <a:pt x="0" y="0"/>
                </a:lnTo>
                <a:lnTo>
                  <a:pt x="465" y="0"/>
                </a:lnTo>
                <a:lnTo>
                  <a:pt x="465" y="2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Freeform 44">
            <a:extLst>
              <a:ext uri="{FF2B5EF4-FFF2-40B4-BE49-F238E27FC236}">
                <a16:creationId xmlns:a16="http://schemas.microsoft.com/office/drawing/2014/main" id="{50A520B4-1564-E249-BF7E-08097E3CD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0162" y="6613766"/>
            <a:ext cx="258352" cy="95074"/>
          </a:xfrm>
          <a:custGeom>
            <a:avLst/>
            <a:gdLst>
              <a:gd name="T0" fmla="*/ 552 w 553"/>
              <a:gd name="T1" fmla="*/ 203 h 204"/>
              <a:gd name="T2" fmla="*/ 0 w 553"/>
              <a:gd name="T3" fmla="*/ 203 h 204"/>
              <a:gd name="T4" fmla="*/ 0 w 553"/>
              <a:gd name="T5" fmla="*/ 0 h 204"/>
              <a:gd name="T6" fmla="*/ 552 w 553"/>
              <a:gd name="T7" fmla="*/ 0 h 204"/>
              <a:gd name="T8" fmla="*/ 552 w 553"/>
              <a:gd name="T9" fmla="*/ 20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3" h="204">
                <a:moveTo>
                  <a:pt x="552" y="203"/>
                </a:moveTo>
                <a:lnTo>
                  <a:pt x="0" y="203"/>
                </a:lnTo>
                <a:lnTo>
                  <a:pt x="0" y="0"/>
                </a:lnTo>
                <a:lnTo>
                  <a:pt x="552" y="0"/>
                </a:lnTo>
                <a:lnTo>
                  <a:pt x="552" y="20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Freeform 45">
            <a:extLst>
              <a:ext uri="{FF2B5EF4-FFF2-40B4-BE49-F238E27FC236}">
                <a16:creationId xmlns:a16="http://schemas.microsoft.com/office/drawing/2014/main" id="{87F26D34-DC30-E849-8D42-2DF0A17A8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5709" y="6764644"/>
            <a:ext cx="655183" cy="80607"/>
          </a:xfrm>
          <a:custGeom>
            <a:avLst/>
            <a:gdLst>
              <a:gd name="T0" fmla="*/ 1396 w 1397"/>
              <a:gd name="T1" fmla="*/ 173 h 174"/>
              <a:gd name="T2" fmla="*/ 0 w 1397"/>
              <a:gd name="T3" fmla="*/ 173 h 174"/>
              <a:gd name="T4" fmla="*/ 0 w 1397"/>
              <a:gd name="T5" fmla="*/ 0 h 174"/>
              <a:gd name="T6" fmla="*/ 1396 w 1397"/>
              <a:gd name="T7" fmla="*/ 0 h 174"/>
              <a:gd name="T8" fmla="*/ 1396 w 1397"/>
              <a:gd name="T9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7" h="174">
                <a:moveTo>
                  <a:pt x="1396" y="173"/>
                </a:moveTo>
                <a:lnTo>
                  <a:pt x="0" y="173"/>
                </a:lnTo>
                <a:lnTo>
                  <a:pt x="0" y="0"/>
                </a:lnTo>
                <a:lnTo>
                  <a:pt x="1396" y="0"/>
                </a:lnTo>
                <a:lnTo>
                  <a:pt x="1396" y="17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Freeform 46">
            <a:extLst>
              <a:ext uri="{FF2B5EF4-FFF2-40B4-BE49-F238E27FC236}">
                <a16:creationId xmlns:a16="http://schemas.microsoft.com/office/drawing/2014/main" id="{77D94E2B-3CE0-5042-B33E-D06418309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9431" y="6764644"/>
            <a:ext cx="299690" cy="80607"/>
          </a:xfrm>
          <a:custGeom>
            <a:avLst/>
            <a:gdLst>
              <a:gd name="T0" fmla="*/ 639 w 640"/>
              <a:gd name="T1" fmla="*/ 173 h 174"/>
              <a:gd name="T2" fmla="*/ 0 w 640"/>
              <a:gd name="T3" fmla="*/ 173 h 174"/>
              <a:gd name="T4" fmla="*/ 0 w 640"/>
              <a:gd name="T5" fmla="*/ 0 h 174"/>
              <a:gd name="T6" fmla="*/ 639 w 640"/>
              <a:gd name="T7" fmla="*/ 0 h 174"/>
              <a:gd name="T8" fmla="*/ 639 w 640"/>
              <a:gd name="T9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0" h="174">
                <a:moveTo>
                  <a:pt x="639" y="173"/>
                </a:moveTo>
                <a:lnTo>
                  <a:pt x="0" y="173"/>
                </a:lnTo>
                <a:lnTo>
                  <a:pt x="0" y="0"/>
                </a:lnTo>
                <a:lnTo>
                  <a:pt x="639" y="0"/>
                </a:lnTo>
                <a:lnTo>
                  <a:pt x="639" y="17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47">
            <a:extLst>
              <a:ext uri="{FF2B5EF4-FFF2-40B4-BE49-F238E27FC236}">
                <a16:creationId xmlns:a16="http://schemas.microsoft.com/office/drawing/2014/main" id="{AF2CA634-CA38-134C-B9A8-CCEA20C06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5709" y="6901054"/>
            <a:ext cx="655183" cy="95074"/>
          </a:xfrm>
          <a:custGeom>
            <a:avLst/>
            <a:gdLst>
              <a:gd name="T0" fmla="*/ 1396 w 1397"/>
              <a:gd name="T1" fmla="*/ 203 h 204"/>
              <a:gd name="T2" fmla="*/ 0 w 1397"/>
              <a:gd name="T3" fmla="*/ 203 h 204"/>
              <a:gd name="T4" fmla="*/ 0 w 1397"/>
              <a:gd name="T5" fmla="*/ 0 h 204"/>
              <a:gd name="T6" fmla="*/ 1396 w 1397"/>
              <a:gd name="T7" fmla="*/ 0 h 204"/>
              <a:gd name="T8" fmla="*/ 1396 w 1397"/>
              <a:gd name="T9" fmla="*/ 20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7" h="204">
                <a:moveTo>
                  <a:pt x="1396" y="203"/>
                </a:moveTo>
                <a:lnTo>
                  <a:pt x="0" y="203"/>
                </a:lnTo>
                <a:lnTo>
                  <a:pt x="0" y="0"/>
                </a:lnTo>
                <a:lnTo>
                  <a:pt x="1396" y="0"/>
                </a:lnTo>
                <a:lnTo>
                  <a:pt x="1396" y="2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612E618-CA4F-DD48-BCF8-B85BF1BB6B82}"/>
              </a:ext>
            </a:extLst>
          </p:cNvPr>
          <p:cNvGrpSpPr/>
          <p:nvPr/>
        </p:nvGrpSpPr>
        <p:grpSpPr>
          <a:xfrm>
            <a:off x="7598409" y="5361271"/>
            <a:ext cx="2794346" cy="3201510"/>
            <a:chOff x="7598409" y="5361271"/>
            <a:chExt cx="2794346" cy="3201510"/>
          </a:xfrm>
        </p:grpSpPr>
        <p:sp>
          <p:nvSpPr>
            <p:cNvPr id="126" name="Freeform 8">
              <a:extLst>
                <a:ext uri="{FF2B5EF4-FFF2-40B4-BE49-F238E27FC236}">
                  <a16:creationId xmlns:a16="http://schemas.microsoft.com/office/drawing/2014/main" id="{C3664CBB-AA4D-5A44-B551-C07AAFF10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1837" y="6082592"/>
              <a:ext cx="1690662" cy="1758868"/>
            </a:xfrm>
            <a:custGeom>
              <a:avLst/>
              <a:gdLst>
                <a:gd name="T0" fmla="*/ 3604 w 3605"/>
                <a:gd name="T1" fmla="*/ 3750 h 3751"/>
                <a:gd name="T2" fmla="*/ 0 w 3605"/>
                <a:gd name="T3" fmla="*/ 3750 h 3751"/>
                <a:gd name="T4" fmla="*/ 0 w 3605"/>
                <a:gd name="T5" fmla="*/ 0 h 3751"/>
                <a:gd name="T6" fmla="*/ 3604 w 3605"/>
                <a:gd name="T7" fmla="*/ 0 h 3751"/>
                <a:gd name="T8" fmla="*/ 3604 w 3605"/>
                <a:gd name="T9" fmla="*/ 3750 h 3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5" h="3751">
                  <a:moveTo>
                    <a:pt x="3604" y="3750"/>
                  </a:moveTo>
                  <a:lnTo>
                    <a:pt x="0" y="3750"/>
                  </a:lnTo>
                  <a:lnTo>
                    <a:pt x="0" y="0"/>
                  </a:lnTo>
                  <a:lnTo>
                    <a:pt x="3604" y="0"/>
                  </a:lnTo>
                  <a:lnTo>
                    <a:pt x="3604" y="375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8BF27A9A-08DD-A741-8C52-B80F60ED8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8409" y="5361271"/>
              <a:ext cx="1198758" cy="994142"/>
            </a:xfrm>
            <a:custGeom>
              <a:avLst/>
              <a:gdLst>
                <a:gd name="T0" fmla="*/ 2558 w 2559"/>
                <a:gd name="T1" fmla="*/ 0 h 2122"/>
                <a:gd name="T2" fmla="*/ 2558 w 2559"/>
                <a:gd name="T3" fmla="*/ 0 h 2122"/>
                <a:gd name="T4" fmla="*/ 2558 w 2559"/>
                <a:gd name="T5" fmla="*/ 2121 h 2122"/>
                <a:gd name="T6" fmla="*/ 610 w 2559"/>
                <a:gd name="T7" fmla="*/ 2121 h 2122"/>
                <a:gd name="T8" fmla="*/ 0 w 2559"/>
                <a:gd name="T9" fmla="*/ 1511 h 2122"/>
                <a:gd name="T10" fmla="*/ 0 w 2559"/>
                <a:gd name="T11" fmla="*/ 610 h 2122"/>
                <a:gd name="T12" fmla="*/ 610 w 2559"/>
                <a:gd name="T13" fmla="*/ 0 h 2122"/>
                <a:gd name="T14" fmla="*/ 2558 w 2559"/>
                <a:gd name="T15" fmla="*/ 0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9" h="2122">
                  <a:moveTo>
                    <a:pt x="2558" y="0"/>
                  </a:moveTo>
                  <a:lnTo>
                    <a:pt x="2558" y="0"/>
                  </a:lnTo>
                  <a:cubicBezTo>
                    <a:pt x="2558" y="2121"/>
                    <a:pt x="2558" y="2121"/>
                    <a:pt x="2558" y="2121"/>
                  </a:cubicBezTo>
                  <a:cubicBezTo>
                    <a:pt x="610" y="2121"/>
                    <a:pt x="610" y="2121"/>
                    <a:pt x="610" y="2121"/>
                  </a:cubicBezTo>
                  <a:cubicBezTo>
                    <a:pt x="261" y="2121"/>
                    <a:pt x="0" y="1860"/>
                    <a:pt x="0" y="1511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0" y="291"/>
                    <a:pt x="261" y="0"/>
                    <a:pt x="610" y="0"/>
                  </a:cubicBezTo>
                  <a:lnTo>
                    <a:pt x="255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10">
              <a:extLst>
                <a:ext uri="{FF2B5EF4-FFF2-40B4-BE49-F238E27FC236}">
                  <a16:creationId xmlns:a16="http://schemas.microsoft.com/office/drawing/2014/main" id="{61B21545-2C05-0849-8473-6A11D0941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8409" y="6464955"/>
              <a:ext cx="1198758" cy="994142"/>
            </a:xfrm>
            <a:custGeom>
              <a:avLst/>
              <a:gdLst>
                <a:gd name="T0" fmla="*/ 2558 w 2559"/>
                <a:gd name="T1" fmla="*/ 0 h 2123"/>
                <a:gd name="T2" fmla="*/ 2558 w 2559"/>
                <a:gd name="T3" fmla="*/ 0 h 2123"/>
                <a:gd name="T4" fmla="*/ 2558 w 2559"/>
                <a:gd name="T5" fmla="*/ 2122 h 2123"/>
                <a:gd name="T6" fmla="*/ 610 w 2559"/>
                <a:gd name="T7" fmla="*/ 2122 h 2123"/>
                <a:gd name="T8" fmla="*/ 0 w 2559"/>
                <a:gd name="T9" fmla="*/ 1511 h 2123"/>
                <a:gd name="T10" fmla="*/ 0 w 2559"/>
                <a:gd name="T11" fmla="*/ 611 h 2123"/>
                <a:gd name="T12" fmla="*/ 610 w 2559"/>
                <a:gd name="T13" fmla="*/ 0 h 2123"/>
                <a:gd name="T14" fmla="*/ 2558 w 2559"/>
                <a:gd name="T15" fmla="*/ 0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9" h="2123">
                  <a:moveTo>
                    <a:pt x="2558" y="0"/>
                  </a:moveTo>
                  <a:lnTo>
                    <a:pt x="2558" y="0"/>
                  </a:lnTo>
                  <a:cubicBezTo>
                    <a:pt x="2558" y="2122"/>
                    <a:pt x="2558" y="2122"/>
                    <a:pt x="2558" y="2122"/>
                  </a:cubicBezTo>
                  <a:cubicBezTo>
                    <a:pt x="610" y="2122"/>
                    <a:pt x="610" y="2122"/>
                    <a:pt x="610" y="2122"/>
                  </a:cubicBezTo>
                  <a:cubicBezTo>
                    <a:pt x="261" y="2122"/>
                    <a:pt x="0" y="1860"/>
                    <a:pt x="0" y="1511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291"/>
                    <a:pt x="261" y="0"/>
                    <a:pt x="610" y="0"/>
                  </a:cubicBezTo>
                  <a:lnTo>
                    <a:pt x="255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0ACF5D12-B897-AD43-B6E7-02056D82B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8409" y="7568639"/>
              <a:ext cx="1198758" cy="994142"/>
            </a:xfrm>
            <a:custGeom>
              <a:avLst/>
              <a:gdLst>
                <a:gd name="T0" fmla="*/ 2558 w 2559"/>
                <a:gd name="T1" fmla="*/ 0 h 2121"/>
                <a:gd name="T2" fmla="*/ 2558 w 2559"/>
                <a:gd name="T3" fmla="*/ 0 h 2121"/>
                <a:gd name="T4" fmla="*/ 2558 w 2559"/>
                <a:gd name="T5" fmla="*/ 2120 h 2121"/>
                <a:gd name="T6" fmla="*/ 610 w 2559"/>
                <a:gd name="T7" fmla="*/ 2120 h 2121"/>
                <a:gd name="T8" fmla="*/ 0 w 2559"/>
                <a:gd name="T9" fmla="*/ 1510 h 2121"/>
                <a:gd name="T10" fmla="*/ 0 w 2559"/>
                <a:gd name="T11" fmla="*/ 610 h 2121"/>
                <a:gd name="T12" fmla="*/ 610 w 2559"/>
                <a:gd name="T13" fmla="*/ 0 h 2121"/>
                <a:gd name="T14" fmla="*/ 2558 w 2559"/>
                <a:gd name="T15" fmla="*/ 0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9" h="2121">
                  <a:moveTo>
                    <a:pt x="2558" y="0"/>
                  </a:moveTo>
                  <a:lnTo>
                    <a:pt x="2558" y="0"/>
                  </a:lnTo>
                  <a:cubicBezTo>
                    <a:pt x="2558" y="2120"/>
                    <a:pt x="2558" y="2120"/>
                    <a:pt x="2558" y="2120"/>
                  </a:cubicBezTo>
                  <a:cubicBezTo>
                    <a:pt x="610" y="2120"/>
                    <a:pt x="610" y="2120"/>
                    <a:pt x="610" y="2120"/>
                  </a:cubicBezTo>
                  <a:cubicBezTo>
                    <a:pt x="261" y="2120"/>
                    <a:pt x="0" y="1829"/>
                    <a:pt x="0" y="1510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0" y="261"/>
                    <a:pt x="261" y="0"/>
                    <a:pt x="610" y="0"/>
                  </a:cubicBezTo>
                  <a:lnTo>
                    <a:pt x="2558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1FBA7694-D834-964D-B85A-3CEBDD30E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7167" y="5361271"/>
              <a:ext cx="1198758" cy="994142"/>
            </a:xfrm>
            <a:custGeom>
              <a:avLst/>
              <a:gdLst>
                <a:gd name="T0" fmla="*/ 2557 w 2558"/>
                <a:gd name="T1" fmla="*/ 610 h 2122"/>
                <a:gd name="T2" fmla="*/ 2557 w 2558"/>
                <a:gd name="T3" fmla="*/ 610 h 2122"/>
                <a:gd name="T4" fmla="*/ 2557 w 2558"/>
                <a:gd name="T5" fmla="*/ 1511 h 2122"/>
                <a:gd name="T6" fmla="*/ 1947 w 2558"/>
                <a:gd name="T7" fmla="*/ 2121 h 2122"/>
                <a:gd name="T8" fmla="*/ 0 w 2558"/>
                <a:gd name="T9" fmla="*/ 2121 h 2122"/>
                <a:gd name="T10" fmla="*/ 0 w 2558"/>
                <a:gd name="T11" fmla="*/ 0 h 2122"/>
                <a:gd name="T12" fmla="*/ 1947 w 2558"/>
                <a:gd name="T13" fmla="*/ 0 h 2122"/>
                <a:gd name="T14" fmla="*/ 2557 w 2558"/>
                <a:gd name="T15" fmla="*/ 610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8" h="2122">
                  <a:moveTo>
                    <a:pt x="2557" y="610"/>
                  </a:moveTo>
                  <a:lnTo>
                    <a:pt x="2557" y="610"/>
                  </a:lnTo>
                  <a:cubicBezTo>
                    <a:pt x="2557" y="1511"/>
                    <a:pt x="2557" y="1511"/>
                    <a:pt x="2557" y="1511"/>
                  </a:cubicBezTo>
                  <a:cubicBezTo>
                    <a:pt x="2557" y="1860"/>
                    <a:pt x="2266" y="2121"/>
                    <a:pt x="1947" y="2121"/>
                  </a:cubicBezTo>
                  <a:cubicBezTo>
                    <a:pt x="0" y="2121"/>
                    <a:pt x="0" y="2121"/>
                    <a:pt x="0" y="21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47" y="0"/>
                    <a:pt x="1947" y="0"/>
                    <a:pt x="1947" y="0"/>
                  </a:cubicBezTo>
                  <a:cubicBezTo>
                    <a:pt x="2266" y="0"/>
                    <a:pt x="2557" y="291"/>
                    <a:pt x="2557" y="61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0ADB47F6-9F31-8D4C-A76D-D4AA26D04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7167" y="6464955"/>
              <a:ext cx="1198758" cy="994142"/>
            </a:xfrm>
            <a:custGeom>
              <a:avLst/>
              <a:gdLst>
                <a:gd name="T0" fmla="*/ 2557 w 2558"/>
                <a:gd name="T1" fmla="*/ 611 h 2123"/>
                <a:gd name="T2" fmla="*/ 2557 w 2558"/>
                <a:gd name="T3" fmla="*/ 611 h 2123"/>
                <a:gd name="T4" fmla="*/ 2557 w 2558"/>
                <a:gd name="T5" fmla="*/ 1511 h 2123"/>
                <a:gd name="T6" fmla="*/ 1947 w 2558"/>
                <a:gd name="T7" fmla="*/ 2122 h 2123"/>
                <a:gd name="T8" fmla="*/ 0 w 2558"/>
                <a:gd name="T9" fmla="*/ 2122 h 2123"/>
                <a:gd name="T10" fmla="*/ 0 w 2558"/>
                <a:gd name="T11" fmla="*/ 0 h 2123"/>
                <a:gd name="T12" fmla="*/ 1947 w 2558"/>
                <a:gd name="T13" fmla="*/ 0 h 2123"/>
                <a:gd name="T14" fmla="*/ 2557 w 2558"/>
                <a:gd name="T15" fmla="*/ 611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8" h="2123">
                  <a:moveTo>
                    <a:pt x="2557" y="611"/>
                  </a:moveTo>
                  <a:lnTo>
                    <a:pt x="2557" y="611"/>
                  </a:lnTo>
                  <a:cubicBezTo>
                    <a:pt x="2557" y="1511"/>
                    <a:pt x="2557" y="1511"/>
                    <a:pt x="2557" y="1511"/>
                  </a:cubicBezTo>
                  <a:cubicBezTo>
                    <a:pt x="2557" y="1860"/>
                    <a:pt x="2266" y="2122"/>
                    <a:pt x="1947" y="2122"/>
                  </a:cubicBezTo>
                  <a:cubicBezTo>
                    <a:pt x="0" y="2122"/>
                    <a:pt x="0" y="2122"/>
                    <a:pt x="0" y="21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47" y="0"/>
                    <a:pt x="1947" y="0"/>
                    <a:pt x="1947" y="0"/>
                  </a:cubicBezTo>
                  <a:cubicBezTo>
                    <a:pt x="2266" y="0"/>
                    <a:pt x="2557" y="291"/>
                    <a:pt x="2557" y="611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9601CF9F-381F-8041-950B-E13F1D8C0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7167" y="7568639"/>
              <a:ext cx="1198758" cy="994142"/>
            </a:xfrm>
            <a:custGeom>
              <a:avLst/>
              <a:gdLst>
                <a:gd name="T0" fmla="*/ 2557 w 2558"/>
                <a:gd name="T1" fmla="*/ 610 h 2121"/>
                <a:gd name="T2" fmla="*/ 2557 w 2558"/>
                <a:gd name="T3" fmla="*/ 610 h 2121"/>
                <a:gd name="T4" fmla="*/ 2557 w 2558"/>
                <a:gd name="T5" fmla="*/ 1510 h 2121"/>
                <a:gd name="T6" fmla="*/ 1947 w 2558"/>
                <a:gd name="T7" fmla="*/ 2120 h 2121"/>
                <a:gd name="T8" fmla="*/ 0 w 2558"/>
                <a:gd name="T9" fmla="*/ 2120 h 2121"/>
                <a:gd name="T10" fmla="*/ 0 w 2558"/>
                <a:gd name="T11" fmla="*/ 0 h 2121"/>
                <a:gd name="T12" fmla="*/ 1947 w 2558"/>
                <a:gd name="T13" fmla="*/ 0 h 2121"/>
                <a:gd name="T14" fmla="*/ 2557 w 2558"/>
                <a:gd name="T15" fmla="*/ 610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8" h="2121">
                  <a:moveTo>
                    <a:pt x="2557" y="610"/>
                  </a:moveTo>
                  <a:lnTo>
                    <a:pt x="2557" y="610"/>
                  </a:lnTo>
                  <a:cubicBezTo>
                    <a:pt x="2557" y="1510"/>
                    <a:pt x="2557" y="1510"/>
                    <a:pt x="2557" y="1510"/>
                  </a:cubicBezTo>
                  <a:cubicBezTo>
                    <a:pt x="2557" y="1829"/>
                    <a:pt x="2266" y="2120"/>
                    <a:pt x="1947" y="2120"/>
                  </a:cubicBezTo>
                  <a:cubicBezTo>
                    <a:pt x="0" y="2120"/>
                    <a:pt x="0" y="2120"/>
                    <a:pt x="0" y="21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47" y="0"/>
                    <a:pt x="1947" y="0"/>
                    <a:pt x="1947" y="0"/>
                  </a:cubicBezTo>
                  <a:cubicBezTo>
                    <a:pt x="2266" y="0"/>
                    <a:pt x="2557" y="261"/>
                    <a:pt x="2557" y="61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Freeform 48">
              <a:extLst>
                <a:ext uri="{FF2B5EF4-FFF2-40B4-BE49-F238E27FC236}">
                  <a16:creationId xmlns:a16="http://schemas.microsoft.com/office/drawing/2014/main" id="{DDCADBEB-7E70-D647-9727-221C79103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5225" y="6832849"/>
              <a:ext cx="1717530" cy="994142"/>
            </a:xfrm>
            <a:custGeom>
              <a:avLst/>
              <a:gdLst>
                <a:gd name="T0" fmla="*/ 3662 w 3663"/>
                <a:gd name="T1" fmla="*/ 87 h 2122"/>
                <a:gd name="T2" fmla="*/ 3662 w 3663"/>
                <a:gd name="T3" fmla="*/ 87 h 2122"/>
                <a:gd name="T4" fmla="*/ 3662 w 3663"/>
                <a:gd name="T5" fmla="*/ 2035 h 2122"/>
                <a:gd name="T6" fmla="*/ 3575 w 3663"/>
                <a:gd name="T7" fmla="*/ 2121 h 2122"/>
                <a:gd name="T8" fmla="*/ 87 w 3663"/>
                <a:gd name="T9" fmla="*/ 2121 h 2122"/>
                <a:gd name="T10" fmla="*/ 0 w 3663"/>
                <a:gd name="T11" fmla="*/ 2035 h 2122"/>
                <a:gd name="T12" fmla="*/ 0 w 3663"/>
                <a:gd name="T13" fmla="*/ 87 h 2122"/>
                <a:gd name="T14" fmla="*/ 87 w 3663"/>
                <a:gd name="T15" fmla="*/ 0 h 2122"/>
                <a:gd name="T16" fmla="*/ 3575 w 3663"/>
                <a:gd name="T17" fmla="*/ 0 h 2122"/>
                <a:gd name="T18" fmla="*/ 3662 w 3663"/>
                <a:gd name="T19" fmla="*/ 87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3" h="2122">
                  <a:moveTo>
                    <a:pt x="3662" y="87"/>
                  </a:moveTo>
                  <a:lnTo>
                    <a:pt x="3662" y="87"/>
                  </a:lnTo>
                  <a:cubicBezTo>
                    <a:pt x="3662" y="2035"/>
                    <a:pt x="3662" y="2035"/>
                    <a:pt x="3662" y="2035"/>
                  </a:cubicBezTo>
                  <a:cubicBezTo>
                    <a:pt x="3662" y="2092"/>
                    <a:pt x="3633" y="2121"/>
                    <a:pt x="3575" y="2121"/>
                  </a:cubicBezTo>
                  <a:cubicBezTo>
                    <a:pt x="87" y="2121"/>
                    <a:pt x="87" y="2121"/>
                    <a:pt x="87" y="2121"/>
                  </a:cubicBezTo>
                  <a:cubicBezTo>
                    <a:pt x="58" y="2121"/>
                    <a:pt x="0" y="2092"/>
                    <a:pt x="0" y="203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8"/>
                    <a:pt x="58" y="0"/>
                    <a:pt x="87" y="0"/>
                  </a:cubicBezTo>
                  <a:cubicBezTo>
                    <a:pt x="3575" y="0"/>
                    <a:pt x="3575" y="0"/>
                    <a:pt x="3575" y="0"/>
                  </a:cubicBezTo>
                  <a:cubicBezTo>
                    <a:pt x="3633" y="0"/>
                    <a:pt x="3662" y="28"/>
                    <a:pt x="3662" y="8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Freeform 49">
              <a:extLst>
                <a:ext uri="{FF2B5EF4-FFF2-40B4-BE49-F238E27FC236}">
                  <a16:creationId xmlns:a16="http://schemas.microsoft.com/office/drawing/2014/main" id="{E1470819-B7DF-E645-9BED-5932C6CD2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774" y="6969260"/>
              <a:ext cx="655183" cy="82673"/>
            </a:xfrm>
            <a:custGeom>
              <a:avLst/>
              <a:gdLst>
                <a:gd name="T0" fmla="*/ 1395 w 1396"/>
                <a:gd name="T1" fmla="*/ 174 h 175"/>
                <a:gd name="T2" fmla="*/ 0 w 1396"/>
                <a:gd name="T3" fmla="*/ 174 h 175"/>
                <a:gd name="T4" fmla="*/ 0 w 1396"/>
                <a:gd name="T5" fmla="*/ 0 h 175"/>
                <a:gd name="T6" fmla="*/ 1395 w 1396"/>
                <a:gd name="T7" fmla="*/ 0 h 175"/>
                <a:gd name="T8" fmla="*/ 1395 w 1396"/>
                <a:gd name="T9" fmla="*/ 17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6" h="175">
                  <a:moveTo>
                    <a:pt x="1395" y="174"/>
                  </a:moveTo>
                  <a:lnTo>
                    <a:pt x="0" y="174"/>
                  </a:lnTo>
                  <a:lnTo>
                    <a:pt x="0" y="0"/>
                  </a:lnTo>
                  <a:lnTo>
                    <a:pt x="1395" y="0"/>
                  </a:lnTo>
                  <a:lnTo>
                    <a:pt x="1395" y="1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Freeform 50">
              <a:extLst>
                <a:ext uri="{FF2B5EF4-FFF2-40B4-BE49-F238E27FC236}">
                  <a16:creationId xmlns:a16="http://schemas.microsoft.com/office/drawing/2014/main" id="{E277D5C7-F111-594B-8B78-A725F28B9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8030" y="6969260"/>
              <a:ext cx="491904" cy="82673"/>
            </a:xfrm>
            <a:custGeom>
              <a:avLst/>
              <a:gdLst>
                <a:gd name="T0" fmla="*/ 1047 w 1048"/>
                <a:gd name="T1" fmla="*/ 174 h 175"/>
                <a:gd name="T2" fmla="*/ 0 w 1048"/>
                <a:gd name="T3" fmla="*/ 174 h 175"/>
                <a:gd name="T4" fmla="*/ 0 w 1048"/>
                <a:gd name="T5" fmla="*/ 0 h 175"/>
                <a:gd name="T6" fmla="*/ 1047 w 1048"/>
                <a:gd name="T7" fmla="*/ 0 h 175"/>
                <a:gd name="T8" fmla="*/ 1047 w 1048"/>
                <a:gd name="T9" fmla="*/ 17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175">
                  <a:moveTo>
                    <a:pt x="1047" y="174"/>
                  </a:moveTo>
                  <a:lnTo>
                    <a:pt x="0" y="174"/>
                  </a:lnTo>
                  <a:lnTo>
                    <a:pt x="0" y="0"/>
                  </a:lnTo>
                  <a:lnTo>
                    <a:pt x="1047" y="0"/>
                  </a:lnTo>
                  <a:lnTo>
                    <a:pt x="1047" y="17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Freeform 51">
              <a:extLst>
                <a:ext uri="{FF2B5EF4-FFF2-40B4-BE49-F238E27FC236}">
                  <a16:creationId xmlns:a16="http://schemas.microsoft.com/office/drawing/2014/main" id="{3E3A9117-47CA-FC47-A0D7-0A1CDE8A9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774" y="7103603"/>
              <a:ext cx="355494" cy="95074"/>
            </a:xfrm>
            <a:custGeom>
              <a:avLst/>
              <a:gdLst>
                <a:gd name="T0" fmla="*/ 756 w 757"/>
                <a:gd name="T1" fmla="*/ 204 h 205"/>
                <a:gd name="T2" fmla="*/ 0 w 757"/>
                <a:gd name="T3" fmla="*/ 204 h 205"/>
                <a:gd name="T4" fmla="*/ 0 w 757"/>
                <a:gd name="T5" fmla="*/ 0 h 205"/>
                <a:gd name="T6" fmla="*/ 756 w 757"/>
                <a:gd name="T7" fmla="*/ 0 h 205"/>
                <a:gd name="T8" fmla="*/ 756 w 757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205">
                  <a:moveTo>
                    <a:pt x="756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756" y="0"/>
                  </a:lnTo>
                  <a:lnTo>
                    <a:pt x="756" y="2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Freeform 52">
              <a:extLst>
                <a:ext uri="{FF2B5EF4-FFF2-40B4-BE49-F238E27FC236}">
                  <a16:creationId xmlns:a16="http://schemas.microsoft.com/office/drawing/2014/main" id="{1EF0304E-BD43-5744-A7F9-C3CF3EFCD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0283" y="7103603"/>
              <a:ext cx="667585" cy="95074"/>
            </a:xfrm>
            <a:custGeom>
              <a:avLst/>
              <a:gdLst>
                <a:gd name="T0" fmla="*/ 1424 w 1425"/>
                <a:gd name="T1" fmla="*/ 204 h 205"/>
                <a:gd name="T2" fmla="*/ 0 w 1425"/>
                <a:gd name="T3" fmla="*/ 204 h 205"/>
                <a:gd name="T4" fmla="*/ 0 w 1425"/>
                <a:gd name="T5" fmla="*/ 0 h 205"/>
                <a:gd name="T6" fmla="*/ 1424 w 1425"/>
                <a:gd name="T7" fmla="*/ 0 h 205"/>
                <a:gd name="T8" fmla="*/ 1424 w 1425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5" h="205">
                  <a:moveTo>
                    <a:pt x="1424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1424" y="0"/>
                  </a:lnTo>
                  <a:lnTo>
                    <a:pt x="1424" y="2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53">
              <a:extLst>
                <a:ext uri="{FF2B5EF4-FFF2-40B4-BE49-F238E27FC236}">
                  <a16:creationId xmlns:a16="http://schemas.microsoft.com/office/drawing/2014/main" id="{9CEEE5DA-CF77-FE4A-A29B-70CEDCA8A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774" y="7254481"/>
              <a:ext cx="655183" cy="82673"/>
            </a:xfrm>
            <a:custGeom>
              <a:avLst/>
              <a:gdLst>
                <a:gd name="T0" fmla="*/ 1395 w 1396"/>
                <a:gd name="T1" fmla="*/ 174 h 175"/>
                <a:gd name="T2" fmla="*/ 0 w 1396"/>
                <a:gd name="T3" fmla="*/ 174 h 175"/>
                <a:gd name="T4" fmla="*/ 0 w 1396"/>
                <a:gd name="T5" fmla="*/ 0 h 175"/>
                <a:gd name="T6" fmla="*/ 1395 w 1396"/>
                <a:gd name="T7" fmla="*/ 0 h 175"/>
                <a:gd name="T8" fmla="*/ 1395 w 1396"/>
                <a:gd name="T9" fmla="*/ 17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6" h="175">
                  <a:moveTo>
                    <a:pt x="1395" y="174"/>
                  </a:moveTo>
                  <a:lnTo>
                    <a:pt x="0" y="174"/>
                  </a:lnTo>
                  <a:lnTo>
                    <a:pt x="0" y="0"/>
                  </a:lnTo>
                  <a:lnTo>
                    <a:pt x="1395" y="0"/>
                  </a:lnTo>
                  <a:lnTo>
                    <a:pt x="1395" y="17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54">
              <a:extLst>
                <a:ext uri="{FF2B5EF4-FFF2-40B4-BE49-F238E27FC236}">
                  <a16:creationId xmlns:a16="http://schemas.microsoft.com/office/drawing/2014/main" id="{C7260B7D-264F-C244-A5C2-7CB19A0AA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4293" y="7254481"/>
              <a:ext cx="260420" cy="82673"/>
            </a:xfrm>
            <a:custGeom>
              <a:avLst/>
              <a:gdLst>
                <a:gd name="T0" fmla="*/ 553 w 554"/>
                <a:gd name="T1" fmla="*/ 174 h 175"/>
                <a:gd name="T2" fmla="*/ 0 w 554"/>
                <a:gd name="T3" fmla="*/ 174 h 175"/>
                <a:gd name="T4" fmla="*/ 0 w 554"/>
                <a:gd name="T5" fmla="*/ 0 h 175"/>
                <a:gd name="T6" fmla="*/ 553 w 554"/>
                <a:gd name="T7" fmla="*/ 0 h 175"/>
                <a:gd name="T8" fmla="*/ 553 w 554"/>
                <a:gd name="T9" fmla="*/ 17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4" h="175">
                  <a:moveTo>
                    <a:pt x="553" y="174"/>
                  </a:moveTo>
                  <a:lnTo>
                    <a:pt x="0" y="174"/>
                  </a:lnTo>
                  <a:lnTo>
                    <a:pt x="0" y="0"/>
                  </a:lnTo>
                  <a:lnTo>
                    <a:pt x="553" y="0"/>
                  </a:lnTo>
                  <a:lnTo>
                    <a:pt x="553" y="1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Freeform 55">
              <a:extLst>
                <a:ext uri="{FF2B5EF4-FFF2-40B4-BE49-F238E27FC236}">
                  <a16:creationId xmlns:a16="http://schemas.microsoft.com/office/drawing/2014/main" id="{4048343C-3BF3-AD4C-900D-57068F0F7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774" y="7390892"/>
              <a:ext cx="655183" cy="82673"/>
            </a:xfrm>
            <a:custGeom>
              <a:avLst/>
              <a:gdLst>
                <a:gd name="T0" fmla="*/ 1395 w 1396"/>
                <a:gd name="T1" fmla="*/ 175 h 176"/>
                <a:gd name="T2" fmla="*/ 0 w 1396"/>
                <a:gd name="T3" fmla="*/ 175 h 176"/>
                <a:gd name="T4" fmla="*/ 0 w 1396"/>
                <a:gd name="T5" fmla="*/ 0 h 176"/>
                <a:gd name="T6" fmla="*/ 1395 w 1396"/>
                <a:gd name="T7" fmla="*/ 0 h 176"/>
                <a:gd name="T8" fmla="*/ 1395 w 1396"/>
                <a:gd name="T9" fmla="*/ 17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6" h="176">
                  <a:moveTo>
                    <a:pt x="1395" y="175"/>
                  </a:moveTo>
                  <a:lnTo>
                    <a:pt x="0" y="175"/>
                  </a:lnTo>
                  <a:lnTo>
                    <a:pt x="0" y="0"/>
                  </a:lnTo>
                  <a:lnTo>
                    <a:pt x="1395" y="0"/>
                  </a:lnTo>
                  <a:lnTo>
                    <a:pt x="1395" y="17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Freeform 56">
              <a:extLst>
                <a:ext uri="{FF2B5EF4-FFF2-40B4-BE49-F238E27FC236}">
                  <a16:creationId xmlns:a16="http://schemas.microsoft.com/office/drawing/2014/main" id="{787AC666-34C8-554C-A9A8-BC77F3F5D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774" y="7527302"/>
              <a:ext cx="655183" cy="95074"/>
            </a:xfrm>
            <a:custGeom>
              <a:avLst/>
              <a:gdLst>
                <a:gd name="T0" fmla="*/ 1395 w 1396"/>
                <a:gd name="T1" fmla="*/ 204 h 205"/>
                <a:gd name="T2" fmla="*/ 0 w 1396"/>
                <a:gd name="T3" fmla="*/ 204 h 205"/>
                <a:gd name="T4" fmla="*/ 0 w 1396"/>
                <a:gd name="T5" fmla="*/ 0 h 205"/>
                <a:gd name="T6" fmla="*/ 1395 w 1396"/>
                <a:gd name="T7" fmla="*/ 0 h 205"/>
                <a:gd name="T8" fmla="*/ 1395 w 139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6" h="205">
                  <a:moveTo>
                    <a:pt x="1395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1395" y="0"/>
                  </a:lnTo>
                  <a:lnTo>
                    <a:pt x="1395" y="20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56DF8F8-3048-3C49-827B-37EA5565AAC0}"/>
              </a:ext>
            </a:extLst>
          </p:cNvPr>
          <p:cNvGrpSpPr/>
          <p:nvPr/>
        </p:nvGrpSpPr>
        <p:grpSpPr>
          <a:xfrm>
            <a:off x="13986962" y="5361271"/>
            <a:ext cx="2792279" cy="3201510"/>
            <a:chOff x="13986962" y="5361271"/>
            <a:chExt cx="2792279" cy="3201510"/>
          </a:xfrm>
        </p:grpSpPr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44BF1F7-8B9D-B947-862A-2A097D1FA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5153" y="6082592"/>
              <a:ext cx="1690662" cy="1758868"/>
            </a:xfrm>
            <a:custGeom>
              <a:avLst/>
              <a:gdLst>
                <a:gd name="T0" fmla="*/ 3604 w 3605"/>
                <a:gd name="T1" fmla="*/ 3750 h 3751"/>
                <a:gd name="T2" fmla="*/ 0 w 3605"/>
                <a:gd name="T3" fmla="*/ 3750 h 3751"/>
                <a:gd name="T4" fmla="*/ 0 w 3605"/>
                <a:gd name="T5" fmla="*/ 0 h 3751"/>
                <a:gd name="T6" fmla="*/ 3604 w 3605"/>
                <a:gd name="T7" fmla="*/ 0 h 3751"/>
                <a:gd name="T8" fmla="*/ 3604 w 3605"/>
                <a:gd name="T9" fmla="*/ 3750 h 3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5" h="3751">
                  <a:moveTo>
                    <a:pt x="3604" y="3750"/>
                  </a:moveTo>
                  <a:lnTo>
                    <a:pt x="0" y="3750"/>
                  </a:lnTo>
                  <a:lnTo>
                    <a:pt x="0" y="0"/>
                  </a:lnTo>
                  <a:lnTo>
                    <a:pt x="3604" y="0"/>
                  </a:lnTo>
                  <a:lnTo>
                    <a:pt x="3604" y="375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A0901A12-4E9E-054B-9C82-47AADDC22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725" y="5361271"/>
              <a:ext cx="1198758" cy="994142"/>
            </a:xfrm>
            <a:custGeom>
              <a:avLst/>
              <a:gdLst>
                <a:gd name="T0" fmla="*/ 2557 w 2558"/>
                <a:gd name="T1" fmla="*/ 0 h 2122"/>
                <a:gd name="T2" fmla="*/ 2557 w 2558"/>
                <a:gd name="T3" fmla="*/ 0 h 2122"/>
                <a:gd name="T4" fmla="*/ 2557 w 2558"/>
                <a:gd name="T5" fmla="*/ 2121 h 2122"/>
                <a:gd name="T6" fmla="*/ 611 w 2558"/>
                <a:gd name="T7" fmla="*/ 2121 h 2122"/>
                <a:gd name="T8" fmla="*/ 0 w 2558"/>
                <a:gd name="T9" fmla="*/ 1511 h 2122"/>
                <a:gd name="T10" fmla="*/ 0 w 2558"/>
                <a:gd name="T11" fmla="*/ 610 h 2122"/>
                <a:gd name="T12" fmla="*/ 611 w 2558"/>
                <a:gd name="T13" fmla="*/ 0 h 2122"/>
                <a:gd name="T14" fmla="*/ 2557 w 2558"/>
                <a:gd name="T15" fmla="*/ 0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8" h="2122">
                  <a:moveTo>
                    <a:pt x="2557" y="0"/>
                  </a:moveTo>
                  <a:lnTo>
                    <a:pt x="2557" y="0"/>
                  </a:lnTo>
                  <a:cubicBezTo>
                    <a:pt x="2557" y="2121"/>
                    <a:pt x="2557" y="2121"/>
                    <a:pt x="2557" y="2121"/>
                  </a:cubicBezTo>
                  <a:cubicBezTo>
                    <a:pt x="611" y="2121"/>
                    <a:pt x="611" y="2121"/>
                    <a:pt x="611" y="2121"/>
                  </a:cubicBezTo>
                  <a:cubicBezTo>
                    <a:pt x="291" y="2121"/>
                    <a:pt x="0" y="1860"/>
                    <a:pt x="0" y="1511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0" y="291"/>
                    <a:pt x="291" y="0"/>
                    <a:pt x="611" y="0"/>
                  </a:cubicBezTo>
                  <a:lnTo>
                    <a:pt x="2557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E17B68EE-27CF-5F45-9EDC-29DFCC482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725" y="6464955"/>
              <a:ext cx="1198758" cy="994142"/>
            </a:xfrm>
            <a:custGeom>
              <a:avLst/>
              <a:gdLst>
                <a:gd name="T0" fmla="*/ 2557 w 2558"/>
                <a:gd name="T1" fmla="*/ 0 h 2123"/>
                <a:gd name="T2" fmla="*/ 2557 w 2558"/>
                <a:gd name="T3" fmla="*/ 0 h 2123"/>
                <a:gd name="T4" fmla="*/ 2557 w 2558"/>
                <a:gd name="T5" fmla="*/ 2122 h 2123"/>
                <a:gd name="T6" fmla="*/ 611 w 2558"/>
                <a:gd name="T7" fmla="*/ 2122 h 2123"/>
                <a:gd name="T8" fmla="*/ 0 w 2558"/>
                <a:gd name="T9" fmla="*/ 1511 h 2123"/>
                <a:gd name="T10" fmla="*/ 0 w 2558"/>
                <a:gd name="T11" fmla="*/ 611 h 2123"/>
                <a:gd name="T12" fmla="*/ 611 w 2558"/>
                <a:gd name="T13" fmla="*/ 0 h 2123"/>
                <a:gd name="T14" fmla="*/ 2557 w 2558"/>
                <a:gd name="T15" fmla="*/ 0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8" h="2123">
                  <a:moveTo>
                    <a:pt x="2557" y="0"/>
                  </a:moveTo>
                  <a:lnTo>
                    <a:pt x="2557" y="0"/>
                  </a:lnTo>
                  <a:cubicBezTo>
                    <a:pt x="2557" y="2122"/>
                    <a:pt x="2557" y="2122"/>
                    <a:pt x="2557" y="2122"/>
                  </a:cubicBezTo>
                  <a:cubicBezTo>
                    <a:pt x="611" y="2122"/>
                    <a:pt x="611" y="2122"/>
                    <a:pt x="611" y="2122"/>
                  </a:cubicBezTo>
                  <a:cubicBezTo>
                    <a:pt x="291" y="2122"/>
                    <a:pt x="0" y="1860"/>
                    <a:pt x="0" y="1511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291"/>
                    <a:pt x="291" y="0"/>
                    <a:pt x="611" y="0"/>
                  </a:cubicBezTo>
                  <a:lnTo>
                    <a:pt x="2557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EF1CA1C7-49A4-FF42-BE72-BF995EBB6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725" y="7568639"/>
              <a:ext cx="1198758" cy="994142"/>
            </a:xfrm>
            <a:custGeom>
              <a:avLst/>
              <a:gdLst>
                <a:gd name="T0" fmla="*/ 2557 w 2558"/>
                <a:gd name="T1" fmla="*/ 0 h 2121"/>
                <a:gd name="T2" fmla="*/ 2557 w 2558"/>
                <a:gd name="T3" fmla="*/ 0 h 2121"/>
                <a:gd name="T4" fmla="*/ 2557 w 2558"/>
                <a:gd name="T5" fmla="*/ 2120 h 2121"/>
                <a:gd name="T6" fmla="*/ 611 w 2558"/>
                <a:gd name="T7" fmla="*/ 2120 h 2121"/>
                <a:gd name="T8" fmla="*/ 0 w 2558"/>
                <a:gd name="T9" fmla="*/ 1510 h 2121"/>
                <a:gd name="T10" fmla="*/ 0 w 2558"/>
                <a:gd name="T11" fmla="*/ 610 h 2121"/>
                <a:gd name="T12" fmla="*/ 611 w 2558"/>
                <a:gd name="T13" fmla="*/ 0 h 2121"/>
                <a:gd name="T14" fmla="*/ 2557 w 2558"/>
                <a:gd name="T15" fmla="*/ 0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8" h="2121">
                  <a:moveTo>
                    <a:pt x="2557" y="0"/>
                  </a:moveTo>
                  <a:lnTo>
                    <a:pt x="2557" y="0"/>
                  </a:lnTo>
                  <a:cubicBezTo>
                    <a:pt x="2557" y="2120"/>
                    <a:pt x="2557" y="2120"/>
                    <a:pt x="2557" y="2120"/>
                  </a:cubicBezTo>
                  <a:cubicBezTo>
                    <a:pt x="611" y="2120"/>
                    <a:pt x="611" y="2120"/>
                    <a:pt x="611" y="2120"/>
                  </a:cubicBezTo>
                  <a:cubicBezTo>
                    <a:pt x="291" y="2120"/>
                    <a:pt x="0" y="1829"/>
                    <a:pt x="0" y="1510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0" y="261"/>
                    <a:pt x="291" y="0"/>
                    <a:pt x="611" y="0"/>
                  </a:cubicBezTo>
                  <a:lnTo>
                    <a:pt x="2557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4E857DA1-C11A-944D-AA60-C1E4130D5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0483" y="5361271"/>
              <a:ext cx="1198758" cy="994142"/>
            </a:xfrm>
            <a:custGeom>
              <a:avLst/>
              <a:gdLst>
                <a:gd name="T0" fmla="*/ 2558 w 2559"/>
                <a:gd name="T1" fmla="*/ 610 h 2122"/>
                <a:gd name="T2" fmla="*/ 2558 w 2559"/>
                <a:gd name="T3" fmla="*/ 610 h 2122"/>
                <a:gd name="T4" fmla="*/ 2558 w 2559"/>
                <a:gd name="T5" fmla="*/ 1511 h 2122"/>
                <a:gd name="T6" fmla="*/ 1948 w 2559"/>
                <a:gd name="T7" fmla="*/ 2121 h 2122"/>
                <a:gd name="T8" fmla="*/ 0 w 2559"/>
                <a:gd name="T9" fmla="*/ 2121 h 2122"/>
                <a:gd name="T10" fmla="*/ 0 w 2559"/>
                <a:gd name="T11" fmla="*/ 0 h 2122"/>
                <a:gd name="T12" fmla="*/ 1948 w 2559"/>
                <a:gd name="T13" fmla="*/ 0 h 2122"/>
                <a:gd name="T14" fmla="*/ 2558 w 2559"/>
                <a:gd name="T15" fmla="*/ 610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9" h="2122">
                  <a:moveTo>
                    <a:pt x="2558" y="610"/>
                  </a:moveTo>
                  <a:lnTo>
                    <a:pt x="2558" y="610"/>
                  </a:lnTo>
                  <a:cubicBezTo>
                    <a:pt x="2558" y="1511"/>
                    <a:pt x="2558" y="1511"/>
                    <a:pt x="2558" y="1511"/>
                  </a:cubicBezTo>
                  <a:cubicBezTo>
                    <a:pt x="2558" y="1860"/>
                    <a:pt x="2297" y="2121"/>
                    <a:pt x="1948" y="2121"/>
                  </a:cubicBezTo>
                  <a:cubicBezTo>
                    <a:pt x="0" y="2121"/>
                    <a:pt x="0" y="2121"/>
                    <a:pt x="0" y="21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48" y="0"/>
                    <a:pt x="1948" y="0"/>
                    <a:pt x="1948" y="0"/>
                  </a:cubicBezTo>
                  <a:cubicBezTo>
                    <a:pt x="2297" y="0"/>
                    <a:pt x="2558" y="291"/>
                    <a:pt x="2558" y="61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D7902AE-A97D-CF48-BC18-EBCD64A42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0483" y="6464955"/>
              <a:ext cx="1198758" cy="994142"/>
            </a:xfrm>
            <a:custGeom>
              <a:avLst/>
              <a:gdLst>
                <a:gd name="T0" fmla="*/ 2558 w 2559"/>
                <a:gd name="T1" fmla="*/ 611 h 2123"/>
                <a:gd name="T2" fmla="*/ 2558 w 2559"/>
                <a:gd name="T3" fmla="*/ 611 h 2123"/>
                <a:gd name="T4" fmla="*/ 2558 w 2559"/>
                <a:gd name="T5" fmla="*/ 1511 h 2123"/>
                <a:gd name="T6" fmla="*/ 1948 w 2559"/>
                <a:gd name="T7" fmla="*/ 2122 h 2123"/>
                <a:gd name="T8" fmla="*/ 0 w 2559"/>
                <a:gd name="T9" fmla="*/ 2122 h 2123"/>
                <a:gd name="T10" fmla="*/ 0 w 2559"/>
                <a:gd name="T11" fmla="*/ 0 h 2123"/>
                <a:gd name="T12" fmla="*/ 1948 w 2559"/>
                <a:gd name="T13" fmla="*/ 0 h 2123"/>
                <a:gd name="T14" fmla="*/ 2558 w 2559"/>
                <a:gd name="T15" fmla="*/ 611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9" h="2123">
                  <a:moveTo>
                    <a:pt x="2558" y="611"/>
                  </a:moveTo>
                  <a:lnTo>
                    <a:pt x="2558" y="611"/>
                  </a:lnTo>
                  <a:cubicBezTo>
                    <a:pt x="2558" y="1511"/>
                    <a:pt x="2558" y="1511"/>
                    <a:pt x="2558" y="1511"/>
                  </a:cubicBezTo>
                  <a:cubicBezTo>
                    <a:pt x="2558" y="1860"/>
                    <a:pt x="2297" y="2122"/>
                    <a:pt x="1948" y="2122"/>
                  </a:cubicBezTo>
                  <a:cubicBezTo>
                    <a:pt x="0" y="2122"/>
                    <a:pt x="0" y="2122"/>
                    <a:pt x="0" y="21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48" y="0"/>
                    <a:pt x="1948" y="0"/>
                    <a:pt x="1948" y="0"/>
                  </a:cubicBezTo>
                  <a:cubicBezTo>
                    <a:pt x="2297" y="0"/>
                    <a:pt x="2558" y="291"/>
                    <a:pt x="2558" y="611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B32921C-633F-2E41-8191-02E7E6620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0483" y="7568639"/>
              <a:ext cx="1198758" cy="994142"/>
            </a:xfrm>
            <a:custGeom>
              <a:avLst/>
              <a:gdLst>
                <a:gd name="T0" fmla="*/ 2558 w 2559"/>
                <a:gd name="T1" fmla="*/ 610 h 2121"/>
                <a:gd name="T2" fmla="*/ 2558 w 2559"/>
                <a:gd name="T3" fmla="*/ 610 h 2121"/>
                <a:gd name="T4" fmla="*/ 2558 w 2559"/>
                <a:gd name="T5" fmla="*/ 1510 h 2121"/>
                <a:gd name="T6" fmla="*/ 1948 w 2559"/>
                <a:gd name="T7" fmla="*/ 2120 h 2121"/>
                <a:gd name="T8" fmla="*/ 0 w 2559"/>
                <a:gd name="T9" fmla="*/ 2120 h 2121"/>
                <a:gd name="T10" fmla="*/ 0 w 2559"/>
                <a:gd name="T11" fmla="*/ 0 h 2121"/>
                <a:gd name="T12" fmla="*/ 1948 w 2559"/>
                <a:gd name="T13" fmla="*/ 0 h 2121"/>
                <a:gd name="T14" fmla="*/ 2558 w 2559"/>
                <a:gd name="T15" fmla="*/ 610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9" h="2121">
                  <a:moveTo>
                    <a:pt x="2558" y="610"/>
                  </a:moveTo>
                  <a:lnTo>
                    <a:pt x="2558" y="610"/>
                  </a:lnTo>
                  <a:cubicBezTo>
                    <a:pt x="2558" y="1510"/>
                    <a:pt x="2558" y="1510"/>
                    <a:pt x="2558" y="1510"/>
                  </a:cubicBezTo>
                  <a:cubicBezTo>
                    <a:pt x="2558" y="1829"/>
                    <a:pt x="2297" y="2120"/>
                    <a:pt x="1948" y="2120"/>
                  </a:cubicBezTo>
                  <a:cubicBezTo>
                    <a:pt x="0" y="2120"/>
                    <a:pt x="0" y="2120"/>
                    <a:pt x="0" y="21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48" y="0"/>
                    <a:pt x="1948" y="0"/>
                    <a:pt x="1948" y="0"/>
                  </a:cubicBezTo>
                  <a:cubicBezTo>
                    <a:pt x="2297" y="0"/>
                    <a:pt x="2558" y="261"/>
                    <a:pt x="2558" y="61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Freeform 57">
              <a:extLst>
                <a:ext uri="{FF2B5EF4-FFF2-40B4-BE49-F238E27FC236}">
                  <a16:creationId xmlns:a16="http://schemas.microsoft.com/office/drawing/2014/main" id="{E90492B6-3CE2-BE43-857E-B3FAA676A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6962" y="6845250"/>
              <a:ext cx="1717530" cy="981741"/>
            </a:xfrm>
            <a:custGeom>
              <a:avLst/>
              <a:gdLst>
                <a:gd name="T0" fmla="*/ 3663 w 3664"/>
                <a:gd name="T1" fmla="*/ 59 h 2094"/>
                <a:gd name="T2" fmla="*/ 3663 w 3664"/>
                <a:gd name="T3" fmla="*/ 59 h 2094"/>
                <a:gd name="T4" fmla="*/ 3663 w 3664"/>
                <a:gd name="T5" fmla="*/ 2035 h 2094"/>
                <a:gd name="T6" fmla="*/ 3575 w 3664"/>
                <a:gd name="T7" fmla="*/ 2093 h 2094"/>
                <a:gd name="T8" fmla="*/ 87 w 3664"/>
                <a:gd name="T9" fmla="*/ 2093 h 2094"/>
                <a:gd name="T10" fmla="*/ 0 w 3664"/>
                <a:gd name="T11" fmla="*/ 2035 h 2094"/>
                <a:gd name="T12" fmla="*/ 0 w 3664"/>
                <a:gd name="T13" fmla="*/ 59 h 2094"/>
                <a:gd name="T14" fmla="*/ 87 w 3664"/>
                <a:gd name="T15" fmla="*/ 0 h 2094"/>
                <a:gd name="T16" fmla="*/ 3575 w 3664"/>
                <a:gd name="T17" fmla="*/ 0 h 2094"/>
                <a:gd name="T18" fmla="*/ 3663 w 3664"/>
                <a:gd name="T19" fmla="*/ 59 h 2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4" h="2094">
                  <a:moveTo>
                    <a:pt x="3663" y="59"/>
                  </a:moveTo>
                  <a:lnTo>
                    <a:pt x="3663" y="59"/>
                  </a:lnTo>
                  <a:cubicBezTo>
                    <a:pt x="3663" y="2035"/>
                    <a:pt x="3663" y="2035"/>
                    <a:pt x="3663" y="2035"/>
                  </a:cubicBezTo>
                  <a:cubicBezTo>
                    <a:pt x="3663" y="2064"/>
                    <a:pt x="3604" y="2093"/>
                    <a:pt x="3575" y="2093"/>
                  </a:cubicBezTo>
                  <a:cubicBezTo>
                    <a:pt x="87" y="2093"/>
                    <a:pt x="87" y="2093"/>
                    <a:pt x="87" y="2093"/>
                  </a:cubicBezTo>
                  <a:cubicBezTo>
                    <a:pt x="29" y="2093"/>
                    <a:pt x="0" y="2064"/>
                    <a:pt x="0" y="2035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30"/>
                    <a:pt x="29" y="0"/>
                    <a:pt x="87" y="0"/>
                  </a:cubicBezTo>
                  <a:cubicBezTo>
                    <a:pt x="3575" y="0"/>
                    <a:pt x="3575" y="0"/>
                    <a:pt x="3575" y="0"/>
                  </a:cubicBezTo>
                  <a:cubicBezTo>
                    <a:pt x="3604" y="0"/>
                    <a:pt x="3663" y="30"/>
                    <a:pt x="3663" y="5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Freeform 58">
              <a:extLst>
                <a:ext uri="{FF2B5EF4-FFF2-40B4-BE49-F238E27FC236}">
                  <a16:creationId xmlns:a16="http://schemas.microsoft.com/office/drawing/2014/main" id="{38B64C8C-8942-7E4C-8192-6A9D57543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1577" y="6969260"/>
              <a:ext cx="382363" cy="95074"/>
            </a:xfrm>
            <a:custGeom>
              <a:avLst/>
              <a:gdLst>
                <a:gd name="T0" fmla="*/ 814 w 815"/>
                <a:gd name="T1" fmla="*/ 203 h 204"/>
                <a:gd name="T2" fmla="*/ 0 w 815"/>
                <a:gd name="T3" fmla="*/ 203 h 204"/>
                <a:gd name="T4" fmla="*/ 0 w 815"/>
                <a:gd name="T5" fmla="*/ 0 h 204"/>
                <a:gd name="T6" fmla="*/ 814 w 815"/>
                <a:gd name="T7" fmla="*/ 0 h 204"/>
                <a:gd name="T8" fmla="*/ 814 w 815"/>
                <a:gd name="T9" fmla="*/ 20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5" h="204">
                  <a:moveTo>
                    <a:pt x="814" y="203"/>
                  </a:moveTo>
                  <a:lnTo>
                    <a:pt x="0" y="203"/>
                  </a:lnTo>
                  <a:lnTo>
                    <a:pt x="0" y="0"/>
                  </a:lnTo>
                  <a:lnTo>
                    <a:pt x="814" y="0"/>
                  </a:lnTo>
                  <a:lnTo>
                    <a:pt x="814" y="20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Freeform 59">
              <a:extLst>
                <a:ext uri="{FF2B5EF4-FFF2-40B4-BE49-F238E27FC236}">
                  <a16:creationId xmlns:a16="http://schemas.microsoft.com/office/drawing/2014/main" id="{DB293ED5-93ED-CB48-A6AF-74CF14A69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7678" y="6969260"/>
              <a:ext cx="462969" cy="95074"/>
            </a:xfrm>
            <a:custGeom>
              <a:avLst/>
              <a:gdLst>
                <a:gd name="T0" fmla="*/ 988 w 989"/>
                <a:gd name="T1" fmla="*/ 203 h 204"/>
                <a:gd name="T2" fmla="*/ 0 w 989"/>
                <a:gd name="T3" fmla="*/ 203 h 204"/>
                <a:gd name="T4" fmla="*/ 0 w 989"/>
                <a:gd name="T5" fmla="*/ 0 h 204"/>
                <a:gd name="T6" fmla="*/ 988 w 989"/>
                <a:gd name="T7" fmla="*/ 0 h 204"/>
                <a:gd name="T8" fmla="*/ 988 w 989"/>
                <a:gd name="T9" fmla="*/ 20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9" h="204">
                  <a:moveTo>
                    <a:pt x="988" y="203"/>
                  </a:moveTo>
                  <a:lnTo>
                    <a:pt x="0" y="203"/>
                  </a:lnTo>
                  <a:lnTo>
                    <a:pt x="0" y="0"/>
                  </a:lnTo>
                  <a:lnTo>
                    <a:pt x="988" y="0"/>
                  </a:lnTo>
                  <a:lnTo>
                    <a:pt x="988" y="20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Freeform 60">
              <a:extLst>
                <a:ext uri="{FF2B5EF4-FFF2-40B4-BE49-F238E27FC236}">
                  <a16:creationId xmlns:a16="http://schemas.microsoft.com/office/drawing/2014/main" id="{2238C7B3-81A5-1947-8C26-F46C0E599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1577" y="7118071"/>
              <a:ext cx="341027" cy="82673"/>
            </a:xfrm>
            <a:custGeom>
              <a:avLst/>
              <a:gdLst>
                <a:gd name="T0" fmla="*/ 727 w 728"/>
                <a:gd name="T1" fmla="*/ 175 h 176"/>
                <a:gd name="T2" fmla="*/ 0 w 728"/>
                <a:gd name="T3" fmla="*/ 175 h 176"/>
                <a:gd name="T4" fmla="*/ 0 w 728"/>
                <a:gd name="T5" fmla="*/ 0 h 176"/>
                <a:gd name="T6" fmla="*/ 727 w 728"/>
                <a:gd name="T7" fmla="*/ 0 h 176"/>
                <a:gd name="T8" fmla="*/ 727 w 728"/>
                <a:gd name="T9" fmla="*/ 17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8" h="176">
                  <a:moveTo>
                    <a:pt x="727" y="175"/>
                  </a:moveTo>
                  <a:lnTo>
                    <a:pt x="0" y="175"/>
                  </a:lnTo>
                  <a:lnTo>
                    <a:pt x="0" y="0"/>
                  </a:lnTo>
                  <a:lnTo>
                    <a:pt x="727" y="0"/>
                  </a:lnTo>
                  <a:lnTo>
                    <a:pt x="727" y="17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Freeform 61">
              <a:extLst>
                <a:ext uri="{FF2B5EF4-FFF2-40B4-BE49-F238E27FC236}">
                  <a16:creationId xmlns:a16="http://schemas.microsoft.com/office/drawing/2014/main" id="{C87798A3-E3C3-1142-9DE3-4D8E94ED2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4088" y="7118071"/>
              <a:ext cx="655183" cy="82673"/>
            </a:xfrm>
            <a:custGeom>
              <a:avLst/>
              <a:gdLst>
                <a:gd name="T0" fmla="*/ 1395 w 1396"/>
                <a:gd name="T1" fmla="*/ 175 h 176"/>
                <a:gd name="T2" fmla="*/ 0 w 1396"/>
                <a:gd name="T3" fmla="*/ 175 h 176"/>
                <a:gd name="T4" fmla="*/ 0 w 1396"/>
                <a:gd name="T5" fmla="*/ 0 h 176"/>
                <a:gd name="T6" fmla="*/ 1395 w 1396"/>
                <a:gd name="T7" fmla="*/ 0 h 176"/>
                <a:gd name="T8" fmla="*/ 1395 w 1396"/>
                <a:gd name="T9" fmla="*/ 17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6" h="176">
                  <a:moveTo>
                    <a:pt x="1395" y="175"/>
                  </a:moveTo>
                  <a:lnTo>
                    <a:pt x="0" y="175"/>
                  </a:lnTo>
                  <a:lnTo>
                    <a:pt x="0" y="0"/>
                  </a:lnTo>
                  <a:lnTo>
                    <a:pt x="1395" y="0"/>
                  </a:lnTo>
                  <a:lnTo>
                    <a:pt x="1395" y="17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Freeform 62">
              <a:extLst>
                <a:ext uri="{FF2B5EF4-FFF2-40B4-BE49-F238E27FC236}">
                  <a16:creationId xmlns:a16="http://schemas.microsoft.com/office/drawing/2014/main" id="{D22B0A92-DABE-2745-81A0-F0DF9AB93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1577" y="7254481"/>
              <a:ext cx="219083" cy="82673"/>
            </a:xfrm>
            <a:custGeom>
              <a:avLst/>
              <a:gdLst>
                <a:gd name="T0" fmla="*/ 465 w 466"/>
                <a:gd name="T1" fmla="*/ 174 h 175"/>
                <a:gd name="T2" fmla="*/ 0 w 466"/>
                <a:gd name="T3" fmla="*/ 174 h 175"/>
                <a:gd name="T4" fmla="*/ 0 w 466"/>
                <a:gd name="T5" fmla="*/ 0 h 175"/>
                <a:gd name="T6" fmla="*/ 465 w 466"/>
                <a:gd name="T7" fmla="*/ 0 h 175"/>
                <a:gd name="T8" fmla="*/ 465 w 466"/>
                <a:gd name="T9" fmla="*/ 17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175">
                  <a:moveTo>
                    <a:pt x="465" y="174"/>
                  </a:moveTo>
                  <a:lnTo>
                    <a:pt x="0" y="17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Freeform 63">
              <a:extLst>
                <a:ext uri="{FF2B5EF4-FFF2-40B4-BE49-F238E27FC236}">
                  <a16:creationId xmlns:a16="http://schemas.microsoft.com/office/drawing/2014/main" id="{543EF21C-0137-F641-89AC-B472BE7E3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1577" y="7539703"/>
              <a:ext cx="219083" cy="82673"/>
            </a:xfrm>
            <a:custGeom>
              <a:avLst/>
              <a:gdLst>
                <a:gd name="T0" fmla="*/ 465 w 466"/>
                <a:gd name="T1" fmla="*/ 175 h 176"/>
                <a:gd name="T2" fmla="*/ 0 w 466"/>
                <a:gd name="T3" fmla="*/ 175 h 176"/>
                <a:gd name="T4" fmla="*/ 0 w 466"/>
                <a:gd name="T5" fmla="*/ 0 h 176"/>
                <a:gd name="T6" fmla="*/ 465 w 466"/>
                <a:gd name="T7" fmla="*/ 0 h 176"/>
                <a:gd name="T8" fmla="*/ 465 w 466"/>
                <a:gd name="T9" fmla="*/ 17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176">
                  <a:moveTo>
                    <a:pt x="465" y="175"/>
                  </a:moveTo>
                  <a:lnTo>
                    <a:pt x="0" y="175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Freeform 64">
              <a:extLst>
                <a:ext uri="{FF2B5EF4-FFF2-40B4-BE49-F238E27FC236}">
                  <a16:creationId xmlns:a16="http://schemas.microsoft.com/office/drawing/2014/main" id="{470780A1-4D99-1C46-B4E0-62BB32E8B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4398" y="7254481"/>
              <a:ext cx="219083" cy="82673"/>
            </a:xfrm>
            <a:custGeom>
              <a:avLst/>
              <a:gdLst>
                <a:gd name="T0" fmla="*/ 465 w 466"/>
                <a:gd name="T1" fmla="*/ 174 h 175"/>
                <a:gd name="T2" fmla="*/ 0 w 466"/>
                <a:gd name="T3" fmla="*/ 174 h 175"/>
                <a:gd name="T4" fmla="*/ 0 w 466"/>
                <a:gd name="T5" fmla="*/ 0 h 175"/>
                <a:gd name="T6" fmla="*/ 465 w 466"/>
                <a:gd name="T7" fmla="*/ 0 h 175"/>
                <a:gd name="T8" fmla="*/ 465 w 466"/>
                <a:gd name="T9" fmla="*/ 17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6" h="175">
                  <a:moveTo>
                    <a:pt x="465" y="174"/>
                  </a:moveTo>
                  <a:lnTo>
                    <a:pt x="0" y="17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Freeform 65">
              <a:extLst>
                <a:ext uri="{FF2B5EF4-FFF2-40B4-BE49-F238E27FC236}">
                  <a16:creationId xmlns:a16="http://schemas.microsoft.com/office/drawing/2014/main" id="{CAB84DB9-2875-3A43-994D-53ECC9FB6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6030" y="7254481"/>
              <a:ext cx="258354" cy="82673"/>
            </a:xfrm>
            <a:custGeom>
              <a:avLst/>
              <a:gdLst>
                <a:gd name="T0" fmla="*/ 551 w 552"/>
                <a:gd name="T1" fmla="*/ 174 h 175"/>
                <a:gd name="T2" fmla="*/ 0 w 552"/>
                <a:gd name="T3" fmla="*/ 174 h 175"/>
                <a:gd name="T4" fmla="*/ 0 w 552"/>
                <a:gd name="T5" fmla="*/ 0 h 175"/>
                <a:gd name="T6" fmla="*/ 551 w 552"/>
                <a:gd name="T7" fmla="*/ 0 h 175"/>
                <a:gd name="T8" fmla="*/ 551 w 552"/>
                <a:gd name="T9" fmla="*/ 17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2" h="175">
                  <a:moveTo>
                    <a:pt x="551" y="174"/>
                  </a:moveTo>
                  <a:lnTo>
                    <a:pt x="0" y="174"/>
                  </a:lnTo>
                  <a:lnTo>
                    <a:pt x="0" y="0"/>
                  </a:lnTo>
                  <a:lnTo>
                    <a:pt x="551" y="0"/>
                  </a:lnTo>
                  <a:lnTo>
                    <a:pt x="551" y="1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Freeform 66">
              <a:extLst>
                <a:ext uri="{FF2B5EF4-FFF2-40B4-BE49-F238E27FC236}">
                  <a16:creationId xmlns:a16="http://schemas.microsoft.com/office/drawing/2014/main" id="{6CBC78CC-7820-FC46-BFEE-7D2A34E0A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1577" y="7390892"/>
              <a:ext cx="655184" cy="95074"/>
            </a:xfrm>
            <a:custGeom>
              <a:avLst/>
              <a:gdLst>
                <a:gd name="T0" fmla="*/ 1395 w 1396"/>
                <a:gd name="T1" fmla="*/ 204 h 205"/>
                <a:gd name="T2" fmla="*/ 0 w 1396"/>
                <a:gd name="T3" fmla="*/ 204 h 205"/>
                <a:gd name="T4" fmla="*/ 0 w 1396"/>
                <a:gd name="T5" fmla="*/ 0 h 205"/>
                <a:gd name="T6" fmla="*/ 1395 w 1396"/>
                <a:gd name="T7" fmla="*/ 0 h 205"/>
                <a:gd name="T8" fmla="*/ 1395 w 1396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6" h="205">
                  <a:moveTo>
                    <a:pt x="1395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1395" y="0"/>
                  </a:lnTo>
                  <a:lnTo>
                    <a:pt x="1395" y="2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Freeform 67">
              <a:extLst>
                <a:ext uri="{FF2B5EF4-FFF2-40B4-BE49-F238E27FC236}">
                  <a16:creationId xmlns:a16="http://schemas.microsoft.com/office/drawing/2014/main" id="{3F482781-D97B-D04F-803F-9855CDD76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7367" y="7390892"/>
              <a:ext cx="465036" cy="95074"/>
            </a:xfrm>
            <a:custGeom>
              <a:avLst/>
              <a:gdLst>
                <a:gd name="T0" fmla="*/ 989 w 990"/>
                <a:gd name="T1" fmla="*/ 204 h 205"/>
                <a:gd name="T2" fmla="*/ 0 w 990"/>
                <a:gd name="T3" fmla="*/ 204 h 205"/>
                <a:gd name="T4" fmla="*/ 0 w 990"/>
                <a:gd name="T5" fmla="*/ 0 h 205"/>
                <a:gd name="T6" fmla="*/ 989 w 990"/>
                <a:gd name="T7" fmla="*/ 0 h 205"/>
                <a:gd name="T8" fmla="*/ 989 w 990"/>
                <a:gd name="T9" fmla="*/ 20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0" h="205">
                  <a:moveTo>
                    <a:pt x="989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989" y="0"/>
                  </a:lnTo>
                  <a:lnTo>
                    <a:pt x="989" y="20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Freeform 68">
              <a:extLst>
                <a:ext uri="{FF2B5EF4-FFF2-40B4-BE49-F238E27FC236}">
                  <a16:creationId xmlns:a16="http://schemas.microsoft.com/office/drawing/2014/main" id="{7814E72E-4B5E-3941-932D-404E7C44A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0079" y="7539703"/>
              <a:ext cx="818462" cy="82673"/>
            </a:xfrm>
            <a:custGeom>
              <a:avLst/>
              <a:gdLst>
                <a:gd name="T0" fmla="*/ 1744 w 1745"/>
                <a:gd name="T1" fmla="*/ 175 h 176"/>
                <a:gd name="T2" fmla="*/ 0 w 1745"/>
                <a:gd name="T3" fmla="*/ 175 h 176"/>
                <a:gd name="T4" fmla="*/ 0 w 1745"/>
                <a:gd name="T5" fmla="*/ 0 h 176"/>
                <a:gd name="T6" fmla="*/ 1744 w 1745"/>
                <a:gd name="T7" fmla="*/ 0 h 176"/>
                <a:gd name="T8" fmla="*/ 1744 w 1745"/>
                <a:gd name="T9" fmla="*/ 17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5" h="176">
                  <a:moveTo>
                    <a:pt x="1744" y="175"/>
                  </a:moveTo>
                  <a:lnTo>
                    <a:pt x="0" y="175"/>
                  </a:lnTo>
                  <a:lnTo>
                    <a:pt x="0" y="0"/>
                  </a:lnTo>
                  <a:lnTo>
                    <a:pt x="1744" y="0"/>
                  </a:lnTo>
                  <a:lnTo>
                    <a:pt x="1744" y="1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3" name="Freeform 69">
            <a:extLst>
              <a:ext uri="{FF2B5EF4-FFF2-40B4-BE49-F238E27FC236}">
                <a16:creationId xmlns:a16="http://schemas.microsoft.com/office/drawing/2014/main" id="{00F46497-2CFC-264F-B0D6-F65AC095A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4225" y="8575181"/>
            <a:ext cx="886667" cy="1457111"/>
          </a:xfrm>
          <a:custGeom>
            <a:avLst/>
            <a:gdLst>
              <a:gd name="T0" fmla="*/ 0 w 1890"/>
              <a:gd name="T1" fmla="*/ 0 h 3111"/>
              <a:gd name="T2" fmla="*/ 1220 w 1890"/>
              <a:gd name="T3" fmla="*/ 1744 h 3111"/>
              <a:gd name="T4" fmla="*/ 1336 w 1890"/>
              <a:gd name="T5" fmla="*/ 3110 h 3111"/>
              <a:gd name="T6" fmla="*/ 1889 w 1890"/>
              <a:gd name="T7" fmla="*/ 3110 h 3111"/>
              <a:gd name="T8" fmla="*/ 1889 w 1890"/>
              <a:gd name="T9" fmla="*/ 0 h 3111"/>
              <a:gd name="T10" fmla="*/ 0 w 1890"/>
              <a:gd name="T11" fmla="*/ 0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0" h="3111">
                <a:moveTo>
                  <a:pt x="0" y="0"/>
                </a:moveTo>
                <a:lnTo>
                  <a:pt x="1220" y="1744"/>
                </a:lnTo>
                <a:lnTo>
                  <a:pt x="1336" y="3110"/>
                </a:lnTo>
                <a:lnTo>
                  <a:pt x="1889" y="3110"/>
                </a:lnTo>
                <a:lnTo>
                  <a:pt x="1889" y="0"/>
                </a:lnTo>
                <a:lnTo>
                  <a:pt x="0" y="0"/>
                </a:lnTo>
              </a:path>
            </a:pathLst>
          </a:custGeom>
          <a:solidFill>
            <a:srgbClr val="F2F2F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70">
            <a:extLst>
              <a:ext uri="{FF2B5EF4-FFF2-40B4-BE49-F238E27FC236}">
                <a16:creationId xmlns:a16="http://schemas.microsoft.com/office/drawing/2014/main" id="{D013C186-3BC1-5A41-B06F-1BFA9A272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6" y="8575181"/>
            <a:ext cx="884601" cy="1457111"/>
          </a:xfrm>
          <a:custGeom>
            <a:avLst/>
            <a:gdLst>
              <a:gd name="T0" fmla="*/ 1888 w 1889"/>
              <a:gd name="T1" fmla="*/ 0 h 3111"/>
              <a:gd name="T2" fmla="*/ 667 w 1889"/>
              <a:gd name="T3" fmla="*/ 1744 h 3111"/>
              <a:gd name="T4" fmla="*/ 551 w 1889"/>
              <a:gd name="T5" fmla="*/ 3110 h 3111"/>
              <a:gd name="T6" fmla="*/ 0 w 1889"/>
              <a:gd name="T7" fmla="*/ 3110 h 3111"/>
              <a:gd name="T8" fmla="*/ 0 w 1889"/>
              <a:gd name="T9" fmla="*/ 0 h 3111"/>
              <a:gd name="T10" fmla="*/ 1888 w 1889"/>
              <a:gd name="T11" fmla="*/ 0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9" h="3111">
                <a:moveTo>
                  <a:pt x="1888" y="0"/>
                </a:moveTo>
                <a:lnTo>
                  <a:pt x="667" y="1744"/>
                </a:lnTo>
                <a:lnTo>
                  <a:pt x="551" y="3110"/>
                </a:lnTo>
                <a:lnTo>
                  <a:pt x="0" y="3110"/>
                </a:lnTo>
                <a:lnTo>
                  <a:pt x="0" y="0"/>
                </a:lnTo>
                <a:lnTo>
                  <a:pt x="1888" y="0"/>
                </a:lnTo>
              </a:path>
            </a:pathLst>
          </a:custGeom>
          <a:solidFill>
            <a:srgbClr val="F2F2F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71">
            <a:extLst>
              <a:ext uri="{FF2B5EF4-FFF2-40B4-BE49-F238E27FC236}">
                <a16:creationId xmlns:a16="http://schemas.microsoft.com/office/drawing/2014/main" id="{BAA80BBC-4383-424B-BB2B-F9DE77BA3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2415" y="7200744"/>
            <a:ext cx="272821" cy="721321"/>
          </a:xfrm>
          <a:custGeom>
            <a:avLst/>
            <a:gdLst>
              <a:gd name="T0" fmla="*/ 581 w 582"/>
              <a:gd name="T1" fmla="*/ 1540 h 1541"/>
              <a:gd name="T2" fmla="*/ 0 w 582"/>
              <a:gd name="T3" fmla="*/ 1540 h 1541"/>
              <a:gd name="T4" fmla="*/ 0 w 582"/>
              <a:gd name="T5" fmla="*/ 0 h 1541"/>
              <a:gd name="T6" fmla="*/ 581 w 582"/>
              <a:gd name="T7" fmla="*/ 0 h 1541"/>
              <a:gd name="T8" fmla="*/ 581 w 582"/>
              <a:gd name="T9" fmla="*/ 1540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2" h="1541">
                <a:moveTo>
                  <a:pt x="581" y="1540"/>
                </a:moveTo>
                <a:lnTo>
                  <a:pt x="0" y="1540"/>
                </a:lnTo>
                <a:lnTo>
                  <a:pt x="0" y="0"/>
                </a:lnTo>
                <a:lnTo>
                  <a:pt x="581" y="0"/>
                </a:lnTo>
                <a:lnTo>
                  <a:pt x="581" y="1540"/>
                </a:lnTo>
              </a:path>
            </a:pathLst>
          </a:custGeom>
          <a:solidFill>
            <a:srgbClr val="F2F2F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72">
            <a:extLst>
              <a:ext uri="{FF2B5EF4-FFF2-40B4-BE49-F238E27FC236}">
                <a16:creationId xmlns:a16="http://schemas.microsoft.com/office/drawing/2014/main" id="{33309D8C-4CE5-AD48-BEAC-3D25DBBAF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2267" y="7895197"/>
            <a:ext cx="653116" cy="409231"/>
          </a:xfrm>
          <a:custGeom>
            <a:avLst/>
            <a:gdLst>
              <a:gd name="T0" fmla="*/ 698 w 1395"/>
              <a:gd name="T1" fmla="*/ 871 h 872"/>
              <a:gd name="T2" fmla="*/ 0 w 1395"/>
              <a:gd name="T3" fmla="*/ 0 h 872"/>
              <a:gd name="T4" fmla="*/ 1394 w 1395"/>
              <a:gd name="T5" fmla="*/ 0 h 872"/>
              <a:gd name="T6" fmla="*/ 698 w 1395"/>
              <a:gd name="T7" fmla="*/ 871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5" h="872">
                <a:moveTo>
                  <a:pt x="698" y="871"/>
                </a:moveTo>
                <a:lnTo>
                  <a:pt x="0" y="0"/>
                </a:lnTo>
                <a:lnTo>
                  <a:pt x="1394" y="0"/>
                </a:lnTo>
                <a:lnTo>
                  <a:pt x="698" y="871"/>
                </a:lnTo>
              </a:path>
            </a:pathLst>
          </a:custGeom>
          <a:solidFill>
            <a:srgbClr val="F2F2F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73">
            <a:extLst>
              <a:ext uri="{FF2B5EF4-FFF2-40B4-BE49-F238E27FC236}">
                <a16:creationId xmlns:a16="http://schemas.microsoft.com/office/drawing/2014/main" id="{ECA1571D-EB70-C948-A04E-3105E5EB5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1173" y="7200744"/>
            <a:ext cx="272821" cy="721321"/>
          </a:xfrm>
          <a:custGeom>
            <a:avLst/>
            <a:gdLst>
              <a:gd name="T0" fmla="*/ 581 w 582"/>
              <a:gd name="T1" fmla="*/ 1540 h 1541"/>
              <a:gd name="T2" fmla="*/ 0 w 582"/>
              <a:gd name="T3" fmla="*/ 1540 h 1541"/>
              <a:gd name="T4" fmla="*/ 0 w 582"/>
              <a:gd name="T5" fmla="*/ 0 h 1541"/>
              <a:gd name="T6" fmla="*/ 581 w 582"/>
              <a:gd name="T7" fmla="*/ 0 h 1541"/>
              <a:gd name="T8" fmla="*/ 581 w 582"/>
              <a:gd name="T9" fmla="*/ 1540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2" h="1541">
                <a:moveTo>
                  <a:pt x="581" y="1540"/>
                </a:moveTo>
                <a:lnTo>
                  <a:pt x="0" y="1540"/>
                </a:lnTo>
                <a:lnTo>
                  <a:pt x="0" y="0"/>
                </a:lnTo>
                <a:lnTo>
                  <a:pt x="581" y="0"/>
                </a:lnTo>
                <a:lnTo>
                  <a:pt x="581" y="1540"/>
                </a:lnTo>
              </a:path>
            </a:pathLst>
          </a:custGeom>
          <a:solidFill>
            <a:srgbClr val="F2F2F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74">
            <a:extLst>
              <a:ext uri="{FF2B5EF4-FFF2-40B4-BE49-F238E27FC236}">
                <a16:creationId xmlns:a16="http://schemas.microsoft.com/office/drawing/2014/main" id="{997EAD56-77AE-064E-AB76-59BDB2F67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1173" y="7200744"/>
            <a:ext cx="735789" cy="258352"/>
          </a:xfrm>
          <a:custGeom>
            <a:avLst/>
            <a:gdLst>
              <a:gd name="T0" fmla="*/ 0 w 1570"/>
              <a:gd name="T1" fmla="*/ 552 h 553"/>
              <a:gd name="T2" fmla="*/ 0 w 1570"/>
              <a:gd name="T3" fmla="*/ 0 h 553"/>
              <a:gd name="T4" fmla="*/ 1569 w 1570"/>
              <a:gd name="T5" fmla="*/ 0 h 553"/>
              <a:gd name="T6" fmla="*/ 1569 w 1570"/>
              <a:gd name="T7" fmla="*/ 552 h 553"/>
              <a:gd name="T8" fmla="*/ 0 w 1570"/>
              <a:gd name="T9" fmla="*/ 552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0" h="553">
                <a:moveTo>
                  <a:pt x="0" y="552"/>
                </a:moveTo>
                <a:lnTo>
                  <a:pt x="0" y="0"/>
                </a:lnTo>
                <a:lnTo>
                  <a:pt x="1569" y="0"/>
                </a:lnTo>
                <a:lnTo>
                  <a:pt x="1569" y="552"/>
                </a:lnTo>
                <a:lnTo>
                  <a:pt x="0" y="552"/>
                </a:lnTo>
              </a:path>
            </a:pathLst>
          </a:custGeom>
          <a:solidFill>
            <a:srgbClr val="F2F2F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75">
            <a:extLst>
              <a:ext uri="{FF2B5EF4-FFF2-40B4-BE49-F238E27FC236}">
                <a16:creationId xmlns:a16="http://schemas.microsoft.com/office/drawing/2014/main" id="{5FE91BB1-86E9-A847-880E-9E24918A6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1025" y="7895197"/>
            <a:ext cx="655183" cy="409231"/>
          </a:xfrm>
          <a:custGeom>
            <a:avLst/>
            <a:gdLst>
              <a:gd name="T0" fmla="*/ 697 w 1396"/>
              <a:gd name="T1" fmla="*/ 871 h 872"/>
              <a:gd name="T2" fmla="*/ 0 w 1396"/>
              <a:gd name="T3" fmla="*/ 0 h 872"/>
              <a:gd name="T4" fmla="*/ 1395 w 1396"/>
              <a:gd name="T5" fmla="*/ 0 h 872"/>
              <a:gd name="T6" fmla="*/ 697 w 1396"/>
              <a:gd name="T7" fmla="*/ 871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6" h="872">
                <a:moveTo>
                  <a:pt x="697" y="871"/>
                </a:moveTo>
                <a:lnTo>
                  <a:pt x="0" y="0"/>
                </a:lnTo>
                <a:lnTo>
                  <a:pt x="1395" y="0"/>
                </a:lnTo>
                <a:lnTo>
                  <a:pt x="697" y="871"/>
                </a:lnTo>
              </a:path>
            </a:pathLst>
          </a:custGeom>
          <a:solidFill>
            <a:srgbClr val="F2F2F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76">
            <a:extLst>
              <a:ext uri="{FF2B5EF4-FFF2-40B4-BE49-F238E27FC236}">
                <a16:creationId xmlns:a16="http://schemas.microsoft.com/office/drawing/2014/main" id="{47A9CCA0-4650-634C-8809-C2A08C88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3657" y="7200744"/>
            <a:ext cx="272821" cy="721321"/>
          </a:xfrm>
          <a:custGeom>
            <a:avLst/>
            <a:gdLst>
              <a:gd name="T0" fmla="*/ 0 w 582"/>
              <a:gd name="T1" fmla="*/ 1540 h 1541"/>
              <a:gd name="T2" fmla="*/ 581 w 582"/>
              <a:gd name="T3" fmla="*/ 1540 h 1541"/>
              <a:gd name="T4" fmla="*/ 581 w 582"/>
              <a:gd name="T5" fmla="*/ 0 h 1541"/>
              <a:gd name="T6" fmla="*/ 0 w 582"/>
              <a:gd name="T7" fmla="*/ 0 h 1541"/>
              <a:gd name="T8" fmla="*/ 0 w 582"/>
              <a:gd name="T9" fmla="*/ 1540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2" h="1541">
                <a:moveTo>
                  <a:pt x="0" y="1540"/>
                </a:moveTo>
                <a:lnTo>
                  <a:pt x="581" y="1540"/>
                </a:lnTo>
                <a:lnTo>
                  <a:pt x="581" y="0"/>
                </a:lnTo>
                <a:lnTo>
                  <a:pt x="0" y="0"/>
                </a:lnTo>
                <a:lnTo>
                  <a:pt x="0" y="1540"/>
                </a:lnTo>
              </a:path>
            </a:pathLst>
          </a:custGeom>
          <a:solidFill>
            <a:srgbClr val="F2F2F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77">
            <a:extLst>
              <a:ext uri="{FF2B5EF4-FFF2-40B4-BE49-F238E27FC236}">
                <a16:creationId xmlns:a16="http://schemas.microsoft.com/office/drawing/2014/main" id="{4AFF00F3-96D9-0F4E-9372-E0D6F987B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689" y="7200744"/>
            <a:ext cx="735789" cy="258352"/>
          </a:xfrm>
          <a:custGeom>
            <a:avLst/>
            <a:gdLst>
              <a:gd name="T0" fmla="*/ 1570 w 1571"/>
              <a:gd name="T1" fmla="*/ 552 h 553"/>
              <a:gd name="T2" fmla="*/ 1570 w 1571"/>
              <a:gd name="T3" fmla="*/ 0 h 553"/>
              <a:gd name="T4" fmla="*/ 0 w 1571"/>
              <a:gd name="T5" fmla="*/ 0 h 553"/>
              <a:gd name="T6" fmla="*/ 0 w 1571"/>
              <a:gd name="T7" fmla="*/ 552 h 553"/>
              <a:gd name="T8" fmla="*/ 1570 w 1571"/>
              <a:gd name="T9" fmla="*/ 552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1" h="553">
                <a:moveTo>
                  <a:pt x="1570" y="552"/>
                </a:moveTo>
                <a:lnTo>
                  <a:pt x="1570" y="0"/>
                </a:lnTo>
                <a:lnTo>
                  <a:pt x="0" y="0"/>
                </a:lnTo>
                <a:lnTo>
                  <a:pt x="0" y="552"/>
                </a:lnTo>
                <a:lnTo>
                  <a:pt x="1570" y="552"/>
                </a:lnTo>
              </a:path>
            </a:pathLst>
          </a:custGeom>
          <a:solidFill>
            <a:srgbClr val="F2F2F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78">
            <a:extLst>
              <a:ext uri="{FF2B5EF4-FFF2-40B4-BE49-F238E27FC236}">
                <a16:creationId xmlns:a16="http://schemas.microsoft.com/office/drawing/2014/main" id="{4F3085FD-963C-274A-AE8A-50754D913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3510" y="7895197"/>
            <a:ext cx="655183" cy="409231"/>
          </a:xfrm>
          <a:custGeom>
            <a:avLst/>
            <a:gdLst>
              <a:gd name="T0" fmla="*/ 698 w 1396"/>
              <a:gd name="T1" fmla="*/ 871 h 872"/>
              <a:gd name="T2" fmla="*/ 1395 w 1396"/>
              <a:gd name="T3" fmla="*/ 0 h 872"/>
              <a:gd name="T4" fmla="*/ 0 w 1396"/>
              <a:gd name="T5" fmla="*/ 0 h 872"/>
              <a:gd name="T6" fmla="*/ 698 w 1396"/>
              <a:gd name="T7" fmla="*/ 871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6" h="872">
                <a:moveTo>
                  <a:pt x="698" y="871"/>
                </a:moveTo>
                <a:lnTo>
                  <a:pt x="1395" y="0"/>
                </a:lnTo>
                <a:lnTo>
                  <a:pt x="0" y="0"/>
                </a:lnTo>
                <a:lnTo>
                  <a:pt x="698" y="871"/>
                </a:lnTo>
              </a:path>
            </a:pathLst>
          </a:custGeom>
          <a:solidFill>
            <a:srgbClr val="F2F2F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80390C53-F146-4243-87C7-1430A908280A}"/>
              </a:ext>
            </a:extLst>
          </p:cNvPr>
          <p:cNvGrpSpPr/>
          <p:nvPr/>
        </p:nvGrpSpPr>
        <p:grpSpPr>
          <a:xfrm flipH="1">
            <a:off x="2719811" y="5854957"/>
            <a:ext cx="4548148" cy="2033460"/>
            <a:chOff x="17676852" y="8729720"/>
            <a:chExt cx="4548148" cy="2033460"/>
          </a:xfrm>
        </p:grpSpPr>
        <p:sp>
          <p:nvSpPr>
            <p:cNvPr id="236" name="Rectangle 56">
              <a:extLst>
                <a:ext uri="{FF2B5EF4-FFF2-40B4-BE49-F238E27FC236}">
                  <a16:creationId xmlns:a16="http://schemas.microsoft.com/office/drawing/2014/main" id="{7BE789E9-E207-D548-B8C8-2617CAE07490}"/>
                </a:ext>
              </a:extLst>
            </p:cNvPr>
            <p:cNvSpPr/>
            <p:nvPr/>
          </p:nvSpPr>
          <p:spPr>
            <a:xfrm>
              <a:off x="17676852" y="9378185"/>
              <a:ext cx="45481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237" name="CuadroTexto 395">
              <a:extLst>
                <a:ext uri="{FF2B5EF4-FFF2-40B4-BE49-F238E27FC236}">
                  <a16:creationId xmlns:a16="http://schemas.microsoft.com/office/drawing/2014/main" id="{DEC2770F-CE67-C747-8162-3D19EF1283BD}"/>
                </a:ext>
              </a:extLst>
            </p:cNvPr>
            <p:cNvSpPr txBox="1"/>
            <p:nvPr/>
          </p:nvSpPr>
          <p:spPr>
            <a:xfrm>
              <a:off x="17676852" y="8729720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Develop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57CB8FCE-CE4D-D94E-B5ED-C0C4A28F2710}"/>
              </a:ext>
            </a:extLst>
          </p:cNvPr>
          <p:cNvGrpSpPr/>
          <p:nvPr/>
        </p:nvGrpSpPr>
        <p:grpSpPr>
          <a:xfrm>
            <a:off x="17081945" y="5859659"/>
            <a:ext cx="4548148" cy="2033460"/>
            <a:chOff x="17676852" y="8729720"/>
            <a:chExt cx="4548148" cy="2033460"/>
          </a:xfrm>
        </p:grpSpPr>
        <p:sp>
          <p:nvSpPr>
            <p:cNvPr id="239" name="Rectangle 56">
              <a:extLst>
                <a:ext uri="{FF2B5EF4-FFF2-40B4-BE49-F238E27FC236}">
                  <a16:creationId xmlns:a16="http://schemas.microsoft.com/office/drawing/2014/main" id="{AA7B8480-2F9B-E747-B0B4-A7A8B10F8BB6}"/>
                </a:ext>
              </a:extLst>
            </p:cNvPr>
            <p:cNvSpPr/>
            <p:nvPr/>
          </p:nvSpPr>
          <p:spPr>
            <a:xfrm>
              <a:off x="17676852" y="9378185"/>
              <a:ext cx="45481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240" name="CuadroTexto 395">
              <a:extLst>
                <a:ext uri="{FF2B5EF4-FFF2-40B4-BE49-F238E27FC236}">
                  <a16:creationId xmlns:a16="http://schemas.microsoft.com/office/drawing/2014/main" id="{1335FA5D-F7BD-2944-9F4A-CD25F80FBA15}"/>
                </a:ext>
              </a:extLst>
            </p:cNvPr>
            <p:cNvSpPr txBox="1"/>
            <p:nvPr/>
          </p:nvSpPr>
          <p:spPr>
            <a:xfrm>
              <a:off x="17676852" y="8729720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Identify</a:t>
              </a:r>
            </a:p>
          </p:txBody>
        </p:sp>
      </p:grpSp>
      <p:sp>
        <p:nvSpPr>
          <p:cNvPr id="242" name="Rectangle 56">
            <a:extLst>
              <a:ext uri="{FF2B5EF4-FFF2-40B4-BE49-F238E27FC236}">
                <a16:creationId xmlns:a16="http://schemas.microsoft.com/office/drawing/2014/main" id="{2D024F74-C566-3449-A692-6EA2DCA744AA}"/>
              </a:ext>
            </a:extLst>
          </p:cNvPr>
          <p:cNvSpPr/>
          <p:nvPr/>
        </p:nvSpPr>
        <p:spPr>
          <a:xfrm>
            <a:off x="13655663" y="3496554"/>
            <a:ext cx="65879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243" name="CuadroTexto 395">
            <a:extLst>
              <a:ext uri="{FF2B5EF4-FFF2-40B4-BE49-F238E27FC236}">
                <a16:creationId xmlns:a16="http://schemas.microsoft.com/office/drawing/2014/main" id="{FCD4E71E-5EE5-0944-82F0-A816492B0373}"/>
              </a:ext>
            </a:extLst>
          </p:cNvPr>
          <p:cNvSpPr txBox="1"/>
          <p:nvPr/>
        </p:nvSpPr>
        <p:spPr>
          <a:xfrm>
            <a:off x="7580328" y="3477927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Analyze</a:t>
            </a:r>
          </a:p>
        </p:txBody>
      </p:sp>
      <p:sp>
        <p:nvSpPr>
          <p:cNvPr id="92" name="CuadroTexto 350">
            <a:extLst>
              <a:ext uri="{FF2B5EF4-FFF2-40B4-BE49-F238E27FC236}">
                <a16:creationId xmlns:a16="http://schemas.microsoft.com/office/drawing/2014/main" id="{C7A1F6AB-9E4C-2445-A2AD-0F0815E8962A}"/>
              </a:ext>
            </a:extLst>
          </p:cNvPr>
          <p:cNvSpPr txBox="1"/>
          <p:nvPr/>
        </p:nvSpPr>
        <p:spPr>
          <a:xfrm>
            <a:off x="5124263" y="1022190"/>
            <a:ext cx="14129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Computer / 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49630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 9">
            <a:extLst>
              <a:ext uri="{FF2B5EF4-FFF2-40B4-BE49-F238E27FC236}">
                <a16:creationId xmlns:a16="http://schemas.microsoft.com/office/drawing/2014/main" id="{84D6C90D-586D-F34E-8183-20BD815C5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5658" y="7461612"/>
            <a:ext cx="55956" cy="127173"/>
          </a:xfrm>
          <a:custGeom>
            <a:avLst/>
            <a:gdLst>
              <a:gd name="T0" fmla="*/ 63 w 95"/>
              <a:gd name="T1" fmla="*/ 219 h 220"/>
              <a:gd name="T2" fmla="*/ 63 w 95"/>
              <a:gd name="T3" fmla="*/ 219 h 220"/>
              <a:gd name="T4" fmla="*/ 31 w 95"/>
              <a:gd name="T5" fmla="*/ 188 h 220"/>
              <a:gd name="T6" fmla="*/ 0 w 95"/>
              <a:gd name="T7" fmla="*/ 32 h 220"/>
              <a:gd name="T8" fmla="*/ 31 w 95"/>
              <a:gd name="T9" fmla="*/ 0 h 220"/>
              <a:gd name="T10" fmla="*/ 63 w 95"/>
              <a:gd name="T11" fmla="*/ 32 h 220"/>
              <a:gd name="T12" fmla="*/ 94 w 95"/>
              <a:gd name="T13" fmla="*/ 157 h 220"/>
              <a:gd name="T14" fmla="*/ 63 w 95"/>
              <a:gd name="T15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220">
                <a:moveTo>
                  <a:pt x="63" y="219"/>
                </a:moveTo>
                <a:lnTo>
                  <a:pt x="63" y="219"/>
                </a:lnTo>
                <a:cubicBezTo>
                  <a:pt x="31" y="219"/>
                  <a:pt x="31" y="188"/>
                  <a:pt x="31" y="188"/>
                </a:cubicBezTo>
                <a:cubicBezTo>
                  <a:pt x="31" y="188"/>
                  <a:pt x="31" y="125"/>
                  <a:pt x="0" y="32"/>
                </a:cubicBezTo>
                <a:cubicBezTo>
                  <a:pt x="0" y="0"/>
                  <a:pt x="31" y="0"/>
                  <a:pt x="31" y="0"/>
                </a:cubicBezTo>
                <a:cubicBezTo>
                  <a:pt x="63" y="0"/>
                  <a:pt x="63" y="0"/>
                  <a:pt x="63" y="32"/>
                </a:cubicBezTo>
                <a:cubicBezTo>
                  <a:pt x="94" y="125"/>
                  <a:pt x="94" y="157"/>
                  <a:pt x="94" y="157"/>
                </a:cubicBezTo>
                <a:cubicBezTo>
                  <a:pt x="94" y="188"/>
                  <a:pt x="94" y="219"/>
                  <a:pt x="63" y="219"/>
                </a:cubicBezTo>
              </a:path>
            </a:pathLst>
          </a:custGeom>
          <a:solidFill>
            <a:srgbClr val="BFBEBE"/>
          </a:solidFill>
          <a:ln w="12700" cap="flat">
            <a:solidFill>
              <a:srgbClr val="808080">
                <a:alpha val="20000"/>
              </a:srgb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12">
            <a:extLst>
              <a:ext uri="{FF2B5EF4-FFF2-40B4-BE49-F238E27FC236}">
                <a16:creationId xmlns:a16="http://schemas.microsoft.com/office/drawing/2014/main" id="{C3440D10-8FF8-1844-A776-8DE128084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2929" y="10769838"/>
            <a:ext cx="127173" cy="73761"/>
          </a:xfrm>
          <a:custGeom>
            <a:avLst/>
            <a:gdLst>
              <a:gd name="T0" fmla="*/ 31 w 219"/>
              <a:gd name="T1" fmla="*/ 125 h 126"/>
              <a:gd name="T2" fmla="*/ 31 w 219"/>
              <a:gd name="T3" fmla="*/ 125 h 126"/>
              <a:gd name="T4" fmla="*/ 0 w 219"/>
              <a:gd name="T5" fmla="*/ 94 h 126"/>
              <a:gd name="T6" fmla="*/ 31 w 219"/>
              <a:gd name="T7" fmla="*/ 32 h 126"/>
              <a:gd name="T8" fmla="*/ 156 w 219"/>
              <a:gd name="T9" fmla="*/ 0 h 126"/>
              <a:gd name="T10" fmla="*/ 187 w 219"/>
              <a:gd name="T11" fmla="*/ 32 h 126"/>
              <a:gd name="T12" fmla="*/ 187 w 219"/>
              <a:gd name="T13" fmla="*/ 94 h 126"/>
              <a:gd name="T14" fmla="*/ 31 w 219"/>
              <a:gd name="T15" fmla="*/ 94 h 126"/>
              <a:gd name="T16" fmla="*/ 31 w 219"/>
              <a:gd name="T17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9" h="126">
                <a:moveTo>
                  <a:pt x="31" y="125"/>
                </a:moveTo>
                <a:lnTo>
                  <a:pt x="31" y="125"/>
                </a:lnTo>
                <a:cubicBezTo>
                  <a:pt x="0" y="125"/>
                  <a:pt x="0" y="94"/>
                  <a:pt x="0" y="94"/>
                </a:cubicBezTo>
                <a:cubicBezTo>
                  <a:pt x="0" y="63"/>
                  <a:pt x="0" y="32"/>
                  <a:pt x="31" y="32"/>
                </a:cubicBezTo>
                <a:cubicBezTo>
                  <a:pt x="31" y="32"/>
                  <a:pt x="62" y="32"/>
                  <a:pt x="156" y="0"/>
                </a:cubicBezTo>
                <a:cubicBezTo>
                  <a:pt x="187" y="0"/>
                  <a:pt x="187" y="32"/>
                  <a:pt x="187" y="32"/>
                </a:cubicBezTo>
                <a:cubicBezTo>
                  <a:pt x="218" y="63"/>
                  <a:pt x="187" y="63"/>
                  <a:pt x="187" y="94"/>
                </a:cubicBezTo>
                <a:cubicBezTo>
                  <a:pt x="93" y="94"/>
                  <a:pt x="31" y="94"/>
                  <a:pt x="31" y="94"/>
                </a:cubicBezTo>
                <a:cubicBezTo>
                  <a:pt x="31" y="125"/>
                  <a:pt x="31" y="125"/>
                  <a:pt x="31" y="125"/>
                </a:cubicBezTo>
              </a:path>
            </a:pathLst>
          </a:custGeom>
          <a:solidFill>
            <a:srgbClr val="BFBEBE"/>
          </a:solidFill>
          <a:ln w="12700" cap="flat">
            <a:solidFill>
              <a:srgbClr val="808080">
                <a:alpha val="20000"/>
              </a:srgb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D6219A5-2BF8-AA40-91F8-6A01C3092FDB}"/>
              </a:ext>
            </a:extLst>
          </p:cNvPr>
          <p:cNvGrpSpPr/>
          <p:nvPr/>
        </p:nvGrpSpPr>
        <p:grpSpPr>
          <a:xfrm>
            <a:off x="9665710" y="5993218"/>
            <a:ext cx="1477751" cy="4776621"/>
            <a:chOff x="9665710" y="5993218"/>
            <a:chExt cx="1477751" cy="4776621"/>
          </a:xfrm>
          <a:solidFill>
            <a:schemeClr val="bg1">
              <a:lumMod val="50000"/>
              <a:alpha val="20000"/>
            </a:schemeClr>
          </a:solidFill>
        </p:grpSpPr>
        <p:sp>
          <p:nvSpPr>
            <p:cNvPr id="92" name="Freeform 10">
              <a:extLst>
                <a:ext uri="{FF2B5EF4-FFF2-40B4-BE49-F238E27FC236}">
                  <a16:creationId xmlns:a16="http://schemas.microsoft.com/office/drawing/2014/main" id="{4329AADF-65D4-A545-ACC1-68B9482A2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7512" y="6049174"/>
              <a:ext cx="1225949" cy="1353122"/>
            </a:xfrm>
            <a:custGeom>
              <a:avLst/>
              <a:gdLst>
                <a:gd name="T0" fmla="*/ 2063 w 2126"/>
                <a:gd name="T1" fmla="*/ 2344 h 2345"/>
                <a:gd name="T2" fmla="*/ 2063 w 2126"/>
                <a:gd name="T3" fmla="*/ 2344 h 2345"/>
                <a:gd name="T4" fmla="*/ 2032 w 2126"/>
                <a:gd name="T5" fmla="*/ 2312 h 2345"/>
                <a:gd name="T6" fmla="*/ 1969 w 2126"/>
                <a:gd name="T7" fmla="*/ 2031 h 2345"/>
                <a:gd name="T8" fmla="*/ 1969 w 2126"/>
                <a:gd name="T9" fmla="*/ 2000 h 2345"/>
                <a:gd name="T10" fmla="*/ 2032 w 2126"/>
                <a:gd name="T11" fmla="*/ 2031 h 2345"/>
                <a:gd name="T12" fmla="*/ 2125 w 2126"/>
                <a:gd name="T13" fmla="*/ 2312 h 2345"/>
                <a:gd name="T14" fmla="*/ 2094 w 2126"/>
                <a:gd name="T15" fmla="*/ 2344 h 2345"/>
                <a:gd name="T16" fmla="*/ 2063 w 2126"/>
                <a:gd name="T17" fmla="*/ 2344 h 2345"/>
                <a:gd name="T18" fmla="*/ 1875 w 2126"/>
                <a:gd name="T19" fmla="*/ 1781 h 2345"/>
                <a:gd name="T20" fmla="*/ 1875 w 2126"/>
                <a:gd name="T21" fmla="*/ 1781 h 2345"/>
                <a:gd name="T22" fmla="*/ 1844 w 2126"/>
                <a:gd name="T23" fmla="*/ 1781 h 2345"/>
                <a:gd name="T24" fmla="*/ 1719 w 2126"/>
                <a:gd name="T25" fmla="*/ 1500 h 2345"/>
                <a:gd name="T26" fmla="*/ 1750 w 2126"/>
                <a:gd name="T27" fmla="*/ 1469 h 2345"/>
                <a:gd name="T28" fmla="*/ 1782 w 2126"/>
                <a:gd name="T29" fmla="*/ 1469 h 2345"/>
                <a:gd name="T30" fmla="*/ 1938 w 2126"/>
                <a:gd name="T31" fmla="*/ 1750 h 2345"/>
                <a:gd name="T32" fmla="*/ 1907 w 2126"/>
                <a:gd name="T33" fmla="*/ 1781 h 2345"/>
                <a:gd name="T34" fmla="*/ 1875 w 2126"/>
                <a:gd name="T35" fmla="*/ 1781 h 2345"/>
                <a:gd name="T36" fmla="*/ 1625 w 2126"/>
                <a:gd name="T37" fmla="*/ 1281 h 2345"/>
                <a:gd name="T38" fmla="*/ 1625 w 2126"/>
                <a:gd name="T39" fmla="*/ 1281 h 2345"/>
                <a:gd name="T40" fmla="*/ 1594 w 2126"/>
                <a:gd name="T41" fmla="*/ 1281 h 2345"/>
                <a:gd name="T42" fmla="*/ 1407 w 2126"/>
                <a:gd name="T43" fmla="*/ 1031 h 2345"/>
                <a:gd name="T44" fmla="*/ 1438 w 2126"/>
                <a:gd name="T45" fmla="*/ 969 h 2345"/>
                <a:gd name="T46" fmla="*/ 1469 w 2126"/>
                <a:gd name="T47" fmla="*/ 1000 h 2345"/>
                <a:gd name="T48" fmla="*/ 1657 w 2126"/>
                <a:gd name="T49" fmla="*/ 1219 h 2345"/>
                <a:gd name="T50" fmla="*/ 1625 w 2126"/>
                <a:gd name="T51" fmla="*/ 1281 h 2345"/>
                <a:gd name="T52" fmla="*/ 1250 w 2126"/>
                <a:gd name="T53" fmla="*/ 844 h 2345"/>
                <a:gd name="T54" fmla="*/ 1250 w 2126"/>
                <a:gd name="T55" fmla="*/ 844 h 2345"/>
                <a:gd name="T56" fmla="*/ 1219 w 2126"/>
                <a:gd name="T57" fmla="*/ 812 h 2345"/>
                <a:gd name="T58" fmla="*/ 1032 w 2126"/>
                <a:gd name="T59" fmla="*/ 625 h 2345"/>
                <a:gd name="T60" fmla="*/ 1032 w 2126"/>
                <a:gd name="T61" fmla="*/ 562 h 2345"/>
                <a:gd name="T62" fmla="*/ 1063 w 2126"/>
                <a:gd name="T63" fmla="*/ 562 h 2345"/>
                <a:gd name="T64" fmla="*/ 1282 w 2126"/>
                <a:gd name="T65" fmla="*/ 781 h 2345"/>
                <a:gd name="T66" fmla="*/ 1282 w 2126"/>
                <a:gd name="T67" fmla="*/ 812 h 2345"/>
                <a:gd name="T68" fmla="*/ 1250 w 2126"/>
                <a:gd name="T69" fmla="*/ 844 h 2345"/>
                <a:gd name="T70" fmla="*/ 813 w 2126"/>
                <a:gd name="T71" fmla="*/ 469 h 2345"/>
                <a:gd name="T72" fmla="*/ 813 w 2126"/>
                <a:gd name="T73" fmla="*/ 469 h 2345"/>
                <a:gd name="T74" fmla="*/ 782 w 2126"/>
                <a:gd name="T75" fmla="*/ 437 h 2345"/>
                <a:gd name="T76" fmla="*/ 563 w 2126"/>
                <a:gd name="T77" fmla="*/ 312 h 2345"/>
                <a:gd name="T78" fmla="*/ 532 w 2126"/>
                <a:gd name="T79" fmla="*/ 250 h 2345"/>
                <a:gd name="T80" fmla="*/ 594 w 2126"/>
                <a:gd name="T81" fmla="*/ 250 h 2345"/>
                <a:gd name="T82" fmla="*/ 844 w 2126"/>
                <a:gd name="T83" fmla="*/ 375 h 2345"/>
                <a:gd name="T84" fmla="*/ 844 w 2126"/>
                <a:gd name="T85" fmla="*/ 437 h 2345"/>
                <a:gd name="T86" fmla="*/ 813 w 2126"/>
                <a:gd name="T87" fmla="*/ 469 h 2345"/>
                <a:gd name="T88" fmla="*/ 313 w 2126"/>
                <a:gd name="T89" fmla="*/ 187 h 2345"/>
                <a:gd name="T90" fmla="*/ 313 w 2126"/>
                <a:gd name="T91" fmla="*/ 187 h 2345"/>
                <a:gd name="T92" fmla="*/ 282 w 2126"/>
                <a:gd name="T93" fmla="*/ 187 h 2345"/>
                <a:gd name="T94" fmla="*/ 32 w 2126"/>
                <a:gd name="T95" fmla="*/ 94 h 2345"/>
                <a:gd name="T96" fmla="*/ 0 w 2126"/>
                <a:gd name="T97" fmla="*/ 31 h 2345"/>
                <a:gd name="T98" fmla="*/ 32 w 2126"/>
                <a:gd name="T99" fmla="*/ 0 h 2345"/>
                <a:gd name="T100" fmla="*/ 313 w 2126"/>
                <a:gd name="T101" fmla="*/ 125 h 2345"/>
                <a:gd name="T102" fmla="*/ 344 w 2126"/>
                <a:gd name="T103" fmla="*/ 156 h 2345"/>
                <a:gd name="T104" fmla="*/ 313 w 2126"/>
                <a:gd name="T105" fmla="*/ 187 h 2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6" h="2345">
                  <a:moveTo>
                    <a:pt x="2063" y="2344"/>
                  </a:moveTo>
                  <a:lnTo>
                    <a:pt x="2063" y="2344"/>
                  </a:lnTo>
                  <a:cubicBezTo>
                    <a:pt x="2063" y="2344"/>
                    <a:pt x="2032" y="2344"/>
                    <a:pt x="2032" y="2312"/>
                  </a:cubicBezTo>
                  <a:cubicBezTo>
                    <a:pt x="2032" y="2219"/>
                    <a:pt x="2000" y="2125"/>
                    <a:pt x="1969" y="2031"/>
                  </a:cubicBezTo>
                  <a:cubicBezTo>
                    <a:pt x="1938" y="2031"/>
                    <a:pt x="1969" y="2000"/>
                    <a:pt x="1969" y="2000"/>
                  </a:cubicBezTo>
                  <a:cubicBezTo>
                    <a:pt x="2000" y="2000"/>
                    <a:pt x="2032" y="2000"/>
                    <a:pt x="2032" y="2031"/>
                  </a:cubicBezTo>
                  <a:cubicBezTo>
                    <a:pt x="2063" y="2094"/>
                    <a:pt x="2094" y="2219"/>
                    <a:pt x="2125" y="2312"/>
                  </a:cubicBezTo>
                  <a:lnTo>
                    <a:pt x="2094" y="2344"/>
                  </a:lnTo>
                  <a:cubicBezTo>
                    <a:pt x="2094" y="2344"/>
                    <a:pt x="2094" y="2344"/>
                    <a:pt x="2063" y="2344"/>
                  </a:cubicBezTo>
                  <a:close/>
                  <a:moveTo>
                    <a:pt x="1875" y="1781"/>
                  </a:moveTo>
                  <a:lnTo>
                    <a:pt x="1875" y="1781"/>
                  </a:lnTo>
                  <a:cubicBezTo>
                    <a:pt x="1875" y="1781"/>
                    <a:pt x="1875" y="1781"/>
                    <a:pt x="1844" y="1781"/>
                  </a:cubicBezTo>
                  <a:cubicBezTo>
                    <a:pt x="1813" y="1687"/>
                    <a:pt x="1782" y="1594"/>
                    <a:pt x="1719" y="1500"/>
                  </a:cubicBezTo>
                  <a:cubicBezTo>
                    <a:pt x="1719" y="1500"/>
                    <a:pt x="1719" y="1469"/>
                    <a:pt x="1750" y="1469"/>
                  </a:cubicBezTo>
                  <a:lnTo>
                    <a:pt x="1782" y="1469"/>
                  </a:lnTo>
                  <a:cubicBezTo>
                    <a:pt x="1844" y="1562"/>
                    <a:pt x="1875" y="1656"/>
                    <a:pt x="1938" y="1750"/>
                  </a:cubicBezTo>
                  <a:cubicBezTo>
                    <a:pt x="1938" y="1750"/>
                    <a:pt x="1938" y="1781"/>
                    <a:pt x="1907" y="1781"/>
                  </a:cubicBezTo>
                  <a:cubicBezTo>
                    <a:pt x="1907" y="1781"/>
                    <a:pt x="1907" y="1781"/>
                    <a:pt x="1875" y="1781"/>
                  </a:cubicBezTo>
                  <a:close/>
                  <a:moveTo>
                    <a:pt x="1625" y="1281"/>
                  </a:moveTo>
                  <a:lnTo>
                    <a:pt x="1625" y="1281"/>
                  </a:lnTo>
                  <a:cubicBezTo>
                    <a:pt x="1594" y="1281"/>
                    <a:pt x="1594" y="1281"/>
                    <a:pt x="1594" y="1281"/>
                  </a:cubicBezTo>
                  <a:cubicBezTo>
                    <a:pt x="1532" y="1187"/>
                    <a:pt x="1469" y="1094"/>
                    <a:pt x="1407" y="1031"/>
                  </a:cubicBezTo>
                  <a:cubicBezTo>
                    <a:pt x="1407" y="1031"/>
                    <a:pt x="1407" y="1000"/>
                    <a:pt x="1438" y="969"/>
                  </a:cubicBezTo>
                  <a:cubicBezTo>
                    <a:pt x="1438" y="969"/>
                    <a:pt x="1469" y="969"/>
                    <a:pt x="1469" y="1000"/>
                  </a:cubicBezTo>
                  <a:cubicBezTo>
                    <a:pt x="1532" y="1062"/>
                    <a:pt x="1594" y="1156"/>
                    <a:pt x="1657" y="1219"/>
                  </a:cubicBezTo>
                  <a:cubicBezTo>
                    <a:pt x="1657" y="1250"/>
                    <a:pt x="1657" y="1281"/>
                    <a:pt x="1625" y="1281"/>
                  </a:cubicBezTo>
                  <a:close/>
                  <a:moveTo>
                    <a:pt x="1250" y="844"/>
                  </a:moveTo>
                  <a:lnTo>
                    <a:pt x="1250" y="844"/>
                  </a:lnTo>
                  <a:cubicBezTo>
                    <a:pt x="1250" y="844"/>
                    <a:pt x="1250" y="812"/>
                    <a:pt x="1219" y="812"/>
                  </a:cubicBezTo>
                  <a:cubicBezTo>
                    <a:pt x="1157" y="750"/>
                    <a:pt x="1094" y="687"/>
                    <a:pt x="1032" y="625"/>
                  </a:cubicBezTo>
                  <a:cubicBezTo>
                    <a:pt x="1000" y="625"/>
                    <a:pt x="1000" y="594"/>
                    <a:pt x="1032" y="562"/>
                  </a:cubicBezTo>
                  <a:lnTo>
                    <a:pt x="1063" y="562"/>
                  </a:lnTo>
                  <a:cubicBezTo>
                    <a:pt x="1157" y="625"/>
                    <a:pt x="1219" y="687"/>
                    <a:pt x="1282" y="781"/>
                  </a:cubicBezTo>
                  <a:cubicBezTo>
                    <a:pt x="1313" y="781"/>
                    <a:pt x="1313" y="812"/>
                    <a:pt x="1282" y="812"/>
                  </a:cubicBezTo>
                  <a:cubicBezTo>
                    <a:pt x="1282" y="812"/>
                    <a:pt x="1282" y="844"/>
                    <a:pt x="1250" y="844"/>
                  </a:cubicBezTo>
                  <a:close/>
                  <a:moveTo>
                    <a:pt x="813" y="469"/>
                  </a:moveTo>
                  <a:lnTo>
                    <a:pt x="813" y="469"/>
                  </a:lnTo>
                  <a:cubicBezTo>
                    <a:pt x="813" y="469"/>
                    <a:pt x="813" y="469"/>
                    <a:pt x="782" y="437"/>
                  </a:cubicBezTo>
                  <a:cubicBezTo>
                    <a:pt x="719" y="406"/>
                    <a:pt x="625" y="344"/>
                    <a:pt x="563" y="312"/>
                  </a:cubicBezTo>
                  <a:cubicBezTo>
                    <a:pt x="532" y="281"/>
                    <a:pt x="532" y="281"/>
                    <a:pt x="532" y="250"/>
                  </a:cubicBezTo>
                  <a:cubicBezTo>
                    <a:pt x="532" y="250"/>
                    <a:pt x="563" y="219"/>
                    <a:pt x="594" y="250"/>
                  </a:cubicBezTo>
                  <a:cubicBezTo>
                    <a:pt x="657" y="281"/>
                    <a:pt x="750" y="344"/>
                    <a:pt x="844" y="375"/>
                  </a:cubicBezTo>
                  <a:cubicBezTo>
                    <a:pt x="844" y="406"/>
                    <a:pt x="844" y="437"/>
                    <a:pt x="844" y="437"/>
                  </a:cubicBezTo>
                  <a:lnTo>
                    <a:pt x="813" y="469"/>
                  </a:lnTo>
                  <a:close/>
                  <a:moveTo>
                    <a:pt x="313" y="187"/>
                  </a:moveTo>
                  <a:lnTo>
                    <a:pt x="313" y="187"/>
                  </a:lnTo>
                  <a:cubicBezTo>
                    <a:pt x="313" y="187"/>
                    <a:pt x="313" y="187"/>
                    <a:pt x="282" y="187"/>
                  </a:cubicBezTo>
                  <a:cubicBezTo>
                    <a:pt x="219" y="156"/>
                    <a:pt x="125" y="94"/>
                    <a:pt x="32" y="94"/>
                  </a:cubicBezTo>
                  <a:cubicBezTo>
                    <a:pt x="0" y="62"/>
                    <a:pt x="0" y="62"/>
                    <a:pt x="0" y="31"/>
                  </a:cubicBezTo>
                  <a:lnTo>
                    <a:pt x="32" y="0"/>
                  </a:lnTo>
                  <a:cubicBezTo>
                    <a:pt x="125" y="31"/>
                    <a:pt x="219" y="62"/>
                    <a:pt x="313" y="125"/>
                  </a:cubicBezTo>
                  <a:cubicBezTo>
                    <a:pt x="344" y="125"/>
                    <a:pt x="344" y="156"/>
                    <a:pt x="344" y="156"/>
                  </a:cubicBezTo>
                  <a:cubicBezTo>
                    <a:pt x="344" y="187"/>
                    <a:pt x="313" y="187"/>
                    <a:pt x="313" y="187"/>
                  </a:cubicBezTo>
                  <a:close/>
                </a:path>
              </a:pathLst>
            </a:custGeom>
            <a:grpFill/>
            <a:ln w="0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DD4CB0EC-7B0A-5B4A-8293-4BCD4CBC4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5710" y="5993218"/>
              <a:ext cx="127173" cy="55956"/>
            </a:xfrm>
            <a:custGeom>
              <a:avLst/>
              <a:gdLst>
                <a:gd name="T0" fmla="*/ 187 w 220"/>
                <a:gd name="T1" fmla="*/ 94 h 95"/>
                <a:gd name="T2" fmla="*/ 187 w 220"/>
                <a:gd name="T3" fmla="*/ 94 h 95"/>
                <a:gd name="T4" fmla="*/ 187 w 220"/>
                <a:gd name="T5" fmla="*/ 94 h 95"/>
                <a:gd name="T6" fmla="*/ 31 w 220"/>
                <a:gd name="T7" fmla="*/ 63 h 95"/>
                <a:gd name="T8" fmla="*/ 0 w 220"/>
                <a:gd name="T9" fmla="*/ 31 h 95"/>
                <a:gd name="T10" fmla="*/ 62 w 220"/>
                <a:gd name="T11" fmla="*/ 0 h 95"/>
                <a:gd name="T12" fmla="*/ 187 w 220"/>
                <a:gd name="T13" fmla="*/ 31 h 95"/>
                <a:gd name="T14" fmla="*/ 219 w 220"/>
                <a:gd name="T15" fmla="*/ 63 h 95"/>
                <a:gd name="T16" fmla="*/ 187 w 220"/>
                <a:gd name="T17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95">
                  <a:moveTo>
                    <a:pt x="187" y="94"/>
                  </a:moveTo>
                  <a:lnTo>
                    <a:pt x="187" y="94"/>
                  </a:lnTo>
                  <a:lnTo>
                    <a:pt x="187" y="94"/>
                  </a:lnTo>
                  <a:cubicBezTo>
                    <a:pt x="125" y="94"/>
                    <a:pt x="94" y="94"/>
                    <a:pt x="31" y="63"/>
                  </a:cubicBezTo>
                  <a:cubicBezTo>
                    <a:pt x="31" y="63"/>
                    <a:pt x="0" y="63"/>
                    <a:pt x="0" y="31"/>
                  </a:cubicBezTo>
                  <a:cubicBezTo>
                    <a:pt x="31" y="0"/>
                    <a:pt x="31" y="0"/>
                    <a:pt x="62" y="0"/>
                  </a:cubicBezTo>
                  <a:cubicBezTo>
                    <a:pt x="94" y="0"/>
                    <a:pt x="156" y="31"/>
                    <a:pt x="187" y="31"/>
                  </a:cubicBezTo>
                  <a:cubicBezTo>
                    <a:pt x="219" y="31"/>
                    <a:pt x="219" y="63"/>
                    <a:pt x="219" y="63"/>
                  </a:cubicBezTo>
                  <a:cubicBezTo>
                    <a:pt x="219" y="94"/>
                    <a:pt x="219" y="94"/>
                    <a:pt x="187" y="94"/>
                  </a:cubicBezTo>
                </a:path>
              </a:pathLst>
            </a:custGeom>
            <a:grpFill/>
            <a:ln w="0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254B6F45-1D54-E54C-8028-8EB465034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927" y="9454870"/>
              <a:ext cx="1261557" cy="1314969"/>
            </a:xfrm>
            <a:custGeom>
              <a:avLst/>
              <a:gdLst>
                <a:gd name="T0" fmla="*/ 31 w 2188"/>
                <a:gd name="T1" fmla="*/ 2281 h 2282"/>
                <a:gd name="T2" fmla="*/ 31 w 2188"/>
                <a:gd name="T3" fmla="*/ 2281 h 2282"/>
                <a:gd name="T4" fmla="*/ 0 w 2188"/>
                <a:gd name="T5" fmla="*/ 2250 h 2282"/>
                <a:gd name="T6" fmla="*/ 31 w 2188"/>
                <a:gd name="T7" fmla="*/ 2219 h 2282"/>
                <a:gd name="T8" fmla="*/ 281 w 2188"/>
                <a:gd name="T9" fmla="*/ 2094 h 2282"/>
                <a:gd name="T10" fmla="*/ 344 w 2188"/>
                <a:gd name="T11" fmla="*/ 2125 h 2282"/>
                <a:gd name="T12" fmla="*/ 312 w 2188"/>
                <a:gd name="T13" fmla="*/ 2188 h 2282"/>
                <a:gd name="T14" fmla="*/ 62 w 2188"/>
                <a:gd name="T15" fmla="*/ 2281 h 2282"/>
                <a:gd name="T16" fmla="*/ 31 w 2188"/>
                <a:gd name="T17" fmla="*/ 2281 h 2282"/>
                <a:gd name="T18" fmla="*/ 562 w 2188"/>
                <a:gd name="T19" fmla="*/ 2063 h 2282"/>
                <a:gd name="T20" fmla="*/ 562 w 2188"/>
                <a:gd name="T21" fmla="*/ 2063 h 2282"/>
                <a:gd name="T22" fmla="*/ 531 w 2188"/>
                <a:gd name="T23" fmla="*/ 2031 h 2282"/>
                <a:gd name="T24" fmla="*/ 562 w 2188"/>
                <a:gd name="T25" fmla="*/ 2000 h 2282"/>
                <a:gd name="T26" fmla="*/ 812 w 2188"/>
                <a:gd name="T27" fmla="*/ 1844 h 2282"/>
                <a:gd name="T28" fmla="*/ 844 w 2188"/>
                <a:gd name="T29" fmla="*/ 1844 h 2282"/>
                <a:gd name="T30" fmla="*/ 844 w 2188"/>
                <a:gd name="T31" fmla="*/ 1906 h 2282"/>
                <a:gd name="T32" fmla="*/ 594 w 2188"/>
                <a:gd name="T33" fmla="*/ 2063 h 2282"/>
                <a:gd name="T34" fmla="*/ 562 w 2188"/>
                <a:gd name="T35" fmla="*/ 2063 h 2282"/>
                <a:gd name="T36" fmla="*/ 1062 w 2188"/>
                <a:gd name="T37" fmla="*/ 1750 h 2282"/>
                <a:gd name="T38" fmla="*/ 1062 w 2188"/>
                <a:gd name="T39" fmla="*/ 1750 h 2282"/>
                <a:gd name="T40" fmla="*/ 1031 w 2188"/>
                <a:gd name="T41" fmla="*/ 1719 h 2282"/>
                <a:gd name="T42" fmla="*/ 1031 w 2188"/>
                <a:gd name="T43" fmla="*/ 1688 h 2282"/>
                <a:gd name="T44" fmla="*/ 1250 w 2188"/>
                <a:gd name="T45" fmla="*/ 1500 h 2282"/>
                <a:gd name="T46" fmla="*/ 1312 w 2188"/>
                <a:gd name="T47" fmla="*/ 1500 h 2282"/>
                <a:gd name="T48" fmla="*/ 1312 w 2188"/>
                <a:gd name="T49" fmla="*/ 1563 h 2282"/>
                <a:gd name="T50" fmla="*/ 1094 w 2188"/>
                <a:gd name="T51" fmla="*/ 1750 h 2282"/>
                <a:gd name="T52" fmla="*/ 1062 w 2188"/>
                <a:gd name="T53" fmla="*/ 1750 h 2282"/>
                <a:gd name="T54" fmla="*/ 1500 w 2188"/>
                <a:gd name="T55" fmla="*/ 1344 h 2282"/>
                <a:gd name="T56" fmla="*/ 1500 w 2188"/>
                <a:gd name="T57" fmla="*/ 1344 h 2282"/>
                <a:gd name="T58" fmla="*/ 1469 w 2188"/>
                <a:gd name="T59" fmla="*/ 1344 h 2282"/>
                <a:gd name="T60" fmla="*/ 1469 w 2188"/>
                <a:gd name="T61" fmla="*/ 1281 h 2282"/>
                <a:gd name="T62" fmla="*/ 1656 w 2188"/>
                <a:gd name="T63" fmla="*/ 1063 h 2282"/>
                <a:gd name="T64" fmla="*/ 1687 w 2188"/>
                <a:gd name="T65" fmla="*/ 1063 h 2282"/>
                <a:gd name="T66" fmla="*/ 1687 w 2188"/>
                <a:gd name="T67" fmla="*/ 1125 h 2282"/>
                <a:gd name="T68" fmla="*/ 1500 w 2188"/>
                <a:gd name="T69" fmla="*/ 1344 h 2282"/>
                <a:gd name="T70" fmla="*/ 1812 w 2188"/>
                <a:gd name="T71" fmla="*/ 875 h 2282"/>
                <a:gd name="T72" fmla="*/ 1812 w 2188"/>
                <a:gd name="T73" fmla="*/ 875 h 2282"/>
                <a:gd name="T74" fmla="*/ 1812 w 2188"/>
                <a:gd name="T75" fmla="*/ 875 h 2282"/>
                <a:gd name="T76" fmla="*/ 1781 w 2188"/>
                <a:gd name="T77" fmla="*/ 844 h 2282"/>
                <a:gd name="T78" fmla="*/ 1937 w 2188"/>
                <a:gd name="T79" fmla="*/ 563 h 2282"/>
                <a:gd name="T80" fmla="*/ 1969 w 2188"/>
                <a:gd name="T81" fmla="*/ 563 h 2282"/>
                <a:gd name="T82" fmla="*/ 2000 w 2188"/>
                <a:gd name="T83" fmla="*/ 594 h 2282"/>
                <a:gd name="T84" fmla="*/ 1844 w 2188"/>
                <a:gd name="T85" fmla="*/ 875 h 2282"/>
                <a:gd name="T86" fmla="*/ 1812 w 2188"/>
                <a:gd name="T87" fmla="*/ 875 h 2282"/>
                <a:gd name="T88" fmla="*/ 2062 w 2188"/>
                <a:gd name="T89" fmla="*/ 344 h 2282"/>
                <a:gd name="T90" fmla="*/ 2062 w 2188"/>
                <a:gd name="T91" fmla="*/ 344 h 2282"/>
                <a:gd name="T92" fmla="*/ 2062 w 2188"/>
                <a:gd name="T93" fmla="*/ 344 h 2282"/>
                <a:gd name="T94" fmla="*/ 2031 w 2188"/>
                <a:gd name="T95" fmla="*/ 313 h 2282"/>
                <a:gd name="T96" fmla="*/ 2094 w 2188"/>
                <a:gd name="T97" fmla="*/ 31 h 2282"/>
                <a:gd name="T98" fmla="*/ 2156 w 2188"/>
                <a:gd name="T99" fmla="*/ 0 h 2282"/>
                <a:gd name="T100" fmla="*/ 2187 w 2188"/>
                <a:gd name="T101" fmla="*/ 63 h 2282"/>
                <a:gd name="T102" fmla="*/ 2094 w 2188"/>
                <a:gd name="T103" fmla="*/ 344 h 2282"/>
                <a:gd name="T104" fmla="*/ 2062 w 2188"/>
                <a:gd name="T105" fmla="*/ 344 h 2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88" h="2282">
                  <a:moveTo>
                    <a:pt x="31" y="2281"/>
                  </a:moveTo>
                  <a:lnTo>
                    <a:pt x="31" y="2281"/>
                  </a:lnTo>
                  <a:cubicBezTo>
                    <a:pt x="31" y="2281"/>
                    <a:pt x="0" y="2281"/>
                    <a:pt x="0" y="2250"/>
                  </a:cubicBezTo>
                  <a:cubicBezTo>
                    <a:pt x="0" y="2250"/>
                    <a:pt x="0" y="2219"/>
                    <a:pt x="31" y="2219"/>
                  </a:cubicBezTo>
                  <a:cubicBezTo>
                    <a:pt x="125" y="2188"/>
                    <a:pt x="219" y="2156"/>
                    <a:pt x="281" y="2094"/>
                  </a:cubicBezTo>
                  <a:cubicBezTo>
                    <a:pt x="312" y="2094"/>
                    <a:pt x="344" y="2094"/>
                    <a:pt x="344" y="2125"/>
                  </a:cubicBezTo>
                  <a:cubicBezTo>
                    <a:pt x="344" y="2156"/>
                    <a:pt x="344" y="2156"/>
                    <a:pt x="312" y="2188"/>
                  </a:cubicBezTo>
                  <a:cubicBezTo>
                    <a:pt x="250" y="2219"/>
                    <a:pt x="156" y="2250"/>
                    <a:pt x="62" y="2281"/>
                  </a:cubicBezTo>
                  <a:lnTo>
                    <a:pt x="31" y="2281"/>
                  </a:lnTo>
                  <a:close/>
                  <a:moveTo>
                    <a:pt x="562" y="2063"/>
                  </a:moveTo>
                  <a:lnTo>
                    <a:pt x="562" y="2063"/>
                  </a:lnTo>
                  <a:cubicBezTo>
                    <a:pt x="562" y="2063"/>
                    <a:pt x="562" y="2063"/>
                    <a:pt x="531" y="2031"/>
                  </a:cubicBezTo>
                  <a:cubicBezTo>
                    <a:pt x="531" y="2031"/>
                    <a:pt x="531" y="2000"/>
                    <a:pt x="562" y="2000"/>
                  </a:cubicBezTo>
                  <a:cubicBezTo>
                    <a:pt x="656" y="1938"/>
                    <a:pt x="719" y="1906"/>
                    <a:pt x="812" y="1844"/>
                  </a:cubicBezTo>
                  <a:lnTo>
                    <a:pt x="844" y="1844"/>
                  </a:lnTo>
                  <a:cubicBezTo>
                    <a:pt x="875" y="1875"/>
                    <a:pt x="875" y="1906"/>
                    <a:pt x="844" y="1906"/>
                  </a:cubicBezTo>
                  <a:cubicBezTo>
                    <a:pt x="750" y="1969"/>
                    <a:pt x="687" y="2000"/>
                    <a:pt x="594" y="2063"/>
                  </a:cubicBezTo>
                  <a:cubicBezTo>
                    <a:pt x="594" y="2063"/>
                    <a:pt x="594" y="2063"/>
                    <a:pt x="562" y="2063"/>
                  </a:cubicBezTo>
                  <a:close/>
                  <a:moveTo>
                    <a:pt x="1062" y="1750"/>
                  </a:moveTo>
                  <a:lnTo>
                    <a:pt x="1062" y="1750"/>
                  </a:lnTo>
                  <a:cubicBezTo>
                    <a:pt x="1062" y="1750"/>
                    <a:pt x="1031" y="1750"/>
                    <a:pt x="1031" y="1719"/>
                  </a:cubicBezTo>
                  <a:lnTo>
                    <a:pt x="1031" y="1688"/>
                  </a:lnTo>
                  <a:cubicBezTo>
                    <a:pt x="1125" y="1625"/>
                    <a:pt x="1187" y="1563"/>
                    <a:pt x="1250" y="1500"/>
                  </a:cubicBezTo>
                  <a:cubicBezTo>
                    <a:pt x="1281" y="1469"/>
                    <a:pt x="1312" y="1500"/>
                    <a:pt x="1312" y="1500"/>
                  </a:cubicBezTo>
                  <a:cubicBezTo>
                    <a:pt x="1312" y="1500"/>
                    <a:pt x="1312" y="1531"/>
                    <a:pt x="1312" y="1563"/>
                  </a:cubicBezTo>
                  <a:cubicBezTo>
                    <a:pt x="1250" y="1625"/>
                    <a:pt x="1156" y="1688"/>
                    <a:pt x="1094" y="1750"/>
                  </a:cubicBezTo>
                  <a:cubicBezTo>
                    <a:pt x="1062" y="1750"/>
                    <a:pt x="1062" y="1750"/>
                    <a:pt x="1062" y="1750"/>
                  </a:cubicBezTo>
                  <a:close/>
                  <a:moveTo>
                    <a:pt x="1500" y="1344"/>
                  </a:moveTo>
                  <a:lnTo>
                    <a:pt x="1500" y="1344"/>
                  </a:lnTo>
                  <a:cubicBezTo>
                    <a:pt x="1469" y="1344"/>
                    <a:pt x="1469" y="1344"/>
                    <a:pt x="1469" y="1344"/>
                  </a:cubicBezTo>
                  <a:cubicBezTo>
                    <a:pt x="1437" y="1344"/>
                    <a:pt x="1437" y="1313"/>
                    <a:pt x="1469" y="1281"/>
                  </a:cubicBezTo>
                  <a:cubicBezTo>
                    <a:pt x="1531" y="1219"/>
                    <a:pt x="1594" y="1156"/>
                    <a:pt x="1656" y="1063"/>
                  </a:cubicBezTo>
                  <a:lnTo>
                    <a:pt x="1687" y="1063"/>
                  </a:lnTo>
                  <a:cubicBezTo>
                    <a:pt x="1719" y="1063"/>
                    <a:pt x="1719" y="1094"/>
                    <a:pt x="1687" y="1125"/>
                  </a:cubicBezTo>
                  <a:cubicBezTo>
                    <a:pt x="1656" y="1188"/>
                    <a:pt x="1594" y="1281"/>
                    <a:pt x="1500" y="1344"/>
                  </a:cubicBezTo>
                  <a:close/>
                  <a:moveTo>
                    <a:pt x="1812" y="875"/>
                  </a:moveTo>
                  <a:lnTo>
                    <a:pt x="1812" y="875"/>
                  </a:lnTo>
                  <a:lnTo>
                    <a:pt x="1812" y="875"/>
                  </a:lnTo>
                  <a:cubicBezTo>
                    <a:pt x="1781" y="875"/>
                    <a:pt x="1781" y="844"/>
                    <a:pt x="1781" y="844"/>
                  </a:cubicBezTo>
                  <a:cubicBezTo>
                    <a:pt x="1844" y="750"/>
                    <a:pt x="1875" y="656"/>
                    <a:pt x="1937" y="563"/>
                  </a:cubicBezTo>
                  <a:lnTo>
                    <a:pt x="1969" y="563"/>
                  </a:lnTo>
                  <a:cubicBezTo>
                    <a:pt x="2000" y="563"/>
                    <a:pt x="2000" y="594"/>
                    <a:pt x="2000" y="594"/>
                  </a:cubicBezTo>
                  <a:cubicBezTo>
                    <a:pt x="1937" y="688"/>
                    <a:pt x="1906" y="781"/>
                    <a:pt x="1844" y="875"/>
                  </a:cubicBezTo>
                  <a:cubicBezTo>
                    <a:pt x="1844" y="875"/>
                    <a:pt x="1844" y="875"/>
                    <a:pt x="1812" y="875"/>
                  </a:cubicBezTo>
                  <a:close/>
                  <a:moveTo>
                    <a:pt x="2062" y="344"/>
                  </a:moveTo>
                  <a:lnTo>
                    <a:pt x="2062" y="344"/>
                  </a:lnTo>
                  <a:lnTo>
                    <a:pt x="2062" y="344"/>
                  </a:lnTo>
                  <a:cubicBezTo>
                    <a:pt x="2031" y="344"/>
                    <a:pt x="2031" y="344"/>
                    <a:pt x="2031" y="313"/>
                  </a:cubicBezTo>
                  <a:cubicBezTo>
                    <a:pt x="2062" y="219"/>
                    <a:pt x="2094" y="125"/>
                    <a:pt x="2094" y="31"/>
                  </a:cubicBezTo>
                  <a:cubicBezTo>
                    <a:pt x="2125" y="0"/>
                    <a:pt x="2125" y="0"/>
                    <a:pt x="2156" y="0"/>
                  </a:cubicBezTo>
                  <a:cubicBezTo>
                    <a:pt x="2156" y="0"/>
                    <a:pt x="2187" y="31"/>
                    <a:pt x="2187" y="63"/>
                  </a:cubicBezTo>
                  <a:cubicBezTo>
                    <a:pt x="2156" y="156"/>
                    <a:pt x="2125" y="250"/>
                    <a:pt x="2094" y="344"/>
                  </a:cubicBezTo>
                  <a:cubicBezTo>
                    <a:pt x="2094" y="344"/>
                    <a:pt x="2094" y="344"/>
                    <a:pt x="2062" y="344"/>
                  </a:cubicBezTo>
                  <a:close/>
                </a:path>
              </a:pathLst>
            </a:custGeom>
            <a:grpFill/>
            <a:ln w="0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" name="Freeform 14">
            <a:extLst>
              <a:ext uri="{FF2B5EF4-FFF2-40B4-BE49-F238E27FC236}">
                <a16:creationId xmlns:a16="http://schemas.microsoft.com/office/drawing/2014/main" id="{EF79203B-800F-4B48-9F88-4AA44263D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0680" y="9137752"/>
            <a:ext cx="55956" cy="127173"/>
          </a:xfrm>
          <a:custGeom>
            <a:avLst/>
            <a:gdLst>
              <a:gd name="T0" fmla="*/ 31 w 95"/>
              <a:gd name="T1" fmla="*/ 218 h 219"/>
              <a:gd name="T2" fmla="*/ 31 w 95"/>
              <a:gd name="T3" fmla="*/ 218 h 219"/>
              <a:gd name="T4" fmla="*/ 31 w 95"/>
              <a:gd name="T5" fmla="*/ 218 h 219"/>
              <a:gd name="T6" fmla="*/ 0 w 95"/>
              <a:gd name="T7" fmla="*/ 187 h 219"/>
              <a:gd name="T8" fmla="*/ 31 w 95"/>
              <a:gd name="T9" fmla="*/ 62 h 219"/>
              <a:gd name="T10" fmla="*/ 63 w 95"/>
              <a:gd name="T11" fmla="*/ 31 h 219"/>
              <a:gd name="T12" fmla="*/ 94 w 95"/>
              <a:gd name="T13" fmla="*/ 62 h 219"/>
              <a:gd name="T14" fmla="*/ 63 w 95"/>
              <a:gd name="T15" fmla="*/ 187 h 219"/>
              <a:gd name="T16" fmla="*/ 31 w 95"/>
              <a:gd name="T17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219">
                <a:moveTo>
                  <a:pt x="31" y="218"/>
                </a:moveTo>
                <a:lnTo>
                  <a:pt x="31" y="218"/>
                </a:lnTo>
                <a:lnTo>
                  <a:pt x="31" y="218"/>
                </a:lnTo>
                <a:cubicBezTo>
                  <a:pt x="31" y="218"/>
                  <a:pt x="0" y="218"/>
                  <a:pt x="0" y="187"/>
                </a:cubicBezTo>
                <a:cubicBezTo>
                  <a:pt x="0" y="156"/>
                  <a:pt x="31" y="93"/>
                  <a:pt x="31" y="62"/>
                </a:cubicBezTo>
                <a:cubicBezTo>
                  <a:pt x="31" y="31"/>
                  <a:pt x="31" y="0"/>
                  <a:pt x="63" y="31"/>
                </a:cubicBezTo>
                <a:cubicBezTo>
                  <a:pt x="94" y="31"/>
                  <a:pt x="94" y="31"/>
                  <a:pt x="94" y="62"/>
                </a:cubicBezTo>
                <a:cubicBezTo>
                  <a:pt x="94" y="93"/>
                  <a:pt x="94" y="156"/>
                  <a:pt x="63" y="187"/>
                </a:cubicBezTo>
                <a:cubicBezTo>
                  <a:pt x="63" y="218"/>
                  <a:pt x="63" y="218"/>
                  <a:pt x="31" y="218"/>
                </a:cubicBezTo>
              </a:path>
            </a:pathLst>
          </a:custGeom>
          <a:solidFill>
            <a:srgbClr val="BFBEBE"/>
          </a:solidFill>
          <a:ln w="12700" cap="flat">
            <a:solidFill>
              <a:srgbClr val="808080">
                <a:alpha val="20000"/>
              </a:srgb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17">
            <a:extLst>
              <a:ext uri="{FF2B5EF4-FFF2-40B4-BE49-F238E27FC236}">
                <a16:creationId xmlns:a16="http://schemas.microsoft.com/office/drawing/2014/main" id="{144D916C-5C92-A04E-974F-0CB3CA5A3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3847" y="8415409"/>
            <a:ext cx="127173" cy="73761"/>
          </a:xfrm>
          <a:custGeom>
            <a:avLst/>
            <a:gdLst>
              <a:gd name="T0" fmla="*/ 187 w 220"/>
              <a:gd name="T1" fmla="*/ 125 h 126"/>
              <a:gd name="T2" fmla="*/ 187 w 220"/>
              <a:gd name="T3" fmla="*/ 125 h 126"/>
              <a:gd name="T4" fmla="*/ 187 w 220"/>
              <a:gd name="T5" fmla="*/ 125 h 126"/>
              <a:gd name="T6" fmla="*/ 31 w 220"/>
              <a:gd name="T7" fmla="*/ 93 h 126"/>
              <a:gd name="T8" fmla="*/ 31 w 220"/>
              <a:gd name="T9" fmla="*/ 31 h 126"/>
              <a:gd name="T10" fmla="*/ 62 w 220"/>
              <a:gd name="T11" fmla="*/ 0 h 126"/>
              <a:gd name="T12" fmla="*/ 187 w 220"/>
              <a:gd name="T13" fmla="*/ 62 h 126"/>
              <a:gd name="T14" fmla="*/ 219 w 220"/>
              <a:gd name="T15" fmla="*/ 93 h 126"/>
              <a:gd name="T16" fmla="*/ 187 w 220"/>
              <a:gd name="T17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0" h="126">
                <a:moveTo>
                  <a:pt x="187" y="125"/>
                </a:moveTo>
                <a:lnTo>
                  <a:pt x="187" y="125"/>
                </a:lnTo>
                <a:lnTo>
                  <a:pt x="187" y="125"/>
                </a:lnTo>
                <a:cubicBezTo>
                  <a:pt x="125" y="125"/>
                  <a:pt x="94" y="93"/>
                  <a:pt x="31" y="93"/>
                </a:cubicBezTo>
                <a:cubicBezTo>
                  <a:pt x="31" y="62"/>
                  <a:pt x="0" y="62"/>
                  <a:pt x="31" y="31"/>
                </a:cubicBezTo>
                <a:cubicBezTo>
                  <a:pt x="31" y="31"/>
                  <a:pt x="31" y="0"/>
                  <a:pt x="62" y="0"/>
                </a:cubicBezTo>
                <a:cubicBezTo>
                  <a:pt x="94" y="31"/>
                  <a:pt x="156" y="31"/>
                  <a:pt x="187" y="62"/>
                </a:cubicBezTo>
                <a:cubicBezTo>
                  <a:pt x="219" y="62"/>
                  <a:pt x="219" y="93"/>
                  <a:pt x="219" y="93"/>
                </a:cubicBezTo>
                <a:cubicBezTo>
                  <a:pt x="219" y="125"/>
                  <a:pt x="219" y="125"/>
                  <a:pt x="187" y="125"/>
                </a:cubicBezTo>
              </a:path>
            </a:pathLst>
          </a:custGeom>
          <a:solidFill>
            <a:srgbClr val="BFBEBE"/>
          </a:solidFill>
          <a:ln w="12700" cap="flat">
            <a:solidFill>
              <a:srgbClr val="808080">
                <a:alpha val="20000"/>
              </a:srgb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3">
            <a:extLst>
              <a:ext uri="{FF2B5EF4-FFF2-40B4-BE49-F238E27FC236}">
                <a16:creationId xmlns:a16="http://schemas.microsoft.com/office/drawing/2014/main" id="{0A00D642-F440-8C46-8959-F087D2A1B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0435" y="7929609"/>
            <a:ext cx="127173" cy="73760"/>
          </a:xfrm>
          <a:custGeom>
            <a:avLst/>
            <a:gdLst>
              <a:gd name="T0" fmla="*/ 31 w 220"/>
              <a:gd name="T1" fmla="*/ 125 h 126"/>
              <a:gd name="T2" fmla="*/ 31 w 220"/>
              <a:gd name="T3" fmla="*/ 125 h 126"/>
              <a:gd name="T4" fmla="*/ 0 w 220"/>
              <a:gd name="T5" fmla="*/ 94 h 126"/>
              <a:gd name="T6" fmla="*/ 31 w 220"/>
              <a:gd name="T7" fmla="*/ 31 h 126"/>
              <a:gd name="T8" fmla="*/ 156 w 220"/>
              <a:gd name="T9" fmla="*/ 0 h 126"/>
              <a:gd name="T10" fmla="*/ 219 w 220"/>
              <a:gd name="T11" fmla="*/ 31 h 126"/>
              <a:gd name="T12" fmla="*/ 188 w 220"/>
              <a:gd name="T13" fmla="*/ 62 h 126"/>
              <a:gd name="T14" fmla="*/ 63 w 220"/>
              <a:gd name="T15" fmla="*/ 125 h 126"/>
              <a:gd name="T16" fmla="*/ 31 w 220"/>
              <a:gd name="T17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0" h="126">
                <a:moveTo>
                  <a:pt x="31" y="125"/>
                </a:moveTo>
                <a:lnTo>
                  <a:pt x="31" y="125"/>
                </a:lnTo>
                <a:lnTo>
                  <a:pt x="0" y="94"/>
                </a:lnTo>
                <a:cubicBezTo>
                  <a:pt x="0" y="62"/>
                  <a:pt x="0" y="62"/>
                  <a:pt x="31" y="31"/>
                </a:cubicBezTo>
                <a:cubicBezTo>
                  <a:pt x="63" y="31"/>
                  <a:pt x="125" y="0"/>
                  <a:pt x="156" y="0"/>
                </a:cubicBezTo>
                <a:cubicBezTo>
                  <a:pt x="188" y="0"/>
                  <a:pt x="188" y="0"/>
                  <a:pt x="219" y="31"/>
                </a:cubicBezTo>
                <a:cubicBezTo>
                  <a:pt x="219" y="31"/>
                  <a:pt x="219" y="62"/>
                  <a:pt x="188" y="62"/>
                </a:cubicBezTo>
                <a:cubicBezTo>
                  <a:pt x="125" y="94"/>
                  <a:pt x="94" y="94"/>
                  <a:pt x="63" y="125"/>
                </a:cubicBezTo>
                <a:cubicBezTo>
                  <a:pt x="31" y="125"/>
                  <a:pt x="31" y="125"/>
                  <a:pt x="31" y="125"/>
                </a:cubicBezTo>
              </a:path>
            </a:pathLst>
          </a:custGeom>
          <a:solidFill>
            <a:srgbClr val="BFB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4">
            <a:extLst>
              <a:ext uri="{FF2B5EF4-FFF2-40B4-BE49-F238E27FC236}">
                <a16:creationId xmlns:a16="http://schemas.microsoft.com/office/drawing/2014/main" id="{4AAA23E2-CA9A-8E4A-82E6-AA85C0633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788" y="9751181"/>
            <a:ext cx="2037312" cy="2037313"/>
          </a:xfrm>
          <a:custGeom>
            <a:avLst/>
            <a:gdLst>
              <a:gd name="T0" fmla="*/ 3531 w 3532"/>
              <a:gd name="T1" fmla="*/ 1750 h 3532"/>
              <a:gd name="T2" fmla="*/ 3531 w 3532"/>
              <a:gd name="T3" fmla="*/ 1750 h 3532"/>
              <a:gd name="T4" fmla="*/ 1781 w 3532"/>
              <a:gd name="T5" fmla="*/ 3531 h 3532"/>
              <a:gd name="T6" fmla="*/ 0 w 3532"/>
              <a:gd name="T7" fmla="*/ 1750 h 3532"/>
              <a:gd name="T8" fmla="*/ 1781 w 3532"/>
              <a:gd name="T9" fmla="*/ 0 h 3532"/>
              <a:gd name="T10" fmla="*/ 3531 w 3532"/>
              <a:gd name="T11" fmla="*/ 1750 h 3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2" h="3532">
                <a:moveTo>
                  <a:pt x="3531" y="1750"/>
                </a:moveTo>
                <a:lnTo>
                  <a:pt x="3531" y="1750"/>
                </a:lnTo>
                <a:cubicBezTo>
                  <a:pt x="3531" y="2750"/>
                  <a:pt x="2750" y="3531"/>
                  <a:pt x="1781" y="3531"/>
                </a:cubicBezTo>
                <a:cubicBezTo>
                  <a:pt x="812" y="3531"/>
                  <a:pt x="0" y="2750"/>
                  <a:pt x="0" y="1750"/>
                </a:cubicBezTo>
                <a:cubicBezTo>
                  <a:pt x="0" y="781"/>
                  <a:pt x="812" y="0"/>
                  <a:pt x="1781" y="0"/>
                </a:cubicBezTo>
                <a:cubicBezTo>
                  <a:pt x="2750" y="0"/>
                  <a:pt x="3531" y="781"/>
                  <a:pt x="3531" y="17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5">
            <a:extLst>
              <a:ext uri="{FF2B5EF4-FFF2-40B4-BE49-F238E27FC236}">
                <a16:creationId xmlns:a16="http://schemas.microsoft.com/office/drawing/2014/main" id="{848C6C0B-16FE-9B4E-8668-979EA5EDA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788" y="4589227"/>
            <a:ext cx="2037314" cy="2037313"/>
          </a:xfrm>
          <a:custGeom>
            <a:avLst/>
            <a:gdLst>
              <a:gd name="T0" fmla="*/ 3531 w 3532"/>
              <a:gd name="T1" fmla="*/ 1781 h 3532"/>
              <a:gd name="T2" fmla="*/ 3531 w 3532"/>
              <a:gd name="T3" fmla="*/ 1781 h 3532"/>
              <a:gd name="T4" fmla="*/ 1750 w 3532"/>
              <a:gd name="T5" fmla="*/ 3531 h 3532"/>
              <a:gd name="T6" fmla="*/ 0 w 3532"/>
              <a:gd name="T7" fmla="*/ 1781 h 3532"/>
              <a:gd name="T8" fmla="*/ 1750 w 3532"/>
              <a:gd name="T9" fmla="*/ 0 h 3532"/>
              <a:gd name="T10" fmla="*/ 3531 w 3532"/>
              <a:gd name="T11" fmla="*/ 1781 h 3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2" h="3532">
                <a:moveTo>
                  <a:pt x="3531" y="1781"/>
                </a:moveTo>
                <a:lnTo>
                  <a:pt x="3531" y="1781"/>
                </a:lnTo>
                <a:cubicBezTo>
                  <a:pt x="3531" y="2750"/>
                  <a:pt x="2719" y="3531"/>
                  <a:pt x="1750" y="3531"/>
                </a:cubicBezTo>
                <a:cubicBezTo>
                  <a:pt x="781" y="3531"/>
                  <a:pt x="0" y="2750"/>
                  <a:pt x="0" y="1781"/>
                </a:cubicBezTo>
                <a:cubicBezTo>
                  <a:pt x="0" y="812"/>
                  <a:pt x="781" y="0"/>
                  <a:pt x="1750" y="0"/>
                </a:cubicBezTo>
                <a:cubicBezTo>
                  <a:pt x="2719" y="0"/>
                  <a:pt x="3531" y="812"/>
                  <a:pt x="3531" y="17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9819F183-F586-A240-AC99-5CCB378FD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1511" y="7263222"/>
            <a:ext cx="2037314" cy="2037312"/>
          </a:xfrm>
          <a:custGeom>
            <a:avLst/>
            <a:gdLst>
              <a:gd name="T0" fmla="*/ 3530 w 3531"/>
              <a:gd name="T1" fmla="*/ 1780 h 3531"/>
              <a:gd name="T2" fmla="*/ 3530 w 3531"/>
              <a:gd name="T3" fmla="*/ 1780 h 3531"/>
              <a:gd name="T4" fmla="*/ 1781 w 3531"/>
              <a:gd name="T5" fmla="*/ 3530 h 3531"/>
              <a:gd name="T6" fmla="*/ 0 w 3531"/>
              <a:gd name="T7" fmla="*/ 1780 h 3531"/>
              <a:gd name="T8" fmla="*/ 1781 w 3531"/>
              <a:gd name="T9" fmla="*/ 0 h 3531"/>
              <a:gd name="T10" fmla="*/ 3530 w 3531"/>
              <a:gd name="T11" fmla="*/ 1780 h 3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1" h="3531">
                <a:moveTo>
                  <a:pt x="3530" y="1780"/>
                </a:moveTo>
                <a:lnTo>
                  <a:pt x="3530" y="1780"/>
                </a:lnTo>
                <a:cubicBezTo>
                  <a:pt x="3530" y="2749"/>
                  <a:pt x="2750" y="3530"/>
                  <a:pt x="1781" y="3530"/>
                </a:cubicBezTo>
                <a:cubicBezTo>
                  <a:pt x="812" y="3530"/>
                  <a:pt x="0" y="2749"/>
                  <a:pt x="0" y="1780"/>
                </a:cubicBezTo>
                <a:cubicBezTo>
                  <a:pt x="0" y="812"/>
                  <a:pt x="812" y="0"/>
                  <a:pt x="1781" y="0"/>
                </a:cubicBezTo>
                <a:cubicBezTo>
                  <a:pt x="2750" y="0"/>
                  <a:pt x="3530" y="812"/>
                  <a:pt x="3530" y="17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6230553-D924-9041-9E07-2AEA7548B284}"/>
              </a:ext>
            </a:extLst>
          </p:cNvPr>
          <p:cNvGrpSpPr/>
          <p:nvPr/>
        </p:nvGrpSpPr>
        <p:grpSpPr>
          <a:xfrm flipH="1">
            <a:off x="1131693" y="4792721"/>
            <a:ext cx="5961523" cy="1646756"/>
            <a:chOff x="16184072" y="5253194"/>
            <a:chExt cx="5961523" cy="1646756"/>
          </a:xfrm>
        </p:grpSpPr>
        <p:sp>
          <p:nvSpPr>
            <p:cNvPr id="104" name="CuadroTexto 395">
              <a:extLst>
                <a:ext uri="{FF2B5EF4-FFF2-40B4-BE49-F238E27FC236}">
                  <a16:creationId xmlns:a16="http://schemas.microsoft.com/office/drawing/2014/main" id="{EDCE35DE-2CA2-074A-80ED-EAD88964FC30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5" name="Rectangle 56">
              <a:extLst>
                <a:ext uri="{FF2B5EF4-FFF2-40B4-BE49-F238E27FC236}">
                  <a16:creationId xmlns:a16="http://schemas.microsoft.com/office/drawing/2014/main" id="{CA927D53-B63E-A746-B343-7DF79BC4E006}"/>
                </a:ext>
              </a:extLst>
            </p:cNvPr>
            <p:cNvSpPr/>
            <p:nvPr/>
          </p:nvSpPr>
          <p:spPr>
            <a:xfrm>
              <a:off x="16184072" y="5945843"/>
              <a:ext cx="59615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1EBDFBB-32E0-F840-B753-0F5874C6D191}"/>
              </a:ext>
            </a:extLst>
          </p:cNvPr>
          <p:cNvGrpSpPr/>
          <p:nvPr/>
        </p:nvGrpSpPr>
        <p:grpSpPr>
          <a:xfrm flipH="1">
            <a:off x="1131693" y="9999921"/>
            <a:ext cx="5961523" cy="1646756"/>
            <a:chOff x="16184072" y="5253194"/>
            <a:chExt cx="5961523" cy="1646756"/>
          </a:xfrm>
        </p:grpSpPr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B220DAB7-3D42-B241-9561-045E9DA33246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3E24112D-19B7-9944-A2E7-F5C6C93267A3}"/>
                </a:ext>
              </a:extLst>
            </p:cNvPr>
            <p:cNvSpPr/>
            <p:nvPr/>
          </p:nvSpPr>
          <p:spPr>
            <a:xfrm>
              <a:off x="16184072" y="5945843"/>
              <a:ext cx="59615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52B74A9-2A8D-7F48-9F97-7FC94547CBA4}"/>
              </a:ext>
            </a:extLst>
          </p:cNvPr>
          <p:cNvGrpSpPr/>
          <p:nvPr/>
        </p:nvGrpSpPr>
        <p:grpSpPr>
          <a:xfrm flipH="1">
            <a:off x="3756132" y="7422959"/>
            <a:ext cx="5961523" cy="1646756"/>
            <a:chOff x="16184072" y="5253194"/>
            <a:chExt cx="5961523" cy="1646756"/>
          </a:xfrm>
        </p:grpSpPr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E7DF23B6-7447-B043-A990-60F20148BD01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86EFC1F7-66AB-A541-943C-91A6F318B347}"/>
                </a:ext>
              </a:extLst>
            </p:cNvPr>
            <p:cNvSpPr/>
            <p:nvPr/>
          </p:nvSpPr>
          <p:spPr>
            <a:xfrm>
              <a:off x="16184072" y="5945843"/>
              <a:ext cx="59615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0B6E090-35BD-AA48-93D6-2945F7EA23FA}"/>
              </a:ext>
            </a:extLst>
          </p:cNvPr>
          <p:cNvGrpSpPr/>
          <p:nvPr/>
        </p:nvGrpSpPr>
        <p:grpSpPr>
          <a:xfrm>
            <a:off x="10618749" y="7846560"/>
            <a:ext cx="1115553" cy="870635"/>
            <a:chOff x="9955167" y="22974692"/>
            <a:chExt cx="1115553" cy="870635"/>
          </a:xfrm>
          <a:solidFill>
            <a:schemeClr val="bg1"/>
          </a:solidFill>
        </p:grpSpPr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17077BD0-C73A-0041-8E98-278DF51F5E9F}"/>
                </a:ext>
              </a:extLst>
            </p:cNvPr>
            <p:cNvSpPr/>
            <p:nvPr/>
          </p:nvSpPr>
          <p:spPr>
            <a:xfrm>
              <a:off x="9955167" y="23332843"/>
              <a:ext cx="1115553" cy="5124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1" h="612">
                  <a:moveTo>
                    <a:pt x="1272" y="274"/>
                  </a:moveTo>
                  <a:cubicBezTo>
                    <a:pt x="1267" y="284"/>
                    <a:pt x="1259" y="292"/>
                    <a:pt x="1249" y="295"/>
                  </a:cubicBezTo>
                  <a:cubicBezTo>
                    <a:pt x="1248" y="296"/>
                    <a:pt x="1247" y="296"/>
                    <a:pt x="1246" y="296"/>
                  </a:cubicBezTo>
                  <a:cubicBezTo>
                    <a:pt x="1043" y="393"/>
                    <a:pt x="709" y="548"/>
                    <a:pt x="675" y="555"/>
                  </a:cubicBezTo>
                  <a:cubicBezTo>
                    <a:pt x="629" y="565"/>
                    <a:pt x="577" y="540"/>
                    <a:pt x="512" y="508"/>
                  </a:cubicBezTo>
                  <a:cubicBezTo>
                    <a:pt x="441" y="473"/>
                    <a:pt x="353" y="430"/>
                    <a:pt x="244" y="424"/>
                  </a:cubicBezTo>
                  <a:lnTo>
                    <a:pt x="217" y="422"/>
                  </a:lnTo>
                  <a:lnTo>
                    <a:pt x="220" y="143"/>
                  </a:lnTo>
                  <a:lnTo>
                    <a:pt x="307" y="143"/>
                  </a:lnTo>
                  <a:cubicBezTo>
                    <a:pt x="324" y="143"/>
                    <a:pt x="374" y="144"/>
                    <a:pt x="398" y="149"/>
                  </a:cubicBezTo>
                  <a:cubicBezTo>
                    <a:pt x="432" y="155"/>
                    <a:pt x="451" y="172"/>
                    <a:pt x="474" y="190"/>
                  </a:cubicBezTo>
                  <a:cubicBezTo>
                    <a:pt x="497" y="210"/>
                    <a:pt x="524" y="232"/>
                    <a:pt x="568" y="243"/>
                  </a:cubicBezTo>
                  <a:cubicBezTo>
                    <a:pt x="633" y="260"/>
                    <a:pt x="811" y="250"/>
                    <a:pt x="837" y="249"/>
                  </a:cubicBezTo>
                  <a:cubicBezTo>
                    <a:pt x="849" y="249"/>
                    <a:pt x="859" y="254"/>
                    <a:pt x="867" y="262"/>
                  </a:cubicBezTo>
                  <a:cubicBezTo>
                    <a:pt x="874" y="270"/>
                    <a:pt x="879" y="281"/>
                    <a:pt x="878" y="293"/>
                  </a:cubicBezTo>
                  <a:cubicBezTo>
                    <a:pt x="878" y="305"/>
                    <a:pt x="873" y="315"/>
                    <a:pt x="865" y="323"/>
                  </a:cubicBezTo>
                  <a:cubicBezTo>
                    <a:pt x="856" y="331"/>
                    <a:pt x="846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4" y="334"/>
                    <a:pt x="549" y="342"/>
                  </a:cubicBezTo>
                  <a:lnTo>
                    <a:pt x="515" y="389"/>
                  </a:lnTo>
                  <a:cubicBezTo>
                    <a:pt x="506" y="401"/>
                    <a:pt x="509" y="419"/>
                    <a:pt x="521" y="427"/>
                  </a:cubicBezTo>
                  <a:cubicBezTo>
                    <a:pt x="526" y="431"/>
                    <a:pt x="532" y="433"/>
                    <a:pt x="537" y="433"/>
                  </a:cubicBezTo>
                  <a:cubicBezTo>
                    <a:pt x="546" y="433"/>
                    <a:pt x="554" y="429"/>
                    <a:pt x="560" y="421"/>
                  </a:cubicBezTo>
                  <a:lnTo>
                    <a:pt x="585" y="386"/>
                  </a:lnTo>
                  <a:lnTo>
                    <a:pt x="833" y="390"/>
                  </a:lnTo>
                  <a:cubicBezTo>
                    <a:pt x="859" y="391"/>
                    <a:pt x="884" y="381"/>
                    <a:pt x="903" y="363"/>
                  </a:cubicBezTo>
                  <a:cubicBezTo>
                    <a:pt x="914" y="353"/>
                    <a:pt x="922" y="340"/>
                    <a:pt x="927" y="326"/>
                  </a:cubicBezTo>
                  <a:cubicBezTo>
                    <a:pt x="928" y="326"/>
                    <a:pt x="929" y="326"/>
                    <a:pt x="930" y="325"/>
                  </a:cubicBezTo>
                  <a:cubicBezTo>
                    <a:pt x="931" y="325"/>
                    <a:pt x="1087" y="262"/>
                    <a:pt x="1217" y="215"/>
                  </a:cubicBezTo>
                  <a:cubicBezTo>
                    <a:pt x="1228" y="211"/>
                    <a:pt x="1240" y="211"/>
                    <a:pt x="1250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3" y="243"/>
                  </a:lnTo>
                  <a:cubicBezTo>
                    <a:pt x="1277" y="253"/>
                    <a:pt x="1276" y="264"/>
                    <a:pt x="1272" y="274"/>
                  </a:cubicBezTo>
                  <a:close/>
                  <a:moveTo>
                    <a:pt x="1325" y="224"/>
                  </a:moveTo>
                  <a:lnTo>
                    <a:pt x="1325" y="222"/>
                  </a:lnTo>
                  <a:cubicBezTo>
                    <a:pt x="1316" y="198"/>
                    <a:pt x="1298" y="178"/>
                    <a:pt x="1274" y="166"/>
                  </a:cubicBezTo>
                  <a:cubicBezTo>
                    <a:pt x="1250" y="155"/>
                    <a:pt x="1223" y="154"/>
                    <a:pt x="1199" y="163"/>
                  </a:cubicBezTo>
                  <a:cubicBezTo>
                    <a:pt x="1096" y="200"/>
                    <a:pt x="977" y="247"/>
                    <a:pt x="930" y="266"/>
                  </a:cubicBezTo>
                  <a:cubicBezTo>
                    <a:pt x="926" y="250"/>
                    <a:pt x="918" y="236"/>
                    <a:pt x="907" y="224"/>
                  </a:cubicBezTo>
                  <a:cubicBezTo>
                    <a:pt x="889" y="205"/>
                    <a:pt x="864" y="194"/>
                    <a:pt x="838" y="193"/>
                  </a:cubicBezTo>
                  <a:cubicBezTo>
                    <a:pt x="837" y="193"/>
                    <a:pt x="836" y="193"/>
                    <a:pt x="836" y="193"/>
                  </a:cubicBezTo>
                  <a:cubicBezTo>
                    <a:pt x="782" y="197"/>
                    <a:pt x="631" y="202"/>
                    <a:pt x="582" y="190"/>
                  </a:cubicBezTo>
                  <a:cubicBezTo>
                    <a:pt x="550" y="182"/>
                    <a:pt x="531" y="166"/>
                    <a:pt x="509" y="148"/>
                  </a:cubicBezTo>
                  <a:cubicBezTo>
                    <a:pt x="484" y="127"/>
                    <a:pt x="456" y="104"/>
                    <a:pt x="408" y="95"/>
                  </a:cubicBezTo>
                  <a:cubicBezTo>
                    <a:pt x="374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7" y="39"/>
                    <a:pt x="185" y="2"/>
                    <a:pt x="145" y="1"/>
                  </a:cubicBezTo>
                  <a:lnTo>
                    <a:pt x="34" y="0"/>
                  </a:lnTo>
                  <a:lnTo>
                    <a:pt x="33" y="0"/>
                  </a:lnTo>
                  <a:cubicBezTo>
                    <a:pt x="18" y="0"/>
                    <a:pt x="6" y="12"/>
                    <a:pt x="6" y="27"/>
                  </a:cubicBezTo>
                  <a:cubicBezTo>
                    <a:pt x="6" y="42"/>
                    <a:pt x="18" y="55"/>
                    <a:pt x="33" y="55"/>
                  </a:cubicBezTo>
                  <a:lnTo>
                    <a:pt x="144" y="56"/>
                  </a:lnTo>
                  <a:cubicBezTo>
                    <a:pt x="154" y="56"/>
                    <a:pt x="166" y="74"/>
                    <a:pt x="166" y="97"/>
                  </a:cubicBezTo>
                  <a:lnTo>
                    <a:pt x="161" y="474"/>
                  </a:lnTo>
                  <a:cubicBezTo>
                    <a:pt x="161" y="486"/>
                    <a:pt x="158" y="498"/>
                    <a:pt x="152" y="506"/>
                  </a:cubicBezTo>
                  <a:cubicBezTo>
                    <a:pt x="150" y="509"/>
                    <a:pt x="145" y="514"/>
                    <a:pt x="139" y="514"/>
                  </a:cubicBezTo>
                  <a:lnTo>
                    <a:pt x="28" y="513"/>
                  </a:lnTo>
                  <a:lnTo>
                    <a:pt x="27" y="513"/>
                  </a:lnTo>
                  <a:cubicBezTo>
                    <a:pt x="12" y="513"/>
                    <a:pt x="0" y="525"/>
                    <a:pt x="0" y="540"/>
                  </a:cubicBezTo>
                  <a:cubicBezTo>
                    <a:pt x="0" y="556"/>
                    <a:pt x="12" y="568"/>
                    <a:pt x="27" y="568"/>
                  </a:cubicBezTo>
                  <a:lnTo>
                    <a:pt x="138" y="570"/>
                  </a:lnTo>
                  <a:lnTo>
                    <a:pt x="139" y="570"/>
                  </a:lnTo>
                  <a:cubicBezTo>
                    <a:pt x="160" y="570"/>
                    <a:pt x="181" y="559"/>
                    <a:pt x="196" y="539"/>
                  </a:cubicBezTo>
                  <a:cubicBezTo>
                    <a:pt x="208" y="522"/>
                    <a:pt x="216" y="500"/>
                    <a:pt x="216" y="477"/>
                  </a:cubicBezTo>
                  <a:lnTo>
                    <a:pt x="240" y="479"/>
                  </a:lnTo>
                  <a:lnTo>
                    <a:pt x="241" y="479"/>
                  </a:lnTo>
                  <a:cubicBezTo>
                    <a:pt x="339" y="484"/>
                    <a:pt x="418" y="523"/>
                    <a:pt x="488" y="557"/>
                  </a:cubicBezTo>
                  <a:cubicBezTo>
                    <a:pt x="548" y="587"/>
                    <a:pt x="601" y="612"/>
                    <a:pt x="654" y="612"/>
                  </a:cubicBezTo>
                  <a:cubicBezTo>
                    <a:pt x="665" y="612"/>
                    <a:pt x="675" y="612"/>
                    <a:pt x="686" y="609"/>
                  </a:cubicBezTo>
                  <a:cubicBezTo>
                    <a:pt x="736" y="599"/>
                    <a:pt x="1177" y="390"/>
                    <a:pt x="1269" y="347"/>
                  </a:cubicBezTo>
                  <a:cubicBezTo>
                    <a:pt x="1292" y="338"/>
                    <a:pt x="1311" y="320"/>
                    <a:pt x="1322" y="298"/>
                  </a:cubicBezTo>
                  <a:cubicBezTo>
                    <a:pt x="1333" y="274"/>
                    <a:pt x="1334" y="248"/>
                    <a:pt x="1325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5CFB737E-34E8-874F-9C7A-DBCA6FA050A4}"/>
                </a:ext>
              </a:extLst>
            </p:cNvPr>
            <p:cNvSpPr/>
            <p:nvPr/>
          </p:nvSpPr>
          <p:spPr>
            <a:xfrm>
              <a:off x="10365322" y="22974692"/>
              <a:ext cx="581262" cy="447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534">
                  <a:moveTo>
                    <a:pt x="48" y="525"/>
                  </a:moveTo>
                  <a:lnTo>
                    <a:pt x="205" y="358"/>
                  </a:lnTo>
                  <a:lnTo>
                    <a:pt x="330" y="523"/>
                  </a:lnTo>
                  <a:cubicBezTo>
                    <a:pt x="336" y="530"/>
                    <a:pt x="344" y="534"/>
                    <a:pt x="352" y="534"/>
                  </a:cubicBezTo>
                  <a:cubicBezTo>
                    <a:pt x="353" y="534"/>
                    <a:pt x="353" y="534"/>
                    <a:pt x="354" y="534"/>
                  </a:cubicBezTo>
                  <a:cubicBezTo>
                    <a:pt x="363" y="533"/>
                    <a:pt x="371" y="528"/>
                    <a:pt x="376" y="520"/>
                  </a:cubicBezTo>
                  <a:lnTo>
                    <a:pt x="628" y="96"/>
                  </a:lnTo>
                  <a:lnTo>
                    <a:pt x="640" y="136"/>
                  </a:lnTo>
                  <a:cubicBezTo>
                    <a:pt x="644" y="147"/>
                    <a:pt x="655" y="155"/>
                    <a:pt x="667" y="155"/>
                  </a:cubicBezTo>
                  <a:cubicBezTo>
                    <a:pt x="669" y="155"/>
                    <a:pt x="672" y="155"/>
                    <a:pt x="675" y="154"/>
                  </a:cubicBezTo>
                  <a:cubicBezTo>
                    <a:pt x="689" y="149"/>
                    <a:pt x="697" y="134"/>
                    <a:pt x="693" y="119"/>
                  </a:cubicBezTo>
                  <a:lnTo>
                    <a:pt x="664" y="27"/>
                  </a:lnTo>
                  <a:cubicBezTo>
                    <a:pt x="664" y="18"/>
                    <a:pt x="660" y="9"/>
                    <a:pt x="651" y="4"/>
                  </a:cubicBezTo>
                  <a:cubicBezTo>
                    <a:pt x="647" y="1"/>
                    <a:pt x="642" y="0"/>
                    <a:pt x="637" y="0"/>
                  </a:cubicBezTo>
                  <a:cubicBezTo>
                    <a:pt x="634" y="0"/>
                    <a:pt x="631" y="0"/>
                    <a:pt x="628" y="1"/>
                  </a:cubicBezTo>
                  <a:lnTo>
                    <a:pt x="528" y="32"/>
                  </a:lnTo>
                  <a:cubicBezTo>
                    <a:pt x="513" y="36"/>
                    <a:pt x="505" y="52"/>
                    <a:pt x="509" y="66"/>
                  </a:cubicBezTo>
                  <a:cubicBezTo>
                    <a:pt x="513" y="78"/>
                    <a:pt x="524" y="86"/>
                    <a:pt x="536" y="86"/>
                  </a:cubicBezTo>
                  <a:cubicBezTo>
                    <a:pt x="539" y="86"/>
                    <a:pt x="541" y="85"/>
                    <a:pt x="544" y="84"/>
                  </a:cubicBezTo>
                  <a:lnTo>
                    <a:pt x="577" y="74"/>
                  </a:lnTo>
                  <a:lnTo>
                    <a:pt x="350" y="457"/>
                  </a:lnTo>
                  <a:lnTo>
                    <a:pt x="229" y="298"/>
                  </a:lnTo>
                  <a:cubicBezTo>
                    <a:pt x="224" y="292"/>
                    <a:pt x="216" y="288"/>
                    <a:pt x="208" y="288"/>
                  </a:cubicBezTo>
                  <a:cubicBezTo>
                    <a:pt x="200" y="287"/>
                    <a:pt x="192" y="290"/>
                    <a:pt x="187" y="296"/>
                  </a:cubicBezTo>
                  <a:lnTo>
                    <a:pt x="8" y="487"/>
                  </a:lnTo>
                  <a:cubicBezTo>
                    <a:pt x="-3" y="498"/>
                    <a:pt x="-2" y="516"/>
                    <a:pt x="9" y="526"/>
                  </a:cubicBezTo>
                  <a:cubicBezTo>
                    <a:pt x="20" y="537"/>
                    <a:pt x="37" y="536"/>
                    <a:pt x="48" y="5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23" name="Freeform 122">
            <a:extLst>
              <a:ext uri="{FF2B5EF4-FFF2-40B4-BE49-F238E27FC236}">
                <a16:creationId xmlns:a16="http://schemas.microsoft.com/office/drawing/2014/main" id="{355A3C6C-E873-C249-8316-7ED30A4235A9}"/>
              </a:ext>
            </a:extLst>
          </p:cNvPr>
          <p:cNvSpPr/>
          <p:nvPr/>
        </p:nvSpPr>
        <p:spPr>
          <a:xfrm>
            <a:off x="8230399" y="10194097"/>
            <a:ext cx="760757" cy="11247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615484A-2DDD-1049-91A3-E22EB8D98075}"/>
              </a:ext>
            </a:extLst>
          </p:cNvPr>
          <p:cNvGrpSpPr/>
          <p:nvPr/>
        </p:nvGrpSpPr>
        <p:grpSpPr>
          <a:xfrm>
            <a:off x="8084836" y="5073334"/>
            <a:ext cx="999804" cy="989739"/>
            <a:chOff x="6748578" y="14459581"/>
            <a:chExt cx="999804" cy="989739"/>
          </a:xfrm>
          <a:solidFill>
            <a:schemeClr val="bg1"/>
          </a:solidFill>
        </p:grpSpPr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A4FA9597-1F48-2F4E-81FA-21AEA9603D9D}"/>
                </a:ext>
              </a:extLst>
            </p:cNvPr>
            <p:cNvSpPr/>
            <p:nvPr/>
          </p:nvSpPr>
          <p:spPr>
            <a:xfrm>
              <a:off x="7124346" y="14473840"/>
              <a:ext cx="249112" cy="2482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8" h="297">
                  <a:moveTo>
                    <a:pt x="149" y="55"/>
                  </a:moveTo>
                  <a:cubicBezTo>
                    <a:pt x="201" y="55"/>
                    <a:pt x="243" y="97"/>
                    <a:pt x="243" y="148"/>
                  </a:cubicBezTo>
                  <a:cubicBezTo>
                    <a:pt x="243" y="200"/>
                    <a:pt x="201" y="242"/>
                    <a:pt x="149" y="242"/>
                  </a:cubicBezTo>
                  <a:cubicBezTo>
                    <a:pt x="98" y="242"/>
                    <a:pt x="56" y="200"/>
                    <a:pt x="56" y="148"/>
                  </a:cubicBezTo>
                  <a:cubicBezTo>
                    <a:pt x="56" y="97"/>
                    <a:pt x="98" y="55"/>
                    <a:pt x="149" y="55"/>
                  </a:cubicBezTo>
                  <a:close/>
                  <a:moveTo>
                    <a:pt x="149" y="297"/>
                  </a:moveTo>
                  <a:cubicBezTo>
                    <a:pt x="231" y="297"/>
                    <a:pt x="298" y="230"/>
                    <a:pt x="298" y="148"/>
                  </a:cubicBezTo>
                  <a:cubicBezTo>
                    <a:pt x="298" y="66"/>
                    <a:pt x="231" y="0"/>
                    <a:pt x="149" y="0"/>
                  </a:cubicBezTo>
                  <a:cubicBezTo>
                    <a:pt x="67" y="0"/>
                    <a:pt x="0" y="66"/>
                    <a:pt x="0" y="148"/>
                  </a:cubicBezTo>
                  <a:cubicBezTo>
                    <a:pt x="0" y="230"/>
                    <a:pt x="67" y="297"/>
                    <a:pt x="149" y="29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44A6EFCF-D448-AE4A-8933-C099FAB5CE1B}"/>
                </a:ext>
              </a:extLst>
            </p:cNvPr>
            <p:cNvSpPr/>
            <p:nvPr/>
          </p:nvSpPr>
          <p:spPr>
            <a:xfrm>
              <a:off x="7433010" y="14459581"/>
              <a:ext cx="234853" cy="2348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281">
                  <a:moveTo>
                    <a:pt x="141" y="55"/>
                  </a:moveTo>
                  <a:cubicBezTo>
                    <a:pt x="188" y="55"/>
                    <a:pt x="226" y="93"/>
                    <a:pt x="226" y="140"/>
                  </a:cubicBezTo>
                  <a:cubicBezTo>
                    <a:pt x="226" y="187"/>
                    <a:pt x="188" y="226"/>
                    <a:pt x="141" y="226"/>
                  </a:cubicBezTo>
                  <a:cubicBezTo>
                    <a:pt x="94" y="226"/>
                    <a:pt x="55" y="187"/>
                    <a:pt x="55" y="140"/>
                  </a:cubicBezTo>
                  <a:cubicBezTo>
                    <a:pt x="55" y="93"/>
                    <a:pt x="94" y="55"/>
                    <a:pt x="141" y="55"/>
                  </a:cubicBezTo>
                  <a:close/>
                  <a:moveTo>
                    <a:pt x="141" y="281"/>
                  </a:moveTo>
                  <a:cubicBezTo>
                    <a:pt x="218" y="281"/>
                    <a:pt x="281" y="218"/>
                    <a:pt x="281" y="140"/>
                  </a:cubicBezTo>
                  <a:cubicBezTo>
                    <a:pt x="281" y="63"/>
                    <a:pt x="218" y="0"/>
                    <a:pt x="141" y="0"/>
                  </a:cubicBezTo>
                  <a:cubicBezTo>
                    <a:pt x="63" y="0"/>
                    <a:pt x="0" y="63"/>
                    <a:pt x="0" y="140"/>
                  </a:cubicBezTo>
                  <a:cubicBezTo>
                    <a:pt x="0" y="218"/>
                    <a:pt x="63" y="281"/>
                    <a:pt x="141" y="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90638A7A-6B42-4844-85FA-D109259483A9}"/>
                </a:ext>
              </a:extLst>
            </p:cNvPr>
            <p:cNvSpPr/>
            <p:nvPr/>
          </p:nvSpPr>
          <p:spPr>
            <a:xfrm>
              <a:off x="6748578" y="14710371"/>
              <a:ext cx="999804" cy="7389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3" h="882">
                  <a:moveTo>
                    <a:pt x="738" y="450"/>
                  </a:moveTo>
                  <a:cubicBezTo>
                    <a:pt x="723" y="450"/>
                    <a:pt x="710" y="462"/>
                    <a:pt x="710" y="477"/>
                  </a:cubicBezTo>
                  <a:lnTo>
                    <a:pt x="710" y="826"/>
                  </a:lnTo>
                  <a:lnTo>
                    <a:pt x="482" y="826"/>
                  </a:lnTo>
                  <a:lnTo>
                    <a:pt x="482" y="477"/>
                  </a:lnTo>
                  <a:cubicBezTo>
                    <a:pt x="482" y="462"/>
                    <a:pt x="470" y="450"/>
                    <a:pt x="454" y="450"/>
                  </a:cubicBezTo>
                  <a:lnTo>
                    <a:pt x="402" y="450"/>
                  </a:lnTo>
                  <a:lnTo>
                    <a:pt x="402" y="190"/>
                  </a:lnTo>
                  <a:cubicBezTo>
                    <a:pt x="402" y="172"/>
                    <a:pt x="411" y="156"/>
                    <a:pt x="426" y="145"/>
                  </a:cubicBezTo>
                  <a:cubicBezTo>
                    <a:pt x="473" y="112"/>
                    <a:pt x="534" y="94"/>
                    <a:pt x="597" y="94"/>
                  </a:cubicBezTo>
                  <a:cubicBezTo>
                    <a:pt x="661" y="94"/>
                    <a:pt x="722" y="112"/>
                    <a:pt x="770" y="146"/>
                  </a:cubicBezTo>
                  <a:cubicBezTo>
                    <a:pt x="784" y="156"/>
                    <a:pt x="792" y="172"/>
                    <a:pt x="793" y="190"/>
                  </a:cubicBezTo>
                  <a:cubicBezTo>
                    <a:pt x="793" y="215"/>
                    <a:pt x="793" y="380"/>
                    <a:pt x="793" y="450"/>
                  </a:cubicBezTo>
                  <a:close/>
                  <a:moveTo>
                    <a:pt x="1192" y="143"/>
                  </a:moveTo>
                  <a:cubicBezTo>
                    <a:pt x="1192" y="109"/>
                    <a:pt x="1175" y="78"/>
                    <a:pt x="1148" y="59"/>
                  </a:cubicBezTo>
                  <a:cubicBezTo>
                    <a:pt x="1095" y="21"/>
                    <a:pt x="1027" y="0"/>
                    <a:pt x="957" y="0"/>
                  </a:cubicBezTo>
                  <a:cubicBezTo>
                    <a:pt x="887" y="0"/>
                    <a:pt x="820" y="21"/>
                    <a:pt x="766" y="58"/>
                  </a:cubicBezTo>
                  <a:cubicBezTo>
                    <a:pt x="761" y="62"/>
                    <a:pt x="757" y="68"/>
                    <a:pt x="755" y="74"/>
                  </a:cubicBezTo>
                  <a:cubicBezTo>
                    <a:pt x="707" y="51"/>
                    <a:pt x="653" y="39"/>
                    <a:pt x="597" y="39"/>
                  </a:cubicBezTo>
                  <a:cubicBezTo>
                    <a:pt x="541" y="39"/>
                    <a:pt x="486" y="51"/>
                    <a:pt x="438" y="74"/>
                  </a:cubicBezTo>
                  <a:cubicBezTo>
                    <a:pt x="436" y="68"/>
                    <a:pt x="433" y="63"/>
                    <a:pt x="427" y="59"/>
                  </a:cubicBezTo>
                  <a:cubicBezTo>
                    <a:pt x="374" y="21"/>
                    <a:pt x="305" y="0"/>
                    <a:pt x="235" y="0"/>
                  </a:cubicBezTo>
                  <a:cubicBezTo>
                    <a:pt x="166" y="0"/>
                    <a:pt x="98" y="21"/>
                    <a:pt x="45" y="58"/>
                  </a:cubicBezTo>
                  <a:cubicBezTo>
                    <a:pt x="17" y="77"/>
                    <a:pt x="0" y="109"/>
                    <a:pt x="0" y="143"/>
                  </a:cubicBezTo>
                  <a:lnTo>
                    <a:pt x="0" y="411"/>
                  </a:lnTo>
                  <a:cubicBezTo>
                    <a:pt x="0" y="427"/>
                    <a:pt x="12" y="439"/>
                    <a:pt x="28" y="439"/>
                  </a:cubicBezTo>
                  <a:lnTo>
                    <a:pt x="74" y="439"/>
                  </a:lnTo>
                  <a:lnTo>
                    <a:pt x="74" y="763"/>
                  </a:lnTo>
                  <a:cubicBezTo>
                    <a:pt x="74" y="778"/>
                    <a:pt x="87" y="790"/>
                    <a:pt x="102" y="790"/>
                  </a:cubicBezTo>
                  <a:lnTo>
                    <a:pt x="367" y="790"/>
                  </a:lnTo>
                  <a:cubicBezTo>
                    <a:pt x="374" y="790"/>
                    <a:pt x="381" y="787"/>
                    <a:pt x="386" y="782"/>
                  </a:cubicBezTo>
                  <a:cubicBezTo>
                    <a:pt x="391" y="777"/>
                    <a:pt x="394" y="770"/>
                    <a:pt x="394" y="763"/>
                  </a:cubicBezTo>
                  <a:lnTo>
                    <a:pt x="394" y="564"/>
                  </a:lnTo>
                  <a:cubicBezTo>
                    <a:pt x="394" y="549"/>
                    <a:pt x="382" y="537"/>
                    <a:pt x="367" y="537"/>
                  </a:cubicBezTo>
                  <a:cubicBezTo>
                    <a:pt x="351" y="537"/>
                    <a:pt x="339" y="549"/>
                    <a:pt x="339" y="564"/>
                  </a:cubicBezTo>
                  <a:lnTo>
                    <a:pt x="339" y="735"/>
                  </a:lnTo>
                  <a:lnTo>
                    <a:pt x="130" y="735"/>
                  </a:lnTo>
                  <a:lnTo>
                    <a:pt x="130" y="411"/>
                  </a:lnTo>
                  <a:cubicBezTo>
                    <a:pt x="130" y="396"/>
                    <a:pt x="117" y="384"/>
                    <a:pt x="102" y="384"/>
                  </a:cubicBezTo>
                  <a:lnTo>
                    <a:pt x="55" y="384"/>
                  </a:lnTo>
                  <a:lnTo>
                    <a:pt x="55" y="143"/>
                  </a:lnTo>
                  <a:cubicBezTo>
                    <a:pt x="55" y="127"/>
                    <a:pt x="63" y="112"/>
                    <a:pt x="77" y="103"/>
                  </a:cubicBezTo>
                  <a:cubicBezTo>
                    <a:pt x="121" y="72"/>
                    <a:pt x="177" y="55"/>
                    <a:pt x="235" y="55"/>
                  </a:cubicBezTo>
                  <a:cubicBezTo>
                    <a:pt x="293" y="55"/>
                    <a:pt x="348" y="72"/>
                    <a:pt x="392" y="102"/>
                  </a:cubicBezTo>
                  <a:cubicBezTo>
                    <a:pt x="364" y="122"/>
                    <a:pt x="347" y="155"/>
                    <a:pt x="347" y="190"/>
                  </a:cubicBezTo>
                  <a:lnTo>
                    <a:pt x="347" y="477"/>
                  </a:lnTo>
                  <a:cubicBezTo>
                    <a:pt x="347" y="493"/>
                    <a:pt x="359" y="505"/>
                    <a:pt x="375" y="505"/>
                  </a:cubicBezTo>
                  <a:lnTo>
                    <a:pt x="427" y="505"/>
                  </a:lnTo>
                  <a:lnTo>
                    <a:pt x="427" y="854"/>
                  </a:lnTo>
                  <a:cubicBezTo>
                    <a:pt x="427" y="869"/>
                    <a:pt x="439" y="882"/>
                    <a:pt x="454" y="882"/>
                  </a:cubicBezTo>
                  <a:lnTo>
                    <a:pt x="738" y="882"/>
                  </a:lnTo>
                  <a:cubicBezTo>
                    <a:pt x="753" y="882"/>
                    <a:pt x="766" y="869"/>
                    <a:pt x="766" y="854"/>
                  </a:cubicBezTo>
                  <a:lnTo>
                    <a:pt x="766" y="505"/>
                  </a:lnTo>
                  <a:lnTo>
                    <a:pt x="820" y="505"/>
                  </a:lnTo>
                  <a:cubicBezTo>
                    <a:pt x="836" y="505"/>
                    <a:pt x="848" y="493"/>
                    <a:pt x="848" y="477"/>
                  </a:cubicBezTo>
                  <a:cubicBezTo>
                    <a:pt x="848" y="446"/>
                    <a:pt x="848" y="219"/>
                    <a:pt x="848" y="190"/>
                  </a:cubicBezTo>
                  <a:cubicBezTo>
                    <a:pt x="847" y="154"/>
                    <a:pt x="830" y="121"/>
                    <a:pt x="802" y="101"/>
                  </a:cubicBezTo>
                  <a:cubicBezTo>
                    <a:pt x="801" y="101"/>
                    <a:pt x="801" y="101"/>
                    <a:pt x="801" y="101"/>
                  </a:cubicBezTo>
                  <a:cubicBezTo>
                    <a:pt x="845" y="71"/>
                    <a:pt x="900" y="55"/>
                    <a:pt x="957" y="55"/>
                  </a:cubicBezTo>
                  <a:cubicBezTo>
                    <a:pt x="1015" y="55"/>
                    <a:pt x="1072" y="72"/>
                    <a:pt x="1116" y="104"/>
                  </a:cubicBezTo>
                  <a:cubicBezTo>
                    <a:pt x="1129" y="113"/>
                    <a:pt x="1137" y="128"/>
                    <a:pt x="1137" y="143"/>
                  </a:cubicBezTo>
                  <a:cubicBezTo>
                    <a:pt x="1137" y="166"/>
                    <a:pt x="1137" y="318"/>
                    <a:pt x="1137" y="384"/>
                  </a:cubicBezTo>
                  <a:lnTo>
                    <a:pt x="1088" y="384"/>
                  </a:lnTo>
                  <a:cubicBezTo>
                    <a:pt x="1073" y="384"/>
                    <a:pt x="1060" y="396"/>
                    <a:pt x="1060" y="411"/>
                  </a:cubicBezTo>
                  <a:lnTo>
                    <a:pt x="1060" y="735"/>
                  </a:lnTo>
                  <a:lnTo>
                    <a:pt x="851" y="735"/>
                  </a:lnTo>
                  <a:lnTo>
                    <a:pt x="851" y="564"/>
                  </a:lnTo>
                  <a:cubicBezTo>
                    <a:pt x="851" y="549"/>
                    <a:pt x="839" y="537"/>
                    <a:pt x="823" y="537"/>
                  </a:cubicBezTo>
                  <a:cubicBezTo>
                    <a:pt x="808" y="537"/>
                    <a:pt x="796" y="549"/>
                    <a:pt x="796" y="564"/>
                  </a:cubicBezTo>
                  <a:lnTo>
                    <a:pt x="796" y="763"/>
                  </a:lnTo>
                  <a:cubicBezTo>
                    <a:pt x="796" y="778"/>
                    <a:pt x="808" y="790"/>
                    <a:pt x="823" y="790"/>
                  </a:cubicBezTo>
                  <a:lnTo>
                    <a:pt x="1088" y="790"/>
                  </a:lnTo>
                  <a:cubicBezTo>
                    <a:pt x="1103" y="790"/>
                    <a:pt x="1116" y="778"/>
                    <a:pt x="1116" y="763"/>
                  </a:cubicBezTo>
                  <a:lnTo>
                    <a:pt x="1116" y="439"/>
                  </a:lnTo>
                  <a:lnTo>
                    <a:pt x="1165" y="439"/>
                  </a:lnTo>
                  <a:cubicBezTo>
                    <a:pt x="1180" y="439"/>
                    <a:pt x="1193" y="427"/>
                    <a:pt x="1193" y="411"/>
                  </a:cubicBezTo>
                  <a:cubicBezTo>
                    <a:pt x="1193" y="382"/>
                    <a:pt x="1192" y="171"/>
                    <a:pt x="1192" y="1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034E751D-7FDE-DB40-AD75-3185B1239555}"/>
                </a:ext>
              </a:extLst>
            </p:cNvPr>
            <p:cNvSpPr/>
            <p:nvPr/>
          </p:nvSpPr>
          <p:spPr>
            <a:xfrm>
              <a:off x="6828263" y="14459581"/>
              <a:ext cx="234853" cy="2348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281">
                  <a:moveTo>
                    <a:pt x="140" y="55"/>
                  </a:moveTo>
                  <a:cubicBezTo>
                    <a:pt x="187" y="55"/>
                    <a:pt x="226" y="93"/>
                    <a:pt x="226" y="140"/>
                  </a:cubicBezTo>
                  <a:cubicBezTo>
                    <a:pt x="226" y="187"/>
                    <a:pt x="187" y="226"/>
                    <a:pt x="140" y="226"/>
                  </a:cubicBezTo>
                  <a:cubicBezTo>
                    <a:pt x="93" y="226"/>
                    <a:pt x="55" y="187"/>
                    <a:pt x="55" y="140"/>
                  </a:cubicBezTo>
                  <a:cubicBezTo>
                    <a:pt x="55" y="93"/>
                    <a:pt x="93" y="55"/>
                    <a:pt x="140" y="55"/>
                  </a:cubicBezTo>
                  <a:close/>
                  <a:moveTo>
                    <a:pt x="140" y="281"/>
                  </a:moveTo>
                  <a:cubicBezTo>
                    <a:pt x="218" y="281"/>
                    <a:pt x="281" y="218"/>
                    <a:pt x="281" y="140"/>
                  </a:cubicBezTo>
                  <a:cubicBezTo>
                    <a:pt x="281" y="63"/>
                    <a:pt x="218" y="0"/>
                    <a:pt x="140" y="0"/>
                  </a:cubicBezTo>
                  <a:cubicBezTo>
                    <a:pt x="63" y="0"/>
                    <a:pt x="0" y="63"/>
                    <a:pt x="0" y="140"/>
                  </a:cubicBezTo>
                  <a:cubicBezTo>
                    <a:pt x="0" y="218"/>
                    <a:pt x="63" y="281"/>
                    <a:pt x="140" y="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1F60C24F-8E78-BD48-9927-E1BE79149CCE}"/>
              </a:ext>
            </a:extLst>
          </p:cNvPr>
          <p:cNvCxnSpPr>
            <a:cxnSpLocks/>
          </p:cNvCxnSpPr>
          <p:nvPr/>
        </p:nvCxnSpPr>
        <p:spPr>
          <a:xfrm>
            <a:off x="12188825" y="8415409"/>
            <a:ext cx="7320841" cy="0"/>
          </a:xfrm>
          <a:prstGeom prst="line">
            <a:avLst/>
          </a:prstGeom>
          <a:ln w="50800">
            <a:solidFill>
              <a:schemeClr val="bg1">
                <a:lumMod val="50000"/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69DCD2C-0565-A842-9937-EE5E5FCAE318}"/>
              </a:ext>
            </a:extLst>
          </p:cNvPr>
          <p:cNvGrpSpPr/>
          <p:nvPr/>
        </p:nvGrpSpPr>
        <p:grpSpPr>
          <a:xfrm>
            <a:off x="11997254" y="6163192"/>
            <a:ext cx="5931517" cy="1125085"/>
            <a:chOff x="1959951" y="4562569"/>
            <a:chExt cx="5931517" cy="1125085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76D9974-62ED-2D42-9A81-14805D5CB67D}"/>
                </a:ext>
              </a:extLst>
            </p:cNvPr>
            <p:cNvSpPr txBox="1"/>
            <p:nvPr/>
          </p:nvSpPr>
          <p:spPr>
            <a:xfrm>
              <a:off x="4165980" y="4562569"/>
              <a:ext cx="3725488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BC2FF36-1597-CA47-A14F-64FC74FD5A18}"/>
                </a:ext>
              </a:extLst>
            </p:cNvPr>
            <p:cNvSpPr txBox="1"/>
            <p:nvPr/>
          </p:nvSpPr>
          <p:spPr>
            <a:xfrm>
              <a:off x="1959951" y="4579658"/>
              <a:ext cx="209552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Black" charset="0"/>
                </a:rPr>
                <a:t>+35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20B6C277-B270-174A-B456-19D76031A90E}"/>
              </a:ext>
            </a:extLst>
          </p:cNvPr>
          <p:cNvGrpSpPr/>
          <p:nvPr/>
        </p:nvGrpSpPr>
        <p:grpSpPr>
          <a:xfrm>
            <a:off x="11997254" y="9404378"/>
            <a:ext cx="5931517" cy="1125085"/>
            <a:chOff x="1959951" y="4562569"/>
            <a:chExt cx="5931517" cy="1125085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B7EAF87-FDA5-D24E-85B9-5198955E289E}"/>
                </a:ext>
              </a:extLst>
            </p:cNvPr>
            <p:cNvSpPr txBox="1"/>
            <p:nvPr/>
          </p:nvSpPr>
          <p:spPr>
            <a:xfrm>
              <a:off x="4165980" y="4562569"/>
              <a:ext cx="3725488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16ECCA6-EBBD-8D45-8C8C-271C2E718FFC}"/>
                </a:ext>
              </a:extLst>
            </p:cNvPr>
            <p:cNvSpPr txBox="1"/>
            <p:nvPr/>
          </p:nvSpPr>
          <p:spPr>
            <a:xfrm>
              <a:off x="1959951" y="4579658"/>
              <a:ext cx="209552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Black" charset="0"/>
                </a:rPr>
                <a:t>+10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8EB09AF-7399-3646-B1A3-8CFFE55EC99E}"/>
              </a:ext>
            </a:extLst>
          </p:cNvPr>
          <p:cNvGrpSpPr/>
          <p:nvPr/>
        </p:nvGrpSpPr>
        <p:grpSpPr>
          <a:xfrm>
            <a:off x="19509666" y="4506810"/>
            <a:ext cx="2957854" cy="4528089"/>
            <a:chOff x="19043164" y="5409865"/>
            <a:chExt cx="3340782" cy="5114302"/>
          </a:xfrm>
        </p:grpSpPr>
        <p:sp>
          <p:nvSpPr>
            <p:cNvPr id="158" name="Freeform 15">
              <a:extLst>
                <a:ext uri="{FF2B5EF4-FFF2-40B4-BE49-F238E27FC236}">
                  <a16:creationId xmlns:a16="http://schemas.microsoft.com/office/drawing/2014/main" id="{AA86D0C5-EE90-AB4D-B080-92FC2652EF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535640" y="7068186"/>
              <a:ext cx="2355827" cy="2450867"/>
            </a:xfrm>
            <a:custGeom>
              <a:avLst/>
              <a:gdLst>
                <a:gd name="T0" fmla="*/ 3604 w 3605"/>
                <a:gd name="T1" fmla="*/ 3750 h 3751"/>
                <a:gd name="T2" fmla="*/ 0 w 3605"/>
                <a:gd name="T3" fmla="*/ 3750 h 3751"/>
                <a:gd name="T4" fmla="*/ 0 w 3605"/>
                <a:gd name="T5" fmla="*/ 0 h 3751"/>
                <a:gd name="T6" fmla="*/ 3604 w 3605"/>
                <a:gd name="T7" fmla="*/ 0 h 3751"/>
                <a:gd name="T8" fmla="*/ 3604 w 3605"/>
                <a:gd name="T9" fmla="*/ 3750 h 3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5" h="3751">
                  <a:moveTo>
                    <a:pt x="3604" y="3750"/>
                  </a:moveTo>
                  <a:lnTo>
                    <a:pt x="0" y="3750"/>
                  </a:lnTo>
                  <a:lnTo>
                    <a:pt x="0" y="0"/>
                  </a:lnTo>
                  <a:lnTo>
                    <a:pt x="3604" y="0"/>
                  </a:lnTo>
                  <a:lnTo>
                    <a:pt x="3604" y="375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6">
              <a:extLst>
                <a:ext uri="{FF2B5EF4-FFF2-40B4-BE49-F238E27FC236}">
                  <a16:creationId xmlns:a16="http://schemas.microsoft.com/office/drawing/2014/main" id="{A50609FF-2952-504D-853E-1A44A74121D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713555" y="6063073"/>
              <a:ext cx="1670391" cy="1385272"/>
            </a:xfrm>
            <a:custGeom>
              <a:avLst/>
              <a:gdLst>
                <a:gd name="T0" fmla="*/ 2557 w 2558"/>
                <a:gd name="T1" fmla="*/ 0 h 2122"/>
                <a:gd name="T2" fmla="*/ 2557 w 2558"/>
                <a:gd name="T3" fmla="*/ 0 h 2122"/>
                <a:gd name="T4" fmla="*/ 2557 w 2558"/>
                <a:gd name="T5" fmla="*/ 2121 h 2122"/>
                <a:gd name="T6" fmla="*/ 611 w 2558"/>
                <a:gd name="T7" fmla="*/ 2121 h 2122"/>
                <a:gd name="T8" fmla="*/ 0 w 2558"/>
                <a:gd name="T9" fmla="*/ 1511 h 2122"/>
                <a:gd name="T10" fmla="*/ 0 w 2558"/>
                <a:gd name="T11" fmla="*/ 610 h 2122"/>
                <a:gd name="T12" fmla="*/ 611 w 2558"/>
                <a:gd name="T13" fmla="*/ 0 h 2122"/>
                <a:gd name="T14" fmla="*/ 2557 w 2558"/>
                <a:gd name="T15" fmla="*/ 0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8" h="2122">
                  <a:moveTo>
                    <a:pt x="2557" y="0"/>
                  </a:moveTo>
                  <a:lnTo>
                    <a:pt x="2557" y="0"/>
                  </a:lnTo>
                  <a:cubicBezTo>
                    <a:pt x="2557" y="2121"/>
                    <a:pt x="2557" y="2121"/>
                    <a:pt x="2557" y="2121"/>
                  </a:cubicBezTo>
                  <a:cubicBezTo>
                    <a:pt x="611" y="2121"/>
                    <a:pt x="611" y="2121"/>
                    <a:pt x="611" y="2121"/>
                  </a:cubicBezTo>
                  <a:cubicBezTo>
                    <a:pt x="291" y="2121"/>
                    <a:pt x="0" y="1860"/>
                    <a:pt x="0" y="1511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0" y="291"/>
                    <a:pt x="291" y="0"/>
                    <a:pt x="611" y="0"/>
                  </a:cubicBezTo>
                  <a:lnTo>
                    <a:pt x="2557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7">
              <a:extLst>
                <a:ext uri="{FF2B5EF4-FFF2-40B4-BE49-F238E27FC236}">
                  <a16:creationId xmlns:a16="http://schemas.microsoft.com/office/drawing/2014/main" id="{DAA89E5B-5390-B342-A4DA-606A5767FE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713555" y="7600984"/>
              <a:ext cx="1670391" cy="1385272"/>
            </a:xfrm>
            <a:custGeom>
              <a:avLst/>
              <a:gdLst>
                <a:gd name="T0" fmla="*/ 2557 w 2558"/>
                <a:gd name="T1" fmla="*/ 0 h 2123"/>
                <a:gd name="T2" fmla="*/ 2557 w 2558"/>
                <a:gd name="T3" fmla="*/ 0 h 2123"/>
                <a:gd name="T4" fmla="*/ 2557 w 2558"/>
                <a:gd name="T5" fmla="*/ 2122 h 2123"/>
                <a:gd name="T6" fmla="*/ 611 w 2558"/>
                <a:gd name="T7" fmla="*/ 2122 h 2123"/>
                <a:gd name="T8" fmla="*/ 0 w 2558"/>
                <a:gd name="T9" fmla="*/ 1511 h 2123"/>
                <a:gd name="T10" fmla="*/ 0 w 2558"/>
                <a:gd name="T11" fmla="*/ 611 h 2123"/>
                <a:gd name="T12" fmla="*/ 611 w 2558"/>
                <a:gd name="T13" fmla="*/ 0 h 2123"/>
                <a:gd name="T14" fmla="*/ 2557 w 2558"/>
                <a:gd name="T15" fmla="*/ 0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8" h="2123">
                  <a:moveTo>
                    <a:pt x="2557" y="0"/>
                  </a:moveTo>
                  <a:lnTo>
                    <a:pt x="2557" y="0"/>
                  </a:lnTo>
                  <a:cubicBezTo>
                    <a:pt x="2557" y="2122"/>
                    <a:pt x="2557" y="2122"/>
                    <a:pt x="2557" y="2122"/>
                  </a:cubicBezTo>
                  <a:cubicBezTo>
                    <a:pt x="611" y="2122"/>
                    <a:pt x="611" y="2122"/>
                    <a:pt x="611" y="2122"/>
                  </a:cubicBezTo>
                  <a:cubicBezTo>
                    <a:pt x="291" y="2122"/>
                    <a:pt x="0" y="1860"/>
                    <a:pt x="0" y="1511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291"/>
                    <a:pt x="291" y="0"/>
                    <a:pt x="611" y="0"/>
                  </a:cubicBezTo>
                  <a:lnTo>
                    <a:pt x="2557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18">
              <a:extLst>
                <a:ext uri="{FF2B5EF4-FFF2-40B4-BE49-F238E27FC236}">
                  <a16:creationId xmlns:a16="http://schemas.microsoft.com/office/drawing/2014/main" id="{4C6EEFFA-544D-A740-84B9-EC043D31910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713555" y="9138895"/>
              <a:ext cx="1670391" cy="1385272"/>
            </a:xfrm>
            <a:custGeom>
              <a:avLst/>
              <a:gdLst>
                <a:gd name="T0" fmla="*/ 2557 w 2558"/>
                <a:gd name="T1" fmla="*/ 0 h 2121"/>
                <a:gd name="T2" fmla="*/ 2557 w 2558"/>
                <a:gd name="T3" fmla="*/ 0 h 2121"/>
                <a:gd name="T4" fmla="*/ 2557 w 2558"/>
                <a:gd name="T5" fmla="*/ 2120 h 2121"/>
                <a:gd name="T6" fmla="*/ 611 w 2558"/>
                <a:gd name="T7" fmla="*/ 2120 h 2121"/>
                <a:gd name="T8" fmla="*/ 0 w 2558"/>
                <a:gd name="T9" fmla="*/ 1510 h 2121"/>
                <a:gd name="T10" fmla="*/ 0 w 2558"/>
                <a:gd name="T11" fmla="*/ 610 h 2121"/>
                <a:gd name="T12" fmla="*/ 611 w 2558"/>
                <a:gd name="T13" fmla="*/ 0 h 2121"/>
                <a:gd name="T14" fmla="*/ 2557 w 2558"/>
                <a:gd name="T15" fmla="*/ 0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8" h="2121">
                  <a:moveTo>
                    <a:pt x="2557" y="0"/>
                  </a:moveTo>
                  <a:lnTo>
                    <a:pt x="2557" y="0"/>
                  </a:lnTo>
                  <a:cubicBezTo>
                    <a:pt x="2557" y="2120"/>
                    <a:pt x="2557" y="2120"/>
                    <a:pt x="2557" y="2120"/>
                  </a:cubicBezTo>
                  <a:cubicBezTo>
                    <a:pt x="611" y="2120"/>
                    <a:pt x="611" y="2120"/>
                    <a:pt x="611" y="2120"/>
                  </a:cubicBezTo>
                  <a:cubicBezTo>
                    <a:pt x="291" y="2120"/>
                    <a:pt x="0" y="1829"/>
                    <a:pt x="0" y="1510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0" y="261"/>
                    <a:pt x="291" y="0"/>
                    <a:pt x="611" y="0"/>
                  </a:cubicBezTo>
                  <a:lnTo>
                    <a:pt x="2557" y="0"/>
                  </a:ln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19">
              <a:extLst>
                <a:ext uri="{FF2B5EF4-FFF2-40B4-BE49-F238E27FC236}">
                  <a16:creationId xmlns:a16="http://schemas.microsoft.com/office/drawing/2014/main" id="{D790B218-36C8-3044-A8E1-BF21C43A208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043164" y="6063073"/>
              <a:ext cx="1670391" cy="1385272"/>
            </a:xfrm>
            <a:custGeom>
              <a:avLst/>
              <a:gdLst>
                <a:gd name="T0" fmla="*/ 2558 w 2559"/>
                <a:gd name="T1" fmla="*/ 610 h 2122"/>
                <a:gd name="T2" fmla="*/ 2558 w 2559"/>
                <a:gd name="T3" fmla="*/ 610 h 2122"/>
                <a:gd name="T4" fmla="*/ 2558 w 2559"/>
                <a:gd name="T5" fmla="*/ 1511 h 2122"/>
                <a:gd name="T6" fmla="*/ 1948 w 2559"/>
                <a:gd name="T7" fmla="*/ 2121 h 2122"/>
                <a:gd name="T8" fmla="*/ 0 w 2559"/>
                <a:gd name="T9" fmla="*/ 2121 h 2122"/>
                <a:gd name="T10" fmla="*/ 0 w 2559"/>
                <a:gd name="T11" fmla="*/ 0 h 2122"/>
                <a:gd name="T12" fmla="*/ 1948 w 2559"/>
                <a:gd name="T13" fmla="*/ 0 h 2122"/>
                <a:gd name="T14" fmla="*/ 2558 w 2559"/>
                <a:gd name="T15" fmla="*/ 610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9" h="2122">
                  <a:moveTo>
                    <a:pt x="2558" y="610"/>
                  </a:moveTo>
                  <a:lnTo>
                    <a:pt x="2558" y="610"/>
                  </a:lnTo>
                  <a:cubicBezTo>
                    <a:pt x="2558" y="1511"/>
                    <a:pt x="2558" y="1511"/>
                    <a:pt x="2558" y="1511"/>
                  </a:cubicBezTo>
                  <a:cubicBezTo>
                    <a:pt x="2558" y="1860"/>
                    <a:pt x="2297" y="2121"/>
                    <a:pt x="1948" y="2121"/>
                  </a:cubicBezTo>
                  <a:cubicBezTo>
                    <a:pt x="0" y="2121"/>
                    <a:pt x="0" y="2121"/>
                    <a:pt x="0" y="21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48" y="0"/>
                    <a:pt x="1948" y="0"/>
                    <a:pt x="1948" y="0"/>
                  </a:cubicBezTo>
                  <a:cubicBezTo>
                    <a:pt x="2297" y="0"/>
                    <a:pt x="2558" y="291"/>
                    <a:pt x="2558" y="6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0">
              <a:extLst>
                <a:ext uri="{FF2B5EF4-FFF2-40B4-BE49-F238E27FC236}">
                  <a16:creationId xmlns:a16="http://schemas.microsoft.com/office/drawing/2014/main" id="{69001698-CC88-0547-B8AB-10C17438CA1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043164" y="7600984"/>
              <a:ext cx="1670391" cy="1385272"/>
            </a:xfrm>
            <a:custGeom>
              <a:avLst/>
              <a:gdLst>
                <a:gd name="T0" fmla="*/ 2558 w 2559"/>
                <a:gd name="T1" fmla="*/ 611 h 2123"/>
                <a:gd name="T2" fmla="*/ 2558 w 2559"/>
                <a:gd name="T3" fmla="*/ 611 h 2123"/>
                <a:gd name="T4" fmla="*/ 2558 w 2559"/>
                <a:gd name="T5" fmla="*/ 1511 h 2123"/>
                <a:gd name="T6" fmla="*/ 1948 w 2559"/>
                <a:gd name="T7" fmla="*/ 2122 h 2123"/>
                <a:gd name="T8" fmla="*/ 0 w 2559"/>
                <a:gd name="T9" fmla="*/ 2122 h 2123"/>
                <a:gd name="T10" fmla="*/ 0 w 2559"/>
                <a:gd name="T11" fmla="*/ 0 h 2123"/>
                <a:gd name="T12" fmla="*/ 1948 w 2559"/>
                <a:gd name="T13" fmla="*/ 0 h 2123"/>
                <a:gd name="T14" fmla="*/ 2558 w 2559"/>
                <a:gd name="T15" fmla="*/ 611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9" h="2123">
                  <a:moveTo>
                    <a:pt x="2558" y="611"/>
                  </a:moveTo>
                  <a:lnTo>
                    <a:pt x="2558" y="611"/>
                  </a:lnTo>
                  <a:cubicBezTo>
                    <a:pt x="2558" y="1511"/>
                    <a:pt x="2558" y="1511"/>
                    <a:pt x="2558" y="1511"/>
                  </a:cubicBezTo>
                  <a:cubicBezTo>
                    <a:pt x="2558" y="1860"/>
                    <a:pt x="2297" y="2122"/>
                    <a:pt x="1948" y="2122"/>
                  </a:cubicBezTo>
                  <a:cubicBezTo>
                    <a:pt x="0" y="2122"/>
                    <a:pt x="0" y="2122"/>
                    <a:pt x="0" y="21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48" y="0"/>
                    <a:pt x="1948" y="0"/>
                    <a:pt x="1948" y="0"/>
                  </a:cubicBezTo>
                  <a:cubicBezTo>
                    <a:pt x="2297" y="0"/>
                    <a:pt x="2558" y="291"/>
                    <a:pt x="2558" y="61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1">
              <a:extLst>
                <a:ext uri="{FF2B5EF4-FFF2-40B4-BE49-F238E27FC236}">
                  <a16:creationId xmlns:a16="http://schemas.microsoft.com/office/drawing/2014/main" id="{2E140C84-5146-D34F-953D-003DD81AAB8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043164" y="9138895"/>
              <a:ext cx="1670391" cy="1385272"/>
            </a:xfrm>
            <a:custGeom>
              <a:avLst/>
              <a:gdLst>
                <a:gd name="T0" fmla="*/ 2558 w 2559"/>
                <a:gd name="T1" fmla="*/ 610 h 2121"/>
                <a:gd name="T2" fmla="*/ 2558 w 2559"/>
                <a:gd name="T3" fmla="*/ 610 h 2121"/>
                <a:gd name="T4" fmla="*/ 2558 w 2559"/>
                <a:gd name="T5" fmla="*/ 1510 h 2121"/>
                <a:gd name="T6" fmla="*/ 1948 w 2559"/>
                <a:gd name="T7" fmla="*/ 2120 h 2121"/>
                <a:gd name="T8" fmla="*/ 0 w 2559"/>
                <a:gd name="T9" fmla="*/ 2120 h 2121"/>
                <a:gd name="T10" fmla="*/ 0 w 2559"/>
                <a:gd name="T11" fmla="*/ 0 h 2121"/>
                <a:gd name="T12" fmla="*/ 1948 w 2559"/>
                <a:gd name="T13" fmla="*/ 0 h 2121"/>
                <a:gd name="T14" fmla="*/ 2558 w 2559"/>
                <a:gd name="T15" fmla="*/ 610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9" h="2121">
                  <a:moveTo>
                    <a:pt x="2558" y="610"/>
                  </a:moveTo>
                  <a:lnTo>
                    <a:pt x="2558" y="610"/>
                  </a:lnTo>
                  <a:cubicBezTo>
                    <a:pt x="2558" y="1510"/>
                    <a:pt x="2558" y="1510"/>
                    <a:pt x="2558" y="1510"/>
                  </a:cubicBezTo>
                  <a:cubicBezTo>
                    <a:pt x="2558" y="1829"/>
                    <a:pt x="2297" y="2120"/>
                    <a:pt x="1948" y="2120"/>
                  </a:cubicBezTo>
                  <a:cubicBezTo>
                    <a:pt x="0" y="2120"/>
                    <a:pt x="0" y="2120"/>
                    <a:pt x="0" y="21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48" y="0"/>
                    <a:pt x="1948" y="0"/>
                    <a:pt x="1948" y="0"/>
                  </a:cubicBezTo>
                  <a:cubicBezTo>
                    <a:pt x="2297" y="0"/>
                    <a:pt x="2558" y="261"/>
                    <a:pt x="2558" y="6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0E0454A-CF6F-5148-9D6E-7DE9D7A72B64}"/>
                </a:ext>
              </a:extLst>
            </p:cNvPr>
            <p:cNvGrpSpPr/>
            <p:nvPr/>
          </p:nvGrpSpPr>
          <p:grpSpPr>
            <a:xfrm flipH="1">
              <a:off x="19516920" y="5409865"/>
              <a:ext cx="2393266" cy="1367992"/>
              <a:chOff x="20540756" y="8130900"/>
              <a:chExt cx="2393266" cy="1367992"/>
            </a:xfrm>
          </p:grpSpPr>
          <p:sp>
            <p:nvSpPr>
              <p:cNvPr id="165" name="Freeform 57">
                <a:extLst>
                  <a:ext uri="{FF2B5EF4-FFF2-40B4-BE49-F238E27FC236}">
                    <a16:creationId xmlns:a16="http://schemas.microsoft.com/office/drawing/2014/main" id="{077B2D70-83A7-7A4B-BFCC-9E7DE8D1A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540756" y="8130900"/>
                <a:ext cx="2393266" cy="1367992"/>
              </a:xfrm>
              <a:custGeom>
                <a:avLst/>
                <a:gdLst>
                  <a:gd name="T0" fmla="*/ 3663 w 3664"/>
                  <a:gd name="T1" fmla="*/ 59 h 2094"/>
                  <a:gd name="T2" fmla="*/ 3663 w 3664"/>
                  <a:gd name="T3" fmla="*/ 59 h 2094"/>
                  <a:gd name="T4" fmla="*/ 3663 w 3664"/>
                  <a:gd name="T5" fmla="*/ 2035 h 2094"/>
                  <a:gd name="T6" fmla="*/ 3575 w 3664"/>
                  <a:gd name="T7" fmla="*/ 2093 h 2094"/>
                  <a:gd name="T8" fmla="*/ 87 w 3664"/>
                  <a:gd name="T9" fmla="*/ 2093 h 2094"/>
                  <a:gd name="T10" fmla="*/ 0 w 3664"/>
                  <a:gd name="T11" fmla="*/ 2035 h 2094"/>
                  <a:gd name="T12" fmla="*/ 0 w 3664"/>
                  <a:gd name="T13" fmla="*/ 59 h 2094"/>
                  <a:gd name="T14" fmla="*/ 87 w 3664"/>
                  <a:gd name="T15" fmla="*/ 0 h 2094"/>
                  <a:gd name="T16" fmla="*/ 3575 w 3664"/>
                  <a:gd name="T17" fmla="*/ 0 h 2094"/>
                  <a:gd name="T18" fmla="*/ 3663 w 3664"/>
                  <a:gd name="T19" fmla="*/ 59 h 2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64" h="2094">
                    <a:moveTo>
                      <a:pt x="3663" y="59"/>
                    </a:moveTo>
                    <a:lnTo>
                      <a:pt x="3663" y="59"/>
                    </a:lnTo>
                    <a:cubicBezTo>
                      <a:pt x="3663" y="2035"/>
                      <a:pt x="3663" y="2035"/>
                      <a:pt x="3663" y="2035"/>
                    </a:cubicBezTo>
                    <a:cubicBezTo>
                      <a:pt x="3663" y="2064"/>
                      <a:pt x="3604" y="2093"/>
                      <a:pt x="3575" y="2093"/>
                    </a:cubicBezTo>
                    <a:cubicBezTo>
                      <a:pt x="87" y="2093"/>
                      <a:pt x="87" y="2093"/>
                      <a:pt x="87" y="2093"/>
                    </a:cubicBezTo>
                    <a:cubicBezTo>
                      <a:pt x="29" y="2093"/>
                      <a:pt x="0" y="2064"/>
                      <a:pt x="0" y="2035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30"/>
                      <a:pt x="29" y="0"/>
                      <a:pt x="87" y="0"/>
                    </a:cubicBezTo>
                    <a:cubicBezTo>
                      <a:pt x="3575" y="0"/>
                      <a:pt x="3575" y="0"/>
                      <a:pt x="3575" y="0"/>
                    </a:cubicBezTo>
                    <a:cubicBezTo>
                      <a:pt x="3604" y="0"/>
                      <a:pt x="3663" y="30"/>
                      <a:pt x="3663" y="5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Freeform 58">
                <a:extLst>
                  <a:ext uri="{FF2B5EF4-FFF2-40B4-BE49-F238E27FC236}">
                    <a16:creationId xmlns:a16="http://schemas.microsoft.com/office/drawing/2014/main" id="{354CD082-A827-4C47-B1A7-FBF492C6D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2116107" y="8303700"/>
                <a:ext cx="532798" cy="132479"/>
              </a:xfrm>
              <a:custGeom>
                <a:avLst/>
                <a:gdLst>
                  <a:gd name="T0" fmla="*/ 814 w 815"/>
                  <a:gd name="T1" fmla="*/ 203 h 204"/>
                  <a:gd name="T2" fmla="*/ 0 w 815"/>
                  <a:gd name="T3" fmla="*/ 203 h 204"/>
                  <a:gd name="T4" fmla="*/ 0 w 815"/>
                  <a:gd name="T5" fmla="*/ 0 h 204"/>
                  <a:gd name="T6" fmla="*/ 814 w 815"/>
                  <a:gd name="T7" fmla="*/ 0 h 204"/>
                  <a:gd name="T8" fmla="*/ 814 w 815"/>
                  <a:gd name="T9" fmla="*/ 203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5" h="204">
                    <a:moveTo>
                      <a:pt x="814" y="203"/>
                    </a:moveTo>
                    <a:lnTo>
                      <a:pt x="0" y="203"/>
                    </a:lnTo>
                    <a:lnTo>
                      <a:pt x="0" y="0"/>
                    </a:lnTo>
                    <a:lnTo>
                      <a:pt x="814" y="0"/>
                    </a:lnTo>
                    <a:lnTo>
                      <a:pt x="814" y="203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Freeform 59">
                <a:extLst>
                  <a:ext uri="{FF2B5EF4-FFF2-40B4-BE49-F238E27FC236}">
                    <a16:creationId xmlns:a16="http://schemas.microsoft.com/office/drawing/2014/main" id="{70A91A19-92FC-184A-928D-5ECF7C63E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1396109" y="8303700"/>
                <a:ext cx="645117" cy="132479"/>
              </a:xfrm>
              <a:custGeom>
                <a:avLst/>
                <a:gdLst>
                  <a:gd name="T0" fmla="*/ 988 w 989"/>
                  <a:gd name="T1" fmla="*/ 203 h 204"/>
                  <a:gd name="T2" fmla="*/ 0 w 989"/>
                  <a:gd name="T3" fmla="*/ 203 h 204"/>
                  <a:gd name="T4" fmla="*/ 0 w 989"/>
                  <a:gd name="T5" fmla="*/ 0 h 204"/>
                  <a:gd name="T6" fmla="*/ 988 w 989"/>
                  <a:gd name="T7" fmla="*/ 0 h 204"/>
                  <a:gd name="T8" fmla="*/ 988 w 989"/>
                  <a:gd name="T9" fmla="*/ 203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9" h="204">
                    <a:moveTo>
                      <a:pt x="988" y="203"/>
                    </a:moveTo>
                    <a:lnTo>
                      <a:pt x="0" y="203"/>
                    </a:lnTo>
                    <a:lnTo>
                      <a:pt x="0" y="0"/>
                    </a:lnTo>
                    <a:lnTo>
                      <a:pt x="988" y="0"/>
                    </a:lnTo>
                    <a:lnTo>
                      <a:pt x="988" y="203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Freeform 60">
                <a:extLst>
                  <a:ext uri="{FF2B5EF4-FFF2-40B4-BE49-F238E27FC236}">
                    <a16:creationId xmlns:a16="http://schemas.microsoft.com/office/drawing/2014/main" id="{DFC7EE02-3A3C-2C4E-B5E6-F3FED1C2C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2173706" y="8511058"/>
                <a:ext cx="475199" cy="115199"/>
              </a:xfrm>
              <a:custGeom>
                <a:avLst/>
                <a:gdLst>
                  <a:gd name="T0" fmla="*/ 727 w 728"/>
                  <a:gd name="T1" fmla="*/ 175 h 176"/>
                  <a:gd name="T2" fmla="*/ 0 w 728"/>
                  <a:gd name="T3" fmla="*/ 175 h 176"/>
                  <a:gd name="T4" fmla="*/ 0 w 728"/>
                  <a:gd name="T5" fmla="*/ 0 h 176"/>
                  <a:gd name="T6" fmla="*/ 727 w 728"/>
                  <a:gd name="T7" fmla="*/ 0 h 176"/>
                  <a:gd name="T8" fmla="*/ 727 w 728"/>
                  <a:gd name="T9" fmla="*/ 17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8" h="176">
                    <a:moveTo>
                      <a:pt x="727" y="175"/>
                    </a:moveTo>
                    <a:lnTo>
                      <a:pt x="0" y="175"/>
                    </a:lnTo>
                    <a:lnTo>
                      <a:pt x="0" y="0"/>
                    </a:lnTo>
                    <a:lnTo>
                      <a:pt x="727" y="0"/>
                    </a:lnTo>
                    <a:lnTo>
                      <a:pt x="727" y="17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Freeform 61">
                <a:extLst>
                  <a:ext uri="{FF2B5EF4-FFF2-40B4-BE49-F238E27FC236}">
                    <a16:creationId xmlns:a16="http://schemas.microsoft.com/office/drawing/2014/main" id="{AEB23498-7D1A-F54A-8412-886DE185D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938193" y="8511058"/>
                <a:ext cx="912955" cy="115199"/>
              </a:xfrm>
              <a:custGeom>
                <a:avLst/>
                <a:gdLst>
                  <a:gd name="T0" fmla="*/ 1395 w 1396"/>
                  <a:gd name="T1" fmla="*/ 175 h 176"/>
                  <a:gd name="T2" fmla="*/ 0 w 1396"/>
                  <a:gd name="T3" fmla="*/ 175 h 176"/>
                  <a:gd name="T4" fmla="*/ 0 w 1396"/>
                  <a:gd name="T5" fmla="*/ 0 h 176"/>
                  <a:gd name="T6" fmla="*/ 1395 w 1396"/>
                  <a:gd name="T7" fmla="*/ 0 h 176"/>
                  <a:gd name="T8" fmla="*/ 1395 w 1396"/>
                  <a:gd name="T9" fmla="*/ 17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6" h="176">
                    <a:moveTo>
                      <a:pt x="1395" y="175"/>
                    </a:moveTo>
                    <a:lnTo>
                      <a:pt x="0" y="175"/>
                    </a:lnTo>
                    <a:lnTo>
                      <a:pt x="0" y="0"/>
                    </a:lnTo>
                    <a:lnTo>
                      <a:pt x="1395" y="0"/>
                    </a:lnTo>
                    <a:lnTo>
                      <a:pt x="1395" y="17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Freeform 62">
                <a:extLst>
                  <a:ext uri="{FF2B5EF4-FFF2-40B4-BE49-F238E27FC236}">
                    <a16:creationId xmlns:a16="http://schemas.microsoft.com/office/drawing/2014/main" id="{A17A35C2-0566-9841-87FC-883E3F914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2343627" y="8701137"/>
                <a:ext cx="305278" cy="115199"/>
              </a:xfrm>
              <a:custGeom>
                <a:avLst/>
                <a:gdLst>
                  <a:gd name="T0" fmla="*/ 465 w 466"/>
                  <a:gd name="T1" fmla="*/ 174 h 175"/>
                  <a:gd name="T2" fmla="*/ 0 w 466"/>
                  <a:gd name="T3" fmla="*/ 174 h 175"/>
                  <a:gd name="T4" fmla="*/ 0 w 466"/>
                  <a:gd name="T5" fmla="*/ 0 h 175"/>
                  <a:gd name="T6" fmla="*/ 465 w 466"/>
                  <a:gd name="T7" fmla="*/ 0 h 175"/>
                  <a:gd name="T8" fmla="*/ 465 w 466"/>
                  <a:gd name="T9" fmla="*/ 174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6" h="175">
                    <a:moveTo>
                      <a:pt x="465" y="174"/>
                    </a:moveTo>
                    <a:lnTo>
                      <a:pt x="0" y="174"/>
                    </a:lnTo>
                    <a:lnTo>
                      <a:pt x="0" y="0"/>
                    </a:lnTo>
                    <a:lnTo>
                      <a:pt x="465" y="0"/>
                    </a:lnTo>
                    <a:lnTo>
                      <a:pt x="465" y="174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Freeform 63">
                <a:extLst>
                  <a:ext uri="{FF2B5EF4-FFF2-40B4-BE49-F238E27FC236}">
                    <a16:creationId xmlns:a16="http://schemas.microsoft.com/office/drawing/2014/main" id="{2E63E1B2-AD1C-4E4D-9F2E-5F02673F3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2343627" y="9098575"/>
                <a:ext cx="305278" cy="115199"/>
              </a:xfrm>
              <a:custGeom>
                <a:avLst/>
                <a:gdLst>
                  <a:gd name="T0" fmla="*/ 465 w 466"/>
                  <a:gd name="T1" fmla="*/ 175 h 176"/>
                  <a:gd name="T2" fmla="*/ 0 w 466"/>
                  <a:gd name="T3" fmla="*/ 175 h 176"/>
                  <a:gd name="T4" fmla="*/ 0 w 466"/>
                  <a:gd name="T5" fmla="*/ 0 h 176"/>
                  <a:gd name="T6" fmla="*/ 465 w 466"/>
                  <a:gd name="T7" fmla="*/ 0 h 176"/>
                  <a:gd name="T8" fmla="*/ 465 w 466"/>
                  <a:gd name="T9" fmla="*/ 17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6" h="176">
                    <a:moveTo>
                      <a:pt x="465" y="175"/>
                    </a:moveTo>
                    <a:lnTo>
                      <a:pt x="0" y="175"/>
                    </a:lnTo>
                    <a:lnTo>
                      <a:pt x="0" y="0"/>
                    </a:lnTo>
                    <a:lnTo>
                      <a:pt x="465" y="0"/>
                    </a:lnTo>
                    <a:lnTo>
                      <a:pt x="465" y="17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Freeform 64">
                <a:extLst>
                  <a:ext uri="{FF2B5EF4-FFF2-40B4-BE49-F238E27FC236}">
                    <a16:creationId xmlns:a16="http://schemas.microsoft.com/office/drawing/2014/main" id="{4ED3DDEB-FB64-EE47-9781-91E591B58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1963468" y="8701137"/>
                <a:ext cx="305278" cy="115199"/>
              </a:xfrm>
              <a:custGeom>
                <a:avLst/>
                <a:gdLst>
                  <a:gd name="T0" fmla="*/ 465 w 466"/>
                  <a:gd name="T1" fmla="*/ 174 h 175"/>
                  <a:gd name="T2" fmla="*/ 0 w 466"/>
                  <a:gd name="T3" fmla="*/ 174 h 175"/>
                  <a:gd name="T4" fmla="*/ 0 w 466"/>
                  <a:gd name="T5" fmla="*/ 0 h 175"/>
                  <a:gd name="T6" fmla="*/ 465 w 466"/>
                  <a:gd name="T7" fmla="*/ 0 h 175"/>
                  <a:gd name="T8" fmla="*/ 465 w 466"/>
                  <a:gd name="T9" fmla="*/ 174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6" h="175">
                    <a:moveTo>
                      <a:pt x="465" y="174"/>
                    </a:moveTo>
                    <a:lnTo>
                      <a:pt x="0" y="174"/>
                    </a:lnTo>
                    <a:lnTo>
                      <a:pt x="0" y="0"/>
                    </a:lnTo>
                    <a:lnTo>
                      <a:pt x="465" y="0"/>
                    </a:lnTo>
                    <a:lnTo>
                      <a:pt x="465" y="174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Freeform 65">
                <a:extLst>
                  <a:ext uri="{FF2B5EF4-FFF2-40B4-BE49-F238E27FC236}">
                    <a16:creationId xmlns:a16="http://schemas.microsoft.com/office/drawing/2014/main" id="{14F07B26-BE79-2948-B1AB-3FE47B89F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1321230" y="8701137"/>
                <a:ext cx="359999" cy="115199"/>
              </a:xfrm>
              <a:custGeom>
                <a:avLst/>
                <a:gdLst>
                  <a:gd name="T0" fmla="*/ 551 w 552"/>
                  <a:gd name="T1" fmla="*/ 174 h 175"/>
                  <a:gd name="T2" fmla="*/ 0 w 552"/>
                  <a:gd name="T3" fmla="*/ 174 h 175"/>
                  <a:gd name="T4" fmla="*/ 0 w 552"/>
                  <a:gd name="T5" fmla="*/ 0 h 175"/>
                  <a:gd name="T6" fmla="*/ 551 w 552"/>
                  <a:gd name="T7" fmla="*/ 0 h 175"/>
                  <a:gd name="T8" fmla="*/ 551 w 552"/>
                  <a:gd name="T9" fmla="*/ 174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2" h="175">
                    <a:moveTo>
                      <a:pt x="551" y="174"/>
                    </a:moveTo>
                    <a:lnTo>
                      <a:pt x="0" y="174"/>
                    </a:lnTo>
                    <a:lnTo>
                      <a:pt x="0" y="0"/>
                    </a:lnTo>
                    <a:lnTo>
                      <a:pt x="551" y="0"/>
                    </a:lnTo>
                    <a:lnTo>
                      <a:pt x="551" y="17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Freeform 66">
                <a:extLst>
                  <a:ext uri="{FF2B5EF4-FFF2-40B4-BE49-F238E27FC236}">
                    <a16:creationId xmlns:a16="http://schemas.microsoft.com/office/drawing/2014/main" id="{CAE37453-E1FE-F642-BE20-13EB0BA34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1735948" y="8891217"/>
                <a:ext cx="912956" cy="132479"/>
              </a:xfrm>
              <a:custGeom>
                <a:avLst/>
                <a:gdLst>
                  <a:gd name="T0" fmla="*/ 1395 w 1396"/>
                  <a:gd name="T1" fmla="*/ 204 h 205"/>
                  <a:gd name="T2" fmla="*/ 0 w 1396"/>
                  <a:gd name="T3" fmla="*/ 204 h 205"/>
                  <a:gd name="T4" fmla="*/ 0 w 1396"/>
                  <a:gd name="T5" fmla="*/ 0 h 205"/>
                  <a:gd name="T6" fmla="*/ 1395 w 1396"/>
                  <a:gd name="T7" fmla="*/ 0 h 205"/>
                  <a:gd name="T8" fmla="*/ 1395 w 139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6" h="205">
                    <a:moveTo>
                      <a:pt x="1395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1395" y="0"/>
                    </a:lnTo>
                    <a:lnTo>
                      <a:pt x="1395" y="20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Freeform 67">
                <a:extLst>
                  <a:ext uri="{FF2B5EF4-FFF2-40B4-BE49-F238E27FC236}">
                    <a16:creationId xmlns:a16="http://schemas.microsoft.com/office/drawing/2014/main" id="{16AAB6CF-3C02-8845-8AD7-4A795BCC3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975632" y="8891217"/>
                <a:ext cx="647997" cy="132479"/>
              </a:xfrm>
              <a:custGeom>
                <a:avLst/>
                <a:gdLst>
                  <a:gd name="T0" fmla="*/ 989 w 990"/>
                  <a:gd name="T1" fmla="*/ 204 h 205"/>
                  <a:gd name="T2" fmla="*/ 0 w 990"/>
                  <a:gd name="T3" fmla="*/ 204 h 205"/>
                  <a:gd name="T4" fmla="*/ 0 w 990"/>
                  <a:gd name="T5" fmla="*/ 0 h 205"/>
                  <a:gd name="T6" fmla="*/ 989 w 990"/>
                  <a:gd name="T7" fmla="*/ 0 h 205"/>
                  <a:gd name="T8" fmla="*/ 989 w 990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0" h="205">
                    <a:moveTo>
                      <a:pt x="989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989" y="0"/>
                    </a:lnTo>
                    <a:lnTo>
                      <a:pt x="989" y="20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Freeform 68">
                <a:extLst>
                  <a:ext uri="{FF2B5EF4-FFF2-40B4-BE49-F238E27FC236}">
                    <a16:creationId xmlns:a16="http://schemas.microsoft.com/office/drawing/2014/main" id="{8B7CD17D-58D5-C048-912B-FDFE23BB6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883473" y="9098575"/>
                <a:ext cx="1140473" cy="115199"/>
              </a:xfrm>
              <a:custGeom>
                <a:avLst/>
                <a:gdLst>
                  <a:gd name="T0" fmla="*/ 1744 w 1745"/>
                  <a:gd name="T1" fmla="*/ 175 h 176"/>
                  <a:gd name="T2" fmla="*/ 0 w 1745"/>
                  <a:gd name="T3" fmla="*/ 175 h 176"/>
                  <a:gd name="T4" fmla="*/ 0 w 1745"/>
                  <a:gd name="T5" fmla="*/ 0 h 176"/>
                  <a:gd name="T6" fmla="*/ 1744 w 1745"/>
                  <a:gd name="T7" fmla="*/ 0 h 176"/>
                  <a:gd name="T8" fmla="*/ 1744 w 1745"/>
                  <a:gd name="T9" fmla="*/ 17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5" h="176">
                    <a:moveTo>
                      <a:pt x="1744" y="175"/>
                    </a:moveTo>
                    <a:lnTo>
                      <a:pt x="0" y="175"/>
                    </a:lnTo>
                    <a:lnTo>
                      <a:pt x="0" y="0"/>
                    </a:lnTo>
                    <a:lnTo>
                      <a:pt x="1744" y="0"/>
                    </a:lnTo>
                    <a:lnTo>
                      <a:pt x="1744" y="17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6711F45A-A1DC-E24F-86DC-8A241BA8DB4E}"/>
              </a:ext>
            </a:extLst>
          </p:cNvPr>
          <p:cNvSpPr txBox="1"/>
          <p:nvPr/>
        </p:nvSpPr>
        <p:spPr>
          <a:xfrm>
            <a:off x="18893862" y="9707685"/>
            <a:ext cx="41894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65" name="Grupo 349">
            <a:extLst>
              <a:ext uri="{FF2B5EF4-FFF2-40B4-BE49-F238E27FC236}">
                <a16:creationId xmlns:a16="http://schemas.microsoft.com/office/drawing/2014/main" id="{4DF4216B-C20E-0D40-9AE0-F136707CCAF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6" name="CuadroTexto 350">
              <a:extLst>
                <a:ext uri="{FF2B5EF4-FFF2-40B4-BE49-F238E27FC236}">
                  <a16:creationId xmlns:a16="http://schemas.microsoft.com/office/drawing/2014/main" id="{2E446F9E-2195-1F49-AF2B-43CD4B640398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67" name="CuadroTexto 351">
              <a:extLst>
                <a:ext uri="{FF2B5EF4-FFF2-40B4-BE49-F238E27FC236}">
                  <a16:creationId xmlns:a16="http://schemas.microsoft.com/office/drawing/2014/main" id="{3547B8DD-1BBE-7544-884E-4E38B022BAF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115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">
            <a:extLst>
              <a:ext uri="{FF2B5EF4-FFF2-40B4-BE49-F238E27FC236}">
                <a16:creationId xmlns:a16="http://schemas.microsoft.com/office/drawing/2014/main" id="{41E304AA-C375-FF44-B58C-8E42F2BFB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4444" y="5350239"/>
            <a:ext cx="6404761" cy="5587616"/>
          </a:xfrm>
          <a:custGeom>
            <a:avLst/>
            <a:gdLst>
              <a:gd name="T0" fmla="*/ 4549 w 6187"/>
              <a:gd name="T1" fmla="*/ 5396 h 5397"/>
              <a:gd name="T2" fmla="*/ 4549 w 6187"/>
              <a:gd name="T3" fmla="*/ 5396 h 5397"/>
              <a:gd name="T4" fmla="*/ 1638 w 6187"/>
              <a:gd name="T5" fmla="*/ 5396 h 5397"/>
              <a:gd name="T6" fmla="*/ 1476 w 6187"/>
              <a:gd name="T7" fmla="*/ 5315 h 5397"/>
              <a:gd name="T8" fmla="*/ 21 w 6187"/>
              <a:gd name="T9" fmla="*/ 2789 h 5397"/>
              <a:gd name="T10" fmla="*/ 21 w 6187"/>
              <a:gd name="T11" fmla="*/ 2607 h 5397"/>
              <a:gd name="T12" fmla="*/ 1476 w 6187"/>
              <a:gd name="T13" fmla="*/ 101 h 5397"/>
              <a:gd name="T14" fmla="*/ 1638 w 6187"/>
              <a:gd name="T15" fmla="*/ 0 h 5397"/>
              <a:gd name="T16" fmla="*/ 4549 w 6187"/>
              <a:gd name="T17" fmla="*/ 0 h 5397"/>
              <a:gd name="T18" fmla="*/ 4690 w 6187"/>
              <a:gd name="T19" fmla="*/ 101 h 5397"/>
              <a:gd name="T20" fmla="*/ 6146 w 6187"/>
              <a:gd name="T21" fmla="*/ 2607 h 5397"/>
              <a:gd name="T22" fmla="*/ 6146 w 6187"/>
              <a:gd name="T23" fmla="*/ 2789 h 5397"/>
              <a:gd name="T24" fmla="*/ 4690 w 6187"/>
              <a:gd name="T25" fmla="*/ 5315 h 5397"/>
              <a:gd name="T26" fmla="*/ 4549 w 6187"/>
              <a:gd name="T27" fmla="*/ 5396 h 5397"/>
              <a:gd name="T28" fmla="*/ 1638 w 6187"/>
              <a:gd name="T29" fmla="*/ 122 h 5397"/>
              <a:gd name="T30" fmla="*/ 1638 w 6187"/>
              <a:gd name="T31" fmla="*/ 122 h 5397"/>
              <a:gd name="T32" fmla="*/ 1577 w 6187"/>
              <a:gd name="T33" fmla="*/ 142 h 5397"/>
              <a:gd name="T34" fmla="*/ 121 w 6187"/>
              <a:gd name="T35" fmla="*/ 2668 h 5397"/>
              <a:gd name="T36" fmla="*/ 121 w 6187"/>
              <a:gd name="T37" fmla="*/ 2728 h 5397"/>
              <a:gd name="T38" fmla="*/ 1577 w 6187"/>
              <a:gd name="T39" fmla="*/ 5255 h 5397"/>
              <a:gd name="T40" fmla="*/ 1638 w 6187"/>
              <a:gd name="T41" fmla="*/ 5295 h 5397"/>
              <a:gd name="T42" fmla="*/ 4549 w 6187"/>
              <a:gd name="T43" fmla="*/ 5295 h 5397"/>
              <a:gd name="T44" fmla="*/ 4609 w 6187"/>
              <a:gd name="T45" fmla="*/ 5255 h 5397"/>
              <a:gd name="T46" fmla="*/ 6065 w 6187"/>
              <a:gd name="T47" fmla="*/ 2728 h 5397"/>
              <a:gd name="T48" fmla="*/ 6065 w 6187"/>
              <a:gd name="T49" fmla="*/ 2668 h 5397"/>
              <a:gd name="T50" fmla="*/ 4609 w 6187"/>
              <a:gd name="T51" fmla="*/ 142 h 5397"/>
              <a:gd name="T52" fmla="*/ 4549 w 6187"/>
              <a:gd name="T53" fmla="*/ 122 h 5397"/>
              <a:gd name="T54" fmla="*/ 1638 w 6187"/>
              <a:gd name="T55" fmla="*/ 122 h 5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87" h="5397">
                <a:moveTo>
                  <a:pt x="4549" y="5396"/>
                </a:moveTo>
                <a:lnTo>
                  <a:pt x="4549" y="5396"/>
                </a:lnTo>
                <a:cubicBezTo>
                  <a:pt x="1638" y="5396"/>
                  <a:pt x="1638" y="5396"/>
                  <a:pt x="1638" y="5396"/>
                </a:cubicBezTo>
                <a:cubicBezTo>
                  <a:pt x="1577" y="5396"/>
                  <a:pt x="1516" y="5376"/>
                  <a:pt x="1476" y="5315"/>
                </a:cubicBezTo>
                <a:cubicBezTo>
                  <a:pt x="21" y="2789"/>
                  <a:pt x="21" y="2789"/>
                  <a:pt x="21" y="2789"/>
                </a:cubicBezTo>
                <a:cubicBezTo>
                  <a:pt x="0" y="2728"/>
                  <a:pt x="0" y="2668"/>
                  <a:pt x="21" y="2607"/>
                </a:cubicBezTo>
                <a:cubicBezTo>
                  <a:pt x="1476" y="101"/>
                  <a:pt x="1476" y="101"/>
                  <a:pt x="1476" y="101"/>
                </a:cubicBezTo>
                <a:cubicBezTo>
                  <a:pt x="1516" y="40"/>
                  <a:pt x="1577" y="0"/>
                  <a:pt x="1638" y="0"/>
                </a:cubicBezTo>
                <a:cubicBezTo>
                  <a:pt x="4549" y="0"/>
                  <a:pt x="4549" y="0"/>
                  <a:pt x="4549" y="0"/>
                </a:cubicBezTo>
                <a:cubicBezTo>
                  <a:pt x="4609" y="0"/>
                  <a:pt x="4670" y="40"/>
                  <a:pt x="4690" y="101"/>
                </a:cubicBezTo>
                <a:cubicBezTo>
                  <a:pt x="6146" y="2607"/>
                  <a:pt x="6146" y="2607"/>
                  <a:pt x="6146" y="2607"/>
                </a:cubicBezTo>
                <a:cubicBezTo>
                  <a:pt x="6186" y="2668"/>
                  <a:pt x="6186" y="2728"/>
                  <a:pt x="6146" y="2789"/>
                </a:cubicBezTo>
                <a:cubicBezTo>
                  <a:pt x="4690" y="5315"/>
                  <a:pt x="4690" y="5315"/>
                  <a:pt x="4690" y="5315"/>
                </a:cubicBezTo>
                <a:cubicBezTo>
                  <a:pt x="4670" y="5376"/>
                  <a:pt x="4609" y="5396"/>
                  <a:pt x="4549" y="5396"/>
                </a:cubicBezTo>
                <a:close/>
                <a:moveTo>
                  <a:pt x="1638" y="122"/>
                </a:moveTo>
                <a:lnTo>
                  <a:pt x="1638" y="122"/>
                </a:lnTo>
                <a:cubicBezTo>
                  <a:pt x="1617" y="122"/>
                  <a:pt x="1577" y="122"/>
                  <a:pt x="1577" y="142"/>
                </a:cubicBezTo>
                <a:cubicBezTo>
                  <a:pt x="121" y="2668"/>
                  <a:pt x="121" y="2668"/>
                  <a:pt x="121" y="2668"/>
                </a:cubicBezTo>
                <a:cubicBezTo>
                  <a:pt x="101" y="2688"/>
                  <a:pt x="101" y="2708"/>
                  <a:pt x="121" y="2728"/>
                </a:cubicBezTo>
                <a:cubicBezTo>
                  <a:pt x="1577" y="5255"/>
                  <a:pt x="1577" y="5255"/>
                  <a:pt x="1577" y="5255"/>
                </a:cubicBezTo>
                <a:cubicBezTo>
                  <a:pt x="1577" y="5275"/>
                  <a:pt x="1617" y="5295"/>
                  <a:pt x="1638" y="5295"/>
                </a:cubicBezTo>
                <a:cubicBezTo>
                  <a:pt x="4549" y="5295"/>
                  <a:pt x="4549" y="5295"/>
                  <a:pt x="4549" y="5295"/>
                </a:cubicBezTo>
                <a:cubicBezTo>
                  <a:pt x="4569" y="5295"/>
                  <a:pt x="4589" y="5275"/>
                  <a:pt x="4609" y="5255"/>
                </a:cubicBezTo>
                <a:cubicBezTo>
                  <a:pt x="6065" y="2728"/>
                  <a:pt x="6065" y="2728"/>
                  <a:pt x="6065" y="2728"/>
                </a:cubicBezTo>
                <a:cubicBezTo>
                  <a:pt x="6065" y="2708"/>
                  <a:pt x="6065" y="2688"/>
                  <a:pt x="6065" y="2668"/>
                </a:cubicBezTo>
                <a:cubicBezTo>
                  <a:pt x="4609" y="142"/>
                  <a:pt x="4609" y="142"/>
                  <a:pt x="4609" y="142"/>
                </a:cubicBezTo>
                <a:cubicBezTo>
                  <a:pt x="4589" y="122"/>
                  <a:pt x="4569" y="122"/>
                  <a:pt x="4549" y="122"/>
                </a:cubicBezTo>
                <a:lnTo>
                  <a:pt x="1638" y="12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2">
            <a:extLst>
              <a:ext uri="{FF2B5EF4-FFF2-40B4-BE49-F238E27FC236}">
                <a16:creationId xmlns:a16="http://schemas.microsoft.com/office/drawing/2014/main" id="{2044F7CB-F5ED-B446-86FF-737091FA4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445" y="5350239"/>
            <a:ext cx="5213282" cy="5587616"/>
          </a:xfrm>
          <a:custGeom>
            <a:avLst/>
            <a:gdLst>
              <a:gd name="T0" fmla="*/ 4549 w 5036"/>
              <a:gd name="T1" fmla="*/ 5396 h 5397"/>
              <a:gd name="T2" fmla="*/ 4549 w 5036"/>
              <a:gd name="T3" fmla="*/ 5396 h 5397"/>
              <a:gd name="T4" fmla="*/ 1658 w 5036"/>
              <a:gd name="T5" fmla="*/ 5396 h 5397"/>
              <a:gd name="T6" fmla="*/ 1497 w 5036"/>
              <a:gd name="T7" fmla="*/ 5315 h 5397"/>
              <a:gd name="T8" fmla="*/ 41 w 5036"/>
              <a:gd name="T9" fmla="*/ 2789 h 5397"/>
              <a:gd name="T10" fmla="*/ 41 w 5036"/>
              <a:gd name="T11" fmla="*/ 2607 h 5397"/>
              <a:gd name="T12" fmla="*/ 1497 w 5036"/>
              <a:gd name="T13" fmla="*/ 101 h 5397"/>
              <a:gd name="T14" fmla="*/ 1658 w 5036"/>
              <a:gd name="T15" fmla="*/ 0 h 5397"/>
              <a:gd name="T16" fmla="*/ 4549 w 5036"/>
              <a:gd name="T17" fmla="*/ 0 h 5397"/>
              <a:gd name="T18" fmla="*/ 4711 w 5036"/>
              <a:gd name="T19" fmla="*/ 101 h 5397"/>
              <a:gd name="T20" fmla="*/ 5035 w 5036"/>
              <a:gd name="T21" fmla="*/ 647 h 5397"/>
              <a:gd name="T22" fmla="*/ 4933 w 5036"/>
              <a:gd name="T23" fmla="*/ 708 h 5397"/>
              <a:gd name="T24" fmla="*/ 4630 w 5036"/>
              <a:gd name="T25" fmla="*/ 142 h 5397"/>
              <a:gd name="T26" fmla="*/ 4549 w 5036"/>
              <a:gd name="T27" fmla="*/ 122 h 5397"/>
              <a:gd name="T28" fmla="*/ 1658 w 5036"/>
              <a:gd name="T29" fmla="*/ 122 h 5397"/>
              <a:gd name="T30" fmla="*/ 1577 w 5036"/>
              <a:gd name="T31" fmla="*/ 142 h 5397"/>
              <a:gd name="T32" fmla="*/ 122 w 5036"/>
              <a:gd name="T33" fmla="*/ 2668 h 5397"/>
              <a:gd name="T34" fmla="*/ 122 w 5036"/>
              <a:gd name="T35" fmla="*/ 2728 h 5397"/>
              <a:gd name="T36" fmla="*/ 1577 w 5036"/>
              <a:gd name="T37" fmla="*/ 5255 h 5397"/>
              <a:gd name="T38" fmla="*/ 1658 w 5036"/>
              <a:gd name="T39" fmla="*/ 5295 h 5397"/>
              <a:gd name="T40" fmla="*/ 4549 w 5036"/>
              <a:gd name="T41" fmla="*/ 5295 h 5397"/>
              <a:gd name="T42" fmla="*/ 4630 w 5036"/>
              <a:gd name="T43" fmla="*/ 5255 h 5397"/>
              <a:gd name="T44" fmla="*/ 4933 w 5036"/>
              <a:gd name="T45" fmla="*/ 4709 h 5397"/>
              <a:gd name="T46" fmla="*/ 5035 w 5036"/>
              <a:gd name="T47" fmla="*/ 4749 h 5397"/>
              <a:gd name="T48" fmla="*/ 4711 w 5036"/>
              <a:gd name="T49" fmla="*/ 5315 h 5397"/>
              <a:gd name="T50" fmla="*/ 4549 w 5036"/>
              <a:gd name="T51" fmla="*/ 5396 h 5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036" h="5397">
                <a:moveTo>
                  <a:pt x="4549" y="5396"/>
                </a:moveTo>
                <a:lnTo>
                  <a:pt x="4549" y="5396"/>
                </a:lnTo>
                <a:cubicBezTo>
                  <a:pt x="1658" y="5396"/>
                  <a:pt x="1658" y="5396"/>
                  <a:pt x="1658" y="5396"/>
                </a:cubicBezTo>
                <a:cubicBezTo>
                  <a:pt x="1577" y="5396"/>
                  <a:pt x="1517" y="5376"/>
                  <a:pt x="1497" y="5315"/>
                </a:cubicBezTo>
                <a:cubicBezTo>
                  <a:pt x="41" y="2789"/>
                  <a:pt x="41" y="2789"/>
                  <a:pt x="41" y="2789"/>
                </a:cubicBezTo>
                <a:cubicBezTo>
                  <a:pt x="0" y="2728"/>
                  <a:pt x="0" y="2668"/>
                  <a:pt x="41" y="2607"/>
                </a:cubicBezTo>
                <a:cubicBezTo>
                  <a:pt x="1497" y="101"/>
                  <a:pt x="1497" y="101"/>
                  <a:pt x="1497" y="101"/>
                </a:cubicBezTo>
                <a:cubicBezTo>
                  <a:pt x="1517" y="40"/>
                  <a:pt x="1577" y="0"/>
                  <a:pt x="1658" y="0"/>
                </a:cubicBezTo>
                <a:cubicBezTo>
                  <a:pt x="4549" y="0"/>
                  <a:pt x="4549" y="0"/>
                  <a:pt x="4549" y="0"/>
                </a:cubicBezTo>
                <a:cubicBezTo>
                  <a:pt x="4630" y="0"/>
                  <a:pt x="4690" y="40"/>
                  <a:pt x="4711" y="101"/>
                </a:cubicBezTo>
                <a:cubicBezTo>
                  <a:pt x="5035" y="647"/>
                  <a:pt x="5035" y="647"/>
                  <a:pt x="5035" y="647"/>
                </a:cubicBezTo>
                <a:cubicBezTo>
                  <a:pt x="4933" y="708"/>
                  <a:pt x="4933" y="708"/>
                  <a:pt x="4933" y="708"/>
                </a:cubicBezTo>
                <a:cubicBezTo>
                  <a:pt x="4630" y="142"/>
                  <a:pt x="4630" y="142"/>
                  <a:pt x="4630" y="142"/>
                </a:cubicBezTo>
                <a:cubicBezTo>
                  <a:pt x="4610" y="122"/>
                  <a:pt x="4590" y="122"/>
                  <a:pt x="4549" y="122"/>
                </a:cubicBezTo>
                <a:cubicBezTo>
                  <a:pt x="1658" y="122"/>
                  <a:pt x="1658" y="122"/>
                  <a:pt x="1658" y="122"/>
                </a:cubicBezTo>
                <a:cubicBezTo>
                  <a:pt x="1618" y="122"/>
                  <a:pt x="1598" y="122"/>
                  <a:pt x="1577" y="142"/>
                </a:cubicBezTo>
                <a:cubicBezTo>
                  <a:pt x="122" y="2668"/>
                  <a:pt x="122" y="2668"/>
                  <a:pt x="122" y="2668"/>
                </a:cubicBezTo>
                <a:cubicBezTo>
                  <a:pt x="122" y="2688"/>
                  <a:pt x="122" y="2708"/>
                  <a:pt x="122" y="2728"/>
                </a:cubicBezTo>
                <a:cubicBezTo>
                  <a:pt x="1577" y="5255"/>
                  <a:pt x="1577" y="5255"/>
                  <a:pt x="1577" y="5255"/>
                </a:cubicBezTo>
                <a:cubicBezTo>
                  <a:pt x="1598" y="5275"/>
                  <a:pt x="1618" y="5295"/>
                  <a:pt x="1658" y="5295"/>
                </a:cubicBezTo>
                <a:cubicBezTo>
                  <a:pt x="4549" y="5295"/>
                  <a:pt x="4549" y="5295"/>
                  <a:pt x="4549" y="5295"/>
                </a:cubicBezTo>
                <a:cubicBezTo>
                  <a:pt x="4590" y="5295"/>
                  <a:pt x="4610" y="5275"/>
                  <a:pt x="4630" y="5255"/>
                </a:cubicBezTo>
                <a:cubicBezTo>
                  <a:pt x="4933" y="4709"/>
                  <a:pt x="4933" y="4709"/>
                  <a:pt x="4933" y="4709"/>
                </a:cubicBezTo>
                <a:cubicBezTo>
                  <a:pt x="5035" y="4749"/>
                  <a:pt x="5035" y="4749"/>
                  <a:pt x="5035" y="4749"/>
                </a:cubicBezTo>
                <a:cubicBezTo>
                  <a:pt x="4711" y="5315"/>
                  <a:pt x="4711" y="5315"/>
                  <a:pt x="4711" y="5315"/>
                </a:cubicBezTo>
                <a:cubicBezTo>
                  <a:pt x="4690" y="5376"/>
                  <a:pt x="4630" y="5396"/>
                  <a:pt x="4549" y="53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">
            <a:extLst>
              <a:ext uri="{FF2B5EF4-FFF2-40B4-BE49-F238E27FC236}">
                <a16:creationId xmlns:a16="http://schemas.microsoft.com/office/drawing/2014/main" id="{2FF4709B-C46D-5E4F-871C-EE3F418BA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2822" y="9951805"/>
            <a:ext cx="378897" cy="378897"/>
          </a:xfrm>
          <a:custGeom>
            <a:avLst/>
            <a:gdLst>
              <a:gd name="T0" fmla="*/ 182 w 364"/>
              <a:gd name="T1" fmla="*/ 364 h 365"/>
              <a:gd name="T2" fmla="*/ 182 w 364"/>
              <a:gd name="T3" fmla="*/ 364 h 365"/>
              <a:gd name="T4" fmla="*/ 0 w 364"/>
              <a:gd name="T5" fmla="*/ 182 h 365"/>
              <a:gd name="T6" fmla="*/ 182 w 364"/>
              <a:gd name="T7" fmla="*/ 0 h 365"/>
              <a:gd name="T8" fmla="*/ 363 w 364"/>
              <a:gd name="T9" fmla="*/ 182 h 365"/>
              <a:gd name="T10" fmla="*/ 182 w 364"/>
              <a:gd name="T11" fmla="*/ 364 h 365"/>
              <a:gd name="T12" fmla="*/ 182 w 364"/>
              <a:gd name="T13" fmla="*/ 101 h 365"/>
              <a:gd name="T14" fmla="*/ 182 w 364"/>
              <a:gd name="T15" fmla="*/ 101 h 365"/>
              <a:gd name="T16" fmla="*/ 101 w 364"/>
              <a:gd name="T17" fmla="*/ 182 h 365"/>
              <a:gd name="T18" fmla="*/ 182 w 364"/>
              <a:gd name="T19" fmla="*/ 243 h 365"/>
              <a:gd name="T20" fmla="*/ 242 w 364"/>
              <a:gd name="T21" fmla="*/ 182 h 365"/>
              <a:gd name="T22" fmla="*/ 182 w 364"/>
              <a:gd name="T23" fmla="*/ 101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4" h="365">
                <a:moveTo>
                  <a:pt x="182" y="364"/>
                </a:moveTo>
                <a:lnTo>
                  <a:pt x="182" y="364"/>
                </a:lnTo>
                <a:cubicBezTo>
                  <a:pt x="81" y="364"/>
                  <a:pt x="0" y="283"/>
                  <a:pt x="0" y="182"/>
                </a:cubicBezTo>
                <a:cubicBezTo>
                  <a:pt x="0" y="81"/>
                  <a:pt x="81" y="0"/>
                  <a:pt x="182" y="0"/>
                </a:cubicBezTo>
                <a:cubicBezTo>
                  <a:pt x="283" y="0"/>
                  <a:pt x="363" y="81"/>
                  <a:pt x="363" y="182"/>
                </a:cubicBezTo>
                <a:cubicBezTo>
                  <a:pt x="363" y="283"/>
                  <a:pt x="283" y="364"/>
                  <a:pt x="182" y="364"/>
                </a:cubicBezTo>
                <a:close/>
                <a:moveTo>
                  <a:pt x="182" y="101"/>
                </a:moveTo>
                <a:lnTo>
                  <a:pt x="182" y="101"/>
                </a:lnTo>
                <a:cubicBezTo>
                  <a:pt x="141" y="101"/>
                  <a:pt x="101" y="142"/>
                  <a:pt x="101" y="182"/>
                </a:cubicBezTo>
                <a:cubicBezTo>
                  <a:pt x="101" y="223"/>
                  <a:pt x="141" y="243"/>
                  <a:pt x="182" y="243"/>
                </a:cubicBezTo>
                <a:cubicBezTo>
                  <a:pt x="222" y="243"/>
                  <a:pt x="242" y="223"/>
                  <a:pt x="242" y="182"/>
                </a:cubicBezTo>
                <a:cubicBezTo>
                  <a:pt x="242" y="142"/>
                  <a:pt x="222" y="101"/>
                  <a:pt x="182" y="1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4">
            <a:extLst>
              <a:ext uri="{FF2B5EF4-FFF2-40B4-BE49-F238E27FC236}">
                <a16:creationId xmlns:a16="http://schemas.microsoft.com/office/drawing/2014/main" id="{2972C683-8D21-E84F-A09C-2C9A8D3E6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2822" y="5980215"/>
            <a:ext cx="378897" cy="356074"/>
          </a:xfrm>
          <a:custGeom>
            <a:avLst/>
            <a:gdLst>
              <a:gd name="T0" fmla="*/ 182 w 364"/>
              <a:gd name="T1" fmla="*/ 343 h 344"/>
              <a:gd name="T2" fmla="*/ 182 w 364"/>
              <a:gd name="T3" fmla="*/ 343 h 344"/>
              <a:gd name="T4" fmla="*/ 0 w 364"/>
              <a:gd name="T5" fmla="*/ 182 h 344"/>
              <a:gd name="T6" fmla="*/ 182 w 364"/>
              <a:gd name="T7" fmla="*/ 0 h 344"/>
              <a:gd name="T8" fmla="*/ 363 w 364"/>
              <a:gd name="T9" fmla="*/ 182 h 344"/>
              <a:gd name="T10" fmla="*/ 182 w 364"/>
              <a:gd name="T11" fmla="*/ 343 h 344"/>
              <a:gd name="T12" fmla="*/ 182 w 364"/>
              <a:gd name="T13" fmla="*/ 101 h 344"/>
              <a:gd name="T14" fmla="*/ 182 w 364"/>
              <a:gd name="T15" fmla="*/ 101 h 344"/>
              <a:gd name="T16" fmla="*/ 101 w 364"/>
              <a:gd name="T17" fmla="*/ 182 h 344"/>
              <a:gd name="T18" fmla="*/ 182 w 364"/>
              <a:gd name="T19" fmla="*/ 242 h 344"/>
              <a:gd name="T20" fmla="*/ 242 w 364"/>
              <a:gd name="T21" fmla="*/ 182 h 344"/>
              <a:gd name="T22" fmla="*/ 182 w 364"/>
              <a:gd name="T23" fmla="*/ 10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4" h="344">
                <a:moveTo>
                  <a:pt x="182" y="343"/>
                </a:moveTo>
                <a:lnTo>
                  <a:pt x="182" y="343"/>
                </a:lnTo>
                <a:cubicBezTo>
                  <a:pt x="81" y="343"/>
                  <a:pt x="0" y="282"/>
                  <a:pt x="0" y="182"/>
                </a:cubicBezTo>
                <a:cubicBezTo>
                  <a:pt x="0" y="81"/>
                  <a:pt x="81" y="0"/>
                  <a:pt x="182" y="0"/>
                </a:cubicBezTo>
                <a:cubicBezTo>
                  <a:pt x="283" y="0"/>
                  <a:pt x="363" y="81"/>
                  <a:pt x="363" y="182"/>
                </a:cubicBezTo>
                <a:cubicBezTo>
                  <a:pt x="363" y="282"/>
                  <a:pt x="283" y="343"/>
                  <a:pt x="182" y="343"/>
                </a:cubicBezTo>
                <a:close/>
                <a:moveTo>
                  <a:pt x="182" y="101"/>
                </a:moveTo>
                <a:lnTo>
                  <a:pt x="182" y="101"/>
                </a:lnTo>
                <a:cubicBezTo>
                  <a:pt x="141" y="101"/>
                  <a:pt x="101" y="141"/>
                  <a:pt x="101" y="182"/>
                </a:cubicBezTo>
                <a:cubicBezTo>
                  <a:pt x="101" y="222"/>
                  <a:pt x="141" y="242"/>
                  <a:pt x="182" y="242"/>
                </a:cubicBezTo>
                <a:cubicBezTo>
                  <a:pt x="222" y="242"/>
                  <a:pt x="242" y="222"/>
                  <a:pt x="242" y="182"/>
                </a:cubicBezTo>
                <a:cubicBezTo>
                  <a:pt x="242" y="141"/>
                  <a:pt x="222" y="101"/>
                  <a:pt x="182" y="1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C161B99E-1EBB-774E-906E-BFFCF8B23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401" y="5350239"/>
            <a:ext cx="5213282" cy="5587616"/>
          </a:xfrm>
          <a:custGeom>
            <a:avLst/>
            <a:gdLst>
              <a:gd name="T0" fmla="*/ 4568 w 5034"/>
              <a:gd name="T1" fmla="*/ 5396 h 5397"/>
              <a:gd name="T2" fmla="*/ 4568 w 5034"/>
              <a:gd name="T3" fmla="*/ 5396 h 5397"/>
              <a:gd name="T4" fmla="*/ 1657 w 5034"/>
              <a:gd name="T5" fmla="*/ 5396 h 5397"/>
              <a:gd name="T6" fmla="*/ 1495 w 5034"/>
              <a:gd name="T7" fmla="*/ 5315 h 5397"/>
              <a:gd name="T8" fmla="*/ 40 w 5034"/>
              <a:gd name="T9" fmla="*/ 2789 h 5397"/>
              <a:gd name="T10" fmla="*/ 40 w 5034"/>
              <a:gd name="T11" fmla="*/ 2607 h 5397"/>
              <a:gd name="T12" fmla="*/ 1495 w 5034"/>
              <a:gd name="T13" fmla="*/ 101 h 5397"/>
              <a:gd name="T14" fmla="*/ 1657 w 5034"/>
              <a:gd name="T15" fmla="*/ 0 h 5397"/>
              <a:gd name="T16" fmla="*/ 4568 w 5034"/>
              <a:gd name="T17" fmla="*/ 0 h 5397"/>
              <a:gd name="T18" fmla="*/ 4710 w 5034"/>
              <a:gd name="T19" fmla="*/ 101 h 5397"/>
              <a:gd name="T20" fmla="*/ 5033 w 5034"/>
              <a:gd name="T21" fmla="*/ 647 h 5397"/>
              <a:gd name="T22" fmla="*/ 4932 w 5034"/>
              <a:gd name="T23" fmla="*/ 708 h 5397"/>
              <a:gd name="T24" fmla="*/ 4629 w 5034"/>
              <a:gd name="T25" fmla="*/ 142 h 5397"/>
              <a:gd name="T26" fmla="*/ 4568 w 5034"/>
              <a:gd name="T27" fmla="*/ 122 h 5397"/>
              <a:gd name="T28" fmla="*/ 1657 w 5034"/>
              <a:gd name="T29" fmla="*/ 122 h 5397"/>
              <a:gd name="T30" fmla="*/ 1596 w 5034"/>
              <a:gd name="T31" fmla="*/ 142 h 5397"/>
              <a:gd name="T32" fmla="*/ 141 w 5034"/>
              <a:gd name="T33" fmla="*/ 2668 h 5397"/>
              <a:gd name="T34" fmla="*/ 141 w 5034"/>
              <a:gd name="T35" fmla="*/ 2728 h 5397"/>
              <a:gd name="T36" fmla="*/ 1596 w 5034"/>
              <a:gd name="T37" fmla="*/ 5255 h 5397"/>
              <a:gd name="T38" fmla="*/ 1657 w 5034"/>
              <a:gd name="T39" fmla="*/ 5295 h 5397"/>
              <a:gd name="T40" fmla="*/ 4568 w 5034"/>
              <a:gd name="T41" fmla="*/ 5295 h 5397"/>
              <a:gd name="T42" fmla="*/ 4629 w 5034"/>
              <a:gd name="T43" fmla="*/ 5255 h 5397"/>
              <a:gd name="T44" fmla="*/ 4932 w 5034"/>
              <a:gd name="T45" fmla="*/ 4709 h 5397"/>
              <a:gd name="T46" fmla="*/ 5033 w 5034"/>
              <a:gd name="T47" fmla="*/ 4749 h 5397"/>
              <a:gd name="T48" fmla="*/ 4710 w 5034"/>
              <a:gd name="T49" fmla="*/ 5315 h 5397"/>
              <a:gd name="T50" fmla="*/ 4568 w 5034"/>
              <a:gd name="T51" fmla="*/ 5396 h 5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034" h="5397">
                <a:moveTo>
                  <a:pt x="4568" y="5396"/>
                </a:moveTo>
                <a:lnTo>
                  <a:pt x="4568" y="5396"/>
                </a:lnTo>
                <a:cubicBezTo>
                  <a:pt x="1657" y="5396"/>
                  <a:pt x="1657" y="5396"/>
                  <a:pt x="1657" y="5396"/>
                </a:cubicBezTo>
                <a:cubicBezTo>
                  <a:pt x="1576" y="5396"/>
                  <a:pt x="1515" y="5376"/>
                  <a:pt x="1495" y="5315"/>
                </a:cubicBezTo>
                <a:cubicBezTo>
                  <a:pt x="40" y="2789"/>
                  <a:pt x="40" y="2789"/>
                  <a:pt x="40" y="2789"/>
                </a:cubicBezTo>
                <a:cubicBezTo>
                  <a:pt x="0" y="2728"/>
                  <a:pt x="0" y="2668"/>
                  <a:pt x="40" y="2607"/>
                </a:cubicBezTo>
                <a:cubicBezTo>
                  <a:pt x="1495" y="101"/>
                  <a:pt x="1495" y="101"/>
                  <a:pt x="1495" y="101"/>
                </a:cubicBezTo>
                <a:cubicBezTo>
                  <a:pt x="1515" y="40"/>
                  <a:pt x="1576" y="0"/>
                  <a:pt x="1657" y="0"/>
                </a:cubicBezTo>
                <a:cubicBezTo>
                  <a:pt x="4568" y="0"/>
                  <a:pt x="4568" y="0"/>
                  <a:pt x="4568" y="0"/>
                </a:cubicBezTo>
                <a:cubicBezTo>
                  <a:pt x="4629" y="0"/>
                  <a:pt x="4690" y="40"/>
                  <a:pt x="4710" y="101"/>
                </a:cubicBezTo>
                <a:cubicBezTo>
                  <a:pt x="5033" y="647"/>
                  <a:pt x="5033" y="647"/>
                  <a:pt x="5033" y="647"/>
                </a:cubicBezTo>
                <a:cubicBezTo>
                  <a:pt x="4932" y="708"/>
                  <a:pt x="4932" y="708"/>
                  <a:pt x="4932" y="708"/>
                </a:cubicBezTo>
                <a:cubicBezTo>
                  <a:pt x="4629" y="142"/>
                  <a:pt x="4629" y="142"/>
                  <a:pt x="4629" y="142"/>
                </a:cubicBezTo>
                <a:cubicBezTo>
                  <a:pt x="4608" y="122"/>
                  <a:pt x="4588" y="122"/>
                  <a:pt x="4568" y="122"/>
                </a:cubicBezTo>
                <a:cubicBezTo>
                  <a:pt x="1657" y="122"/>
                  <a:pt x="1657" y="122"/>
                  <a:pt x="1657" y="122"/>
                </a:cubicBezTo>
                <a:cubicBezTo>
                  <a:pt x="1617" y="122"/>
                  <a:pt x="1596" y="122"/>
                  <a:pt x="1596" y="142"/>
                </a:cubicBezTo>
                <a:cubicBezTo>
                  <a:pt x="141" y="2668"/>
                  <a:pt x="141" y="2668"/>
                  <a:pt x="141" y="2668"/>
                </a:cubicBezTo>
                <a:cubicBezTo>
                  <a:pt x="121" y="2688"/>
                  <a:pt x="121" y="2708"/>
                  <a:pt x="141" y="2728"/>
                </a:cubicBezTo>
                <a:cubicBezTo>
                  <a:pt x="1596" y="5255"/>
                  <a:pt x="1596" y="5255"/>
                  <a:pt x="1596" y="5255"/>
                </a:cubicBezTo>
                <a:cubicBezTo>
                  <a:pt x="1596" y="5275"/>
                  <a:pt x="1617" y="5295"/>
                  <a:pt x="1657" y="5295"/>
                </a:cubicBezTo>
                <a:cubicBezTo>
                  <a:pt x="4568" y="5295"/>
                  <a:pt x="4568" y="5295"/>
                  <a:pt x="4568" y="5295"/>
                </a:cubicBezTo>
                <a:cubicBezTo>
                  <a:pt x="4588" y="5295"/>
                  <a:pt x="4608" y="5275"/>
                  <a:pt x="4629" y="5255"/>
                </a:cubicBezTo>
                <a:cubicBezTo>
                  <a:pt x="4932" y="4709"/>
                  <a:pt x="4932" y="4709"/>
                  <a:pt x="4932" y="4709"/>
                </a:cubicBezTo>
                <a:cubicBezTo>
                  <a:pt x="5033" y="4749"/>
                  <a:pt x="5033" y="4749"/>
                  <a:pt x="5033" y="4749"/>
                </a:cubicBezTo>
                <a:cubicBezTo>
                  <a:pt x="4710" y="5315"/>
                  <a:pt x="4710" y="5315"/>
                  <a:pt x="4710" y="5315"/>
                </a:cubicBezTo>
                <a:cubicBezTo>
                  <a:pt x="4690" y="5376"/>
                  <a:pt x="4629" y="5396"/>
                  <a:pt x="4568" y="53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6">
            <a:extLst>
              <a:ext uri="{FF2B5EF4-FFF2-40B4-BE49-F238E27FC236}">
                <a16:creationId xmlns:a16="http://schemas.microsoft.com/office/drawing/2014/main" id="{14BCD007-F896-0B4C-8F38-57A3766B9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1778" y="9951805"/>
            <a:ext cx="378897" cy="378897"/>
          </a:xfrm>
          <a:custGeom>
            <a:avLst/>
            <a:gdLst>
              <a:gd name="T0" fmla="*/ 181 w 364"/>
              <a:gd name="T1" fmla="*/ 364 h 365"/>
              <a:gd name="T2" fmla="*/ 181 w 364"/>
              <a:gd name="T3" fmla="*/ 364 h 365"/>
              <a:gd name="T4" fmla="*/ 0 w 364"/>
              <a:gd name="T5" fmla="*/ 182 h 365"/>
              <a:gd name="T6" fmla="*/ 181 w 364"/>
              <a:gd name="T7" fmla="*/ 0 h 365"/>
              <a:gd name="T8" fmla="*/ 363 w 364"/>
              <a:gd name="T9" fmla="*/ 182 h 365"/>
              <a:gd name="T10" fmla="*/ 181 w 364"/>
              <a:gd name="T11" fmla="*/ 364 h 365"/>
              <a:gd name="T12" fmla="*/ 181 w 364"/>
              <a:gd name="T13" fmla="*/ 101 h 365"/>
              <a:gd name="T14" fmla="*/ 181 w 364"/>
              <a:gd name="T15" fmla="*/ 101 h 365"/>
              <a:gd name="T16" fmla="*/ 100 w 364"/>
              <a:gd name="T17" fmla="*/ 182 h 365"/>
              <a:gd name="T18" fmla="*/ 181 w 364"/>
              <a:gd name="T19" fmla="*/ 243 h 365"/>
              <a:gd name="T20" fmla="*/ 242 w 364"/>
              <a:gd name="T21" fmla="*/ 182 h 365"/>
              <a:gd name="T22" fmla="*/ 181 w 364"/>
              <a:gd name="T23" fmla="*/ 101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4" h="365">
                <a:moveTo>
                  <a:pt x="181" y="364"/>
                </a:moveTo>
                <a:lnTo>
                  <a:pt x="181" y="364"/>
                </a:lnTo>
                <a:cubicBezTo>
                  <a:pt x="80" y="364"/>
                  <a:pt x="0" y="283"/>
                  <a:pt x="0" y="182"/>
                </a:cubicBezTo>
                <a:cubicBezTo>
                  <a:pt x="0" y="81"/>
                  <a:pt x="80" y="0"/>
                  <a:pt x="181" y="0"/>
                </a:cubicBezTo>
                <a:cubicBezTo>
                  <a:pt x="282" y="0"/>
                  <a:pt x="363" y="81"/>
                  <a:pt x="363" y="182"/>
                </a:cubicBezTo>
                <a:cubicBezTo>
                  <a:pt x="363" y="283"/>
                  <a:pt x="282" y="364"/>
                  <a:pt x="181" y="364"/>
                </a:cubicBezTo>
                <a:close/>
                <a:moveTo>
                  <a:pt x="181" y="101"/>
                </a:moveTo>
                <a:lnTo>
                  <a:pt x="181" y="101"/>
                </a:lnTo>
                <a:cubicBezTo>
                  <a:pt x="141" y="101"/>
                  <a:pt x="100" y="142"/>
                  <a:pt x="100" y="182"/>
                </a:cubicBezTo>
                <a:cubicBezTo>
                  <a:pt x="100" y="223"/>
                  <a:pt x="141" y="243"/>
                  <a:pt x="181" y="243"/>
                </a:cubicBezTo>
                <a:cubicBezTo>
                  <a:pt x="222" y="243"/>
                  <a:pt x="242" y="223"/>
                  <a:pt x="242" y="182"/>
                </a:cubicBezTo>
                <a:cubicBezTo>
                  <a:pt x="242" y="142"/>
                  <a:pt x="222" y="101"/>
                  <a:pt x="181" y="1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7">
            <a:extLst>
              <a:ext uri="{FF2B5EF4-FFF2-40B4-BE49-F238E27FC236}">
                <a16:creationId xmlns:a16="http://schemas.microsoft.com/office/drawing/2014/main" id="{50A58AB4-CCA9-FF47-AF0F-A19865102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1778" y="5980215"/>
            <a:ext cx="378897" cy="356074"/>
          </a:xfrm>
          <a:custGeom>
            <a:avLst/>
            <a:gdLst>
              <a:gd name="T0" fmla="*/ 181 w 364"/>
              <a:gd name="T1" fmla="*/ 343 h 344"/>
              <a:gd name="T2" fmla="*/ 181 w 364"/>
              <a:gd name="T3" fmla="*/ 343 h 344"/>
              <a:gd name="T4" fmla="*/ 0 w 364"/>
              <a:gd name="T5" fmla="*/ 182 h 344"/>
              <a:gd name="T6" fmla="*/ 181 w 364"/>
              <a:gd name="T7" fmla="*/ 0 h 344"/>
              <a:gd name="T8" fmla="*/ 363 w 364"/>
              <a:gd name="T9" fmla="*/ 182 h 344"/>
              <a:gd name="T10" fmla="*/ 181 w 364"/>
              <a:gd name="T11" fmla="*/ 343 h 344"/>
              <a:gd name="T12" fmla="*/ 181 w 364"/>
              <a:gd name="T13" fmla="*/ 101 h 344"/>
              <a:gd name="T14" fmla="*/ 181 w 364"/>
              <a:gd name="T15" fmla="*/ 101 h 344"/>
              <a:gd name="T16" fmla="*/ 100 w 364"/>
              <a:gd name="T17" fmla="*/ 182 h 344"/>
              <a:gd name="T18" fmla="*/ 181 w 364"/>
              <a:gd name="T19" fmla="*/ 242 h 344"/>
              <a:gd name="T20" fmla="*/ 242 w 364"/>
              <a:gd name="T21" fmla="*/ 182 h 344"/>
              <a:gd name="T22" fmla="*/ 181 w 364"/>
              <a:gd name="T23" fmla="*/ 10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4" h="344">
                <a:moveTo>
                  <a:pt x="181" y="343"/>
                </a:moveTo>
                <a:lnTo>
                  <a:pt x="181" y="343"/>
                </a:lnTo>
                <a:cubicBezTo>
                  <a:pt x="80" y="343"/>
                  <a:pt x="0" y="282"/>
                  <a:pt x="0" y="182"/>
                </a:cubicBezTo>
                <a:cubicBezTo>
                  <a:pt x="0" y="81"/>
                  <a:pt x="80" y="0"/>
                  <a:pt x="181" y="0"/>
                </a:cubicBezTo>
                <a:cubicBezTo>
                  <a:pt x="282" y="0"/>
                  <a:pt x="363" y="81"/>
                  <a:pt x="363" y="182"/>
                </a:cubicBezTo>
                <a:cubicBezTo>
                  <a:pt x="363" y="282"/>
                  <a:pt x="282" y="343"/>
                  <a:pt x="181" y="343"/>
                </a:cubicBezTo>
                <a:close/>
                <a:moveTo>
                  <a:pt x="181" y="101"/>
                </a:moveTo>
                <a:lnTo>
                  <a:pt x="181" y="101"/>
                </a:lnTo>
                <a:cubicBezTo>
                  <a:pt x="141" y="101"/>
                  <a:pt x="100" y="141"/>
                  <a:pt x="100" y="182"/>
                </a:cubicBezTo>
                <a:cubicBezTo>
                  <a:pt x="100" y="222"/>
                  <a:pt x="141" y="242"/>
                  <a:pt x="181" y="242"/>
                </a:cubicBezTo>
                <a:cubicBezTo>
                  <a:pt x="222" y="242"/>
                  <a:pt x="242" y="222"/>
                  <a:pt x="242" y="182"/>
                </a:cubicBezTo>
                <a:cubicBezTo>
                  <a:pt x="242" y="141"/>
                  <a:pt x="222" y="101"/>
                  <a:pt x="181" y="1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8">
            <a:extLst>
              <a:ext uri="{FF2B5EF4-FFF2-40B4-BE49-F238E27FC236}">
                <a16:creationId xmlns:a16="http://schemas.microsoft.com/office/drawing/2014/main" id="{B293EEB9-30CE-BB46-8B5D-F5200C0F2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1794" y="5350239"/>
            <a:ext cx="5213282" cy="5587616"/>
          </a:xfrm>
          <a:custGeom>
            <a:avLst/>
            <a:gdLst>
              <a:gd name="T0" fmla="*/ 4568 w 5034"/>
              <a:gd name="T1" fmla="*/ 5396 h 5397"/>
              <a:gd name="T2" fmla="*/ 4568 w 5034"/>
              <a:gd name="T3" fmla="*/ 5396 h 5397"/>
              <a:gd name="T4" fmla="*/ 1657 w 5034"/>
              <a:gd name="T5" fmla="*/ 5396 h 5397"/>
              <a:gd name="T6" fmla="*/ 1495 w 5034"/>
              <a:gd name="T7" fmla="*/ 5315 h 5397"/>
              <a:gd name="T8" fmla="*/ 40 w 5034"/>
              <a:gd name="T9" fmla="*/ 2789 h 5397"/>
              <a:gd name="T10" fmla="*/ 40 w 5034"/>
              <a:gd name="T11" fmla="*/ 2607 h 5397"/>
              <a:gd name="T12" fmla="*/ 1495 w 5034"/>
              <a:gd name="T13" fmla="*/ 101 h 5397"/>
              <a:gd name="T14" fmla="*/ 1657 w 5034"/>
              <a:gd name="T15" fmla="*/ 0 h 5397"/>
              <a:gd name="T16" fmla="*/ 4568 w 5034"/>
              <a:gd name="T17" fmla="*/ 0 h 5397"/>
              <a:gd name="T18" fmla="*/ 4709 w 5034"/>
              <a:gd name="T19" fmla="*/ 101 h 5397"/>
              <a:gd name="T20" fmla="*/ 5033 w 5034"/>
              <a:gd name="T21" fmla="*/ 647 h 5397"/>
              <a:gd name="T22" fmla="*/ 4952 w 5034"/>
              <a:gd name="T23" fmla="*/ 708 h 5397"/>
              <a:gd name="T24" fmla="*/ 4629 w 5034"/>
              <a:gd name="T25" fmla="*/ 142 h 5397"/>
              <a:gd name="T26" fmla="*/ 4568 w 5034"/>
              <a:gd name="T27" fmla="*/ 122 h 5397"/>
              <a:gd name="T28" fmla="*/ 1657 w 5034"/>
              <a:gd name="T29" fmla="*/ 122 h 5397"/>
              <a:gd name="T30" fmla="*/ 1596 w 5034"/>
              <a:gd name="T31" fmla="*/ 142 h 5397"/>
              <a:gd name="T32" fmla="*/ 141 w 5034"/>
              <a:gd name="T33" fmla="*/ 2668 h 5397"/>
              <a:gd name="T34" fmla="*/ 141 w 5034"/>
              <a:gd name="T35" fmla="*/ 2728 h 5397"/>
              <a:gd name="T36" fmla="*/ 1596 w 5034"/>
              <a:gd name="T37" fmla="*/ 5255 h 5397"/>
              <a:gd name="T38" fmla="*/ 1657 w 5034"/>
              <a:gd name="T39" fmla="*/ 5295 h 5397"/>
              <a:gd name="T40" fmla="*/ 4568 w 5034"/>
              <a:gd name="T41" fmla="*/ 5295 h 5397"/>
              <a:gd name="T42" fmla="*/ 4629 w 5034"/>
              <a:gd name="T43" fmla="*/ 5255 h 5397"/>
              <a:gd name="T44" fmla="*/ 4952 w 5034"/>
              <a:gd name="T45" fmla="*/ 4709 h 5397"/>
              <a:gd name="T46" fmla="*/ 5033 w 5034"/>
              <a:gd name="T47" fmla="*/ 4749 h 5397"/>
              <a:gd name="T48" fmla="*/ 4709 w 5034"/>
              <a:gd name="T49" fmla="*/ 5315 h 5397"/>
              <a:gd name="T50" fmla="*/ 4568 w 5034"/>
              <a:gd name="T51" fmla="*/ 5396 h 5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034" h="5397">
                <a:moveTo>
                  <a:pt x="4568" y="5396"/>
                </a:moveTo>
                <a:lnTo>
                  <a:pt x="4568" y="5396"/>
                </a:lnTo>
                <a:cubicBezTo>
                  <a:pt x="1657" y="5396"/>
                  <a:pt x="1657" y="5396"/>
                  <a:pt x="1657" y="5396"/>
                </a:cubicBezTo>
                <a:cubicBezTo>
                  <a:pt x="1596" y="5396"/>
                  <a:pt x="1536" y="5376"/>
                  <a:pt x="1495" y="5315"/>
                </a:cubicBezTo>
                <a:cubicBezTo>
                  <a:pt x="40" y="2789"/>
                  <a:pt x="40" y="2789"/>
                  <a:pt x="40" y="2789"/>
                </a:cubicBezTo>
                <a:cubicBezTo>
                  <a:pt x="0" y="2728"/>
                  <a:pt x="0" y="2668"/>
                  <a:pt x="40" y="2607"/>
                </a:cubicBezTo>
                <a:cubicBezTo>
                  <a:pt x="1495" y="101"/>
                  <a:pt x="1495" y="101"/>
                  <a:pt x="1495" y="101"/>
                </a:cubicBezTo>
                <a:cubicBezTo>
                  <a:pt x="1536" y="40"/>
                  <a:pt x="1596" y="0"/>
                  <a:pt x="1657" y="0"/>
                </a:cubicBezTo>
                <a:cubicBezTo>
                  <a:pt x="4568" y="0"/>
                  <a:pt x="4568" y="0"/>
                  <a:pt x="4568" y="0"/>
                </a:cubicBezTo>
                <a:cubicBezTo>
                  <a:pt x="4629" y="0"/>
                  <a:pt x="4689" y="40"/>
                  <a:pt x="4709" y="101"/>
                </a:cubicBezTo>
                <a:cubicBezTo>
                  <a:pt x="5033" y="647"/>
                  <a:pt x="5033" y="647"/>
                  <a:pt x="5033" y="647"/>
                </a:cubicBezTo>
                <a:cubicBezTo>
                  <a:pt x="4952" y="708"/>
                  <a:pt x="4952" y="708"/>
                  <a:pt x="4952" y="708"/>
                </a:cubicBezTo>
                <a:cubicBezTo>
                  <a:pt x="4629" y="142"/>
                  <a:pt x="4629" y="142"/>
                  <a:pt x="4629" y="142"/>
                </a:cubicBezTo>
                <a:cubicBezTo>
                  <a:pt x="4608" y="122"/>
                  <a:pt x="4588" y="122"/>
                  <a:pt x="4568" y="122"/>
                </a:cubicBezTo>
                <a:cubicBezTo>
                  <a:pt x="1657" y="122"/>
                  <a:pt x="1657" y="122"/>
                  <a:pt x="1657" y="122"/>
                </a:cubicBezTo>
                <a:cubicBezTo>
                  <a:pt x="1616" y="122"/>
                  <a:pt x="1596" y="122"/>
                  <a:pt x="1596" y="142"/>
                </a:cubicBezTo>
                <a:cubicBezTo>
                  <a:pt x="141" y="2668"/>
                  <a:pt x="141" y="2668"/>
                  <a:pt x="141" y="2668"/>
                </a:cubicBezTo>
                <a:cubicBezTo>
                  <a:pt x="121" y="2688"/>
                  <a:pt x="121" y="2708"/>
                  <a:pt x="141" y="2728"/>
                </a:cubicBezTo>
                <a:cubicBezTo>
                  <a:pt x="1596" y="5255"/>
                  <a:pt x="1596" y="5255"/>
                  <a:pt x="1596" y="5255"/>
                </a:cubicBezTo>
                <a:cubicBezTo>
                  <a:pt x="1596" y="5275"/>
                  <a:pt x="1616" y="5295"/>
                  <a:pt x="1657" y="5295"/>
                </a:cubicBezTo>
                <a:cubicBezTo>
                  <a:pt x="4568" y="5295"/>
                  <a:pt x="4568" y="5295"/>
                  <a:pt x="4568" y="5295"/>
                </a:cubicBezTo>
                <a:cubicBezTo>
                  <a:pt x="4588" y="5295"/>
                  <a:pt x="4608" y="5275"/>
                  <a:pt x="4629" y="5255"/>
                </a:cubicBezTo>
                <a:cubicBezTo>
                  <a:pt x="4952" y="4709"/>
                  <a:pt x="4952" y="4709"/>
                  <a:pt x="4952" y="4709"/>
                </a:cubicBezTo>
                <a:cubicBezTo>
                  <a:pt x="5033" y="4749"/>
                  <a:pt x="5033" y="4749"/>
                  <a:pt x="5033" y="4749"/>
                </a:cubicBezTo>
                <a:cubicBezTo>
                  <a:pt x="4709" y="5315"/>
                  <a:pt x="4709" y="5315"/>
                  <a:pt x="4709" y="5315"/>
                </a:cubicBezTo>
                <a:cubicBezTo>
                  <a:pt x="4689" y="5376"/>
                  <a:pt x="4629" y="5396"/>
                  <a:pt x="4568" y="53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9">
            <a:extLst>
              <a:ext uri="{FF2B5EF4-FFF2-40B4-BE49-F238E27FC236}">
                <a16:creationId xmlns:a16="http://schemas.microsoft.com/office/drawing/2014/main" id="{8DB83936-5E29-0546-9867-64B0BEF21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1605" y="9951805"/>
            <a:ext cx="378897" cy="378897"/>
          </a:xfrm>
          <a:custGeom>
            <a:avLst/>
            <a:gdLst>
              <a:gd name="T0" fmla="*/ 182 w 365"/>
              <a:gd name="T1" fmla="*/ 364 h 365"/>
              <a:gd name="T2" fmla="*/ 182 w 365"/>
              <a:gd name="T3" fmla="*/ 364 h 365"/>
              <a:gd name="T4" fmla="*/ 0 w 365"/>
              <a:gd name="T5" fmla="*/ 182 h 365"/>
              <a:gd name="T6" fmla="*/ 182 w 365"/>
              <a:gd name="T7" fmla="*/ 0 h 365"/>
              <a:gd name="T8" fmla="*/ 364 w 365"/>
              <a:gd name="T9" fmla="*/ 182 h 365"/>
              <a:gd name="T10" fmla="*/ 182 w 365"/>
              <a:gd name="T11" fmla="*/ 364 h 365"/>
              <a:gd name="T12" fmla="*/ 182 w 365"/>
              <a:gd name="T13" fmla="*/ 101 h 365"/>
              <a:gd name="T14" fmla="*/ 182 w 365"/>
              <a:gd name="T15" fmla="*/ 101 h 365"/>
              <a:gd name="T16" fmla="*/ 101 w 365"/>
              <a:gd name="T17" fmla="*/ 182 h 365"/>
              <a:gd name="T18" fmla="*/ 182 w 365"/>
              <a:gd name="T19" fmla="*/ 243 h 365"/>
              <a:gd name="T20" fmla="*/ 243 w 365"/>
              <a:gd name="T21" fmla="*/ 182 h 365"/>
              <a:gd name="T22" fmla="*/ 182 w 365"/>
              <a:gd name="T23" fmla="*/ 101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5" h="365">
                <a:moveTo>
                  <a:pt x="182" y="364"/>
                </a:moveTo>
                <a:lnTo>
                  <a:pt x="182" y="364"/>
                </a:lnTo>
                <a:cubicBezTo>
                  <a:pt x="81" y="364"/>
                  <a:pt x="0" y="283"/>
                  <a:pt x="0" y="182"/>
                </a:cubicBezTo>
                <a:cubicBezTo>
                  <a:pt x="0" y="81"/>
                  <a:pt x="81" y="0"/>
                  <a:pt x="182" y="0"/>
                </a:cubicBezTo>
                <a:cubicBezTo>
                  <a:pt x="283" y="0"/>
                  <a:pt x="364" y="81"/>
                  <a:pt x="364" y="182"/>
                </a:cubicBezTo>
                <a:cubicBezTo>
                  <a:pt x="364" y="283"/>
                  <a:pt x="283" y="364"/>
                  <a:pt x="182" y="364"/>
                </a:cubicBezTo>
                <a:close/>
                <a:moveTo>
                  <a:pt x="182" y="101"/>
                </a:moveTo>
                <a:lnTo>
                  <a:pt x="182" y="101"/>
                </a:lnTo>
                <a:cubicBezTo>
                  <a:pt x="142" y="101"/>
                  <a:pt x="101" y="142"/>
                  <a:pt x="101" y="182"/>
                </a:cubicBezTo>
                <a:cubicBezTo>
                  <a:pt x="101" y="223"/>
                  <a:pt x="142" y="243"/>
                  <a:pt x="182" y="243"/>
                </a:cubicBezTo>
                <a:cubicBezTo>
                  <a:pt x="223" y="243"/>
                  <a:pt x="243" y="223"/>
                  <a:pt x="243" y="182"/>
                </a:cubicBezTo>
                <a:cubicBezTo>
                  <a:pt x="243" y="142"/>
                  <a:pt x="223" y="101"/>
                  <a:pt x="182" y="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10">
            <a:extLst>
              <a:ext uri="{FF2B5EF4-FFF2-40B4-BE49-F238E27FC236}">
                <a16:creationId xmlns:a16="http://schemas.microsoft.com/office/drawing/2014/main" id="{FCF03F87-5541-E54E-B587-A56BA0EB0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1605" y="5980215"/>
            <a:ext cx="378897" cy="356074"/>
          </a:xfrm>
          <a:custGeom>
            <a:avLst/>
            <a:gdLst>
              <a:gd name="T0" fmla="*/ 182 w 365"/>
              <a:gd name="T1" fmla="*/ 343 h 344"/>
              <a:gd name="T2" fmla="*/ 182 w 365"/>
              <a:gd name="T3" fmla="*/ 343 h 344"/>
              <a:gd name="T4" fmla="*/ 0 w 365"/>
              <a:gd name="T5" fmla="*/ 182 h 344"/>
              <a:gd name="T6" fmla="*/ 182 w 365"/>
              <a:gd name="T7" fmla="*/ 0 h 344"/>
              <a:gd name="T8" fmla="*/ 364 w 365"/>
              <a:gd name="T9" fmla="*/ 182 h 344"/>
              <a:gd name="T10" fmla="*/ 182 w 365"/>
              <a:gd name="T11" fmla="*/ 343 h 344"/>
              <a:gd name="T12" fmla="*/ 182 w 365"/>
              <a:gd name="T13" fmla="*/ 101 h 344"/>
              <a:gd name="T14" fmla="*/ 182 w 365"/>
              <a:gd name="T15" fmla="*/ 101 h 344"/>
              <a:gd name="T16" fmla="*/ 101 w 365"/>
              <a:gd name="T17" fmla="*/ 182 h 344"/>
              <a:gd name="T18" fmla="*/ 182 w 365"/>
              <a:gd name="T19" fmla="*/ 242 h 344"/>
              <a:gd name="T20" fmla="*/ 243 w 365"/>
              <a:gd name="T21" fmla="*/ 182 h 344"/>
              <a:gd name="T22" fmla="*/ 182 w 365"/>
              <a:gd name="T23" fmla="*/ 101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5" h="344">
                <a:moveTo>
                  <a:pt x="182" y="343"/>
                </a:moveTo>
                <a:lnTo>
                  <a:pt x="182" y="343"/>
                </a:lnTo>
                <a:cubicBezTo>
                  <a:pt x="81" y="343"/>
                  <a:pt x="0" y="282"/>
                  <a:pt x="0" y="182"/>
                </a:cubicBezTo>
                <a:cubicBezTo>
                  <a:pt x="0" y="81"/>
                  <a:pt x="81" y="0"/>
                  <a:pt x="182" y="0"/>
                </a:cubicBezTo>
                <a:cubicBezTo>
                  <a:pt x="283" y="0"/>
                  <a:pt x="364" y="81"/>
                  <a:pt x="364" y="182"/>
                </a:cubicBezTo>
                <a:cubicBezTo>
                  <a:pt x="364" y="282"/>
                  <a:pt x="283" y="343"/>
                  <a:pt x="182" y="343"/>
                </a:cubicBezTo>
                <a:close/>
                <a:moveTo>
                  <a:pt x="182" y="101"/>
                </a:moveTo>
                <a:lnTo>
                  <a:pt x="182" y="101"/>
                </a:lnTo>
                <a:cubicBezTo>
                  <a:pt x="142" y="101"/>
                  <a:pt x="101" y="141"/>
                  <a:pt x="101" y="182"/>
                </a:cubicBezTo>
                <a:cubicBezTo>
                  <a:pt x="101" y="222"/>
                  <a:pt x="142" y="242"/>
                  <a:pt x="182" y="242"/>
                </a:cubicBezTo>
                <a:cubicBezTo>
                  <a:pt x="223" y="242"/>
                  <a:pt x="243" y="222"/>
                  <a:pt x="243" y="182"/>
                </a:cubicBezTo>
                <a:cubicBezTo>
                  <a:pt x="243" y="141"/>
                  <a:pt x="223" y="101"/>
                  <a:pt x="182" y="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15B1E408-AED2-5347-A04F-EBF73298A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7255" y="5811307"/>
            <a:ext cx="5359364" cy="4665477"/>
          </a:xfrm>
          <a:custGeom>
            <a:avLst/>
            <a:gdLst>
              <a:gd name="T0" fmla="*/ 3821 w 5176"/>
              <a:gd name="T1" fmla="*/ 0 h 4507"/>
              <a:gd name="T2" fmla="*/ 3821 w 5176"/>
              <a:gd name="T3" fmla="*/ 0 h 4507"/>
              <a:gd name="T4" fmla="*/ 1375 w 5176"/>
              <a:gd name="T5" fmla="*/ 0 h 4507"/>
              <a:gd name="T6" fmla="*/ 1253 w 5176"/>
              <a:gd name="T7" fmla="*/ 60 h 4507"/>
              <a:gd name="T8" fmla="*/ 20 w 5176"/>
              <a:gd name="T9" fmla="*/ 2183 h 4507"/>
              <a:gd name="T10" fmla="*/ 20 w 5176"/>
              <a:gd name="T11" fmla="*/ 2323 h 4507"/>
              <a:gd name="T12" fmla="*/ 1253 w 5176"/>
              <a:gd name="T13" fmla="*/ 4446 h 4507"/>
              <a:gd name="T14" fmla="*/ 1375 w 5176"/>
              <a:gd name="T15" fmla="*/ 4506 h 4507"/>
              <a:gd name="T16" fmla="*/ 3821 w 5176"/>
              <a:gd name="T17" fmla="*/ 4506 h 4507"/>
              <a:gd name="T18" fmla="*/ 3942 w 5176"/>
              <a:gd name="T19" fmla="*/ 4446 h 4507"/>
              <a:gd name="T20" fmla="*/ 5155 w 5176"/>
              <a:gd name="T21" fmla="*/ 2323 h 4507"/>
              <a:gd name="T22" fmla="*/ 5155 w 5176"/>
              <a:gd name="T23" fmla="*/ 2183 h 4507"/>
              <a:gd name="T24" fmla="*/ 3942 w 5176"/>
              <a:gd name="T25" fmla="*/ 60 h 4507"/>
              <a:gd name="T26" fmla="*/ 3821 w 5176"/>
              <a:gd name="T27" fmla="*/ 0 h 4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76" h="4507">
                <a:moveTo>
                  <a:pt x="3821" y="0"/>
                </a:moveTo>
                <a:lnTo>
                  <a:pt x="3821" y="0"/>
                </a:lnTo>
                <a:cubicBezTo>
                  <a:pt x="1375" y="0"/>
                  <a:pt x="1375" y="0"/>
                  <a:pt x="1375" y="0"/>
                </a:cubicBezTo>
                <a:cubicBezTo>
                  <a:pt x="1314" y="0"/>
                  <a:pt x="1273" y="20"/>
                  <a:pt x="1253" y="60"/>
                </a:cubicBezTo>
                <a:cubicBezTo>
                  <a:pt x="20" y="2183"/>
                  <a:pt x="20" y="2183"/>
                  <a:pt x="20" y="2183"/>
                </a:cubicBezTo>
                <a:cubicBezTo>
                  <a:pt x="0" y="2223"/>
                  <a:pt x="0" y="2283"/>
                  <a:pt x="20" y="2323"/>
                </a:cubicBezTo>
                <a:cubicBezTo>
                  <a:pt x="1253" y="4446"/>
                  <a:pt x="1253" y="4446"/>
                  <a:pt x="1253" y="4446"/>
                </a:cubicBezTo>
                <a:cubicBezTo>
                  <a:pt x="1273" y="4486"/>
                  <a:pt x="1314" y="4506"/>
                  <a:pt x="1375" y="4506"/>
                </a:cubicBezTo>
                <a:cubicBezTo>
                  <a:pt x="3821" y="4506"/>
                  <a:pt x="3821" y="4506"/>
                  <a:pt x="3821" y="4506"/>
                </a:cubicBezTo>
                <a:cubicBezTo>
                  <a:pt x="3861" y="4506"/>
                  <a:pt x="3901" y="4486"/>
                  <a:pt x="3942" y="4446"/>
                </a:cubicBezTo>
                <a:cubicBezTo>
                  <a:pt x="5155" y="2323"/>
                  <a:pt x="5155" y="2323"/>
                  <a:pt x="5155" y="2323"/>
                </a:cubicBezTo>
                <a:cubicBezTo>
                  <a:pt x="5175" y="2283"/>
                  <a:pt x="5175" y="2223"/>
                  <a:pt x="5155" y="2183"/>
                </a:cubicBezTo>
                <a:cubicBezTo>
                  <a:pt x="3942" y="60"/>
                  <a:pt x="3942" y="60"/>
                  <a:pt x="3942" y="60"/>
                </a:cubicBezTo>
                <a:cubicBezTo>
                  <a:pt x="3901" y="20"/>
                  <a:pt x="3861" y="0"/>
                  <a:pt x="3821" y="0"/>
                </a:cubicBezTo>
              </a:path>
            </a:pathLst>
          </a:custGeom>
          <a:solidFill>
            <a:srgbClr val="F2F2F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12">
            <a:extLst>
              <a:ext uri="{FF2B5EF4-FFF2-40B4-BE49-F238E27FC236}">
                <a16:creationId xmlns:a16="http://schemas.microsoft.com/office/drawing/2014/main" id="{FED0C961-8B31-784B-8C26-7A356FC24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2862" y="5811307"/>
            <a:ext cx="5359364" cy="4665477"/>
          </a:xfrm>
          <a:custGeom>
            <a:avLst/>
            <a:gdLst>
              <a:gd name="T0" fmla="*/ 3820 w 5175"/>
              <a:gd name="T1" fmla="*/ 0 h 4507"/>
              <a:gd name="T2" fmla="*/ 3820 w 5175"/>
              <a:gd name="T3" fmla="*/ 0 h 4507"/>
              <a:gd name="T4" fmla="*/ 1353 w 5175"/>
              <a:gd name="T5" fmla="*/ 0 h 4507"/>
              <a:gd name="T6" fmla="*/ 1252 w 5175"/>
              <a:gd name="T7" fmla="*/ 60 h 4507"/>
              <a:gd name="T8" fmla="*/ 20 w 5175"/>
              <a:gd name="T9" fmla="*/ 2183 h 4507"/>
              <a:gd name="T10" fmla="*/ 20 w 5175"/>
              <a:gd name="T11" fmla="*/ 2323 h 4507"/>
              <a:gd name="T12" fmla="*/ 1252 w 5175"/>
              <a:gd name="T13" fmla="*/ 4446 h 4507"/>
              <a:gd name="T14" fmla="*/ 1353 w 5175"/>
              <a:gd name="T15" fmla="*/ 4506 h 4507"/>
              <a:gd name="T16" fmla="*/ 3820 w 5175"/>
              <a:gd name="T17" fmla="*/ 4506 h 4507"/>
              <a:gd name="T18" fmla="*/ 3941 w 5175"/>
              <a:gd name="T19" fmla="*/ 4446 h 4507"/>
              <a:gd name="T20" fmla="*/ 5154 w 5175"/>
              <a:gd name="T21" fmla="*/ 2323 h 4507"/>
              <a:gd name="T22" fmla="*/ 5154 w 5175"/>
              <a:gd name="T23" fmla="*/ 2183 h 4507"/>
              <a:gd name="T24" fmla="*/ 3941 w 5175"/>
              <a:gd name="T25" fmla="*/ 60 h 4507"/>
              <a:gd name="T26" fmla="*/ 3820 w 5175"/>
              <a:gd name="T27" fmla="*/ 0 h 4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75" h="4507">
                <a:moveTo>
                  <a:pt x="3820" y="0"/>
                </a:moveTo>
                <a:lnTo>
                  <a:pt x="3820" y="0"/>
                </a:lnTo>
                <a:cubicBezTo>
                  <a:pt x="1353" y="0"/>
                  <a:pt x="1353" y="0"/>
                  <a:pt x="1353" y="0"/>
                </a:cubicBezTo>
                <a:cubicBezTo>
                  <a:pt x="1313" y="0"/>
                  <a:pt x="1272" y="20"/>
                  <a:pt x="1252" y="60"/>
                </a:cubicBezTo>
                <a:cubicBezTo>
                  <a:pt x="20" y="2183"/>
                  <a:pt x="20" y="2183"/>
                  <a:pt x="20" y="2183"/>
                </a:cubicBezTo>
                <a:cubicBezTo>
                  <a:pt x="0" y="2223"/>
                  <a:pt x="0" y="2283"/>
                  <a:pt x="20" y="2323"/>
                </a:cubicBezTo>
                <a:cubicBezTo>
                  <a:pt x="1252" y="4446"/>
                  <a:pt x="1252" y="4446"/>
                  <a:pt x="1252" y="4446"/>
                </a:cubicBezTo>
                <a:cubicBezTo>
                  <a:pt x="1272" y="4486"/>
                  <a:pt x="1313" y="4506"/>
                  <a:pt x="1353" y="4506"/>
                </a:cubicBezTo>
                <a:cubicBezTo>
                  <a:pt x="3820" y="4506"/>
                  <a:pt x="3820" y="4506"/>
                  <a:pt x="3820" y="4506"/>
                </a:cubicBezTo>
                <a:cubicBezTo>
                  <a:pt x="3860" y="4506"/>
                  <a:pt x="3901" y="4486"/>
                  <a:pt x="3941" y="4446"/>
                </a:cubicBezTo>
                <a:cubicBezTo>
                  <a:pt x="5154" y="2323"/>
                  <a:pt x="5154" y="2323"/>
                  <a:pt x="5154" y="2323"/>
                </a:cubicBezTo>
                <a:cubicBezTo>
                  <a:pt x="5174" y="2283"/>
                  <a:pt x="5174" y="2223"/>
                  <a:pt x="5154" y="2183"/>
                </a:cubicBezTo>
                <a:cubicBezTo>
                  <a:pt x="3941" y="60"/>
                  <a:pt x="3941" y="60"/>
                  <a:pt x="3941" y="60"/>
                </a:cubicBezTo>
                <a:cubicBezTo>
                  <a:pt x="3901" y="20"/>
                  <a:pt x="3860" y="0"/>
                  <a:pt x="3820" y="0"/>
                </a:cubicBezTo>
              </a:path>
            </a:pathLst>
          </a:custGeom>
          <a:solidFill>
            <a:srgbClr val="F2F2F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13">
            <a:extLst>
              <a:ext uri="{FF2B5EF4-FFF2-40B4-BE49-F238E27FC236}">
                <a16:creationId xmlns:a16="http://schemas.microsoft.com/office/drawing/2014/main" id="{D1A862DE-AAA4-984D-AEF7-B84BAFF76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906" y="5811307"/>
            <a:ext cx="5359364" cy="4665477"/>
          </a:xfrm>
          <a:custGeom>
            <a:avLst/>
            <a:gdLst>
              <a:gd name="T0" fmla="*/ 3821 w 5175"/>
              <a:gd name="T1" fmla="*/ 0 h 4507"/>
              <a:gd name="T2" fmla="*/ 3821 w 5175"/>
              <a:gd name="T3" fmla="*/ 0 h 4507"/>
              <a:gd name="T4" fmla="*/ 1355 w 5175"/>
              <a:gd name="T5" fmla="*/ 0 h 4507"/>
              <a:gd name="T6" fmla="*/ 1254 w 5175"/>
              <a:gd name="T7" fmla="*/ 60 h 4507"/>
              <a:gd name="T8" fmla="*/ 20 w 5175"/>
              <a:gd name="T9" fmla="*/ 2183 h 4507"/>
              <a:gd name="T10" fmla="*/ 20 w 5175"/>
              <a:gd name="T11" fmla="*/ 2323 h 4507"/>
              <a:gd name="T12" fmla="*/ 1254 w 5175"/>
              <a:gd name="T13" fmla="*/ 4446 h 4507"/>
              <a:gd name="T14" fmla="*/ 1355 w 5175"/>
              <a:gd name="T15" fmla="*/ 4506 h 4507"/>
              <a:gd name="T16" fmla="*/ 3821 w 5175"/>
              <a:gd name="T17" fmla="*/ 4506 h 4507"/>
              <a:gd name="T18" fmla="*/ 3922 w 5175"/>
              <a:gd name="T19" fmla="*/ 4446 h 4507"/>
              <a:gd name="T20" fmla="*/ 5154 w 5175"/>
              <a:gd name="T21" fmla="*/ 2323 h 4507"/>
              <a:gd name="T22" fmla="*/ 5154 w 5175"/>
              <a:gd name="T23" fmla="*/ 2183 h 4507"/>
              <a:gd name="T24" fmla="*/ 3922 w 5175"/>
              <a:gd name="T25" fmla="*/ 60 h 4507"/>
              <a:gd name="T26" fmla="*/ 3821 w 5175"/>
              <a:gd name="T27" fmla="*/ 0 h 4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75" h="4507">
                <a:moveTo>
                  <a:pt x="3821" y="0"/>
                </a:moveTo>
                <a:lnTo>
                  <a:pt x="3821" y="0"/>
                </a:lnTo>
                <a:cubicBezTo>
                  <a:pt x="1355" y="0"/>
                  <a:pt x="1355" y="0"/>
                  <a:pt x="1355" y="0"/>
                </a:cubicBezTo>
                <a:cubicBezTo>
                  <a:pt x="1314" y="0"/>
                  <a:pt x="1274" y="20"/>
                  <a:pt x="1254" y="60"/>
                </a:cubicBezTo>
                <a:cubicBezTo>
                  <a:pt x="20" y="2183"/>
                  <a:pt x="20" y="2183"/>
                  <a:pt x="20" y="2183"/>
                </a:cubicBezTo>
                <a:cubicBezTo>
                  <a:pt x="0" y="2223"/>
                  <a:pt x="0" y="2283"/>
                  <a:pt x="20" y="2323"/>
                </a:cubicBezTo>
                <a:cubicBezTo>
                  <a:pt x="1254" y="4446"/>
                  <a:pt x="1254" y="4446"/>
                  <a:pt x="1254" y="4446"/>
                </a:cubicBezTo>
                <a:cubicBezTo>
                  <a:pt x="1274" y="4486"/>
                  <a:pt x="1314" y="4506"/>
                  <a:pt x="1355" y="4506"/>
                </a:cubicBezTo>
                <a:cubicBezTo>
                  <a:pt x="3821" y="4506"/>
                  <a:pt x="3821" y="4506"/>
                  <a:pt x="3821" y="4506"/>
                </a:cubicBezTo>
                <a:cubicBezTo>
                  <a:pt x="3861" y="4506"/>
                  <a:pt x="3902" y="4486"/>
                  <a:pt x="3922" y="4446"/>
                </a:cubicBezTo>
                <a:cubicBezTo>
                  <a:pt x="5154" y="2323"/>
                  <a:pt x="5154" y="2323"/>
                  <a:pt x="5154" y="2323"/>
                </a:cubicBezTo>
                <a:cubicBezTo>
                  <a:pt x="5174" y="2283"/>
                  <a:pt x="5174" y="2223"/>
                  <a:pt x="5154" y="2183"/>
                </a:cubicBezTo>
                <a:cubicBezTo>
                  <a:pt x="3922" y="60"/>
                  <a:pt x="3922" y="60"/>
                  <a:pt x="3922" y="60"/>
                </a:cubicBezTo>
                <a:cubicBezTo>
                  <a:pt x="3902" y="20"/>
                  <a:pt x="3861" y="0"/>
                  <a:pt x="3821" y="0"/>
                </a:cubicBezTo>
              </a:path>
            </a:pathLst>
          </a:custGeom>
          <a:solidFill>
            <a:srgbClr val="F2F2F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14">
            <a:extLst>
              <a:ext uri="{FF2B5EF4-FFF2-40B4-BE49-F238E27FC236}">
                <a16:creationId xmlns:a16="http://schemas.microsoft.com/office/drawing/2014/main" id="{D033902B-5B19-E54D-AC25-48D4C5421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427" y="5811307"/>
            <a:ext cx="5382188" cy="4665477"/>
          </a:xfrm>
          <a:custGeom>
            <a:avLst/>
            <a:gdLst>
              <a:gd name="T0" fmla="*/ 3821 w 5197"/>
              <a:gd name="T1" fmla="*/ 0 h 4507"/>
              <a:gd name="T2" fmla="*/ 3821 w 5197"/>
              <a:gd name="T3" fmla="*/ 0 h 4507"/>
              <a:gd name="T4" fmla="*/ 1375 w 5197"/>
              <a:gd name="T5" fmla="*/ 0 h 4507"/>
              <a:gd name="T6" fmla="*/ 1253 w 5197"/>
              <a:gd name="T7" fmla="*/ 60 h 4507"/>
              <a:gd name="T8" fmla="*/ 20 w 5197"/>
              <a:gd name="T9" fmla="*/ 2183 h 4507"/>
              <a:gd name="T10" fmla="*/ 20 w 5197"/>
              <a:gd name="T11" fmla="*/ 2323 h 4507"/>
              <a:gd name="T12" fmla="*/ 1253 w 5197"/>
              <a:gd name="T13" fmla="*/ 4446 h 4507"/>
              <a:gd name="T14" fmla="*/ 1375 w 5197"/>
              <a:gd name="T15" fmla="*/ 4506 h 4507"/>
              <a:gd name="T16" fmla="*/ 3821 w 5197"/>
              <a:gd name="T17" fmla="*/ 4506 h 4507"/>
              <a:gd name="T18" fmla="*/ 3942 w 5197"/>
              <a:gd name="T19" fmla="*/ 4446 h 4507"/>
              <a:gd name="T20" fmla="*/ 5176 w 5197"/>
              <a:gd name="T21" fmla="*/ 2323 h 4507"/>
              <a:gd name="T22" fmla="*/ 5176 w 5197"/>
              <a:gd name="T23" fmla="*/ 2183 h 4507"/>
              <a:gd name="T24" fmla="*/ 3942 w 5197"/>
              <a:gd name="T25" fmla="*/ 60 h 4507"/>
              <a:gd name="T26" fmla="*/ 3821 w 5197"/>
              <a:gd name="T27" fmla="*/ 0 h 4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97" h="4507">
                <a:moveTo>
                  <a:pt x="3821" y="0"/>
                </a:moveTo>
                <a:lnTo>
                  <a:pt x="3821" y="0"/>
                </a:lnTo>
                <a:cubicBezTo>
                  <a:pt x="1375" y="0"/>
                  <a:pt x="1375" y="0"/>
                  <a:pt x="1375" y="0"/>
                </a:cubicBezTo>
                <a:cubicBezTo>
                  <a:pt x="1314" y="0"/>
                  <a:pt x="1273" y="20"/>
                  <a:pt x="1253" y="60"/>
                </a:cubicBezTo>
                <a:cubicBezTo>
                  <a:pt x="20" y="2183"/>
                  <a:pt x="20" y="2183"/>
                  <a:pt x="20" y="2183"/>
                </a:cubicBezTo>
                <a:cubicBezTo>
                  <a:pt x="0" y="2223"/>
                  <a:pt x="0" y="2283"/>
                  <a:pt x="20" y="2323"/>
                </a:cubicBezTo>
                <a:cubicBezTo>
                  <a:pt x="1253" y="4446"/>
                  <a:pt x="1253" y="4446"/>
                  <a:pt x="1253" y="4446"/>
                </a:cubicBezTo>
                <a:cubicBezTo>
                  <a:pt x="1273" y="4486"/>
                  <a:pt x="1314" y="4506"/>
                  <a:pt x="1375" y="4506"/>
                </a:cubicBezTo>
                <a:cubicBezTo>
                  <a:pt x="3821" y="4506"/>
                  <a:pt x="3821" y="4506"/>
                  <a:pt x="3821" y="4506"/>
                </a:cubicBezTo>
                <a:cubicBezTo>
                  <a:pt x="3861" y="4506"/>
                  <a:pt x="3922" y="4486"/>
                  <a:pt x="3942" y="4446"/>
                </a:cubicBezTo>
                <a:cubicBezTo>
                  <a:pt x="5176" y="2323"/>
                  <a:pt x="5176" y="2323"/>
                  <a:pt x="5176" y="2323"/>
                </a:cubicBezTo>
                <a:cubicBezTo>
                  <a:pt x="5196" y="2283"/>
                  <a:pt x="5196" y="2223"/>
                  <a:pt x="5176" y="2183"/>
                </a:cubicBezTo>
                <a:cubicBezTo>
                  <a:pt x="3942" y="60"/>
                  <a:pt x="3942" y="60"/>
                  <a:pt x="3942" y="60"/>
                </a:cubicBezTo>
                <a:cubicBezTo>
                  <a:pt x="3922" y="20"/>
                  <a:pt x="3861" y="0"/>
                  <a:pt x="3821" y="0"/>
                </a:cubicBezTo>
              </a:path>
            </a:pathLst>
          </a:custGeom>
          <a:solidFill>
            <a:srgbClr val="F2F2F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347">
            <a:extLst>
              <a:ext uri="{FF2B5EF4-FFF2-40B4-BE49-F238E27FC236}">
                <a16:creationId xmlns:a16="http://schemas.microsoft.com/office/drawing/2014/main" id="{AC3868BF-86A2-7446-9ADF-A59B38046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675" y="6332741"/>
            <a:ext cx="1506330" cy="1506334"/>
          </a:xfrm>
          <a:custGeom>
            <a:avLst/>
            <a:gdLst>
              <a:gd name="T0" fmla="*/ 696 w 823"/>
              <a:gd name="T1" fmla="*/ 578 h 823"/>
              <a:gd name="T2" fmla="*/ 696 w 823"/>
              <a:gd name="T3" fmla="*/ 578 h 823"/>
              <a:gd name="T4" fmla="*/ 633 w 823"/>
              <a:gd name="T5" fmla="*/ 596 h 823"/>
              <a:gd name="T6" fmla="*/ 290 w 823"/>
              <a:gd name="T7" fmla="*/ 406 h 823"/>
              <a:gd name="T8" fmla="*/ 642 w 823"/>
              <a:gd name="T9" fmla="*/ 235 h 823"/>
              <a:gd name="T10" fmla="*/ 696 w 823"/>
              <a:gd name="T11" fmla="*/ 244 h 823"/>
              <a:gd name="T12" fmla="*/ 822 w 823"/>
              <a:gd name="T13" fmla="*/ 127 h 823"/>
              <a:gd name="T14" fmla="*/ 696 w 823"/>
              <a:gd name="T15" fmla="*/ 0 h 823"/>
              <a:gd name="T16" fmla="*/ 579 w 823"/>
              <a:gd name="T17" fmla="*/ 127 h 823"/>
              <a:gd name="T18" fmla="*/ 597 w 823"/>
              <a:gd name="T19" fmla="*/ 190 h 823"/>
              <a:gd name="T20" fmla="*/ 235 w 823"/>
              <a:gd name="T21" fmla="*/ 371 h 823"/>
              <a:gd name="T22" fmla="*/ 127 w 823"/>
              <a:gd name="T23" fmla="*/ 290 h 823"/>
              <a:gd name="T24" fmla="*/ 0 w 823"/>
              <a:gd name="T25" fmla="*/ 406 h 823"/>
              <a:gd name="T26" fmla="*/ 127 w 823"/>
              <a:gd name="T27" fmla="*/ 533 h 823"/>
              <a:gd name="T28" fmla="*/ 235 w 823"/>
              <a:gd name="T29" fmla="*/ 442 h 823"/>
              <a:gd name="T30" fmla="*/ 597 w 823"/>
              <a:gd name="T31" fmla="*/ 632 h 823"/>
              <a:gd name="T32" fmla="*/ 579 w 823"/>
              <a:gd name="T33" fmla="*/ 695 h 823"/>
              <a:gd name="T34" fmla="*/ 696 w 823"/>
              <a:gd name="T35" fmla="*/ 822 h 823"/>
              <a:gd name="T36" fmla="*/ 822 w 823"/>
              <a:gd name="T37" fmla="*/ 695 h 823"/>
              <a:gd name="T38" fmla="*/ 696 w 823"/>
              <a:gd name="T39" fmla="*/ 578 h 823"/>
              <a:gd name="T40" fmla="*/ 696 w 823"/>
              <a:gd name="T41" fmla="*/ 55 h 823"/>
              <a:gd name="T42" fmla="*/ 696 w 823"/>
              <a:gd name="T43" fmla="*/ 55 h 823"/>
              <a:gd name="T44" fmla="*/ 768 w 823"/>
              <a:gd name="T45" fmla="*/ 127 h 823"/>
              <a:gd name="T46" fmla="*/ 696 w 823"/>
              <a:gd name="T47" fmla="*/ 190 h 823"/>
              <a:gd name="T48" fmla="*/ 633 w 823"/>
              <a:gd name="T49" fmla="*/ 127 h 823"/>
              <a:gd name="T50" fmla="*/ 696 w 823"/>
              <a:gd name="T51" fmla="*/ 55 h 823"/>
              <a:gd name="T52" fmla="*/ 127 w 823"/>
              <a:gd name="T53" fmla="*/ 478 h 823"/>
              <a:gd name="T54" fmla="*/ 127 w 823"/>
              <a:gd name="T55" fmla="*/ 478 h 823"/>
              <a:gd name="T56" fmla="*/ 54 w 823"/>
              <a:gd name="T57" fmla="*/ 406 h 823"/>
              <a:gd name="T58" fmla="*/ 127 w 823"/>
              <a:gd name="T59" fmla="*/ 344 h 823"/>
              <a:gd name="T60" fmla="*/ 190 w 823"/>
              <a:gd name="T61" fmla="*/ 406 h 823"/>
              <a:gd name="T62" fmla="*/ 127 w 823"/>
              <a:gd name="T63" fmla="*/ 478 h 823"/>
              <a:gd name="T64" fmla="*/ 696 w 823"/>
              <a:gd name="T65" fmla="*/ 767 h 823"/>
              <a:gd name="T66" fmla="*/ 696 w 823"/>
              <a:gd name="T67" fmla="*/ 767 h 823"/>
              <a:gd name="T68" fmla="*/ 633 w 823"/>
              <a:gd name="T69" fmla="*/ 695 h 823"/>
              <a:gd name="T70" fmla="*/ 696 w 823"/>
              <a:gd name="T71" fmla="*/ 632 h 823"/>
              <a:gd name="T72" fmla="*/ 768 w 823"/>
              <a:gd name="T73" fmla="*/ 695 h 823"/>
              <a:gd name="T74" fmla="*/ 696 w 823"/>
              <a:gd name="T75" fmla="*/ 767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23" h="823">
                <a:moveTo>
                  <a:pt x="696" y="578"/>
                </a:moveTo>
                <a:lnTo>
                  <a:pt x="696" y="578"/>
                </a:lnTo>
                <a:cubicBezTo>
                  <a:pt x="678" y="578"/>
                  <a:pt x="651" y="578"/>
                  <a:pt x="633" y="596"/>
                </a:cubicBezTo>
                <a:cubicBezTo>
                  <a:pt x="290" y="406"/>
                  <a:pt x="290" y="406"/>
                  <a:pt x="290" y="406"/>
                </a:cubicBezTo>
                <a:cubicBezTo>
                  <a:pt x="642" y="235"/>
                  <a:pt x="642" y="235"/>
                  <a:pt x="642" y="235"/>
                </a:cubicBezTo>
                <a:cubicBezTo>
                  <a:pt x="660" y="244"/>
                  <a:pt x="678" y="244"/>
                  <a:pt x="696" y="244"/>
                </a:cubicBezTo>
                <a:cubicBezTo>
                  <a:pt x="768" y="244"/>
                  <a:pt x="822" y="190"/>
                  <a:pt x="822" y="127"/>
                </a:cubicBezTo>
                <a:cubicBezTo>
                  <a:pt x="822" y="55"/>
                  <a:pt x="768" y="0"/>
                  <a:pt x="696" y="0"/>
                </a:cubicBezTo>
                <a:cubicBezTo>
                  <a:pt x="633" y="0"/>
                  <a:pt x="579" y="55"/>
                  <a:pt x="579" y="127"/>
                </a:cubicBezTo>
                <a:cubicBezTo>
                  <a:pt x="579" y="154"/>
                  <a:pt x="588" y="172"/>
                  <a:pt x="597" y="190"/>
                </a:cubicBezTo>
                <a:cubicBezTo>
                  <a:pt x="235" y="371"/>
                  <a:pt x="235" y="371"/>
                  <a:pt x="235" y="371"/>
                </a:cubicBezTo>
                <a:cubicBezTo>
                  <a:pt x="226" y="326"/>
                  <a:pt x="181" y="290"/>
                  <a:pt x="127" y="290"/>
                </a:cubicBezTo>
                <a:cubicBezTo>
                  <a:pt x="54" y="290"/>
                  <a:pt x="0" y="344"/>
                  <a:pt x="0" y="406"/>
                </a:cubicBezTo>
                <a:cubicBezTo>
                  <a:pt x="0" y="478"/>
                  <a:pt x="54" y="533"/>
                  <a:pt x="127" y="533"/>
                </a:cubicBezTo>
                <a:cubicBezTo>
                  <a:pt x="181" y="533"/>
                  <a:pt x="226" y="496"/>
                  <a:pt x="235" y="442"/>
                </a:cubicBezTo>
                <a:cubicBezTo>
                  <a:pt x="597" y="632"/>
                  <a:pt x="597" y="632"/>
                  <a:pt x="597" y="632"/>
                </a:cubicBezTo>
                <a:cubicBezTo>
                  <a:pt x="588" y="650"/>
                  <a:pt x="579" y="668"/>
                  <a:pt x="579" y="695"/>
                </a:cubicBezTo>
                <a:cubicBezTo>
                  <a:pt x="579" y="767"/>
                  <a:pt x="633" y="822"/>
                  <a:pt x="696" y="822"/>
                </a:cubicBezTo>
                <a:cubicBezTo>
                  <a:pt x="768" y="822"/>
                  <a:pt x="822" y="767"/>
                  <a:pt x="822" y="695"/>
                </a:cubicBezTo>
                <a:cubicBezTo>
                  <a:pt x="822" y="632"/>
                  <a:pt x="768" y="578"/>
                  <a:pt x="696" y="578"/>
                </a:cubicBezTo>
                <a:close/>
                <a:moveTo>
                  <a:pt x="696" y="55"/>
                </a:moveTo>
                <a:lnTo>
                  <a:pt x="696" y="55"/>
                </a:lnTo>
                <a:cubicBezTo>
                  <a:pt x="741" y="55"/>
                  <a:pt x="768" y="91"/>
                  <a:pt x="768" y="127"/>
                </a:cubicBezTo>
                <a:cubicBezTo>
                  <a:pt x="768" y="163"/>
                  <a:pt x="741" y="190"/>
                  <a:pt x="696" y="190"/>
                </a:cubicBezTo>
                <a:cubicBezTo>
                  <a:pt x="660" y="190"/>
                  <a:pt x="633" y="163"/>
                  <a:pt x="633" y="127"/>
                </a:cubicBezTo>
                <a:cubicBezTo>
                  <a:pt x="633" y="91"/>
                  <a:pt x="660" y="55"/>
                  <a:pt x="696" y="55"/>
                </a:cubicBezTo>
                <a:close/>
                <a:moveTo>
                  <a:pt x="127" y="478"/>
                </a:moveTo>
                <a:lnTo>
                  <a:pt x="127" y="478"/>
                </a:lnTo>
                <a:cubicBezTo>
                  <a:pt x="82" y="478"/>
                  <a:pt x="54" y="442"/>
                  <a:pt x="54" y="406"/>
                </a:cubicBezTo>
                <a:cubicBezTo>
                  <a:pt x="54" y="371"/>
                  <a:pt x="82" y="344"/>
                  <a:pt x="127" y="344"/>
                </a:cubicBezTo>
                <a:cubicBezTo>
                  <a:pt x="163" y="344"/>
                  <a:pt x="190" y="371"/>
                  <a:pt x="190" y="406"/>
                </a:cubicBezTo>
                <a:cubicBezTo>
                  <a:pt x="190" y="442"/>
                  <a:pt x="163" y="478"/>
                  <a:pt x="127" y="478"/>
                </a:cubicBezTo>
                <a:close/>
                <a:moveTo>
                  <a:pt x="696" y="767"/>
                </a:moveTo>
                <a:lnTo>
                  <a:pt x="696" y="767"/>
                </a:lnTo>
                <a:cubicBezTo>
                  <a:pt x="660" y="767"/>
                  <a:pt x="633" y="731"/>
                  <a:pt x="633" y="695"/>
                </a:cubicBezTo>
                <a:cubicBezTo>
                  <a:pt x="633" y="659"/>
                  <a:pt x="660" y="632"/>
                  <a:pt x="696" y="632"/>
                </a:cubicBezTo>
                <a:cubicBezTo>
                  <a:pt x="741" y="632"/>
                  <a:pt x="768" y="659"/>
                  <a:pt x="768" y="695"/>
                </a:cubicBezTo>
                <a:cubicBezTo>
                  <a:pt x="768" y="731"/>
                  <a:pt x="741" y="767"/>
                  <a:pt x="696" y="7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390D676-DF6C-AC44-AEEB-29E62BD16D9F}"/>
              </a:ext>
            </a:extLst>
          </p:cNvPr>
          <p:cNvGrpSpPr/>
          <p:nvPr/>
        </p:nvGrpSpPr>
        <p:grpSpPr>
          <a:xfrm>
            <a:off x="13599851" y="6505929"/>
            <a:ext cx="1731880" cy="1159958"/>
            <a:chOff x="11498771" y="20409553"/>
            <a:chExt cx="1948963" cy="1305353"/>
          </a:xfrm>
          <a:solidFill>
            <a:schemeClr val="accent3"/>
          </a:solidFill>
        </p:grpSpPr>
        <p:sp>
          <p:nvSpPr>
            <p:cNvPr id="82" name="Freeform 350">
              <a:extLst>
                <a:ext uri="{FF2B5EF4-FFF2-40B4-BE49-F238E27FC236}">
                  <a16:creationId xmlns:a16="http://schemas.microsoft.com/office/drawing/2014/main" id="{6967BF64-C05A-9947-AC93-F37B3DCED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8771" y="20409553"/>
              <a:ext cx="1948963" cy="1096856"/>
            </a:xfrm>
            <a:custGeom>
              <a:avLst/>
              <a:gdLst>
                <a:gd name="T0" fmla="*/ 886 w 950"/>
                <a:gd name="T1" fmla="*/ 154 h 534"/>
                <a:gd name="T2" fmla="*/ 886 w 950"/>
                <a:gd name="T3" fmla="*/ 154 h 534"/>
                <a:gd name="T4" fmla="*/ 804 w 950"/>
                <a:gd name="T5" fmla="*/ 100 h 534"/>
                <a:gd name="T6" fmla="*/ 705 w 950"/>
                <a:gd name="T7" fmla="*/ 72 h 534"/>
                <a:gd name="T8" fmla="*/ 678 w 950"/>
                <a:gd name="T9" fmla="*/ 81 h 534"/>
                <a:gd name="T10" fmla="*/ 515 w 950"/>
                <a:gd name="T11" fmla="*/ 0 h 534"/>
                <a:gd name="T12" fmla="*/ 307 w 950"/>
                <a:gd name="T13" fmla="*/ 163 h 534"/>
                <a:gd name="T14" fmla="*/ 253 w 950"/>
                <a:gd name="T15" fmla="*/ 154 h 534"/>
                <a:gd name="T16" fmla="*/ 27 w 950"/>
                <a:gd name="T17" fmla="*/ 262 h 534"/>
                <a:gd name="T18" fmla="*/ 27 w 950"/>
                <a:gd name="T19" fmla="*/ 443 h 534"/>
                <a:gd name="T20" fmla="*/ 217 w 950"/>
                <a:gd name="T21" fmla="*/ 533 h 534"/>
                <a:gd name="T22" fmla="*/ 217 w 950"/>
                <a:gd name="T23" fmla="*/ 533 h 534"/>
                <a:gd name="T24" fmla="*/ 289 w 950"/>
                <a:gd name="T25" fmla="*/ 533 h 534"/>
                <a:gd name="T26" fmla="*/ 316 w 950"/>
                <a:gd name="T27" fmla="*/ 506 h 534"/>
                <a:gd name="T28" fmla="*/ 289 w 950"/>
                <a:gd name="T29" fmla="*/ 479 h 534"/>
                <a:gd name="T30" fmla="*/ 289 w 950"/>
                <a:gd name="T31" fmla="*/ 479 h 534"/>
                <a:gd name="T32" fmla="*/ 217 w 950"/>
                <a:gd name="T33" fmla="*/ 479 h 534"/>
                <a:gd name="T34" fmla="*/ 72 w 950"/>
                <a:gd name="T35" fmla="*/ 416 h 534"/>
                <a:gd name="T36" fmla="*/ 81 w 950"/>
                <a:gd name="T37" fmla="*/ 289 h 534"/>
                <a:gd name="T38" fmla="*/ 135 w 950"/>
                <a:gd name="T39" fmla="*/ 226 h 534"/>
                <a:gd name="T40" fmla="*/ 253 w 950"/>
                <a:gd name="T41" fmla="*/ 208 h 534"/>
                <a:gd name="T42" fmla="*/ 316 w 950"/>
                <a:gd name="T43" fmla="*/ 217 h 534"/>
                <a:gd name="T44" fmla="*/ 343 w 950"/>
                <a:gd name="T45" fmla="*/ 217 h 534"/>
                <a:gd name="T46" fmla="*/ 352 w 950"/>
                <a:gd name="T47" fmla="*/ 199 h 534"/>
                <a:gd name="T48" fmla="*/ 515 w 950"/>
                <a:gd name="T49" fmla="*/ 54 h 534"/>
                <a:gd name="T50" fmla="*/ 651 w 950"/>
                <a:gd name="T51" fmla="*/ 127 h 534"/>
                <a:gd name="T52" fmla="*/ 678 w 950"/>
                <a:gd name="T53" fmla="*/ 136 h 534"/>
                <a:gd name="T54" fmla="*/ 705 w 950"/>
                <a:gd name="T55" fmla="*/ 127 h 534"/>
                <a:gd name="T56" fmla="*/ 894 w 950"/>
                <a:gd name="T57" fmla="*/ 316 h 534"/>
                <a:gd name="T58" fmla="*/ 849 w 950"/>
                <a:gd name="T59" fmla="*/ 434 h 534"/>
                <a:gd name="T60" fmla="*/ 687 w 950"/>
                <a:gd name="T61" fmla="*/ 479 h 534"/>
                <a:gd name="T62" fmla="*/ 660 w 950"/>
                <a:gd name="T63" fmla="*/ 506 h 534"/>
                <a:gd name="T64" fmla="*/ 687 w 950"/>
                <a:gd name="T65" fmla="*/ 533 h 534"/>
                <a:gd name="T66" fmla="*/ 949 w 950"/>
                <a:gd name="T67" fmla="*/ 316 h 534"/>
                <a:gd name="T68" fmla="*/ 886 w 950"/>
                <a:gd name="T69" fmla="*/ 15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50" h="534">
                  <a:moveTo>
                    <a:pt x="886" y="154"/>
                  </a:moveTo>
                  <a:lnTo>
                    <a:pt x="886" y="154"/>
                  </a:lnTo>
                  <a:cubicBezTo>
                    <a:pt x="868" y="127"/>
                    <a:pt x="840" y="109"/>
                    <a:pt x="804" y="100"/>
                  </a:cubicBezTo>
                  <a:cubicBezTo>
                    <a:pt x="777" y="81"/>
                    <a:pt x="741" y="81"/>
                    <a:pt x="705" y="72"/>
                  </a:cubicBezTo>
                  <a:cubicBezTo>
                    <a:pt x="696" y="72"/>
                    <a:pt x="687" y="81"/>
                    <a:pt x="678" y="81"/>
                  </a:cubicBezTo>
                  <a:cubicBezTo>
                    <a:pt x="641" y="27"/>
                    <a:pt x="578" y="0"/>
                    <a:pt x="515" y="0"/>
                  </a:cubicBezTo>
                  <a:cubicBezTo>
                    <a:pt x="416" y="0"/>
                    <a:pt x="334" y="63"/>
                    <a:pt x="307" y="163"/>
                  </a:cubicBezTo>
                  <a:cubicBezTo>
                    <a:pt x="289" y="154"/>
                    <a:pt x="271" y="154"/>
                    <a:pt x="253" y="154"/>
                  </a:cubicBezTo>
                  <a:cubicBezTo>
                    <a:pt x="154" y="154"/>
                    <a:pt x="72" y="190"/>
                    <a:pt x="27" y="262"/>
                  </a:cubicBezTo>
                  <a:cubicBezTo>
                    <a:pt x="0" y="316"/>
                    <a:pt x="0" y="389"/>
                    <a:pt x="27" y="443"/>
                  </a:cubicBezTo>
                  <a:cubicBezTo>
                    <a:pt x="63" y="506"/>
                    <a:pt x="135" y="533"/>
                    <a:pt x="217" y="533"/>
                  </a:cubicBezTo>
                  <a:lnTo>
                    <a:pt x="217" y="533"/>
                  </a:lnTo>
                  <a:cubicBezTo>
                    <a:pt x="289" y="533"/>
                    <a:pt x="289" y="533"/>
                    <a:pt x="289" y="533"/>
                  </a:cubicBezTo>
                  <a:cubicBezTo>
                    <a:pt x="307" y="533"/>
                    <a:pt x="316" y="524"/>
                    <a:pt x="316" y="506"/>
                  </a:cubicBezTo>
                  <a:cubicBezTo>
                    <a:pt x="316" y="497"/>
                    <a:pt x="307" y="479"/>
                    <a:pt x="289" y="479"/>
                  </a:cubicBezTo>
                  <a:lnTo>
                    <a:pt x="289" y="479"/>
                  </a:lnTo>
                  <a:cubicBezTo>
                    <a:pt x="217" y="479"/>
                    <a:pt x="217" y="479"/>
                    <a:pt x="217" y="479"/>
                  </a:cubicBezTo>
                  <a:cubicBezTo>
                    <a:pt x="154" y="479"/>
                    <a:pt x="99" y="461"/>
                    <a:pt x="72" y="416"/>
                  </a:cubicBezTo>
                  <a:cubicBezTo>
                    <a:pt x="54" y="380"/>
                    <a:pt x="54" y="325"/>
                    <a:pt x="81" y="289"/>
                  </a:cubicBezTo>
                  <a:cubicBezTo>
                    <a:pt x="90" y="262"/>
                    <a:pt x="109" y="244"/>
                    <a:pt x="135" y="226"/>
                  </a:cubicBezTo>
                  <a:cubicBezTo>
                    <a:pt x="172" y="217"/>
                    <a:pt x="208" y="208"/>
                    <a:pt x="253" y="208"/>
                  </a:cubicBezTo>
                  <a:cubicBezTo>
                    <a:pt x="280" y="208"/>
                    <a:pt x="298" y="208"/>
                    <a:pt x="316" y="217"/>
                  </a:cubicBezTo>
                  <a:cubicBezTo>
                    <a:pt x="325" y="226"/>
                    <a:pt x="334" y="217"/>
                    <a:pt x="343" y="217"/>
                  </a:cubicBezTo>
                  <a:cubicBezTo>
                    <a:pt x="352" y="217"/>
                    <a:pt x="352" y="208"/>
                    <a:pt x="352" y="199"/>
                  </a:cubicBezTo>
                  <a:cubicBezTo>
                    <a:pt x="362" y="118"/>
                    <a:pt x="434" y="54"/>
                    <a:pt x="515" y="54"/>
                  </a:cubicBezTo>
                  <a:cubicBezTo>
                    <a:pt x="569" y="54"/>
                    <a:pt x="615" y="81"/>
                    <a:pt x="651" y="127"/>
                  </a:cubicBezTo>
                  <a:cubicBezTo>
                    <a:pt x="651" y="127"/>
                    <a:pt x="660" y="136"/>
                    <a:pt x="678" y="136"/>
                  </a:cubicBezTo>
                  <a:cubicBezTo>
                    <a:pt x="687" y="136"/>
                    <a:pt x="696" y="127"/>
                    <a:pt x="705" y="127"/>
                  </a:cubicBezTo>
                  <a:cubicBezTo>
                    <a:pt x="831" y="136"/>
                    <a:pt x="894" y="226"/>
                    <a:pt x="894" y="316"/>
                  </a:cubicBezTo>
                  <a:cubicBezTo>
                    <a:pt x="894" y="362"/>
                    <a:pt x="877" y="398"/>
                    <a:pt x="849" y="434"/>
                  </a:cubicBezTo>
                  <a:cubicBezTo>
                    <a:pt x="813" y="461"/>
                    <a:pt x="750" y="479"/>
                    <a:pt x="687" y="479"/>
                  </a:cubicBezTo>
                  <a:cubicBezTo>
                    <a:pt x="669" y="479"/>
                    <a:pt x="660" y="497"/>
                    <a:pt x="660" y="506"/>
                  </a:cubicBezTo>
                  <a:cubicBezTo>
                    <a:pt x="660" y="524"/>
                    <a:pt x="669" y="533"/>
                    <a:pt x="687" y="533"/>
                  </a:cubicBezTo>
                  <a:cubicBezTo>
                    <a:pt x="868" y="533"/>
                    <a:pt x="949" y="425"/>
                    <a:pt x="949" y="316"/>
                  </a:cubicBezTo>
                  <a:cubicBezTo>
                    <a:pt x="949" y="253"/>
                    <a:pt x="931" y="199"/>
                    <a:pt x="886" y="1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351">
              <a:extLst>
                <a:ext uri="{FF2B5EF4-FFF2-40B4-BE49-F238E27FC236}">
                  <a16:creationId xmlns:a16="http://schemas.microsoft.com/office/drawing/2014/main" id="{1EF5317F-4601-C545-B23D-5C9467A6E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7708" y="21007839"/>
              <a:ext cx="634547" cy="707067"/>
            </a:xfrm>
            <a:custGeom>
              <a:avLst/>
              <a:gdLst>
                <a:gd name="T0" fmla="*/ 262 w 308"/>
                <a:gd name="T1" fmla="*/ 172 h 345"/>
                <a:gd name="T2" fmla="*/ 262 w 308"/>
                <a:gd name="T3" fmla="*/ 172 h 345"/>
                <a:gd name="T4" fmla="*/ 181 w 308"/>
                <a:gd name="T5" fmla="*/ 253 h 345"/>
                <a:gd name="T6" fmla="*/ 181 w 308"/>
                <a:gd name="T7" fmla="*/ 27 h 345"/>
                <a:gd name="T8" fmla="*/ 154 w 308"/>
                <a:gd name="T9" fmla="*/ 0 h 345"/>
                <a:gd name="T10" fmla="*/ 154 w 308"/>
                <a:gd name="T11" fmla="*/ 0 h 345"/>
                <a:gd name="T12" fmla="*/ 127 w 308"/>
                <a:gd name="T13" fmla="*/ 27 h 345"/>
                <a:gd name="T14" fmla="*/ 127 w 308"/>
                <a:gd name="T15" fmla="*/ 253 h 345"/>
                <a:gd name="T16" fmla="*/ 46 w 308"/>
                <a:gd name="T17" fmla="*/ 172 h 345"/>
                <a:gd name="T18" fmla="*/ 9 w 308"/>
                <a:gd name="T19" fmla="*/ 172 h 345"/>
                <a:gd name="T20" fmla="*/ 9 w 308"/>
                <a:gd name="T21" fmla="*/ 208 h 345"/>
                <a:gd name="T22" fmla="*/ 136 w 308"/>
                <a:gd name="T23" fmla="*/ 334 h 345"/>
                <a:gd name="T24" fmla="*/ 136 w 308"/>
                <a:gd name="T25" fmla="*/ 334 h 345"/>
                <a:gd name="T26" fmla="*/ 136 w 308"/>
                <a:gd name="T27" fmla="*/ 334 h 345"/>
                <a:gd name="T28" fmla="*/ 136 w 308"/>
                <a:gd name="T29" fmla="*/ 334 h 345"/>
                <a:gd name="T30" fmla="*/ 136 w 308"/>
                <a:gd name="T31" fmla="*/ 334 h 345"/>
                <a:gd name="T32" fmla="*/ 136 w 308"/>
                <a:gd name="T33" fmla="*/ 334 h 345"/>
                <a:gd name="T34" fmla="*/ 136 w 308"/>
                <a:gd name="T35" fmla="*/ 334 h 345"/>
                <a:gd name="T36" fmla="*/ 145 w 308"/>
                <a:gd name="T37" fmla="*/ 344 h 345"/>
                <a:gd name="T38" fmla="*/ 145 w 308"/>
                <a:gd name="T39" fmla="*/ 344 h 345"/>
                <a:gd name="T40" fmla="*/ 145 w 308"/>
                <a:gd name="T41" fmla="*/ 344 h 345"/>
                <a:gd name="T42" fmla="*/ 145 w 308"/>
                <a:gd name="T43" fmla="*/ 344 h 345"/>
                <a:gd name="T44" fmla="*/ 154 w 308"/>
                <a:gd name="T45" fmla="*/ 344 h 345"/>
                <a:gd name="T46" fmla="*/ 172 w 308"/>
                <a:gd name="T47" fmla="*/ 334 h 345"/>
                <a:gd name="T48" fmla="*/ 299 w 308"/>
                <a:gd name="T49" fmla="*/ 208 h 345"/>
                <a:gd name="T50" fmla="*/ 299 w 308"/>
                <a:gd name="T51" fmla="*/ 172 h 345"/>
                <a:gd name="T52" fmla="*/ 262 w 308"/>
                <a:gd name="T53" fmla="*/ 172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345">
                  <a:moveTo>
                    <a:pt x="262" y="172"/>
                  </a:moveTo>
                  <a:lnTo>
                    <a:pt x="262" y="172"/>
                  </a:lnTo>
                  <a:cubicBezTo>
                    <a:pt x="181" y="253"/>
                    <a:pt x="181" y="253"/>
                    <a:pt x="181" y="253"/>
                  </a:cubicBezTo>
                  <a:cubicBezTo>
                    <a:pt x="181" y="27"/>
                    <a:pt x="181" y="27"/>
                    <a:pt x="181" y="27"/>
                  </a:cubicBezTo>
                  <a:cubicBezTo>
                    <a:pt x="181" y="9"/>
                    <a:pt x="163" y="0"/>
                    <a:pt x="154" y="0"/>
                  </a:cubicBezTo>
                  <a:lnTo>
                    <a:pt x="154" y="0"/>
                  </a:lnTo>
                  <a:cubicBezTo>
                    <a:pt x="136" y="0"/>
                    <a:pt x="127" y="9"/>
                    <a:pt x="127" y="27"/>
                  </a:cubicBezTo>
                  <a:cubicBezTo>
                    <a:pt x="127" y="253"/>
                    <a:pt x="127" y="253"/>
                    <a:pt x="127" y="253"/>
                  </a:cubicBezTo>
                  <a:cubicBezTo>
                    <a:pt x="46" y="172"/>
                    <a:pt x="46" y="172"/>
                    <a:pt x="46" y="172"/>
                  </a:cubicBezTo>
                  <a:cubicBezTo>
                    <a:pt x="37" y="163"/>
                    <a:pt x="18" y="163"/>
                    <a:pt x="9" y="172"/>
                  </a:cubicBezTo>
                  <a:cubicBezTo>
                    <a:pt x="0" y="181"/>
                    <a:pt x="0" y="199"/>
                    <a:pt x="9" y="208"/>
                  </a:cubicBezTo>
                  <a:cubicBezTo>
                    <a:pt x="136" y="334"/>
                    <a:pt x="136" y="334"/>
                    <a:pt x="136" y="334"/>
                  </a:cubicBezTo>
                  <a:lnTo>
                    <a:pt x="136" y="334"/>
                  </a:lnTo>
                  <a:lnTo>
                    <a:pt x="136" y="334"/>
                  </a:lnTo>
                  <a:lnTo>
                    <a:pt x="136" y="334"/>
                  </a:lnTo>
                  <a:lnTo>
                    <a:pt x="136" y="334"/>
                  </a:lnTo>
                  <a:lnTo>
                    <a:pt x="136" y="334"/>
                  </a:lnTo>
                  <a:lnTo>
                    <a:pt x="136" y="334"/>
                  </a:lnTo>
                  <a:cubicBezTo>
                    <a:pt x="145" y="344"/>
                    <a:pt x="145" y="344"/>
                    <a:pt x="145" y="344"/>
                  </a:cubicBezTo>
                  <a:lnTo>
                    <a:pt x="145" y="344"/>
                  </a:lnTo>
                  <a:lnTo>
                    <a:pt x="145" y="344"/>
                  </a:lnTo>
                  <a:lnTo>
                    <a:pt x="145" y="344"/>
                  </a:lnTo>
                  <a:lnTo>
                    <a:pt x="154" y="344"/>
                  </a:lnTo>
                  <a:cubicBezTo>
                    <a:pt x="163" y="344"/>
                    <a:pt x="163" y="344"/>
                    <a:pt x="172" y="334"/>
                  </a:cubicBezTo>
                  <a:cubicBezTo>
                    <a:pt x="299" y="208"/>
                    <a:pt x="299" y="208"/>
                    <a:pt x="299" y="208"/>
                  </a:cubicBezTo>
                  <a:cubicBezTo>
                    <a:pt x="307" y="199"/>
                    <a:pt x="307" y="181"/>
                    <a:pt x="299" y="172"/>
                  </a:cubicBezTo>
                  <a:cubicBezTo>
                    <a:pt x="290" y="163"/>
                    <a:pt x="271" y="163"/>
                    <a:pt x="262" y="17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84" name="Freeform 352">
            <a:extLst>
              <a:ext uri="{FF2B5EF4-FFF2-40B4-BE49-F238E27FC236}">
                <a16:creationId xmlns:a16="http://schemas.microsoft.com/office/drawing/2014/main" id="{2B7CA413-662C-9E4F-B1AB-CFA26A18E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9864" y="6531513"/>
            <a:ext cx="1143846" cy="1159954"/>
          </a:xfrm>
          <a:custGeom>
            <a:avLst/>
            <a:gdLst>
              <a:gd name="T0" fmla="*/ 587 w 624"/>
              <a:gd name="T1" fmla="*/ 0 h 634"/>
              <a:gd name="T2" fmla="*/ 587 w 624"/>
              <a:gd name="T3" fmla="*/ 0 h 634"/>
              <a:gd name="T4" fmla="*/ 36 w 624"/>
              <a:gd name="T5" fmla="*/ 0 h 634"/>
              <a:gd name="T6" fmla="*/ 0 w 624"/>
              <a:gd name="T7" fmla="*/ 36 h 634"/>
              <a:gd name="T8" fmla="*/ 0 w 624"/>
              <a:gd name="T9" fmla="*/ 597 h 634"/>
              <a:gd name="T10" fmla="*/ 36 w 624"/>
              <a:gd name="T11" fmla="*/ 633 h 634"/>
              <a:gd name="T12" fmla="*/ 587 w 624"/>
              <a:gd name="T13" fmla="*/ 633 h 634"/>
              <a:gd name="T14" fmla="*/ 623 w 624"/>
              <a:gd name="T15" fmla="*/ 597 h 634"/>
              <a:gd name="T16" fmla="*/ 623 w 624"/>
              <a:gd name="T17" fmla="*/ 36 h 634"/>
              <a:gd name="T18" fmla="*/ 587 w 624"/>
              <a:gd name="T19" fmla="*/ 0 h 634"/>
              <a:gd name="T20" fmla="*/ 569 w 624"/>
              <a:gd name="T21" fmla="*/ 54 h 634"/>
              <a:gd name="T22" fmla="*/ 569 w 624"/>
              <a:gd name="T23" fmla="*/ 54 h 634"/>
              <a:gd name="T24" fmla="*/ 569 w 624"/>
              <a:gd name="T25" fmla="*/ 380 h 634"/>
              <a:gd name="T26" fmla="*/ 406 w 624"/>
              <a:gd name="T27" fmla="*/ 380 h 634"/>
              <a:gd name="T28" fmla="*/ 388 w 624"/>
              <a:gd name="T29" fmla="*/ 389 h 634"/>
              <a:gd name="T30" fmla="*/ 379 w 624"/>
              <a:gd name="T31" fmla="*/ 407 h 634"/>
              <a:gd name="T32" fmla="*/ 370 w 624"/>
              <a:gd name="T33" fmla="*/ 452 h 634"/>
              <a:gd name="T34" fmla="*/ 316 w 624"/>
              <a:gd name="T35" fmla="*/ 488 h 634"/>
              <a:gd name="T36" fmla="*/ 253 w 624"/>
              <a:gd name="T37" fmla="*/ 452 h 634"/>
              <a:gd name="T38" fmla="*/ 244 w 624"/>
              <a:gd name="T39" fmla="*/ 407 h 634"/>
              <a:gd name="T40" fmla="*/ 217 w 624"/>
              <a:gd name="T41" fmla="*/ 380 h 634"/>
              <a:gd name="T42" fmla="*/ 54 w 624"/>
              <a:gd name="T43" fmla="*/ 380 h 634"/>
              <a:gd name="T44" fmla="*/ 54 w 624"/>
              <a:gd name="T45" fmla="*/ 54 h 634"/>
              <a:gd name="T46" fmla="*/ 569 w 624"/>
              <a:gd name="T47" fmla="*/ 54 h 634"/>
              <a:gd name="T48" fmla="*/ 54 w 624"/>
              <a:gd name="T49" fmla="*/ 578 h 634"/>
              <a:gd name="T50" fmla="*/ 54 w 624"/>
              <a:gd name="T51" fmla="*/ 578 h 634"/>
              <a:gd name="T52" fmla="*/ 54 w 624"/>
              <a:gd name="T53" fmla="*/ 434 h 634"/>
              <a:gd name="T54" fmla="*/ 189 w 624"/>
              <a:gd name="T55" fmla="*/ 434 h 634"/>
              <a:gd name="T56" fmla="*/ 198 w 624"/>
              <a:gd name="T57" fmla="*/ 470 h 634"/>
              <a:gd name="T58" fmla="*/ 316 w 624"/>
              <a:gd name="T59" fmla="*/ 542 h 634"/>
              <a:gd name="T60" fmla="*/ 397 w 624"/>
              <a:gd name="T61" fmla="*/ 506 h 634"/>
              <a:gd name="T62" fmla="*/ 434 w 624"/>
              <a:gd name="T63" fmla="*/ 434 h 634"/>
              <a:gd name="T64" fmla="*/ 569 w 624"/>
              <a:gd name="T65" fmla="*/ 434 h 634"/>
              <a:gd name="T66" fmla="*/ 569 w 624"/>
              <a:gd name="T67" fmla="*/ 578 h 634"/>
              <a:gd name="T68" fmla="*/ 54 w 624"/>
              <a:gd name="T69" fmla="*/ 578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24" h="634">
                <a:moveTo>
                  <a:pt x="587" y="0"/>
                </a:moveTo>
                <a:lnTo>
                  <a:pt x="587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97"/>
                  <a:pt x="0" y="597"/>
                  <a:pt x="0" y="597"/>
                </a:cubicBezTo>
                <a:cubicBezTo>
                  <a:pt x="0" y="615"/>
                  <a:pt x="18" y="633"/>
                  <a:pt x="36" y="633"/>
                </a:cubicBezTo>
                <a:cubicBezTo>
                  <a:pt x="587" y="633"/>
                  <a:pt x="587" y="633"/>
                  <a:pt x="587" y="633"/>
                </a:cubicBezTo>
                <a:cubicBezTo>
                  <a:pt x="614" y="633"/>
                  <a:pt x="623" y="615"/>
                  <a:pt x="623" y="597"/>
                </a:cubicBezTo>
                <a:cubicBezTo>
                  <a:pt x="623" y="36"/>
                  <a:pt x="623" y="36"/>
                  <a:pt x="623" y="36"/>
                </a:cubicBezTo>
                <a:cubicBezTo>
                  <a:pt x="623" y="18"/>
                  <a:pt x="614" y="0"/>
                  <a:pt x="587" y="0"/>
                </a:cubicBezTo>
                <a:close/>
                <a:moveTo>
                  <a:pt x="569" y="54"/>
                </a:moveTo>
                <a:lnTo>
                  <a:pt x="569" y="54"/>
                </a:lnTo>
                <a:cubicBezTo>
                  <a:pt x="569" y="380"/>
                  <a:pt x="569" y="380"/>
                  <a:pt x="569" y="380"/>
                </a:cubicBezTo>
                <a:cubicBezTo>
                  <a:pt x="406" y="380"/>
                  <a:pt x="406" y="380"/>
                  <a:pt x="406" y="380"/>
                </a:cubicBezTo>
                <a:cubicBezTo>
                  <a:pt x="397" y="380"/>
                  <a:pt x="397" y="389"/>
                  <a:pt x="388" y="389"/>
                </a:cubicBezTo>
                <a:cubicBezTo>
                  <a:pt x="388" y="398"/>
                  <a:pt x="379" y="407"/>
                  <a:pt x="379" y="407"/>
                </a:cubicBezTo>
                <a:cubicBezTo>
                  <a:pt x="379" y="416"/>
                  <a:pt x="379" y="434"/>
                  <a:pt x="370" y="452"/>
                </a:cubicBezTo>
                <a:cubicBezTo>
                  <a:pt x="361" y="470"/>
                  <a:pt x="343" y="488"/>
                  <a:pt x="316" y="488"/>
                </a:cubicBezTo>
                <a:cubicBezTo>
                  <a:pt x="280" y="488"/>
                  <a:pt x="262" y="470"/>
                  <a:pt x="253" y="452"/>
                </a:cubicBezTo>
                <a:cubicBezTo>
                  <a:pt x="244" y="434"/>
                  <a:pt x="244" y="407"/>
                  <a:pt x="244" y="407"/>
                </a:cubicBezTo>
                <a:cubicBezTo>
                  <a:pt x="244" y="398"/>
                  <a:pt x="226" y="380"/>
                  <a:pt x="217" y="380"/>
                </a:cubicBezTo>
                <a:cubicBezTo>
                  <a:pt x="54" y="380"/>
                  <a:pt x="54" y="380"/>
                  <a:pt x="54" y="380"/>
                </a:cubicBezTo>
                <a:cubicBezTo>
                  <a:pt x="54" y="54"/>
                  <a:pt x="54" y="54"/>
                  <a:pt x="54" y="54"/>
                </a:cubicBezTo>
                <a:lnTo>
                  <a:pt x="569" y="54"/>
                </a:lnTo>
                <a:close/>
                <a:moveTo>
                  <a:pt x="54" y="578"/>
                </a:moveTo>
                <a:lnTo>
                  <a:pt x="54" y="578"/>
                </a:lnTo>
                <a:cubicBezTo>
                  <a:pt x="54" y="434"/>
                  <a:pt x="54" y="434"/>
                  <a:pt x="54" y="434"/>
                </a:cubicBezTo>
                <a:cubicBezTo>
                  <a:pt x="189" y="434"/>
                  <a:pt x="189" y="434"/>
                  <a:pt x="189" y="434"/>
                </a:cubicBezTo>
                <a:cubicBezTo>
                  <a:pt x="189" y="443"/>
                  <a:pt x="198" y="461"/>
                  <a:pt x="198" y="470"/>
                </a:cubicBezTo>
                <a:cubicBezTo>
                  <a:pt x="226" y="515"/>
                  <a:pt x="262" y="542"/>
                  <a:pt x="316" y="542"/>
                </a:cubicBezTo>
                <a:cubicBezTo>
                  <a:pt x="352" y="542"/>
                  <a:pt x="379" y="524"/>
                  <a:pt x="397" y="506"/>
                </a:cubicBezTo>
                <a:cubicBezTo>
                  <a:pt x="415" y="488"/>
                  <a:pt x="425" y="461"/>
                  <a:pt x="434" y="434"/>
                </a:cubicBezTo>
                <a:cubicBezTo>
                  <a:pt x="569" y="434"/>
                  <a:pt x="569" y="434"/>
                  <a:pt x="569" y="434"/>
                </a:cubicBezTo>
                <a:cubicBezTo>
                  <a:pt x="569" y="578"/>
                  <a:pt x="569" y="578"/>
                  <a:pt x="569" y="578"/>
                </a:cubicBezTo>
                <a:lnTo>
                  <a:pt x="54" y="5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D53B9ED-D3C9-DF4C-B6CA-FA491B432618}"/>
              </a:ext>
            </a:extLst>
          </p:cNvPr>
          <p:cNvGrpSpPr/>
          <p:nvPr/>
        </p:nvGrpSpPr>
        <p:grpSpPr>
          <a:xfrm>
            <a:off x="18318840" y="6299308"/>
            <a:ext cx="1544004" cy="1536984"/>
            <a:chOff x="8985989" y="14774274"/>
            <a:chExt cx="1014828" cy="1010214"/>
          </a:xfrm>
          <a:solidFill>
            <a:schemeClr val="accent4"/>
          </a:solidFill>
        </p:grpSpPr>
        <p:sp>
          <p:nvSpPr>
            <p:cNvPr id="86" name="Freeform 336">
              <a:extLst>
                <a:ext uri="{FF2B5EF4-FFF2-40B4-BE49-F238E27FC236}">
                  <a16:creationId xmlns:a16="http://schemas.microsoft.com/office/drawing/2014/main" id="{AC1E672E-6DC9-3C49-B4E0-E0CAB87F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5791" y="15134077"/>
              <a:ext cx="295223" cy="295223"/>
            </a:xfrm>
            <a:custGeom>
              <a:avLst/>
              <a:gdLst>
                <a:gd name="T0" fmla="*/ 136 w 281"/>
                <a:gd name="T1" fmla="*/ 280 h 281"/>
                <a:gd name="T2" fmla="*/ 136 w 281"/>
                <a:gd name="T3" fmla="*/ 280 h 281"/>
                <a:gd name="T4" fmla="*/ 0 w 281"/>
                <a:gd name="T5" fmla="*/ 144 h 281"/>
                <a:gd name="T6" fmla="*/ 136 w 281"/>
                <a:gd name="T7" fmla="*/ 0 h 281"/>
                <a:gd name="T8" fmla="*/ 280 w 281"/>
                <a:gd name="T9" fmla="*/ 144 h 281"/>
                <a:gd name="T10" fmla="*/ 136 w 281"/>
                <a:gd name="T11" fmla="*/ 280 h 281"/>
                <a:gd name="T12" fmla="*/ 136 w 281"/>
                <a:gd name="T13" fmla="*/ 63 h 281"/>
                <a:gd name="T14" fmla="*/ 136 w 281"/>
                <a:gd name="T15" fmla="*/ 63 h 281"/>
                <a:gd name="T16" fmla="*/ 63 w 281"/>
                <a:gd name="T17" fmla="*/ 144 h 281"/>
                <a:gd name="T18" fmla="*/ 136 w 281"/>
                <a:gd name="T19" fmla="*/ 217 h 281"/>
                <a:gd name="T20" fmla="*/ 217 w 281"/>
                <a:gd name="T21" fmla="*/ 144 h 281"/>
                <a:gd name="T22" fmla="*/ 136 w 281"/>
                <a:gd name="T23" fmla="*/ 63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81">
                  <a:moveTo>
                    <a:pt x="136" y="280"/>
                  </a:moveTo>
                  <a:lnTo>
                    <a:pt x="136" y="280"/>
                  </a:lnTo>
                  <a:cubicBezTo>
                    <a:pt x="63" y="280"/>
                    <a:pt x="0" y="217"/>
                    <a:pt x="0" y="144"/>
                  </a:cubicBezTo>
                  <a:cubicBezTo>
                    <a:pt x="0" y="63"/>
                    <a:pt x="63" y="0"/>
                    <a:pt x="136" y="0"/>
                  </a:cubicBezTo>
                  <a:cubicBezTo>
                    <a:pt x="217" y="0"/>
                    <a:pt x="280" y="63"/>
                    <a:pt x="280" y="144"/>
                  </a:cubicBezTo>
                  <a:cubicBezTo>
                    <a:pt x="280" y="217"/>
                    <a:pt x="217" y="280"/>
                    <a:pt x="136" y="280"/>
                  </a:cubicBezTo>
                  <a:close/>
                  <a:moveTo>
                    <a:pt x="136" y="63"/>
                  </a:moveTo>
                  <a:lnTo>
                    <a:pt x="136" y="63"/>
                  </a:lnTo>
                  <a:cubicBezTo>
                    <a:pt x="100" y="63"/>
                    <a:pt x="63" y="99"/>
                    <a:pt x="63" y="144"/>
                  </a:cubicBezTo>
                  <a:cubicBezTo>
                    <a:pt x="63" y="181"/>
                    <a:pt x="100" y="217"/>
                    <a:pt x="136" y="217"/>
                  </a:cubicBezTo>
                  <a:cubicBezTo>
                    <a:pt x="181" y="217"/>
                    <a:pt x="217" y="181"/>
                    <a:pt x="217" y="144"/>
                  </a:cubicBezTo>
                  <a:cubicBezTo>
                    <a:pt x="217" y="99"/>
                    <a:pt x="181" y="63"/>
                    <a:pt x="136" y="6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337">
              <a:extLst>
                <a:ext uri="{FF2B5EF4-FFF2-40B4-BE49-F238E27FC236}">
                  <a16:creationId xmlns:a16="http://schemas.microsoft.com/office/drawing/2014/main" id="{ADB387DF-FBA2-D242-8121-322358104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5989" y="14774274"/>
              <a:ext cx="1014828" cy="1010214"/>
            </a:xfrm>
            <a:custGeom>
              <a:avLst/>
              <a:gdLst>
                <a:gd name="T0" fmla="*/ 561 w 969"/>
                <a:gd name="T1" fmla="*/ 966 h 967"/>
                <a:gd name="T2" fmla="*/ 371 w 969"/>
                <a:gd name="T3" fmla="*/ 930 h 967"/>
                <a:gd name="T4" fmla="*/ 335 w 969"/>
                <a:gd name="T5" fmla="*/ 786 h 967"/>
                <a:gd name="T6" fmla="*/ 199 w 969"/>
                <a:gd name="T7" fmla="*/ 876 h 967"/>
                <a:gd name="T8" fmla="*/ 91 w 969"/>
                <a:gd name="T9" fmla="*/ 723 h 967"/>
                <a:gd name="T10" fmla="*/ 163 w 969"/>
                <a:gd name="T11" fmla="*/ 596 h 967"/>
                <a:gd name="T12" fmla="*/ 0 w 969"/>
                <a:gd name="T13" fmla="*/ 560 h 967"/>
                <a:gd name="T14" fmla="*/ 37 w 969"/>
                <a:gd name="T15" fmla="*/ 379 h 967"/>
                <a:gd name="T16" fmla="*/ 172 w 969"/>
                <a:gd name="T17" fmla="*/ 325 h 967"/>
                <a:gd name="T18" fmla="*/ 91 w 969"/>
                <a:gd name="T19" fmla="*/ 198 h 967"/>
                <a:gd name="T20" fmla="*/ 245 w 969"/>
                <a:gd name="T21" fmla="*/ 90 h 967"/>
                <a:gd name="T22" fmla="*/ 371 w 969"/>
                <a:gd name="T23" fmla="*/ 153 h 967"/>
                <a:gd name="T24" fmla="*/ 407 w 969"/>
                <a:gd name="T25" fmla="*/ 0 h 967"/>
                <a:gd name="T26" fmla="*/ 588 w 969"/>
                <a:gd name="T27" fmla="*/ 36 h 967"/>
                <a:gd name="T28" fmla="*/ 642 w 969"/>
                <a:gd name="T29" fmla="*/ 171 h 967"/>
                <a:gd name="T30" fmla="*/ 769 w 969"/>
                <a:gd name="T31" fmla="*/ 90 h 967"/>
                <a:gd name="T32" fmla="*/ 877 w 969"/>
                <a:gd name="T33" fmla="*/ 243 h 967"/>
                <a:gd name="T34" fmla="*/ 805 w 969"/>
                <a:gd name="T35" fmla="*/ 370 h 967"/>
                <a:gd name="T36" fmla="*/ 968 w 969"/>
                <a:gd name="T37" fmla="*/ 406 h 967"/>
                <a:gd name="T38" fmla="*/ 932 w 969"/>
                <a:gd name="T39" fmla="*/ 587 h 967"/>
                <a:gd name="T40" fmla="*/ 787 w 969"/>
                <a:gd name="T41" fmla="*/ 632 h 967"/>
                <a:gd name="T42" fmla="*/ 877 w 969"/>
                <a:gd name="T43" fmla="*/ 768 h 967"/>
                <a:gd name="T44" fmla="*/ 724 w 969"/>
                <a:gd name="T45" fmla="*/ 876 h 967"/>
                <a:gd name="T46" fmla="*/ 588 w 969"/>
                <a:gd name="T47" fmla="*/ 795 h 967"/>
                <a:gd name="T48" fmla="*/ 561 w 969"/>
                <a:gd name="T49" fmla="*/ 966 h 967"/>
                <a:gd name="T50" fmla="*/ 434 w 969"/>
                <a:gd name="T51" fmla="*/ 903 h 967"/>
                <a:gd name="T52" fmla="*/ 534 w 969"/>
                <a:gd name="T53" fmla="*/ 777 h 967"/>
                <a:gd name="T54" fmla="*/ 615 w 969"/>
                <a:gd name="T55" fmla="*/ 713 h 967"/>
                <a:gd name="T56" fmla="*/ 751 w 969"/>
                <a:gd name="T57" fmla="*/ 813 h 967"/>
                <a:gd name="T58" fmla="*/ 724 w 969"/>
                <a:gd name="T59" fmla="*/ 659 h 967"/>
                <a:gd name="T60" fmla="*/ 751 w 969"/>
                <a:gd name="T61" fmla="*/ 551 h 967"/>
                <a:gd name="T62" fmla="*/ 904 w 969"/>
                <a:gd name="T63" fmla="*/ 533 h 967"/>
                <a:gd name="T64" fmla="*/ 787 w 969"/>
                <a:gd name="T65" fmla="*/ 433 h 967"/>
                <a:gd name="T66" fmla="*/ 724 w 969"/>
                <a:gd name="T67" fmla="*/ 334 h 967"/>
                <a:gd name="T68" fmla="*/ 814 w 969"/>
                <a:gd name="T69" fmla="*/ 216 h 967"/>
                <a:gd name="T70" fmla="*/ 669 w 969"/>
                <a:gd name="T71" fmla="*/ 234 h 967"/>
                <a:gd name="T72" fmla="*/ 552 w 969"/>
                <a:gd name="T73" fmla="*/ 207 h 967"/>
                <a:gd name="T74" fmla="*/ 525 w 969"/>
                <a:gd name="T75" fmla="*/ 63 h 967"/>
                <a:gd name="T76" fmla="*/ 434 w 969"/>
                <a:gd name="T77" fmla="*/ 171 h 967"/>
                <a:gd name="T78" fmla="*/ 335 w 969"/>
                <a:gd name="T79" fmla="*/ 234 h 967"/>
                <a:gd name="T80" fmla="*/ 217 w 969"/>
                <a:gd name="T81" fmla="*/ 153 h 967"/>
                <a:gd name="T82" fmla="*/ 236 w 969"/>
                <a:gd name="T83" fmla="*/ 298 h 967"/>
                <a:gd name="T84" fmla="*/ 208 w 969"/>
                <a:gd name="T85" fmla="*/ 415 h 967"/>
                <a:gd name="T86" fmla="*/ 64 w 969"/>
                <a:gd name="T87" fmla="*/ 433 h 967"/>
                <a:gd name="T88" fmla="*/ 181 w 969"/>
                <a:gd name="T89" fmla="*/ 533 h 967"/>
                <a:gd name="T90" fmla="*/ 245 w 969"/>
                <a:gd name="T91" fmla="*/ 623 h 967"/>
                <a:gd name="T92" fmla="*/ 154 w 969"/>
                <a:gd name="T93" fmla="*/ 750 h 967"/>
                <a:gd name="T94" fmla="*/ 308 w 969"/>
                <a:gd name="T95" fmla="*/ 723 h 967"/>
                <a:gd name="T96" fmla="*/ 416 w 969"/>
                <a:gd name="T97" fmla="*/ 741 h 967"/>
                <a:gd name="T98" fmla="*/ 434 w 969"/>
                <a:gd name="T99" fmla="*/ 903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69" h="967">
                  <a:moveTo>
                    <a:pt x="561" y="966"/>
                  </a:moveTo>
                  <a:lnTo>
                    <a:pt x="561" y="966"/>
                  </a:lnTo>
                  <a:cubicBezTo>
                    <a:pt x="407" y="966"/>
                    <a:pt x="407" y="966"/>
                    <a:pt x="407" y="966"/>
                  </a:cubicBezTo>
                  <a:cubicBezTo>
                    <a:pt x="389" y="966"/>
                    <a:pt x="371" y="949"/>
                    <a:pt x="371" y="930"/>
                  </a:cubicBezTo>
                  <a:cubicBezTo>
                    <a:pt x="371" y="795"/>
                    <a:pt x="371" y="795"/>
                    <a:pt x="371" y="795"/>
                  </a:cubicBezTo>
                  <a:cubicBezTo>
                    <a:pt x="362" y="795"/>
                    <a:pt x="353" y="786"/>
                    <a:pt x="335" y="786"/>
                  </a:cubicBezTo>
                  <a:cubicBezTo>
                    <a:pt x="245" y="876"/>
                    <a:pt x="245" y="876"/>
                    <a:pt x="245" y="876"/>
                  </a:cubicBezTo>
                  <a:cubicBezTo>
                    <a:pt x="227" y="894"/>
                    <a:pt x="208" y="894"/>
                    <a:pt x="199" y="876"/>
                  </a:cubicBezTo>
                  <a:cubicBezTo>
                    <a:pt x="91" y="768"/>
                    <a:pt x="91" y="768"/>
                    <a:pt x="91" y="768"/>
                  </a:cubicBezTo>
                  <a:cubicBezTo>
                    <a:pt x="73" y="759"/>
                    <a:pt x="73" y="741"/>
                    <a:pt x="91" y="723"/>
                  </a:cubicBezTo>
                  <a:cubicBezTo>
                    <a:pt x="181" y="632"/>
                    <a:pt x="181" y="632"/>
                    <a:pt x="181" y="632"/>
                  </a:cubicBezTo>
                  <a:cubicBezTo>
                    <a:pt x="172" y="623"/>
                    <a:pt x="163" y="605"/>
                    <a:pt x="163" y="596"/>
                  </a:cubicBezTo>
                  <a:cubicBezTo>
                    <a:pt x="37" y="596"/>
                    <a:pt x="37" y="596"/>
                    <a:pt x="37" y="596"/>
                  </a:cubicBezTo>
                  <a:cubicBezTo>
                    <a:pt x="19" y="596"/>
                    <a:pt x="0" y="578"/>
                    <a:pt x="0" y="560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388"/>
                    <a:pt x="19" y="379"/>
                    <a:pt x="37" y="379"/>
                  </a:cubicBezTo>
                  <a:cubicBezTo>
                    <a:pt x="154" y="370"/>
                    <a:pt x="154" y="370"/>
                    <a:pt x="154" y="370"/>
                  </a:cubicBezTo>
                  <a:cubicBezTo>
                    <a:pt x="163" y="361"/>
                    <a:pt x="163" y="343"/>
                    <a:pt x="172" y="325"/>
                  </a:cubicBezTo>
                  <a:cubicBezTo>
                    <a:pt x="91" y="243"/>
                    <a:pt x="91" y="243"/>
                    <a:pt x="91" y="243"/>
                  </a:cubicBezTo>
                  <a:cubicBezTo>
                    <a:pt x="73" y="234"/>
                    <a:pt x="73" y="207"/>
                    <a:pt x="91" y="198"/>
                  </a:cubicBezTo>
                  <a:cubicBezTo>
                    <a:pt x="199" y="90"/>
                    <a:pt x="199" y="90"/>
                    <a:pt x="199" y="90"/>
                  </a:cubicBezTo>
                  <a:cubicBezTo>
                    <a:pt x="208" y="81"/>
                    <a:pt x="227" y="81"/>
                    <a:pt x="245" y="90"/>
                  </a:cubicBezTo>
                  <a:cubicBezTo>
                    <a:pt x="326" y="171"/>
                    <a:pt x="326" y="171"/>
                    <a:pt x="326" y="171"/>
                  </a:cubicBezTo>
                  <a:cubicBezTo>
                    <a:pt x="344" y="162"/>
                    <a:pt x="353" y="153"/>
                    <a:pt x="371" y="153"/>
                  </a:cubicBezTo>
                  <a:cubicBezTo>
                    <a:pt x="371" y="36"/>
                    <a:pt x="371" y="36"/>
                    <a:pt x="371" y="36"/>
                  </a:cubicBezTo>
                  <a:cubicBezTo>
                    <a:pt x="371" y="17"/>
                    <a:pt x="389" y="0"/>
                    <a:pt x="407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9" y="0"/>
                    <a:pt x="588" y="17"/>
                    <a:pt x="588" y="36"/>
                  </a:cubicBezTo>
                  <a:cubicBezTo>
                    <a:pt x="588" y="153"/>
                    <a:pt x="588" y="153"/>
                    <a:pt x="588" y="153"/>
                  </a:cubicBezTo>
                  <a:cubicBezTo>
                    <a:pt x="606" y="153"/>
                    <a:pt x="624" y="162"/>
                    <a:pt x="642" y="171"/>
                  </a:cubicBezTo>
                  <a:cubicBezTo>
                    <a:pt x="724" y="90"/>
                    <a:pt x="724" y="90"/>
                    <a:pt x="724" y="90"/>
                  </a:cubicBezTo>
                  <a:cubicBezTo>
                    <a:pt x="733" y="72"/>
                    <a:pt x="760" y="72"/>
                    <a:pt x="769" y="90"/>
                  </a:cubicBezTo>
                  <a:cubicBezTo>
                    <a:pt x="877" y="198"/>
                    <a:pt x="877" y="198"/>
                    <a:pt x="877" y="198"/>
                  </a:cubicBezTo>
                  <a:cubicBezTo>
                    <a:pt x="886" y="207"/>
                    <a:pt x="886" y="225"/>
                    <a:pt x="877" y="243"/>
                  </a:cubicBezTo>
                  <a:cubicBezTo>
                    <a:pt x="796" y="325"/>
                    <a:pt x="796" y="325"/>
                    <a:pt x="796" y="325"/>
                  </a:cubicBezTo>
                  <a:cubicBezTo>
                    <a:pt x="796" y="343"/>
                    <a:pt x="805" y="361"/>
                    <a:pt x="805" y="370"/>
                  </a:cubicBezTo>
                  <a:cubicBezTo>
                    <a:pt x="932" y="370"/>
                    <a:pt x="932" y="370"/>
                    <a:pt x="932" y="370"/>
                  </a:cubicBezTo>
                  <a:cubicBezTo>
                    <a:pt x="950" y="370"/>
                    <a:pt x="968" y="388"/>
                    <a:pt x="968" y="406"/>
                  </a:cubicBezTo>
                  <a:cubicBezTo>
                    <a:pt x="968" y="560"/>
                    <a:pt x="968" y="560"/>
                    <a:pt x="968" y="560"/>
                  </a:cubicBezTo>
                  <a:cubicBezTo>
                    <a:pt x="968" y="578"/>
                    <a:pt x="950" y="587"/>
                    <a:pt x="932" y="587"/>
                  </a:cubicBezTo>
                  <a:cubicBezTo>
                    <a:pt x="805" y="596"/>
                    <a:pt x="805" y="596"/>
                    <a:pt x="805" y="596"/>
                  </a:cubicBezTo>
                  <a:cubicBezTo>
                    <a:pt x="796" y="605"/>
                    <a:pt x="796" y="614"/>
                    <a:pt x="787" y="632"/>
                  </a:cubicBezTo>
                  <a:cubicBezTo>
                    <a:pt x="877" y="723"/>
                    <a:pt x="877" y="723"/>
                    <a:pt x="877" y="723"/>
                  </a:cubicBezTo>
                  <a:cubicBezTo>
                    <a:pt x="886" y="741"/>
                    <a:pt x="886" y="759"/>
                    <a:pt x="877" y="768"/>
                  </a:cubicBezTo>
                  <a:cubicBezTo>
                    <a:pt x="769" y="876"/>
                    <a:pt x="769" y="876"/>
                    <a:pt x="769" y="876"/>
                  </a:cubicBezTo>
                  <a:cubicBezTo>
                    <a:pt x="760" y="885"/>
                    <a:pt x="733" y="894"/>
                    <a:pt x="724" y="876"/>
                  </a:cubicBezTo>
                  <a:cubicBezTo>
                    <a:pt x="633" y="786"/>
                    <a:pt x="633" y="786"/>
                    <a:pt x="633" y="786"/>
                  </a:cubicBezTo>
                  <a:cubicBezTo>
                    <a:pt x="615" y="786"/>
                    <a:pt x="606" y="795"/>
                    <a:pt x="588" y="795"/>
                  </a:cubicBezTo>
                  <a:cubicBezTo>
                    <a:pt x="588" y="930"/>
                    <a:pt x="588" y="930"/>
                    <a:pt x="588" y="930"/>
                  </a:cubicBezTo>
                  <a:cubicBezTo>
                    <a:pt x="588" y="949"/>
                    <a:pt x="579" y="966"/>
                    <a:pt x="561" y="966"/>
                  </a:cubicBezTo>
                  <a:close/>
                  <a:moveTo>
                    <a:pt x="434" y="903"/>
                  </a:moveTo>
                  <a:lnTo>
                    <a:pt x="434" y="903"/>
                  </a:lnTo>
                  <a:cubicBezTo>
                    <a:pt x="534" y="903"/>
                    <a:pt x="534" y="903"/>
                    <a:pt x="534" y="903"/>
                  </a:cubicBezTo>
                  <a:cubicBezTo>
                    <a:pt x="534" y="777"/>
                    <a:pt x="534" y="777"/>
                    <a:pt x="534" y="777"/>
                  </a:cubicBezTo>
                  <a:cubicBezTo>
                    <a:pt x="534" y="759"/>
                    <a:pt x="543" y="750"/>
                    <a:pt x="552" y="741"/>
                  </a:cubicBezTo>
                  <a:cubicBezTo>
                    <a:pt x="579" y="741"/>
                    <a:pt x="597" y="732"/>
                    <a:pt x="615" y="713"/>
                  </a:cubicBezTo>
                  <a:cubicBezTo>
                    <a:pt x="633" y="713"/>
                    <a:pt x="642" y="713"/>
                    <a:pt x="660" y="723"/>
                  </a:cubicBezTo>
                  <a:cubicBezTo>
                    <a:pt x="751" y="813"/>
                    <a:pt x="751" y="813"/>
                    <a:pt x="751" y="813"/>
                  </a:cubicBezTo>
                  <a:cubicBezTo>
                    <a:pt x="814" y="750"/>
                    <a:pt x="814" y="750"/>
                    <a:pt x="814" y="750"/>
                  </a:cubicBezTo>
                  <a:cubicBezTo>
                    <a:pt x="724" y="659"/>
                    <a:pt x="724" y="659"/>
                    <a:pt x="724" y="659"/>
                  </a:cubicBezTo>
                  <a:cubicBezTo>
                    <a:pt x="715" y="650"/>
                    <a:pt x="715" y="632"/>
                    <a:pt x="724" y="623"/>
                  </a:cubicBezTo>
                  <a:cubicBezTo>
                    <a:pt x="733" y="596"/>
                    <a:pt x="742" y="578"/>
                    <a:pt x="751" y="551"/>
                  </a:cubicBezTo>
                  <a:cubicBezTo>
                    <a:pt x="751" y="542"/>
                    <a:pt x="769" y="533"/>
                    <a:pt x="778" y="533"/>
                  </a:cubicBezTo>
                  <a:cubicBezTo>
                    <a:pt x="904" y="533"/>
                    <a:pt x="904" y="533"/>
                    <a:pt x="904" y="533"/>
                  </a:cubicBezTo>
                  <a:cubicBezTo>
                    <a:pt x="904" y="433"/>
                    <a:pt x="904" y="433"/>
                    <a:pt x="904" y="433"/>
                  </a:cubicBezTo>
                  <a:cubicBezTo>
                    <a:pt x="787" y="433"/>
                    <a:pt x="787" y="433"/>
                    <a:pt x="787" y="433"/>
                  </a:cubicBezTo>
                  <a:cubicBezTo>
                    <a:pt x="769" y="433"/>
                    <a:pt x="760" y="424"/>
                    <a:pt x="751" y="415"/>
                  </a:cubicBezTo>
                  <a:cubicBezTo>
                    <a:pt x="751" y="388"/>
                    <a:pt x="742" y="361"/>
                    <a:pt x="724" y="334"/>
                  </a:cubicBezTo>
                  <a:cubicBezTo>
                    <a:pt x="724" y="325"/>
                    <a:pt x="724" y="307"/>
                    <a:pt x="733" y="298"/>
                  </a:cubicBezTo>
                  <a:cubicBezTo>
                    <a:pt x="814" y="216"/>
                    <a:pt x="814" y="216"/>
                    <a:pt x="814" y="216"/>
                  </a:cubicBezTo>
                  <a:cubicBezTo>
                    <a:pt x="742" y="153"/>
                    <a:pt x="742" y="153"/>
                    <a:pt x="742" y="153"/>
                  </a:cubicBezTo>
                  <a:cubicBezTo>
                    <a:pt x="669" y="234"/>
                    <a:pt x="669" y="234"/>
                    <a:pt x="669" y="234"/>
                  </a:cubicBezTo>
                  <a:cubicBezTo>
                    <a:pt x="660" y="243"/>
                    <a:pt x="642" y="243"/>
                    <a:pt x="633" y="234"/>
                  </a:cubicBezTo>
                  <a:cubicBezTo>
                    <a:pt x="606" y="225"/>
                    <a:pt x="579" y="207"/>
                    <a:pt x="552" y="207"/>
                  </a:cubicBezTo>
                  <a:cubicBezTo>
                    <a:pt x="543" y="198"/>
                    <a:pt x="525" y="189"/>
                    <a:pt x="525" y="171"/>
                  </a:cubicBezTo>
                  <a:cubicBezTo>
                    <a:pt x="525" y="63"/>
                    <a:pt x="525" y="63"/>
                    <a:pt x="525" y="63"/>
                  </a:cubicBezTo>
                  <a:cubicBezTo>
                    <a:pt x="434" y="63"/>
                    <a:pt x="434" y="63"/>
                    <a:pt x="434" y="63"/>
                  </a:cubicBezTo>
                  <a:cubicBezTo>
                    <a:pt x="434" y="171"/>
                    <a:pt x="434" y="171"/>
                    <a:pt x="434" y="171"/>
                  </a:cubicBezTo>
                  <a:cubicBezTo>
                    <a:pt x="434" y="189"/>
                    <a:pt x="425" y="198"/>
                    <a:pt x="416" y="207"/>
                  </a:cubicBezTo>
                  <a:cubicBezTo>
                    <a:pt x="389" y="207"/>
                    <a:pt x="362" y="225"/>
                    <a:pt x="335" y="234"/>
                  </a:cubicBezTo>
                  <a:cubicBezTo>
                    <a:pt x="326" y="243"/>
                    <a:pt x="308" y="243"/>
                    <a:pt x="299" y="234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54" y="216"/>
                    <a:pt x="154" y="216"/>
                    <a:pt x="154" y="216"/>
                  </a:cubicBezTo>
                  <a:cubicBezTo>
                    <a:pt x="236" y="298"/>
                    <a:pt x="236" y="298"/>
                    <a:pt x="236" y="298"/>
                  </a:cubicBezTo>
                  <a:cubicBezTo>
                    <a:pt x="245" y="307"/>
                    <a:pt x="245" y="325"/>
                    <a:pt x="236" y="334"/>
                  </a:cubicBezTo>
                  <a:cubicBezTo>
                    <a:pt x="227" y="361"/>
                    <a:pt x="217" y="388"/>
                    <a:pt x="208" y="415"/>
                  </a:cubicBezTo>
                  <a:cubicBezTo>
                    <a:pt x="208" y="424"/>
                    <a:pt x="190" y="433"/>
                    <a:pt x="181" y="433"/>
                  </a:cubicBezTo>
                  <a:cubicBezTo>
                    <a:pt x="64" y="433"/>
                    <a:pt x="64" y="433"/>
                    <a:pt x="64" y="433"/>
                  </a:cubicBezTo>
                  <a:cubicBezTo>
                    <a:pt x="64" y="533"/>
                    <a:pt x="64" y="533"/>
                    <a:pt x="64" y="533"/>
                  </a:cubicBezTo>
                  <a:cubicBezTo>
                    <a:pt x="181" y="533"/>
                    <a:pt x="181" y="533"/>
                    <a:pt x="181" y="533"/>
                  </a:cubicBezTo>
                  <a:cubicBezTo>
                    <a:pt x="199" y="533"/>
                    <a:pt x="208" y="542"/>
                    <a:pt x="217" y="551"/>
                  </a:cubicBezTo>
                  <a:cubicBezTo>
                    <a:pt x="227" y="578"/>
                    <a:pt x="236" y="596"/>
                    <a:pt x="245" y="623"/>
                  </a:cubicBezTo>
                  <a:cubicBezTo>
                    <a:pt x="253" y="632"/>
                    <a:pt x="253" y="650"/>
                    <a:pt x="245" y="659"/>
                  </a:cubicBezTo>
                  <a:cubicBezTo>
                    <a:pt x="154" y="750"/>
                    <a:pt x="154" y="750"/>
                    <a:pt x="154" y="750"/>
                  </a:cubicBezTo>
                  <a:cubicBezTo>
                    <a:pt x="217" y="813"/>
                    <a:pt x="217" y="813"/>
                    <a:pt x="217" y="813"/>
                  </a:cubicBezTo>
                  <a:cubicBezTo>
                    <a:pt x="308" y="723"/>
                    <a:pt x="308" y="723"/>
                    <a:pt x="308" y="723"/>
                  </a:cubicBezTo>
                  <a:cubicBezTo>
                    <a:pt x="317" y="713"/>
                    <a:pt x="335" y="713"/>
                    <a:pt x="344" y="713"/>
                  </a:cubicBezTo>
                  <a:cubicBezTo>
                    <a:pt x="371" y="732"/>
                    <a:pt x="389" y="741"/>
                    <a:pt x="416" y="741"/>
                  </a:cubicBezTo>
                  <a:cubicBezTo>
                    <a:pt x="425" y="750"/>
                    <a:pt x="434" y="759"/>
                    <a:pt x="434" y="777"/>
                  </a:cubicBezTo>
                  <a:lnTo>
                    <a:pt x="434" y="90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8B7B88B-A192-7E44-85D6-246F6E481709}"/>
              </a:ext>
            </a:extLst>
          </p:cNvPr>
          <p:cNvGrpSpPr/>
          <p:nvPr/>
        </p:nvGrpSpPr>
        <p:grpSpPr>
          <a:xfrm>
            <a:off x="3595128" y="7991880"/>
            <a:ext cx="3318786" cy="2033460"/>
            <a:chOff x="18150930" y="8729720"/>
            <a:chExt cx="3318786" cy="2033460"/>
          </a:xfrm>
        </p:grpSpPr>
        <p:sp>
          <p:nvSpPr>
            <p:cNvPr id="97" name="Rectangle 56">
              <a:extLst>
                <a:ext uri="{FF2B5EF4-FFF2-40B4-BE49-F238E27FC236}">
                  <a16:creationId xmlns:a16="http://schemas.microsoft.com/office/drawing/2014/main" id="{AFFD5F57-A22A-5641-A1E4-94CC48591E48}"/>
                </a:ext>
              </a:extLst>
            </p:cNvPr>
            <p:cNvSpPr/>
            <p:nvPr/>
          </p:nvSpPr>
          <p:spPr>
            <a:xfrm>
              <a:off x="18150930" y="9378185"/>
              <a:ext cx="331878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D6251FF6-8FCC-F64E-8638-7AEA83F1DCC7}"/>
                </a:ext>
              </a:extLst>
            </p:cNvPr>
            <p:cNvSpPr txBox="1"/>
            <p:nvPr/>
          </p:nvSpPr>
          <p:spPr>
            <a:xfrm>
              <a:off x="18276796" y="8729720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Develop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A226E50-DA64-0E40-8757-A47A3D269EF4}"/>
              </a:ext>
            </a:extLst>
          </p:cNvPr>
          <p:cNvGrpSpPr/>
          <p:nvPr/>
        </p:nvGrpSpPr>
        <p:grpSpPr>
          <a:xfrm>
            <a:off x="8119424" y="7991880"/>
            <a:ext cx="3318786" cy="2033460"/>
            <a:chOff x="18150930" y="8729720"/>
            <a:chExt cx="3318786" cy="2033460"/>
          </a:xfrm>
        </p:grpSpPr>
        <p:sp>
          <p:nvSpPr>
            <p:cNvPr id="115" name="Rectangle 56">
              <a:extLst>
                <a:ext uri="{FF2B5EF4-FFF2-40B4-BE49-F238E27FC236}">
                  <a16:creationId xmlns:a16="http://schemas.microsoft.com/office/drawing/2014/main" id="{31BD8999-BF73-7246-AD08-65415CD05880}"/>
                </a:ext>
              </a:extLst>
            </p:cNvPr>
            <p:cNvSpPr/>
            <p:nvPr/>
          </p:nvSpPr>
          <p:spPr>
            <a:xfrm>
              <a:off x="18150930" y="9378185"/>
              <a:ext cx="331878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19" name="CuadroTexto 395">
              <a:extLst>
                <a:ext uri="{FF2B5EF4-FFF2-40B4-BE49-F238E27FC236}">
                  <a16:creationId xmlns:a16="http://schemas.microsoft.com/office/drawing/2014/main" id="{CDD310DE-7FEE-094C-9FC1-7ED1E62109A9}"/>
                </a:ext>
              </a:extLst>
            </p:cNvPr>
            <p:cNvSpPr txBox="1"/>
            <p:nvPr/>
          </p:nvSpPr>
          <p:spPr>
            <a:xfrm>
              <a:off x="18276796" y="8729720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Analyze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C04BB08-E9FA-6047-80C7-10E1A05CB51A}"/>
              </a:ext>
            </a:extLst>
          </p:cNvPr>
          <p:cNvGrpSpPr/>
          <p:nvPr/>
        </p:nvGrpSpPr>
        <p:grpSpPr>
          <a:xfrm>
            <a:off x="12788182" y="7991880"/>
            <a:ext cx="3318786" cy="2033460"/>
            <a:chOff x="18150930" y="8729720"/>
            <a:chExt cx="3318786" cy="2033460"/>
          </a:xfrm>
        </p:grpSpPr>
        <p:sp>
          <p:nvSpPr>
            <p:cNvPr id="125" name="Rectangle 56">
              <a:extLst>
                <a:ext uri="{FF2B5EF4-FFF2-40B4-BE49-F238E27FC236}">
                  <a16:creationId xmlns:a16="http://schemas.microsoft.com/office/drawing/2014/main" id="{92324A25-01DA-064A-89DD-1B6E6738EC65}"/>
                </a:ext>
              </a:extLst>
            </p:cNvPr>
            <p:cNvSpPr/>
            <p:nvPr/>
          </p:nvSpPr>
          <p:spPr>
            <a:xfrm>
              <a:off x="18150930" y="9378185"/>
              <a:ext cx="331878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26" name="CuadroTexto 395">
              <a:extLst>
                <a:ext uri="{FF2B5EF4-FFF2-40B4-BE49-F238E27FC236}">
                  <a16:creationId xmlns:a16="http://schemas.microsoft.com/office/drawing/2014/main" id="{26DD634E-1DB3-5449-9622-D5885233A829}"/>
                </a:ext>
              </a:extLst>
            </p:cNvPr>
            <p:cNvSpPr txBox="1"/>
            <p:nvPr/>
          </p:nvSpPr>
          <p:spPr>
            <a:xfrm>
              <a:off x="18276796" y="8729720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Identify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0068169-5225-D247-9EEB-9CB0A580AA02}"/>
              </a:ext>
            </a:extLst>
          </p:cNvPr>
          <p:cNvGrpSpPr/>
          <p:nvPr/>
        </p:nvGrpSpPr>
        <p:grpSpPr>
          <a:xfrm>
            <a:off x="17406516" y="7991880"/>
            <a:ext cx="3318786" cy="2033460"/>
            <a:chOff x="18150930" y="8729720"/>
            <a:chExt cx="3318786" cy="2033460"/>
          </a:xfrm>
        </p:grpSpPr>
        <p:sp>
          <p:nvSpPr>
            <p:cNvPr id="128" name="Rectangle 56">
              <a:extLst>
                <a:ext uri="{FF2B5EF4-FFF2-40B4-BE49-F238E27FC236}">
                  <a16:creationId xmlns:a16="http://schemas.microsoft.com/office/drawing/2014/main" id="{23E54822-CD84-7943-AE12-D724300600B3}"/>
                </a:ext>
              </a:extLst>
            </p:cNvPr>
            <p:cNvSpPr/>
            <p:nvPr/>
          </p:nvSpPr>
          <p:spPr>
            <a:xfrm>
              <a:off x="18150930" y="9378185"/>
              <a:ext cx="331878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29" name="CuadroTexto 395">
              <a:extLst>
                <a:ext uri="{FF2B5EF4-FFF2-40B4-BE49-F238E27FC236}">
                  <a16:creationId xmlns:a16="http://schemas.microsoft.com/office/drawing/2014/main" id="{F6E08992-F3F9-B944-9F4E-FA6EF3558A74}"/>
                </a:ext>
              </a:extLst>
            </p:cNvPr>
            <p:cNvSpPr txBox="1"/>
            <p:nvPr/>
          </p:nvSpPr>
          <p:spPr>
            <a:xfrm>
              <a:off x="18276796" y="8729720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Advertise</a:t>
              </a:r>
            </a:p>
          </p:txBody>
        </p:sp>
      </p:grpSp>
      <p:grpSp>
        <p:nvGrpSpPr>
          <p:cNvPr id="40" name="Grupo 349">
            <a:extLst>
              <a:ext uri="{FF2B5EF4-FFF2-40B4-BE49-F238E27FC236}">
                <a16:creationId xmlns:a16="http://schemas.microsoft.com/office/drawing/2014/main" id="{FD1DF330-C76C-4646-A053-9B1ED933448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A4E5892A-06BA-804E-B529-BB0250A8464A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620D390A-9A4B-B540-8C63-2B23E131C90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691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1">
            <a:extLst>
              <a:ext uri="{FF2B5EF4-FFF2-40B4-BE49-F238E27FC236}">
                <a16:creationId xmlns:a16="http://schemas.microsoft.com/office/drawing/2014/main" id="{A5DC612C-AC88-DB45-BC6F-A51E7C08E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9003" y="10545228"/>
            <a:ext cx="1733956" cy="826005"/>
          </a:xfrm>
          <a:custGeom>
            <a:avLst/>
            <a:gdLst>
              <a:gd name="T0" fmla="*/ 0 w 2333"/>
              <a:gd name="T1" fmla="*/ 0 h 1110"/>
              <a:gd name="T2" fmla="*/ 1147 w 2333"/>
              <a:gd name="T3" fmla="*/ 1109 h 1110"/>
              <a:gd name="T4" fmla="*/ 2332 w 2333"/>
              <a:gd name="T5" fmla="*/ 1109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33" h="1110">
                <a:moveTo>
                  <a:pt x="0" y="0"/>
                </a:moveTo>
                <a:lnTo>
                  <a:pt x="1147" y="1109"/>
                </a:lnTo>
                <a:lnTo>
                  <a:pt x="2332" y="1109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2">
            <a:extLst>
              <a:ext uri="{FF2B5EF4-FFF2-40B4-BE49-F238E27FC236}">
                <a16:creationId xmlns:a16="http://schemas.microsoft.com/office/drawing/2014/main" id="{396E6B6E-A76B-DE41-8FB5-CF1708B4E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1514" y="11256511"/>
            <a:ext cx="226167" cy="255668"/>
          </a:xfrm>
          <a:custGeom>
            <a:avLst/>
            <a:gdLst>
              <a:gd name="T0" fmla="*/ 0 w 306"/>
              <a:gd name="T1" fmla="*/ 154 h 346"/>
              <a:gd name="T2" fmla="*/ 0 w 306"/>
              <a:gd name="T3" fmla="*/ 154 h 346"/>
              <a:gd name="T4" fmla="*/ 152 w 306"/>
              <a:gd name="T5" fmla="*/ 345 h 346"/>
              <a:gd name="T6" fmla="*/ 305 w 306"/>
              <a:gd name="T7" fmla="*/ 154 h 346"/>
              <a:gd name="T8" fmla="*/ 152 w 306"/>
              <a:gd name="T9" fmla="*/ 0 h 346"/>
              <a:gd name="T10" fmla="*/ 0 w 306"/>
              <a:gd name="T11" fmla="*/ 154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6" h="346">
                <a:moveTo>
                  <a:pt x="0" y="154"/>
                </a:moveTo>
                <a:lnTo>
                  <a:pt x="0" y="154"/>
                </a:lnTo>
                <a:cubicBezTo>
                  <a:pt x="0" y="268"/>
                  <a:pt x="75" y="345"/>
                  <a:pt x="152" y="345"/>
                </a:cubicBezTo>
                <a:cubicBezTo>
                  <a:pt x="267" y="345"/>
                  <a:pt x="305" y="268"/>
                  <a:pt x="305" y="154"/>
                </a:cubicBezTo>
                <a:cubicBezTo>
                  <a:pt x="305" y="77"/>
                  <a:pt x="267" y="0"/>
                  <a:pt x="152" y="0"/>
                </a:cubicBezTo>
                <a:cubicBezTo>
                  <a:pt x="75" y="0"/>
                  <a:pt x="0" y="77"/>
                  <a:pt x="0" y="154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3">
            <a:extLst>
              <a:ext uri="{FF2B5EF4-FFF2-40B4-BE49-F238E27FC236}">
                <a16:creationId xmlns:a16="http://schemas.microsoft.com/office/drawing/2014/main" id="{A9FE75A2-D8FB-DC47-9287-7FACD7BBF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4281" y="10433783"/>
            <a:ext cx="255668" cy="229446"/>
          </a:xfrm>
          <a:custGeom>
            <a:avLst/>
            <a:gdLst>
              <a:gd name="T0" fmla="*/ 345 w 346"/>
              <a:gd name="T1" fmla="*/ 152 h 307"/>
              <a:gd name="T2" fmla="*/ 345 w 346"/>
              <a:gd name="T3" fmla="*/ 152 h 307"/>
              <a:gd name="T4" fmla="*/ 154 w 346"/>
              <a:gd name="T5" fmla="*/ 306 h 307"/>
              <a:gd name="T6" fmla="*/ 0 w 346"/>
              <a:gd name="T7" fmla="*/ 152 h 307"/>
              <a:gd name="T8" fmla="*/ 154 w 346"/>
              <a:gd name="T9" fmla="*/ 0 h 307"/>
              <a:gd name="T10" fmla="*/ 345 w 346"/>
              <a:gd name="T11" fmla="*/ 152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6" h="307">
                <a:moveTo>
                  <a:pt x="345" y="152"/>
                </a:moveTo>
                <a:lnTo>
                  <a:pt x="345" y="152"/>
                </a:lnTo>
                <a:cubicBezTo>
                  <a:pt x="345" y="229"/>
                  <a:pt x="268" y="306"/>
                  <a:pt x="154" y="306"/>
                </a:cubicBezTo>
                <a:cubicBezTo>
                  <a:pt x="78" y="306"/>
                  <a:pt x="0" y="229"/>
                  <a:pt x="0" y="152"/>
                </a:cubicBezTo>
                <a:cubicBezTo>
                  <a:pt x="0" y="75"/>
                  <a:pt x="78" y="0"/>
                  <a:pt x="154" y="0"/>
                </a:cubicBezTo>
                <a:cubicBezTo>
                  <a:pt x="268" y="0"/>
                  <a:pt x="345" y="75"/>
                  <a:pt x="345" y="152"/>
                </a:cubicBezTo>
              </a:path>
            </a:pathLst>
          </a:custGeom>
          <a:solidFill>
            <a:srgbClr val="F2F2F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4">
            <a:extLst>
              <a:ext uri="{FF2B5EF4-FFF2-40B4-BE49-F238E27FC236}">
                <a16:creationId xmlns:a16="http://schemas.microsoft.com/office/drawing/2014/main" id="{16BEDE3E-712D-AC4B-8827-31846728A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8519" y="10233838"/>
            <a:ext cx="1989623" cy="2274792"/>
          </a:xfrm>
          <a:custGeom>
            <a:avLst/>
            <a:gdLst>
              <a:gd name="T0" fmla="*/ 1338 w 2677"/>
              <a:gd name="T1" fmla="*/ 3058 h 3059"/>
              <a:gd name="T2" fmla="*/ 1338 w 2677"/>
              <a:gd name="T3" fmla="*/ 3058 h 3059"/>
              <a:gd name="T4" fmla="*/ 1262 w 2677"/>
              <a:gd name="T5" fmla="*/ 3058 h 3059"/>
              <a:gd name="T6" fmla="*/ 77 w 2677"/>
              <a:gd name="T7" fmla="*/ 2370 h 3059"/>
              <a:gd name="T8" fmla="*/ 0 w 2677"/>
              <a:gd name="T9" fmla="*/ 2216 h 3059"/>
              <a:gd name="T10" fmla="*/ 0 w 2677"/>
              <a:gd name="T11" fmla="*/ 879 h 3059"/>
              <a:gd name="T12" fmla="*/ 77 w 2677"/>
              <a:gd name="T13" fmla="*/ 726 h 3059"/>
              <a:gd name="T14" fmla="*/ 1262 w 2677"/>
              <a:gd name="T15" fmla="*/ 37 h 3059"/>
              <a:gd name="T16" fmla="*/ 1338 w 2677"/>
              <a:gd name="T17" fmla="*/ 0 h 3059"/>
              <a:gd name="T18" fmla="*/ 1413 w 2677"/>
              <a:gd name="T19" fmla="*/ 37 h 3059"/>
              <a:gd name="T20" fmla="*/ 2599 w 2677"/>
              <a:gd name="T21" fmla="*/ 726 h 3059"/>
              <a:gd name="T22" fmla="*/ 2676 w 2677"/>
              <a:gd name="T23" fmla="*/ 879 h 3059"/>
              <a:gd name="T24" fmla="*/ 2676 w 2677"/>
              <a:gd name="T25" fmla="*/ 2216 h 3059"/>
              <a:gd name="T26" fmla="*/ 2599 w 2677"/>
              <a:gd name="T27" fmla="*/ 2370 h 3059"/>
              <a:gd name="T28" fmla="*/ 1413 w 2677"/>
              <a:gd name="T29" fmla="*/ 3058 h 3059"/>
              <a:gd name="T30" fmla="*/ 1338 w 2677"/>
              <a:gd name="T31" fmla="*/ 3058 h 3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77" h="3059">
                <a:moveTo>
                  <a:pt x="1338" y="3058"/>
                </a:moveTo>
                <a:lnTo>
                  <a:pt x="1338" y="3058"/>
                </a:lnTo>
                <a:cubicBezTo>
                  <a:pt x="1300" y="3058"/>
                  <a:pt x="1262" y="3058"/>
                  <a:pt x="1262" y="3058"/>
                </a:cubicBezTo>
                <a:cubicBezTo>
                  <a:pt x="77" y="2370"/>
                  <a:pt x="77" y="2370"/>
                  <a:pt x="77" y="2370"/>
                </a:cubicBezTo>
                <a:cubicBezTo>
                  <a:pt x="0" y="2331"/>
                  <a:pt x="0" y="2293"/>
                  <a:pt x="0" y="2216"/>
                </a:cubicBezTo>
                <a:cubicBezTo>
                  <a:pt x="0" y="879"/>
                  <a:pt x="0" y="879"/>
                  <a:pt x="0" y="879"/>
                </a:cubicBezTo>
                <a:cubicBezTo>
                  <a:pt x="0" y="803"/>
                  <a:pt x="0" y="726"/>
                  <a:pt x="77" y="726"/>
                </a:cubicBezTo>
                <a:cubicBezTo>
                  <a:pt x="1262" y="37"/>
                  <a:pt x="1262" y="37"/>
                  <a:pt x="1262" y="37"/>
                </a:cubicBezTo>
                <a:cubicBezTo>
                  <a:pt x="1262" y="0"/>
                  <a:pt x="1300" y="0"/>
                  <a:pt x="1338" y="0"/>
                </a:cubicBezTo>
                <a:cubicBezTo>
                  <a:pt x="1376" y="0"/>
                  <a:pt x="1413" y="0"/>
                  <a:pt x="1413" y="37"/>
                </a:cubicBezTo>
                <a:cubicBezTo>
                  <a:pt x="2599" y="726"/>
                  <a:pt x="2599" y="726"/>
                  <a:pt x="2599" y="726"/>
                </a:cubicBezTo>
                <a:cubicBezTo>
                  <a:pt x="2638" y="726"/>
                  <a:pt x="2676" y="803"/>
                  <a:pt x="2676" y="879"/>
                </a:cubicBezTo>
                <a:cubicBezTo>
                  <a:pt x="2676" y="2216"/>
                  <a:pt x="2676" y="2216"/>
                  <a:pt x="2676" y="2216"/>
                </a:cubicBezTo>
                <a:cubicBezTo>
                  <a:pt x="2676" y="2293"/>
                  <a:pt x="2638" y="2331"/>
                  <a:pt x="2599" y="2370"/>
                </a:cubicBezTo>
                <a:cubicBezTo>
                  <a:pt x="1413" y="3058"/>
                  <a:pt x="1413" y="3058"/>
                  <a:pt x="1413" y="3058"/>
                </a:cubicBezTo>
                <a:cubicBezTo>
                  <a:pt x="1413" y="3058"/>
                  <a:pt x="1376" y="3058"/>
                  <a:pt x="1338" y="30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5">
            <a:extLst>
              <a:ext uri="{FF2B5EF4-FFF2-40B4-BE49-F238E27FC236}">
                <a16:creationId xmlns:a16="http://schemas.microsoft.com/office/drawing/2014/main" id="{AE970C9C-5D36-1042-9B9C-B5C1166908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30676" y="8273715"/>
            <a:ext cx="1337342" cy="327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5C4CC8FE-754C-6D4D-B3B7-EBEDF868C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3296" y="8158991"/>
            <a:ext cx="255668" cy="226169"/>
          </a:xfrm>
          <a:custGeom>
            <a:avLst/>
            <a:gdLst>
              <a:gd name="T0" fmla="*/ 0 w 344"/>
              <a:gd name="T1" fmla="*/ 153 h 306"/>
              <a:gd name="T2" fmla="*/ 0 w 344"/>
              <a:gd name="T3" fmla="*/ 153 h 306"/>
              <a:gd name="T4" fmla="*/ 190 w 344"/>
              <a:gd name="T5" fmla="*/ 305 h 306"/>
              <a:gd name="T6" fmla="*/ 343 w 344"/>
              <a:gd name="T7" fmla="*/ 153 h 306"/>
              <a:gd name="T8" fmla="*/ 190 w 344"/>
              <a:gd name="T9" fmla="*/ 0 h 306"/>
              <a:gd name="T10" fmla="*/ 0 w 344"/>
              <a:gd name="T11" fmla="*/ 153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4" h="306">
                <a:moveTo>
                  <a:pt x="0" y="153"/>
                </a:moveTo>
                <a:lnTo>
                  <a:pt x="0" y="153"/>
                </a:lnTo>
                <a:cubicBezTo>
                  <a:pt x="0" y="228"/>
                  <a:pt x="75" y="305"/>
                  <a:pt x="190" y="305"/>
                </a:cubicBezTo>
                <a:cubicBezTo>
                  <a:pt x="265" y="305"/>
                  <a:pt x="343" y="228"/>
                  <a:pt x="343" y="153"/>
                </a:cubicBezTo>
                <a:cubicBezTo>
                  <a:pt x="343" y="38"/>
                  <a:pt x="265" y="0"/>
                  <a:pt x="190" y="0"/>
                </a:cubicBezTo>
                <a:cubicBezTo>
                  <a:pt x="75" y="0"/>
                  <a:pt x="0" y="38"/>
                  <a:pt x="0" y="153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D70F65F6-3365-304D-BAFA-BA1787F71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5954" y="8158991"/>
            <a:ext cx="255668" cy="226169"/>
          </a:xfrm>
          <a:custGeom>
            <a:avLst/>
            <a:gdLst>
              <a:gd name="T0" fmla="*/ 344 w 345"/>
              <a:gd name="T1" fmla="*/ 153 h 306"/>
              <a:gd name="T2" fmla="*/ 344 w 345"/>
              <a:gd name="T3" fmla="*/ 153 h 306"/>
              <a:gd name="T4" fmla="*/ 152 w 345"/>
              <a:gd name="T5" fmla="*/ 305 h 306"/>
              <a:gd name="T6" fmla="*/ 0 w 345"/>
              <a:gd name="T7" fmla="*/ 153 h 306"/>
              <a:gd name="T8" fmla="*/ 152 w 345"/>
              <a:gd name="T9" fmla="*/ 0 h 306"/>
              <a:gd name="T10" fmla="*/ 344 w 345"/>
              <a:gd name="T11" fmla="*/ 153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5" h="306">
                <a:moveTo>
                  <a:pt x="344" y="153"/>
                </a:moveTo>
                <a:lnTo>
                  <a:pt x="344" y="153"/>
                </a:lnTo>
                <a:cubicBezTo>
                  <a:pt x="344" y="228"/>
                  <a:pt x="268" y="305"/>
                  <a:pt x="152" y="305"/>
                </a:cubicBezTo>
                <a:cubicBezTo>
                  <a:pt x="76" y="305"/>
                  <a:pt x="0" y="228"/>
                  <a:pt x="0" y="153"/>
                </a:cubicBezTo>
                <a:cubicBezTo>
                  <a:pt x="0" y="38"/>
                  <a:pt x="76" y="0"/>
                  <a:pt x="152" y="0"/>
                </a:cubicBezTo>
                <a:cubicBezTo>
                  <a:pt x="268" y="0"/>
                  <a:pt x="344" y="38"/>
                  <a:pt x="344" y="153"/>
                </a:cubicBezTo>
              </a:path>
            </a:pathLst>
          </a:custGeom>
          <a:solidFill>
            <a:srgbClr val="F2F2F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8A855E9-CEE5-F74A-8110-30F1D7AFB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0301" y="7136318"/>
            <a:ext cx="2015845" cy="2274792"/>
          </a:xfrm>
          <a:custGeom>
            <a:avLst/>
            <a:gdLst>
              <a:gd name="T0" fmla="*/ 1375 w 2714"/>
              <a:gd name="T1" fmla="*/ 3059 h 3060"/>
              <a:gd name="T2" fmla="*/ 1375 w 2714"/>
              <a:gd name="T3" fmla="*/ 3059 h 3060"/>
              <a:gd name="T4" fmla="*/ 1262 w 2714"/>
              <a:gd name="T5" fmla="*/ 3020 h 3060"/>
              <a:gd name="T6" fmla="*/ 114 w 2714"/>
              <a:gd name="T7" fmla="*/ 2370 h 3060"/>
              <a:gd name="T8" fmla="*/ 0 w 2714"/>
              <a:gd name="T9" fmla="*/ 2217 h 3060"/>
              <a:gd name="T10" fmla="*/ 0 w 2714"/>
              <a:gd name="T11" fmla="*/ 841 h 3060"/>
              <a:gd name="T12" fmla="*/ 114 w 2714"/>
              <a:gd name="T13" fmla="*/ 687 h 3060"/>
              <a:gd name="T14" fmla="*/ 1262 w 2714"/>
              <a:gd name="T15" fmla="*/ 0 h 3060"/>
              <a:gd name="T16" fmla="*/ 1375 w 2714"/>
              <a:gd name="T17" fmla="*/ 0 h 3060"/>
              <a:gd name="T18" fmla="*/ 1452 w 2714"/>
              <a:gd name="T19" fmla="*/ 0 h 3060"/>
              <a:gd name="T20" fmla="*/ 2599 w 2714"/>
              <a:gd name="T21" fmla="*/ 687 h 3060"/>
              <a:gd name="T22" fmla="*/ 2713 w 2714"/>
              <a:gd name="T23" fmla="*/ 841 h 3060"/>
              <a:gd name="T24" fmla="*/ 2713 w 2714"/>
              <a:gd name="T25" fmla="*/ 2217 h 3060"/>
              <a:gd name="T26" fmla="*/ 2599 w 2714"/>
              <a:gd name="T27" fmla="*/ 2370 h 3060"/>
              <a:gd name="T28" fmla="*/ 1452 w 2714"/>
              <a:gd name="T29" fmla="*/ 3020 h 3060"/>
              <a:gd name="T30" fmla="*/ 1375 w 2714"/>
              <a:gd name="T31" fmla="*/ 3059 h 3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14" h="3060">
                <a:moveTo>
                  <a:pt x="1375" y="3059"/>
                </a:moveTo>
                <a:lnTo>
                  <a:pt x="1375" y="3059"/>
                </a:lnTo>
                <a:cubicBezTo>
                  <a:pt x="1338" y="3059"/>
                  <a:pt x="1300" y="3059"/>
                  <a:pt x="1262" y="3020"/>
                </a:cubicBezTo>
                <a:cubicBezTo>
                  <a:pt x="114" y="2370"/>
                  <a:pt x="114" y="2370"/>
                  <a:pt x="114" y="2370"/>
                </a:cubicBezTo>
                <a:cubicBezTo>
                  <a:pt x="39" y="2331"/>
                  <a:pt x="0" y="2254"/>
                  <a:pt x="0" y="2217"/>
                </a:cubicBezTo>
                <a:cubicBezTo>
                  <a:pt x="0" y="841"/>
                  <a:pt x="0" y="841"/>
                  <a:pt x="0" y="841"/>
                </a:cubicBezTo>
                <a:cubicBezTo>
                  <a:pt x="0" y="765"/>
                  <a:pt x="39" y="726"/>
                  <a:pt x="114" y="687"/>
                </a:cubicBezTo>
                <a:cubicBezTo>
                  <a:pt x="1262" y="0"/>
                  <a:pt x="1262" y="0"/>
                  <a:pt x="1262" y="0"/>
                </a:cubicBezTo>
                <a:cubicBezTo>
                  <a:pt x="1300" y="0"/>
                  <a:pt x="1338" y="0"/>
                  <a:pt x="1375" y="0"/>
                </a:cubicBezTo>
                <a:cubicBezTo>
                  <a:pt x="1375" y="0"/>
                  <a:pt x="1414" y="0"/>
                  <a:pt x="1452" y="0"/>
                </a:cubicBezTo>
                <a:cubicBezTo>
                  <a:pt x="2599" y="687"/>
                  <a:pt x="2599" y="687"/>
                  <a:pt x="2599" y="687"/>
                </a:cubicBezTo>
                <a:cubicBezTo>
                  <a:pt x="2676" y="726"/>
                  <a:pt x="2713" y="765"/>
                  <a:pt x="2713" y="841"/>
                </a:cubicBezTo>
                <a:cubicBezTo>
                  <a:pt x="2713" y="2217"/>
                  <a:pt x="2713" y="2217"/>
                  <a:pt x="2713" y="2217"/>
                </a:cubicBezTo>
                <a:cubicBezTo>
                  <a:pt x="2713" y="2254"/>
                  <a:pt x="2676" y="2331"/>
                  <a:pt x="2599" y="2370"/>
                </a:cubicBezTo>
                <a:cubicBezTo>
                  <a:pt x="1452" y="3020"/>
                  <a:pt x="1452" y="3020"/>
                  <a:pt x="1452" y="3020"/>
                </a:cubicBezTo>
                <a:cubicBezTo>
                  <a:pt x="1414" y="3059"/>
                  <a:pt x="1375" y="3059"/>
                  <a:pt x="1375" y="30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0D47E830-F7B6-124D-A9F1-0B4F9FD2F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9003" y="5146696"/>
            <a:ext cx="1733956" cy="855504"/>
          </a:xfrm>
          <a:custGeom>
            <a:avLst/>
            <a:gdLst>
              <a:gd name="T0" fmla="*/ 0 w 2333"/>
              <a:gd name="T1" fmla="*/ 1148 h 1149"/>
              <a:gd name="T2" fmla="*/ 1147 w 2333"/>
              <a:gd name="T3" fmla="*/ 0 h 1149"/>
              <a:gd name="T4" fmla="*/ 2332 w 2333"/>
              <a:gd name="T5" fmla="*/ 0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33" h="1149">
                <a:moveTo>
                  <a:pt x="0" y="1148"/>
                </a:moveTo>
                <a:lnTo>
                  <a:pt x="1147" y="0"/>
                </a:lnTo>
                <a:lnTo>
                  <a:pt x="2332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10">
            <a:extLst>
              <a:ext uri="{FF2B5EF4-FFF2-40B4-BE49-F238E27FC236}">
                <a16:creationId xmlns:a16="http://schemas.microsoft.com/office/drawing/2014/main" id="{A109AEB7-3E9A-F448-BEA4-2C47C6BE4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1514" y="5035251"/>
            <a:ext cx="226167" cy="255668"/>
          </a:xfrm>
          <a:custGeom>
            <a:avLst/>
            <a:gdLst>
              <a:gd name="T0" fmla="*/ 0 w 306"/>
              <a:gd name="T1" fmla="*/ 152 h 344"/>
              <a:gd name="T2" fmla="*/ 0 w 306"/>
              <a:gd name="T3" fmla="*/ 152 h 344"/>
              <a:gd name="T4" fmla="*/ 152 w 306"/>
              <a:gd name="T5" fmla="*/ 343 h 344"/>
              <a:gd name="T6" fmla="*/ 305 w 306"/>
              <a:gd name="T7" fmla="*/ 152 h 344"/>
              <a:gd name="T8" fmla="*/ 152 w 306"/>
              <a:gd name="T9" fmla="*/ 0 h 344"/>
              <a:gd name="T10" fmla="*/ 0 w 306"/>
              <a:gd name="T11" fmla="*/ 152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6" h="344">
                <a:moveTo>
                  <a:pt x="0" y="152"/>
                </a:moveTo>
                <a:lnTo>
                  <a:pt x="0" y="152"/>
                </a:lnTo>
                <a:cubicBezTo>
                  <a:pt x="0" y="267"/>
                  <a:pt x="75" y="343"/>
                  <a:pt x="152" y="343"/>
                </a:cubicBezTo>
                <a:cubicBezTo>
                  <a:pt x="267" y="343"/>
                  <a:pt x="305" y="267"/>
                  <a:pt x="305" y="152"/>
                </a:cubicBezTo>
                <a:cubicBezTo>
                  <a:pt x="305" y="77"/>
                  <a:pt x="267" y="0"/>
                  <a:pt x="152" y="0"/>
                </a:cubicBezTo>
                <a:cubicBezTo>
                  <a:pt x="75" y="0"/>
                  <a:pt x="0" y="77"/>
                  <a:pt x="0" y="152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B7709EAC-1793-1E45-847F-D9C5829B5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4281" y="5887478"/>
            <a:ext cx="255668" cy="229446"/>
          </a:xfrm>
          <a:custGeom>
            <a:avLst/>
            <a:gdLst>
              <a:gd name="T0" fmla="*/ 345 w 346"/>
              <a:gd name="T1" fmla="*/ 154 h 307"/>
              <a:gd name="T2" fmla="*/ 345 w 346"/>
              <a:gd name="T3" fmla="*/ 154 h 307"/>
              <a:gd name="T4" fmla="*/ 154 w 346"/>
              <a:gd name="T5" fmla="*/ 306 h 307"/>
              <a:gd name="T6" fmla="*/ 0 w 346"/>
              <a:gd name="T7" fmla="*/ 154 h 307"/>
              <a:gd name="T8" fmla="*/ 154 w 346"/>
              <a:gd name="T9" fmla="*/ 0 h 307"/>
              <a:gd name="T10" fmla="*/ 345 w 346"/>
              <a:gd name="T11" fmla="*/ 154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6" h="307">
                <a:moveTo>
                  <a:pt x="345" y="154"/>
                </a:moveTo>
                <a:lnTo>
                  <a:pt x="345" y="154"/>
                </a:lnTo>
                <a:cubicBezTo>
                  <a:pt x="345" y="230"/>
                  <a:pt x="268" y="306"/>
                  <a:pt x="154" y="306"/>
                </a:cubicBezTo>
                <a:cubicBezTo>
                  <a:pt x="78" y="306"/>
                  <a:pt x="0" y="230"/>
                  <a:pt x="0" y="154"/>
                </a:cubicBezTo>
                <a:cubicBezTo>
                  <a:pt x="0" y="38"/>
                  <a:pt x="78" y="0"/>
                  <a:pt x="154" y="0"/>
                </a:cubicBezTo>
                <a:cubicBezTo>
                  <a:pt x="268" y="0"/>
                  <a:pt x="345" y="38"/>
                  <a:pt x="345" y="154"/>
                </a:cubicBezTo>
              </a:path>
            </a:pathLst>
          </a:custGeom>
          <a:solidFill>
            <a:srgbClr val="F2F2F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2">
            <a:extLst>
              <a:ext uri="{FF2B5EF4-FFF2-40B4-BE49-F238E27FC236}">
                <a16:creationId xmlns:a16="http://schemas.microsoft.com/office/drawing/2014/main" id="{93891DF1-CCE0-AF46-A1E2-B22A37F5B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8519" y="4012578"/>
            <a:ext cx="1989623" cy="2274792"/>
          </a:xfrm>
          <a:custGeom>
            <a:avLst/>
            <a:gdLst>
              <a:gd name="T0" fmla="*/ 1338 w 2677"/>
              <a:gd name="T1" fmla="*/ 3058 h 3059"/>
              <a:gd name="T2" fmla="*/ 1338 w 2677"/>
              <a:gd name="T3" fmla="*/ 3058 h 3059"/>
              <a:gd name="T4" fmla="*/ 1262 w 2677"/>
              <a:gd name="T5" fmla="*/ 3058 h 3059"/>
              <a:gd name="T6" fmla="*/ 77 w 2677"/>
              <a:gd name="T7" fmla="*/ 2371 h 3059"/>
              <a:gd name="T8" fmla="*/ 0 w 2677"/>
              <a:gd name="T9" fmla="*/ 2218 h 3059"/>
              <a:gd name="T10" fmla="*/ 0 w 2677"/>
              <a:gd name="T11" fmla="*/ 880 h 3059"/>
              <a:gd name="T12" fmla="*/ 77 w 2677"/>
              <a:gd name="T13" fmla="*/ 726 h 3059"/>
              <a:gd name="T14" fmla="*/ 1262 w 2677"/>
              <a:gd name="T15" fmla="*/ 37 h 3059"/>
              <a:gd name="T16" fmla="*/ 1338 w 2677"/>
              <a:gd name="T17" fmla="*/ 0 h 3059"/>
              <a:gd name="T18" fmla="*/ 1413 w 2677"/>
              <a:gd name="T19" fmla="*/ 37 h 3059"/>
              <a:gd name="T20" fmla="*/ 2599 w 2677"/>
              <a:gd name="T21" fmla="*/ 726 h 3059"/>
              <a:gd name="T22" fmla="*/ 2676 w 2677"/>
              <a:gd name="T23" fmla="*/ 880 h 3059"/>
              <a:gd name="T24" fmla="*/ 2676 w 2677"/>
              <a:gd name="T25" fmla="*/ 2218 h 3059"/>
              <a:gd name="T26" fmla="*/ 2599 w 2677"/>
              <a:gd name="T27" fmla="*/ 2371 h 3059"/>
              <a:gd name="T28" fmla="*/ 1413 w 2677"/>
              <a:gd name="T29" fmla="*/ 3058 h 3059"/>
              <a:gd name="T30" fmla="*/ 1338 w 2677"/>
              <a:gd name="T31" fmla="*/ 3058 h 3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77" h="3059">
                <a:moveTo>
                  <a:pt x="1338" y="3058"/>
                </a:moveTo>
                <a:lnTo>
                  <a:pt x="1338" y="3058"/>
                </a:lnTo>
                <a:cubicBezTo>
                  <a:pt x="1300" y="3058"/>
                  <a:pt x="1262" y="3058"/>
                  <a:pt x="1262" y="3058"/>
                </a:cubicBezTo>
                <a:cubicBezTo>
                  <a:pt x="77" y="2371"/>
                  <a:pt x="77" y="2371"/>
                  <a:pt x="77" y="2371"/>
                </a:cubicBezTo>
                <a:cubicBezTo>
                  <a:pt x="0" y="2331"/>
                  <a:pt x="0" y="2293"/>
                  <a:pt x="0" y="2218"/>
                </a:cubicBezTo>
                <a:cubicBezTo>
                  <a:pt x="0" y="880"/>
                  <a:pt x="0" y="880"/>
                  <a:pt x="0" y="880"/>
                </a:cubicBezTo>
                <a:cubicBezTo>
                  <a:pt x="0" y="803"/>
                  <a:pt x="0" y="726"/>
                  <a:pt x="77" y="726"/>
                </a:cubicBezTo>
                <a:cubicBezTo>
                  <a:pt x="1262" y="37"/>
                  <a:pt x="1262" y="37"/>
                  <a:pt x="1262" y="37"/>
                </a:cubicBezTo>
                <a:cubicBezTo>
                  <a:pt x="1262" y="0"/>
                  <a:pt x="1300" y="0"/>
                  <a:pt x="1338" y="0"/>
                </a:cubicBezTo>
                <a:cubicBezTo>
                  <a:pt x="1376" y="0"/>
                  <a:pt x="1413" y="0"/>
                  <a:pt x="1413" y="37"/>
                </a:cubicBezTo>
                <a:cubicBezTo>
                  <a:pt x="2599" y="726"/>
                  <a:pt x="2599" y="726"/>
                  <a:pt x="2599" y="726"/>
                </a:cubicBezTo>
                <a:cubicBezTo>
                  <a:pt x="2638" y="726"/>
                  <a:pt x="2676" y="803"/>
                  <a:pt x="2676" y="880"/>
                </a:cubicBezTo>
                <a:cubicBezTo>
                  <a:pt x="2676" y="2218"/>
                  <a:pt x="2676" y="2218"/>
                  <a:pt x="2676" y="2218"/>
                </a:cubicBezTo>
                <a:cubicBezTo>
                  <a:pt x="2676" y="2293"/>
                  <a:pt x="2638" y="2331"/>
                  <a:pt x="2599" y="2371"/>
                </a:cubicBezTo>
                <a:cubicBezTo>
                  <a:pt x="1413" y="3058"/>
                  <a:pt x="1413" y="3058"/>
                  <a:pt x="1413" y="3058"/>
                </a:cubicBezTo>
                <a:cubicBezTo>
                  <a:pt x="1413" y="3058"/>
                  <a:pt x="1376" y="3058"/>
                  <a:pt x="1338" y="30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3">
            <a:extLst>
              <a:ext uri="{FF2B5EF4-FFF2-40B4-BE49-F238E27FC236}">
                <a16:creationId xmlns:a16="http://schemas.microsoft.com/office/drawing/2014/main" id="{2854A694-73D8-0540-B940-7BBBE0BE2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4693" y="10545228"/>
            <a:ext cx="1704455" cy="826005"/>
          </a:xfrm>
          <a:custGeom>
            <a:avLst/>
            <a:gdLst>
              <a:gd name="T0" fmla="*/ 2294 w 2295"/>
              <a:gd name="T1" fmla="*/ 0 h 1110"/>
              <a:gd name="T2" fmla="*/ 1185 w 2295"/>
              <a:gd name="T3" fmla="*/ 1109 h 1110"/>
              <a:gd name="T4" fmla="*/ 0 w 2295"/>
              <a:gd name="T5" fmla="*/ 1109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95" h="1110">
                <a:moveTo>
                  <a:pt x="2294" y="0"/>
                </a:moveTo>
                <a:lnTo>
                  <a:pt x="1185" y="1109"/>
                </a:lnTo>
                <a:lnTo>
                  <a:pt x="0" y="1109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4">
            <a:extLst>
              <a:ext uri="{FF2B5EF4-FFF2-40B4-BE49-F238E27FC236}">
                <a16:creationId xmlns:a16="http://schemas.microsoft.com/office/drawing/2014/main" id="{ABAF8E7D-F67B-8B48-93BE-E76F85A2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0470" y="11256511"/>
            <a:ext cx="255668" cy="255668"/>
          </a:xfrm>
          <a:custGeom>
            <a:avLst/>
            <a:gdLst>
              <a:gd name="T0" fmla="*/ 343 w 344"/>
              <a:gd name="T1" fmla="*/ 154 h 346"/>
              <a:gd name="T2" fmla="*/ 343 w 344"/>
              <a:gd name="T3" fmla="*/ 154 h 346"/>
              <a:gd name="T4" fmla="*/ 191 w 344"/>
              <a:gd name="T5" fmla="*/ 345 h 346"/>
              <a:gd name="T6" fmla="*/ 0 w 344"/>
              <a:gd name="T7" fmla="*/ 154 h 346"/>
              <a:gd name="T8" fmla="*/ 191 w 344"/>
              <a:gd name="T9" fmla="*/ 0 h 346"/>
              <a:gd name="T10" fmla="*/ 343 w 344"/>
              <a:gd name="T11" fmla="*/ 154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4" h="346">
                <a:moveTo>
                  <a:pt x="343" y="154"/>
                </a:moveTo>
                <a:lnTo>
                  <a:pt x="343" y="154"/>
                </a:lnTo>
                <a:cubicBezTo>
                  <a:pt x="343" y="268"/>
                  <a:pt x="268" y="345"/>
                  <a:pt x="191" y="345"/>
                </a:cubicBezTo>
                <a:cubicBezTo>
                  <a:pt x="75" y="345"/>
                  <a:pt x="0" y="268"/>
                  <a:pt x="0" y="154"/>
                </a:cubicBezTo>
                <a:cubicBezTo>
                  <a:pt x="0" y="77"/>
                  <a:pt x="75" y="0"/>
                  <a:pt x="191" y="0"/>
                </a:cubicBezTo>
                <a:cubicBezTo>
                  <a:pt x="268" y="0"/>
                  <a:pt x="343" y="77"/>
                  <a:pt x="343" y="154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5">
            <a:extLst>
              <a:ext uri="{FF2B5EF4-FFF2-40B4-BE49-F238E27FC236}">
                <a16:creationId xmlns:a16="http://schemas.microsoft.com/office/drawing/2014/main" id="{E99A1447-5325-BA47-ACD3-109E8CB50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4424" y="10433783"/>
            <a:ext cx="255668" cy="229446"/>
          </a:xfrm>
          <a:custGeom>
            <a:avLst/>
            <a:gdLst>
              <a:gd name="T0" fmla="*/ 344 w 345"/>
              <a:gd name="T1" fmla="*/ 152 h 307"/>
              <a:gd name="T2" fmla="*/ 344 w 345"/>
              <a:gd name="T3" fmla="*/ 152 h 307"/>
              <a:gd name="T4" fmla="*/ 154 w 345"/>
              <a:gd name="T5" fmla="*/ 306 h 307"/>
              <a:gd name="T6" fmla="*/ 0 w 345"/>
              <a:gd name="T7" fmla="*/ 152 h 307"/>
              <a:gd name="T8" fmla="*/ 154 w 345"/>
              <a:gd name="T9" fmla="*/ 0 h 307"/>
              <a:gd name="T10" fmla="*/ 344 w 345"/>
              <a:gd name="T11" fmla="*/ 152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5" h="307">
                <a:moveTo>
                  <a:pt x="344" y="152"/>
                </a:moveTo>
                <a:lnTo>
                  <a:pt x="344" y="152"/>
                </a:lnTo>
                <a:cubicBezTo>
                  <a:pt x="344" y="229"/>
                  <a:pt x="268" y="306"/>
                  <a:pt x="154" y="306"/>
                </a:cubicBezTo>
                <a:cubicBezTo>
                  <a:pt x="78" y="306"/>
                  <a:pt x="0" y="229"/>
                  <a:pt x="0" y="152"/>
                </a:cubicBezTo>
                <a:cubicBezTo>
                  <a:pt x="0" y="75"/>
                  <a:pt x="78" y="0"/>
                  <a:pt x="154" y="0"/>
                </a:cubicBezTo>
                <a:cubicBezTo>
                  <a:pt x="268" y="0"/>
                  <a:pt x="344" y="75"/>
                  <a:pt x="344" y="152"/>
                </a:cubicBezTo>
              </a:path>
            </a:pathLst>
          </a:custGeom>
          <a:solidFill>
            <a:srgbClr val="F2F2F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6">
            <a:extLst>
              <a:ext uri="{FF2B5EF4-FFF2-40B4-BE49-F238E27FC236}">
                <a16:creationId xmlns:a16="http://schemas.microsoft.com/office/drawing/2014/main" id="{14CD9E1E-5ADC-CA4C-B9FC-5C1655206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286" y="10233838"/>
            <a:ext cx="2019124" cy="2274792"/>
          </a:xfrm>
          <a:custGeom>
            <a:avLst/>
            <a:gdLst>
              <a:gd name="T0" fmla="*/ 1378 w 2715"/>
              <a:gd name="T1" fmla="*/ 3058 h 3059"/>
              <a:gd name="T2" fmla="*/ 1378 w 2715"/>
              <a:gd name="T3" fmla="*/ 3058 h 3059"/>
              <a:gd name="T4" fmla="*/ 1262 w 2715"/>
              <a:gd name="T5" fmla="*/ 3058 h 3059"/>
              <a:gd name="T6" fmla="*/ 115 w 2715"/>
              <a:gd name="T7" fmla="*/ 2370 h 3059"/>
              <a:gd name="T8" fmla="*/ 0 w 2715"/>
              <a:gd name="T9" fmla="*/ 2216 h 3059"/>
              <a:gd name="T10" fmla="*/ 0 w 2715"/>
              <a:gd name="T11" fmla="*/ 879 h 3059"/>
              <a:gd name="T12" fmla="*/ 115 w 2715"/>
              <a:gd name="T13" fmla="*/ 726 h 3059"/>
              <a:gd name="T14" fmla="*/ 1262 w 2715"/>
              <a:gd name="T15" fmla="*/ 37 h 3059"/>
              <a:gd name="T16" fmla="*/ 1378 w 2715"/>
              <a:gd name="T17" fmla="*/ 0 h 3059"/>
              <a:gd name="T18" fmla="*/ 1453 w 2715"/>
              <a:gd name="T19" fmla="*/ 37 h 3059"/>
              <a:gd name="T20" fmla="*/ 2639 w 2715"/>
              <a:gd name="T21" fmla="*/ 726 h 3059"/>
              <a:gd name="T22" fmla="*/ 2714 w 2715"/>
              <a:gd name="T23" fmla="*/ 879 h 3059"/>
              <a:gd name="T24" fmla="*/ 2714 w 2715"/>
              <a:gd name="T25" fmla="*/ 2216 h 3059"/>
              <a:gd name="T26" fmla="*/ 2639 w 2715"/>
              <a:gd name="T27" fmla="*/ 2370 h 3059"/>
              <a:gd name="T28" fmla="*/ 1453 w 2715"/>
              <a:gd name="T29" fmla="*/ 3058 h 3059"/>
              <a:gd name="T30" fmla="*/ 1378 w 2715"/>
              <a:gd name="T31" fmla="*/ 3058 h 3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15" h="3059">
                <a:moveTo>
                  <a:pt x="1378" y="3058"/>
                </a:moveTo>
                <a:lnTo>
                  <a:pt x="1378" y="3058"/>
                </a:lnTo>
                <a:cubicBezTo>
                  <a:pt x="1338" y="3058"/>
                  <a:pt x="1299" y="3058"/>
                  <a:pt x="1262" y="3058"/>
                </a:cubicBezTo>
                <a:cubicBezTo>
                  <a:pt x="115" y="2370"/>
                  <a:pt x="115" y="2370"/>
                  <a:pt x="115" y="2370"/>
                </a:cubicBezTo>
                <a:cubicBezTo>
                  <a:pt x="38" y="2331"/>
                  <a:pt x="0" y="2293"/>
                  <a:pt x="0" y="2216"/>
                </a:cubicBezTo>
                <a:cubicBezTo>
                  <a:pt x="0" y="879"/>
                  <a:pt x="0" y="879"/>
                  <a:pt x="0" y="879"/>
                </a:cubicBezTo>
                <a:cubicBezTo>
                  <a:pt x="0" y="803"/>
                  <a:pt x="38" y="726"/>
                  <a:pt x="115" y="726"/>
                </a:cubicBezTo>
                <a:cubicBezTo>
                  <a:pt x="1262" y="37"/>
                  <a:pt x="1262" y="37"/>
                  <a:pt x="1262" y="37"/>
                </a:cubicBezTo>
                <a:cubicBezTo>
                  <a:pt x="1299" y="0"/>
                  <a:pt x="1338" y="0"/>
                  <a:pt x="1378" y="0"/>
                </a:cubicBezTo>
                <a:cubicBezTo>
                  <a:pt x="1415" y="0"/>
                  <a:pt x="1415" y="0"/>
                  <a:pt x="1453" y="37"/>
                </a:cubicBezTo>
                <a:cubicBezTo>
                  <a:pt x="2639" y="726"/>
                  <a:pt x="2639" y="726"/>
                  <a:pt x="2639" y="726"/>
                </a:cubicBezTo>
                <a:cubicBezTo>
                  <a:pt x="2677" y="726"/>
                  <a:pt x="2714" y="803"/>
                  <a:pt x="2714" y="879"/>
                </a:cubicBezTo>
                <a:cubicBezTo>
                  <a:pt x="2714" y="2216"/>
                  <a:pt x="2714" y="2216"/>
                  <a:pt x="2714" y="2216"/>
                </a:cubicBezTo>
                <a:cubicBezTo>
                  <a:pt x="2714" y="2293"/>
                  <a:pt x="2677" y="2331"/>
                  <a:pt x="2639" y="2370"/>
                </a:cubicBezTo>
                <a:cubicBezTo>
                  <a:pt x="1453" y="3058"/>
                  <a:pt x="1453" y="3058"/>
                  <a:pt x="1453" y="3058"/>
                </a:cubicBezTo>
                <a:cubicBezTo>
                  <a:pt x="1415" y="3058"/>
                  <a:pt x="1415" y="3058"/>
                  <a:pt x="1378" y="30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7">
            <a:extLst>
              <a:ext uri="{FF2B5EF4-FFF2-40B4-BE49-F238E27FC236}">
                <a16:creationId xmlns:a16="http://schemas.microsoft.com/office/drawing/2014/main" id="{3807CFF5-F78D-9D41-9FD4-DA47A53CEC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80133" y="8273715"/>
            <a:ext cx="1340619" cy="327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Freeform 18">
            <a:extLst>
              <a:ext uri="{FF2B5EF4-FFF2-40B4-BE49-F238E27FC236}">
                <a16:creationId xmlns:a16="http://schemas.microsoft.com/office/drawing/2014/main" id="{5ECD92EC-E445-AE44-879A-AB442D5B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8688" y="8158991"/>
            <a:ext cx="229446" cy="226169"/>
          </a:xfrm>
          <a:custGeom>
            <a:avLst/>
            <a:gdLst>
              <a:gd name="T0" fmla="*/ 306 w 307"/>
              <a:gd name="T1" fmla="*/ 153 h 306"/>
              <a:gd name="T2" fmla="*/ 306 w 307"/>
              <a:gd name="T3" fmla="*/ 153 h 306"/>
              <a:gd name="T4" fmla="*/ 154 w 307"/>
              <a:gd name="T5" fmla="*/ 305 h 306"/>
              <a:gd name="T6" fmla="*/ 0 w 307"/>
              <a:gd name="T7" fmla="*/ 153 h 306"/>
              <a:gd name="T8" fmla="*/ 154 w 307"/>
              <a:gd name="T9" fmla="*/ 0 h 306"/>
              <a:gd name="T10" fmla="*/ 306 w 307"/>
              <a:gd name="T11" fmla="*/ 153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" h="306">
                <a:moveTo>
                  <a:pt x="306" y="153"/>
                </a:moveTo>
                <a:lnTo>
                  <a:pt x="306" y="153"/>
                </a:lnTo>
                <a:cubicBezTo>
                  <a:pt x="306" y="228"/>
                  <a:pt x="229" y="305"/>
                  <a:pt x="154" y="305"/>
                </a:cubicBezTo>
                <a:cubicBezTo>
                  <a:pt x="76" y="305"/>
                  <a:pt x="0" y="228"/>
                  <a:pt x="0" y="153"/>
                </a:cubicBezTo>
                <a:cubicBezTo>
                  <a:pt x="0" y="38"/>
                  <a:pt x="76" y="0"/>
                  <a:pt x="154" y="0"/>
                </a:cubicBezTo>
                <a:cubicBezTo>
                  <a:pt x="229" y="0"/>
                  <a:pt x="306" y="38"/>
                  <a:pt x="306" y="153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19">
            <a:extLst>
              <a:ext uri="{FF2B5EF4-FFF2-40B4-BE49-F238E27FC236}">
                <a16:creationId xmlns:a16="http://schemas.microsoft.com/office/drawing/2014/main" id="{18E30A4F-6FE9-AD4B-9965-A20E9B13B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6029" y="8158991"/>
            <a:ext cx="255668" cy="226169"/>
          </a:xfrm>
          <a:custGeom>
            <a:avLst/>
            <a:gdLst>
              <a:gd name="T0" fmla="*/ 343 w 344"/>
              <a:gd name="T1" fmla="*/ 153 h 306"/>
              <a:gd name="T2" fmla="*/ 343 w 344"/>
              <a:gd name="T3" fmla="*/ 153 h 306"/>
              <a:gd name="T4" fmla="*/ 152 w 344"/>
              <a:gd name="T5" fmla="*/ 305 h 306"/>
              <a:gd name="T6" fmla="*/ 0 w 344"/>
              <a:gd name="T7" fmla="*/ 153 h 306"/>
              <a:gd name="T8" fmla="*/ 152 w 344"/>
              <a:gd name="T9" fmla="*/ 0 h 306"/>
              <a:gd name="T10" fmla="*/ 343 w 344"/>
              <a:gd name="T11" fmla="*/ 153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4" h="306">
                <a:moveTo>
                  <a:pt x="343" y="153"/>
                </a:moveTo>
                <a:lnTo>
                  <a:pt x="343" y="153"/>
                </a:lnTo>
                <a:cubicBezTo>
                  <a:pt x="343" y="228"/>
                  <a:pt x="267" y="305"/>
                  <a:pt x="152" y="305"/>
                </a:cubicBezTo>
                <a:cubicBezTo>
                  <a:pt x="75" y="305"/>
                  <a:pt x="0" y="228"/>
                  <a:pt x="0" y="153"/>
                </a:cubicBezTo>
                <a:cubicBezTo>
                  <a:pt x="0" y="38"/>
                  <a:pt x="75" y="0"/>
                  <a:pt x="152" y="0"/>
                </a:cubicBezTo>
                <a:cubicBezTo>
                  <a:pt x="267" y="0"/>
                  <a:pt x="343" y="38"/>
                  <a:pt x="343" y="153"/>
                </a:cubicBezTo>
              </a:path>
            </a:pathLst>
          </a:custGeom>
          <a:solidFill>
            <a:srgbClr val="F2F2F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0">
            <a:extLst>
              <a:ext uri="{FF2B5EF4-FFF2-40B4-BE49-F238E27FC236}">
                <a16:creationId xmlns:a16="http://schemas.microsoft.com/office/drawing/2014/main" id="{53D584AA-C07F-EB43-A239-B2D808AB4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504" y="7136318"/>
            <a:ext cx="2019124" cy="2274792"/>
          </a:xfrm>
          <a:custGeom>
            <a:avLst/>
            <a:gdLst>
              <a:gd name="T0" fmla="*/ 1338 w 2715"/>
              <a:gd name="T1" fmla="*/ 3059 h 3060"/>
              <a:gd name="T2" fmla="*/ 1338 w 2715"/>
              <a:gd name="T3" fmla="*/ 3059 h 3060"/>
              <a:gd name="T4" fmla="*/ 1261 w 2715"/>
              <a:gd name="T5" fmla="*/ 3020 h 3060"/>
              <a:gd name="T6" fmla="*/ 77 w 2715"/>
              <a:gd name="T7" fmla="*/ 2370 h 3060"/>
              <a:gd name="T8" fmla="*/ 0 w 2715"/>
              <a:gd name="T9" fmla="*/ 2217 h 3060"/>
              <a:gd name="T10" fmla="*/ 0 w 2715"/>
              <a:gd name="T11" fmla="*/ 841 h 3060"/>
              <a:gd name="T12" fmla="*/ 77 w 2715"/>
              <a:gd name="T13" fmla="*/ 687 h 3060"/>
              <a:gd name="T14" fmla="*/ 1261 w 2715"/>
              <a:gd name="T15" fmla="*/ 0 h 3060"/>
              <a:gd name="T16" fmla="*/ 1338 w 2715"/>
              <a:gd name="T17" fmla="*/ 0 h 3060"/>
              <a:gd name="T18" fmla="*/ 1452 w 2715"/>
              <a:gd name="T19" fmla="*/ 0 h 3060"/>
              <a:gd name="T20" fmla="*/ 2600 w 2715"/>
              <a:gd name="T21" fmla="*/ 687 h 3060"/>
              <a:gd name="T22" fmla="*/ 2714 w 2715"/>
              <a:gd name="T23" fmla="*/ 841 h 3060"/>
              <a:gd name="T24" fmla="*/ 2714 w 2715"/>
              <a:gd name="T25" fmla="*/ 2217 h 3060"/>
              <a:gd name="T26" fmla="*/ 2600 w 2715"/>
              <a:gd name="T27" fmla="*/ 2370 h 3060"/>
              <a:gd name="T28" fmla="*/ 1452 w 2715"/>
              <a:gd name="T29" fmla="*/ 3020 h 3060"/>
              <a:gd name="T30" fmla="*/ 1338 w 2715"/>
              <a:gd name="T31" fmla="*/ 3059 h 3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15" h="3060">
                <a:moveTo>
                  <a:pt x="1338" y="3059"/>
                </a:moveTo>
                <a:lnTo>
                  <a:pt x="1338" y="3059"/>
                </a:lnTo>
                <a:cubicBezTo>
                  <a:pt x="1300" y="3059"/>
                  <a:pt x="1261" y="3059"/>
                  <a:pt x="1261" y="3020"/>
                </a:cubicBezTo>
                <a:cubicBezTo>
                  <a:pt x="77" y="2370"/>
                  <a:pt x="77" y="2370"/>
                  <a:pt x="77" y="2370"/>
                </a:cubicBezTo>
                <a:cubicBezTo>
                  <a:pt x="39" y="2331"/>
                  <a:pt x="0" y="2254"/>
                  <a:pt x="0" y="2217"/>
                </a:cubicBezTo>
                <a:cubicBezTo>
                  <a:pt x="0" y="841"/>
                  <a:pt x="0" y="841"/>
                  <a:pt x="0" y="841"/>
                </a:cubicBezTo>
                <a:cubicBezTo>
                  <a:pt x="0" y="765"/>
                  <a:pt x="39" y="726"/>
                  <a:pt x="77" y="687"/>
                </a:cubicBezTo>
                <a:cubicBezTo>
                  <a:pt x="1261" y="0"/>
                  <a:pt x="1261" y="0"/>
                  <a:pt x="1261" y="0"/>
                </a:cubicBezTo>
                <a:cubicBezTo>
                  <a:pt x="1261" y="0"/>
                  <a:pt x="1300" y="0"/>
                  <a:pt x="1338" y="0"/>
                </a:cubicBezTo>
                <a:cubicBezTo>
                  <a:pt x="1376" y="0"/>
                  <a:pt x="1415" y="0"/>
                  <a:pt x="1452" y="0"/>
                </a:cubicBezTo>
                <a:cubicBezTo>
                  <a:pt x="2600" y="687"/>
                  <a:pt x="2600" y="687"/>
                  <a:pt x="2600" y="687"/>
                </a:cubicBezTo>
                <a:cubicBezTo>
                  <a:pt x="2676" y="726"/>
                  <a:pt x="2714" y="765"/>
                  <a:pt x="2714" y="841"/>
                </a:cubicBezTo>
                <a:cubicBezTo>
                  <a:pt x="2714" y="2217"/>
                  <a:pt x="2714" y="2217"/>
                  <a:pt x="2714" y="2217"/>
                </a:cubicBezTo>
                <a:cubicBezTo>
                  <a:pt x="2714" y="2254"/>
                  <a:pt x="2676" y="2331"/>
                  <a:pt x="2600" y="2370"/>
                </a:cubicBezTo>
                <a:cubicBezTo>
                  <a:pt x="1452" y="3020"/>
                  <a:pt x="1452" y="3020"/>
                  <a:pt x="1452" y="3020"/>
                </a:cubicBezTo>
                <a:cubicBezTo>
                  <a:pt x="1415" y="3059"/>
                  <a:pt x="1376" y="3059"/>
                  <a:pt x="1338" y="30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1">
            <a:extLst>
              <a:ext uri="{FF2B5EF4-FFF2-40B4-BE49-F238E27FC236}">
                <a16:creationId xmlns:a16="http://schemas.microsoft.com/office/drawing/2014/main" id="{9111291C-C54A-F846-AACC-85072AF36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4693" y="5146696"/>
            <a:ext cx="1704455" cy="855504"/>
          </a:xfrm>
          <a:custGeom>
            <a:avLst/>
            <a:gdLst>
              <a:gd name="T0" fmla="*/ 2294 w 2295"/>
              <a:gd name="T1" fmla="*/ 1148 h 1149"/>
              <a:gd name="T2" fmla="*/ 1185 w 2295"/>
              <a:gd name="T3" fmla="*/ 0 h 1149"/>
              <a:gd name="T4" fmla="*/ 0 w 2295"/>
              <a:gd name="T5" fmla="*/ 0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95" h="1149">
                <a:moveTo>
                  <a:pt x="2294" y="1148"/>
                </a:moveTo>
                <a:lnTo>
                  <a:pt x="1185" y="0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22">
            <a:extLst>
              <a:ext uri="{FF2B5EF4-FFF2-40B4-BE49-F238E27FC236}">
                <a16:creationId xmlns:a16="http://schemas.microsoft.com/office/drawing/2014/main" id="{543BDBDC-C945-704C-9610-86DD65A4E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0470" y="5035251"/>
            <a:ext cx="255668" cy="255668"/>
          </a:xfrm>
          <a:custGeom>
            <a:avLst/>
            <a:gdLst>
              <a:gd name="T0" fmla="*/ 343 w 344"/>
              <a:gd name="T1" fmla="*/ 152 h 344"/>
              <a:gd name="T2" fmla="*/ 343 w 344"/>
              <a:gd name="T3" fmla="*/ 152 h 344"/>
              <a:gd name="T4" fmla="*/ 191 w 344"/>
              <a:gd name="T5" fmla="*/ 343 h 344"/>
              <a:gd name="T6" fmla="*/ 0 w 344"/>
              <a:gd name="T7" fmla="*/ 152 h 344"/>
              <a:gd name="T8" fmla="*/ 191 w 344"/>
              <a:gd name="T9" fmla="*/ 0 h 344"/>
              <a:gd name="T10" fmla="*/ 343 w 344"/>
              <a:gd name="T11" fmla="*/ 152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4" h="344">
                <a:moveTo>
                  <a:pt x="343" y="152"/>
                </a:moveTo>
                <a:lnTo>
                  <a:pt x="343" y="152"/>
                </a:lnTo>
                <a:cubicBezTo>
                  <a:pt x="343" y="267"/>
                  <a:pt x="268" y="343"/>
                  <a:pt x="191" y="343"/>
                </a:cubicBezTo>
                <a:cubicBezTo>
                  <a:pt x="75" y="343"/>
                  <a:pt x="0" y="267"/>
                  <a:pt x="0" y="152"/>
                </a:cubicBezTo>
                <a:cubicBezTo>
                  <a:pt x="0" y="77"/>
                  <a:pt x="75" y="0"/>
                  <a:pt x="191" y="0"/>
                </a:cubicBezTo>
                <a:cubicBezTo>
                  <a:pt x="268" y="0"/>
                  <a:pt x="343" y="77"/>
                  <a:pt x="343" y="152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23">
            <a:extLst>
              <a:ext uri="{FF2B5EF4-FFF2-40B4-BE49-F238E27FC236}">
                <a16:creationId xmlns:a16="http://schemas.microsoft.com/office/drawing/2014/main" id="{4399CAE4-3492-4643-956E-954E788F2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4424" y="5887478"/>
            <a:ext cx="255668" cy="229446"/>
          </a:xfrm>
          <a:custGeom>
            <a:avLst/>
            <a:gdLst>
              <a:gd name="T0" fmla="*/ 344 w 345"/>
              <a:gd name="T1" fmla="*/ 154 h 307"/>
              <a:gd name="T2" fmla="*/ 344 w 345"/>
              <a:gd name="T3" fmla="*/ 154 h 307"/>
              <a:gd name="T4" fmla="*/ 154 w 345"/>
              <a:gd name="T5" fmla="*/ 306 h 307"/>
              <a:gd name="T6" fmla="*/ 0 w 345"/>
              <a:gd name="T7" fmla="*/ 154 h 307"/>
              <a:gd name="T8" fmla="*/ 154 w 345"/>
              <a:gd name="T9" fmla="*/ 0 h 307"/>
              <a:gd name="T10" fmla="*/ 344 w 345"/>
              <a:gd name="T11" fmla="*/ 154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5" h="307">
                <a:moveTo>
                  <a:pt x="344" y="154"/>
                </a:moveTo>
                <a:lnTo>
                  <a:pt x="344" y="154"/>
                </a:lnTo>
                <a:cubicBezTo>
                  <a:pt x="344" y="230"/>
                  <a:pt x="268" y="306"/>
                  <a:pt x="154" y="306"/>
                </a:cubicBezTo>
                <a:cubicBezTo>
                  <a:pt x="78" y="306"/>
                  <a:pt x="0" y="230"/>
                  <a:pt x="0" y="154"/>
                </a:cubicBezTo>
                <a:cubicBezTo>
                  <a:pt x="0" y="38"/>
                  <a:pt x="78" y="0"/>
                  <a:pt x="154" y="0"/>
                </a:cubicBezTo>
                <a:cubicBezTo>
                  <a:pt x="268" y="0"/>
                  <a:pt x="344" y="38"/>
                  <a:pt x="344" y="154"/>
                </a:cubicBezTo>
              </a:path>
            </a:pathLst>
          </a:custGeom>
          <a:solidFill>
            <a:srgbClr val="F2F2F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24">
            <a:extLst>
              <a:ext uri="{FF2B5EF4-FFF2-40B4-BE49-F238E27FC236}">
                <a16:creationId xmlns:a16="http://schemas.microsoft.com/office/drawing/2014/main" id="{31CEEB2C-A32C-2D42-AC50-762F1BD84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286" y="4012578"/>
            <a:ext cx="2019124" cy="2274792"/>
          </a:xfrm>
          <a:custGeom>
            <a:avLst/>
            <a:gdLst>
              <a:gd name="T0" fmla="*/ 1378 w 2715"/>
              <a:gd name="T1" fmla="*/ 3058 h 3059"/>
              <a:gd name="T2" fmla="*/ 1378 w 2715"/>
              <a:gd name="T3" fmla="*/ 3058 h 3059"/>
              <a:gd name="T4" fmla="*/ 1262 w 2715"/>
              <a:gd name="T5" fmla="*/ 3058 h 3059"/>
              <a:gd name="T6" fmla="*/ 115 w 2715"/>
              <a:gd name="T7" fmla="*/ 2371 h 3059"/>
              <a:gd name="T8" fmla="*/ 0 w 2715"/>
              <a:gd name="T9" fmla="*/ 2218 h 3059"/>
              <a:gd name="T10" fmla="*/ 0 w 2715"/>
              <a:gd name="T11" fmla="*/ 880 h 3059"/>
              <a:gd name="T12" fmla="*/ 115 w 2715"/>
              <a:gd name="T13" fmla="*/ 726 h 3059"/>
              <a:gd name="T14" fmla="*/ 1262 w 2715"/>
              <a:gd name="T15" fmla="*/ 37 h 3059"/>
              <a:gd name="T16" fmla="*/ 1378 w 2715"/>
              <a:gd name="T17" fmla="*/ 0 h 3059"/>
              <a:gd name="T18" fmla="*/ 1453 w 2715"/>
              <a:gd name="T19" fmla="*/ 37 h 3059"/>
              <a:gd name="T20" fmla="*/ 2639 w 2715"/>
              <a:gd name="T21" fmla="*/ 726 h 3059"/>
              <a:gd name="T22" fmla="*/ 2714 w 2715"/>
              <a:gd name="T23" fmla="*/ 880 h 3059"/>
              <a:gd name="T24" fmla="*/ 2714 w 2715"/>
              <a:gd name="T25" fmla="*/ 2218 h 3059"/>
              <a:gd name="T26" fmla="*/ 2639 w 2715"/>
              <a:gd name="T27" fmla="*/ 2371 h 3059"/>
              <a:gd name="T28" fmla="*/ 1453 w 2715"/>
              <a:gd name="T29" fmla="*/ 3058 h 3059"/>
              <a:gd name="T30" fmla="*/ 1378 w 2715"/>
              <a:gd name="T31" fmla="*/ 3058 h 3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15" h="3059">
                <a:moveTo>
                  <a:pt x="1378" y="3058"/>
                </a:moveTo>
                <a:lnTo>
                  <a:pt x="1378" y="3058"/>
                </a:lnTo>
                <a:cubicBezTo>
                  <a:pt x="1338" y="3058"/>
                  <a:pt x="1299" y="3058"/>
                  <a:pt x="1262" y="3058"/>
                </a:cubicBezTo>
                <a:cubicBezTo>
                  <a:pt x="115" y="2371"/>
                  <a:pt x="115" y="2371"/>
                  <a:pt x="115" y="2371"/>
                </a:cubicBezTo>
                <a:cubicBezTo>
                  <a:pt x="38" y="2331"/>
                  <a:pt x="0" y="2293"/>
                  <a:pt x="0" y="2218"/>
                </a:cubicBezTo>
                <a:cubicBezTo>
                  <a:pt x="0" y="880"/>
                  <a:pt x="0" y="880"/>
                  <a:pt x="0" y="880"/>
                </a:cubicBezTo>
                <a:cubicBezTo>
                  <a:pt x="0" y="803"/>
                  <a:pt x="38" y="726"/>
                  <a:pt x="115" y="726"/>
                </a:cubicBezTo>
                <a:cubicBezTo>
                  <a:pt x="1262" y="37"/>
                  <a:pt x="1262" y="37"/>
                  <a:pt x="1262" y="37"/>
                </a:cubicBezTo>
                <a:cubicBezTo>
                  <a:pt x="1299" y="0"/>
                  <a:pt x="1338" y="0"/>
                  <a:pt x="1378" y="0"/>
                </a:cubicBezTo>
                <a:cubicBezTo>
                  <a:pt x="1415" y="0"/>
                  <a:pt x="1415" y="0"/>
                  <a:pt x="1453" y="37"/>
                </a:cubicBezTo>
                <a:cubicBezTo>
                  <a:pt x="2639" y="726"/>
                  <a:pt x="2639" y="726"/>
                  <a:pt x="2639" y="726"/>
                </a:cubicBezTo>
                <a:cubicBezTo>
                  <a:pt x="2677" y="726"/>
                  <a:pt x="2714" y="803"/>
                  <a:pt x="2714" y="880"/>
                </a:cubicBezTo>
                <a:cubicBezTo>
                  <a:pt x="2714" y="2218"/>
                  <a:pt x="2714" y="2218"/>
                  <a:pt x="2714" y="2218"/>
                </a:cubicBezTo>
                <a:cubicBezTo>
                  <a:pt x="2714" y="2293"/>
                  <a:pt x="2677" y="2331"/>
                  <a:pt x="2639" y="2371"/>
                </a:cubicBezTo>
                <a:cubicBezTo>
                  <a:pt x="1453" y="3058"/>
                  <a:pt x="1453" y="3058"/>
                  <a:pt x="1453" y="3058"/>
                </a:cubicBezTo>
                <a:cubicBezTo>
                  <a:pt x="1415" y="3058"/>
                  <a:pt x="1415" y="3058"/>
                  <a:pt x="1378" y="30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25">
            <a:extLst>
              <a:ext uri="{FF2B5EF4-FFF2-40B4-BE49-F238E27FC236}">
                <a16:creationId xmlns:a16="http://schemas.microsoft.com/office/drawing/2014/main" id="{B0D26713-2231-8C4F-9C81-B8BA80FE5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7475" y="5005750"/>
            <a:ext cx="5713202" cy="6535929"/>
          </a:xfrm>
          <a:custGeom>
            <a:avLst/>
            <a:gdLst>
              <a:gd name="T0" fmla="*/ 0 w 7684"/>
              <a:gd name="T1" fmla="*/ 2447 h 8793"/>
              <a:gd name="T2" fmla="*/ 0 w 7684"/>
              <a:gd name="T3" fmla="*/ 2447 h 8793"/>
              <a:gd name="T4" fmla="*/ 0 w 7684"/>
              <a:gd name="T5" fmla="*/ 6307 h 8793"/>
              <a:gd name="T6" fmla="*/ 267 w 7684"/>
              <a:gd name="T7" fmla="*/ 6765 h 8793"/>
              <a:gd name="T8" fmla="*/ 3594 w 7684"/>
              <a:gd name="T9" fmla="*/ 8677 h 8793"/>
              <a:gd name="T10" fmla="*/ 4090 w 7684"/>
              <a:gd name="T11" fmla="*/ 8677 h 8793"/>
              <a:gd name="T12" fmla="*/ 7454 w 7684"/>
              <a:gd name="T13" fmla="*/ 6765 h 8793"/>
              <a:gd name="T14" fmla="*/ 7683 w 7684"/>
              <a:gd name="T15" fmla="*/ 6307 h 8793"/>
              <a:gd name="T16" fmla="*/ 7683 w 7684"/>
              <a:gd name="T17" fmla="*/ 2447 h 8793"/>
              <a:gd name="T18" fmla="*/ 7454 w 7684"/>
              <a:gd name="T19" fmla="*/ 2026 h 8793"/>
              <a:gd name="T20" fmla="*/ 4090 w 7684"/>
              <a:gd name="T21" fmla="*/ 76 h 8793"/>
              <a:gd name="T22" fmla="*/ 3594 w 7684"/>
              <a:gd name="T23" fmla="*/ 76 h 8793"/>
              <a:gd name="T24" fmla="*/ 267 w 7684"/>
              <a:gd name="T25" fmla="*/ 2026 h 8793"/>
              <a:gd name="T26" fmla="*/ 0 w 7684"/>
              <a:gd name="T27" fmla="*/ 2447 h 8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4" h="8793">
                <a:moveTo>
                  <a:pt x="0" y="2447"/>
                </a:moveTo>
                <a:lnTo>
                  <a:pt x="0" y="2447"/>
                </a:lnTo>
                <a:cubicBezTo>
                  <a:pt x="0" y="6307"/>
                  <a:pt x="0" y="6307"/>
                  <a:pt x="0" y="6307"/>
                </a:cubicBezTo>
                <a:cubicBezTo>
                  <a:pt x="0" y="6499"/>
                  <a:pt x="115" y="6651"/>
                  <a:pt x="267" y="6765"/>
                </a:cubicBezTo>
                <a:cubicBezTo>
                  <a:pt x="3594" y="8677"/>
                  <a:pt x="3594" y="8677"/>
                  <a:pt x="3594" y="8677"/>
                </a:cubicBezTo>
                <a:cubicBezTo>
                  <a:pt x="3746" y="8792"/>
                  <a:pt x="3937" y="8792"/>
                  <a:pt x="4090" y="8677"/>
                </a:cubicBezTo>
                <a:cubicBezTo>
                  <a:pt x="7454" y="6765"/>
                  <a:pt x="7454" y="6765"/>
                  <a:pt x="7454" y="6765"/>
                </a:cubicBezTo>
                <a:cubicBezTo>
                  <a:pt x="7607" y="6651"/>
                  <a:pt x="7683" y="6499"/>
                  <a:pt x="7683" y="6307"/>
                </a:cubicBezTo>
                <a:cubicBezTo>
                  <a:pt x="7683" y="2447"/>
                  <a:pt x="7683" y="2447"/>
                  <a:pt x="7683" y="2447"/>
                </a:cubicBezTo>
                <a:cubicBezTo>
                  <a:pt x="7683" y="2293"/>
                  <a:pt x="7607" y="2103"/>
                  <a:pt x="7454" y="2026"/>
                </a:cubicBezTo>
                <a:cubicBezTo>
                  <a:pt x="4090" y="76"/>
                  <a:pt x="4090" y="76"/>
                  <a:pt x="4090" y="76"/>
                </a:cubicBezTo>
                <a:cubicBezTo>
                  <a:pt x="3937" y="0"/>
                  <a:pt x="3746" y="0"/>
                  <a:pt x="3594" y="76"/>
                </a:cubicBezTo>
                <a:cubicBezTo>
                  <a:pt x="267" y="2026"/>
                  <a:pt x="267" y="2026"/>
                  <a:pt x="267" y="2026"/>
                </a:cubicBezTo>
                <a:cubicBezTo>
                  <a:pt x="115" y="2103"/>
                  <a:pt x="0" y="2293"/>
                  <a:pt x="0" y="244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26">
            <a:extLst>
              <a:ext uri="{FF2B5EF4-FFF2-40B4-BE49-F238E27FC236}">
                <a16:creationId xmlns:a16="http://schemas.microsoft.com/office/drawing/2014/main" id="{4133B015-2A9E-0746-AA88-5EC655C5D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8366" y="5376142"/>
            <a:ext cx="5031420" cy="5768924"/>
          </a:xfrm>
          <a:custGeom>
            <a:avLst/>
            <a:gdLst>
              <a:gd name="T0" fmla="*/ 3402 w 6767"/>
              <a:gd name="T1" fmla="*/ 7760 h 7761"/>
              <a:gd name="T2" fmla="*/ 3402 w 6767"/>
              <a:gd name="T3" fmla="*/ 7760 h 7761"/>
              <a:gd name="T4" fmla="*/ 3287 w 6767"/>
              <a:gd name="T5" fmla="*/ 7760 h 7761"/>
              <a:gd name="T6" fmla="*/ 114 w 6767"/>
              <a:gd name="T7" fmla="*/ 5925 h 7761"/>
              <a:gd name="T8" fmla="*/ 0 w 6767"/>
              <a:gd name="T9" fmla="*/ 5735 h 7761"/>
              <a:gd name="T10" fmla="*/ 0 w 6767"/>
              <a:gd name="T11" fmla="*/ 2064 h 7761"/>
              <a:gd name="T12" fmla="*/ 114 w 6767"/>
              <a:gd name="T13" fmla="*/ 1873 h 7761"/>
              <a:gd name="T14" fmla="*/ 3287 w 6767"/>
              <a:gd name="T15" fmla="*/ 38 h 7761"/>
              <a:gd name="T16" fmla="*/ 3402 w 6767"/>
              <a:gd name="T17" fmla="*/ 0 h 7761"/>
              <a:gd name="T18" fmla="*/ 3517 w 6767"/>
              <a:gd name="T19" fmla="*/ 38 h 7761"/>
              <a:gd name="T20" fmla="*/ 6689 w 6767"/>
              <a:gd name="T21" fmla="*/ 1873 h 7761"/>
              <a:gd name="T22" fmla="*/ 6766 w 6767"/>
              <a:gd name="T23" fmla="*/ 2064 h 7761"/>
              <a:gd name="T24" fmla="*/ 6766 w 6767"/>
              <a:gd name="T25" fmla="*/ 5735 h 7761"/>
              <a:gd name="T26" fmla="*/ 6689 w 6767"/>
              <a:gd name="T27" fmla="*/ 5925 h 7761"/>
              <a:gd name="T28" fmla="*/ 3517 w 6767"/>
              <a:gd name="T29" fmla="*/ 7760 h 7761"/>
              <a:gd name="T30" fmla="*/ 3402 w 6767"/>
              <a:gd name="T31" fmla="*/ 7760 h 7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67" h="7761">
                <a:moveTo>
                  <a:pt x="3402" y="7760"/>
                </a:moveTo>
                <a:lnTo>
                  <a:pt x="3402" y="7760"/>
                </a:lnTo>
                <a:cubicBezTo>
                  <a:pt x="3364" y="7760"/>
                  <a:pt x="3325" y="7760"/>
                  <a:pt x="3287" y="7760"/>
                </a:cubicBezTo>
                <a:cubicBezTo>
                  <a:pt x="114" y="5925"/>
                  <a:pt x="114" y="5925"/>
                  <a:pt x="114" y="5925"/>
                </a:cubicBezTo>
                <a:cubicBezTo>
                  <a:pt x="38" y="5886"/>
                  <a:pt x="0" y="5810"/>
                  <a:pt x="0" y="5735"/>
                </a:cubicBezTo>
                <a:cubicBezTo>
                  <a:pt x="0" y="2064"/>
                  <a:pt x="0" y="2064"/>
                  <a:pt x="0" y="2064"/>
                </a:cubicBezTo>
                <a:cubicBezTo>
                  <a:pt x="0" y="1987"/>
                  <a:pt x="38" y="1912"/>
                  <a:pt x="114" y="1873"/>
                </a:cubicBezTo>
                <a:cubicBezTo>
                  <a:pt x="3287" y="38"/>
                  <a:pt x="3287" y="38"/>
                  <a:pt x="3287" y="38"/>
                </a:cubicBezTo>
                <a:cubicBezTo>
                  <a:pt x="3325" y="38"/>
                  <a:pt x="3364" y="0"/>
                  <a:pt x="3402" y="0"/>
                </a:cubicBezTo>
                <a:cubicBezTo>
                  <a:pt x="3441" y="0"/>
                  <a:pt x="3478" y="38"/>
                  <a:pt x="3517" y="38"/>
                </a:cubicBezTo>
                <a:cubicBezTo>
                  <a:pt x="6689" y="1873"/>
                  <a:pt x="6689" y="1873"/>
                  <a:pt x="6689" y="1873"/>
                </a:cubicBezTo>
                <a:cubicBezTo>
                  <a:pt x="6728" y="1912"/>
                  <a:pt x="6766" y="1987"/>
                  <a:pt x="6766" y="2064"/>
                </a:cubicBezTo>
                <a:cubicBezTo>
                  <a:pt x="6766" y="5735"/>
                  <a:pt x="6766" y="5735"/>
                  <a:pt x="6766" y="5735"/>
                </a:cubicBezTo>
                <a:cubicBezTo>
                  <a:pt x="6766" y="5810"/>
                  <a:pt x="6728" y="5886"/>
                  <a:pt x="6689" y="5925"/>
                </a:cubicBezTo>
                <a:cubicBezTo>
                  <a:pt x="3517" y="7760"/>
                  <a:pt x="3517" y="7760"/>
                  <a:pt x="3517" y="7760"/>
                </a:cubicBezTo>
                <a:cubicBezTo>
                  <a:pt x="3478" y="7760"/>
                  <a:pt x="3441" y="7760"/>
                  <a:pt x="3402" y="7760"/>
                </a:cubicBezTo>
              </a:path>
            </a:pathLst>
          </a:cu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E789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27">
            <a:extLst>
              <a:ext uri="{FF2B5EF4-FFF2-40B4-BE49-F238E27FC236}">
                <a16:creationId xmlns:a16="http://schemas.microsoft.com/office/drawing/2014/main" id="{BCE85941-284A-C844-9189-9C6EEB155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10" y="5631810"/>
            <a:ext cx="4661029" cy="5257588"/>
          </a:xfrm>
          <a:custGeom>
            <a:avLst/>
            <a:gdLst>
              <a:gd name="T0" fmla="*/ 0 w 6270"/>
              <a:gd name="T1" fmla="*/ 0 h 7073"/>
              <a:gd name="T2" fmla="*/ 6269 w 6270"/>
              <a:gd name="T3" fmla="*/ 0 h 7073"/>
              <a:gd name="T4" fmla="*/ 6269 w 6270"/>
              <a:gd name="T5" fmla="*/ 7072 h 7073"/>
              <a:gd name="T6" fmla="*/ 0 w 6270"/>
              <a:gd name="T7" fmla="*/ 7072 h 7073"/>
              <a:gd name="T8" fmla="*/ 0 w 6270"/>
              <a:gd name="T9" fmla="*/ 0 h 7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70" h="7073">
                <a:moveTo>
                  <a:pt x="0" y="0"/>
                </a:moveTo>
                <a:lnTo>
                  <a:pt x="6269" y="0"/>
                </a:lnTo>
                <a:lnTo>
                  <a:pt x="6269" y="7072"/>
                </a:lnTo>
                <a:lnTo>
                  <a:pt x="0" y="7072"/>
                </a:lnTo>
                <a:lnTo>
                  <a:pt x="0" y="0"/>
                </a:lnTo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77B1E39-096B-9E4A-B155-4D6A30521F47}"/>
              </a:ext>
            </a:extLst>
          </p:cNvPr>
          <p:cNvGrpSpPr/>
          <p:nvPr/>
        </p:nvGrpSpPr>
        <p:grpSpPr>
          <a:xfrm>
            <a:off x="11166153" y="6842162"/>
            <a:ext cx="2015845" cy="3085996"/>
            <a:chOff x="19043164" y="5409865"/>
            <a:chExt cx="3340782" cy="5114302"/>
          </a:xfrm>
        </p:grpSpPr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id="{8F4EE35A-F1BC-FF4B-B32D-8C68EBB46BE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535640" y="7068186"/>
              <a:ext cx="2355827" cy="2450867"/>
            </a:xfrm>
            <a:custGeom>
              <a:avLst/>
              <a:gdLst>
                <a:gd name="T0" fmla="*/ 3604 w 3605"/>
                <a:gd name="T1" fmla="*/ 3750 h 3751"/>
                <a:gd name="T2" fmla="*/ 0 w 3605"/>
                <a:gd name="T3" fmla="*/ 3750 h 3751"/>
                <a:gd name="T4" fmla="*/ 0 w 3605"/>
                <a:gd name="T5" fmla="*/ 0 h 3751"/>
                <a:gd name="T6" fmla="*/ 3604 w 3605"/>
                <a:gd name="T7" fmla="*/ 0 h 3751"/>
                <a:gd name="T8" fmla="*/ 3604 w 3605"/>
                <a:gd name="T9" fmla="*/ 3750 h 3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5" h="3751">
                  <a:moveTo>
                    <a:pt x="3604" y="3750"/>
                  </a:moveTo>
                  <a:lnTo>
                    <a:pt x="0" y="3750"/>
                  </a:lnTo>
                  <a:lnTo>
                    <a:pt x="0" y="0"/>
                  </a:lnTo>
                  <a:lnTo>
                    <a:pt x="3604" y="0"/>
                  </a:lnTo>
                  <a:lnTo>
                    <a:pt x="3604" y="375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A17AF56A-9B87-B04F-A2EA-2212FFAD40D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713555" y="6063073"/>
              <a:ext cx="1670391" cy="1385272"/>
            </a:xfrm>
            <a:custGeom>
              <a:avLst/>
              <a:gdLst>
                <a:gd name="T0" fmla="*/ 2557 w 2558"/>
                <a:gd name="T1" fmla="*/ 0 h 2122"/>
                <a:gd name="T2" fmla="*/ 2557 w 2558"/>
                <a:gd name="T3" fmla="*/ 0 h 2122"/>
                <a:gd name="T4" fmla="*/ 2557 w 2558"/>
                <a:gd name="T5" fmla="*/ 2121 h 2122"/>
                <a:gd name="T6" fmla="*/ 611 w 2558"/>
                <a:gd name="T7" fmla="*/ 2121 h 2122"/>
                <a:gd name="T8" fmla="*/ 0 w 2558"/>
                <a:gd name="T9" fmla="*/ 1511 h 2122"/>
                <a:gd name="T10" fmla="*/ 0 w 2558"/>
                <a:gd name="T11" fmla="*/ 610 h 2122"/>
                <a:gd name="T12" fmla="*/ 611 w 2558"/>
                <a:gd name="T13" fmla="*/ 0 h 2122"/>
                <a:gd name="T14" fmla="*/ 2557 w 2558"/>
                <a:gd name="T15" fmla="*/ 0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8" h="2122">
                  <a:moveTo>
                    <a:pt x="2557" y="0"/>
                  </a:moveTo>
                  <a:lnTo>
                    <a:pt x="2557" y="0"/>
                  </a:lnTo>
                  <a:cubicBezTo>
                    <a:pt x="2557" y="2121"/>
                    <a:pt x="2557" y="2121"/>
                    <a:pt x="2557" y="2121"/>
                  </a:cubicBezTo>
                  <a:cubicBezTo>
                    <a:pt x="611" y="2121"/>
                    <a:pt x="611" y="2121"/>
                    <a:pt x="611" y="2121"/>
                  </a:cubicBezTo>
                  <a:cubicBezTo>
                    <a:pt x="291" y="2121"/>
                    <a:pt x="0" y="1860"/>
                    <a:pt x="0" y="1511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0" y="291"/>
                    <a:pt x="291" y="0"/>
                    <a:pt x="611" y="0"/>
                  </a:cubicBezTo>
                  <a:lnTo>
                    <a:pt x="2557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D82A08BB-FF10-8447-B5AC-6C5C4AB7EC2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713555" y="7600984"/>
              <a:ext cx="1670391" cy="1385272"/>
            </a:xfrm>
            <a:custGeom>
              <a:avLst/>
              <a:gdLst>
                <a:gd name="T0" fmla="*/ 2557 w 2558"/>
                <a:gd name="T1" fmla="*/ 0 h 2123"/>
                <a:gd name="T2" fmla="*/ 2557 w 2558"/>
                <a:gd name="T3" fmla="*/ 0 h 2123"/>
                <a:gd name="T4" fmla="*/ 2557 w 2558"/>
                <a:gd name="T5" fmla="*/ 2122 h 2123"/>
                <a:gd name="T6" fmla="*/ 611 w 2558"/>
                <a:gd name="T7" fmla="*/ 2122 h 2123"/>
                <a:gd name="T8" fmla="*/ 0 w 2558"/>
                <a:gd name="T9" fmla="*/ 1511 h 2123"/>
                <a:gd name="T10" fmla="*/ 0 w 2558"/>
                <a:gd name="T11" fmla="*/ 611 h 2123"/>
                <a:gd name="T12" fmla="*/ 611 w 2558"/>
                <a:gd name="T13" fmla="*/ 0 h 2123"/>
                <a:gd name="T14" fmla="*/ 2557 w 2558"/>
                <a:gd name="T15" fmla="*/ 0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8" h="2123">
                  <a:moveTo>
                    <a:pt x="2557" y="0"/>
                  </a:moveTo>
                  <a:lnTo>
                    <a:pt x="2557" y="0"/>
                  </a:lnTo>
                  <a:cubicBezTo>
                    <a:pt x="2557" y="2122"/>
                    <a:pt x="2557" y="2122"/>
                    <a:pt x="2557" y="2122"/>
                  </a:cubicBezTo>
                  <a:cubicBezTo>
                    <a:pt x="611" y="2122"/>
                    <a:pt x="611" y="2122"/>
                    <a:pt x="611" y="2122"/>
                  </a:cubicBezTo>
                  <a:cubicBezTo>
                    <a:pt x="291" y="2122"/>
                    <a:pt x="0" y="1860"/>
                    <a:pt x="0" y="1511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291"/>
                    <a:pt x="291" y="0"/>
                    <a:pt x="611" y="0"/>
                  </a:cubicBezTo>
                  <a:lnTo>
                    <a:pt x="2557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id="{0F8CD675-0E6B-2B45-9CC5-D2D503F9A2A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713555" y="9138895"/>
              <a:ext cx="1670391" cy="1385272"/>
            </a:xfrm>
            <a:custGeom>
              <a:avLst/>
              <a:gdLst>
                <a:gd name="T0" fmla="*/ 2557 w 2558"/>
                <a:gd name="T1" fmla="*/ 0 h 2121"/>
                <a:gd name="T2" fmla="*/ 2557 w 2558"/>
                <a:gd name="T3" fmla="*/ 0 h 2121"/>
                <a:gd name="T4" fmla="*/ 2557 w 2558"/>
                <a:gd name="T5" fmla="*/ 2120 h 2121"/>
                <a:gd name="T6" fmla="*/ 611 w 2558"/>
                <a:gd name="T7" fmla="*/ 2120 h 2121"/>
                <a:gd name="T8" fmla="*/ 0 w 2558"/>
                <a:gd name="T9" fmla="*/ 1510 h 2121"/>
                <a:gd name="T10" fmla="*/ 0 w 2558"/>
                <a:gd name="T11" fmla="*/ 610 h 2121"/>
                <a:gd name="T12" fmla="*/ 611 w 2558"/>
                <a:gd name="T13" fmla="*/ 0 h 2121"/>
                <a:gd name="T14" fmla="*/ 2557 w 2558"/>
                <a:gd name="T15" fmla="*/ 0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8" h="2121">
                  <a:moveTo>
                    <a:pt x="2557" y="0"/>
                  </a:moveTo>
                  <a:lnTo>
                    <a:pt x="2557" y="0"/>
                  </a:lnTo>
                  <a:cubicBezTo>
                    <a:pt x="2557" y="2120"/>
                    <a:pt x="2557" y="2120"/>
                    <a:pt x="2557" y="2120"/>
                  </a:cubicBezTo>
                  <a:cubicBezTo>
                    <a:pt x="611" y="2120"/>
                    <a:pt x="611" y="2120"/>
                    <a:pt x="611" y="2120"/>
                  </a:cubicBezTo>
                  <a:cubicBezTo>
                    <a:pt x="291" y="2120"/>
                    <a:pt x="0" y="1829"/>
                    <a:pt x="0" y="1510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0" y="261"/>
                    <a:pt x="291" y="0"/>
                    <a:pt x="611" y="0"/>
                  </a:cubicBezTo>
                  <a:lnTo>
                    <a:pt x="2557" y="0"/>
                  </a:ln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9">
              <a:extLst>
                <a:ext uri="{FF2B5EF4-FFF2-40B4-BE49-F238E27FC236}">
                  <a16:creationId xmlns:a16="http://schemas.microsoft.com/office/drawing/2014/main" id="{8DC7B594-41A2-E749-9B51-396BB5D2370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043164" y="6063073"/>
              <a:ext cx="1670391" cy="1385272"/>
            </a:xfrm>
            <a:custGeom>
              <a:avLst/>
              <a:gdLst>
                <a:gd name="T0" fmla="*/ 2558 w 2559"/>
                <a:gd name="T1" fmla="*/ 610 h 2122"/>
                <a:gd name="T2" fmla="*/ 2558 w 2559"/>
                <a:gd name="T3" fmla="*/ 610 h 2122"/>
                <a:gd name="T4" fmla="*/ 2558 w 2559"/>
                <a:gd name="T5" fmla="*/ 1511 h 2122"/>
                <a:gd name="T6" fmla="*/ 1948 w 2559"/>
                <a:gd name="T7" fmla="*/ 2121 h 2122"/>
                <a:gd name="T8" fmla="*/ 0 w 2559"/>
                <a:gd name="T9" fmla="*/ 2121 h 2122"/>
                <a:gd name="T10" fmla="*/ 0 w 2559"/>
                <a:gd name="T11" fmla="*/ 0 h 2122"/>
                <a:gd name="T12" fmla="*/ 1948 w 2559"/>
                <a:gd name="T13" fmla="*/ 0 h 2122"/>
                <a:gd name="T14" fmla="*/ 2558 w 2559"/>
                <a:gd name="T15" fmla="*/ 610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9" h="2122">
                  <a:moveTo>
                    <a:pt x="2558" y="610"/>
                  </a:moveTo>
                  <a:lnTo>
                    <a:pt x="2558" y="610"/>
                  </a:lnTo>
                  <a:cubicBezTo>
                    <a:pt x="2558" y="1511"/>
                    <a:pt x="2558" y="1511"/>
                    <a:pt x="2558" y="1511"/>
                  </a:cubicBezTo>
                  <a:cubicBezTo>
                    <a:pt x="2558" y="1860"/>
                    <a:pt x="2297" y="2121"/>
                    <a:pt x="1948" y="2121"/>
                  </a:cubicBezTo>
                  <a:cubicBezTo>
                    <a:pt x="0" y="2121"/>
                    <a:pt x="0" y="2121"/>
                    <a:pt x="0" y="21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48" y="0"/>
                    <a:pt x="1948" y="0"/>
                    <a:pt x="1948" y="0"/>
                  </a:cubicBezTo>
                  <a:cubicBezTo>
                    <a:pt x="2297" y="0"/>
                    <a:pt x="2558" y="291"/>
                    <a:pt x="2558" y="6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id="{D9FF73A1-5FC1-804C-9C5C-C23F62976F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043164" y="7600984"/>
              <a:ext cx="1670391" cy="1385272"/>
            </a:xfrm>
            <a:custGeom>
              <a:avLst/>
              <a:gdLst>
                <a:gd name="T0" fmla="*/ 2558 w 2559"/>
                <a:gd name="T1" fmla="*/ 611 h 2123"/>
                <a:gd name="T2" fmla="*/ 2558 w 2559"/>
                <a:gd name="T3" fmla="*/ 611 h 2123"/>
                <a:gd name="T4" fmla="*/ 2558 w 2559"/>
                <a:gd name="T5" fmla="*/ 1511 h 2123"/>
                <a:gd name="T6" fmla="*/ 1948 w 2559"/>
                <a:gd name="T7" fmla="*/ 2122 h 2123"/>
                <a:gd name="T8" fmla="*/ 0 w 2559"/>
                <a:gd name="T9" fmla="*/ 2122 h 2123"/>
                <a:gd name="T10" fmla="*/ 0 w 2559"/>
                <a:gd name="T11" fmla="*/ 0 h 2123"/>
                <a:gd name="T12" fmla="*/ 1948 w 2559"/>
                <a:gd name="T13" fmla="*/ 0 h 2123"/>
                <a:gd name="T14" fmla="*/ 2558 w 2559"/>
                <a:gd name="T15" fmla="*/ 611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9" h="2123">
                  <a:moveTo>
                    <a:pt x="2558" y="611"/>
                  </a:moveTo>
                  <a:lnTo>
                    <a:pt x="2558" y="611"/>
                  </a:lnTo>
                  <a:cubicBezTo>
                    <a:pt x="2558" y="1511"/>
                    <a:pt x="2558" y="1511"/>
                    <a:pt x="2558" y="1511"/>
                  </a:cubicBezTo>
                  <a:cubicBezTo>
                    <a:pt x="2558" y="1860"/>
                    <a:pt x="2297" y="2122"/>
                    <a:pt x="1948" y="2122"/>
                  </a:cubicBezTo>
                  <a:cubicBezTo>
                    <a:pt x="0" y="2122"/>
                    <a:pt x="0" y="2122"/>
                    <a:pt x="0" y="21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48" y="0"/>
                    <a:pt x="1948" y="0"/>
                    <a:pt x="1948" y="0"/>
                  </a:cubicBezTo>
                  <a:cubicBezTo>
                    <a:pt x="2297" y="0"/>
                    <a:pt x="2558" y="291"/>
                    <a:pt x="2558" y="61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1">
              <a:extLst>
                <a:ext uri="{FF2B5EF4-FFF2-40B4-BE49-F238E27FC236}">
                  <a16:creationId xmlns:a16="http://schemas.microsoft.com/office/drawing/2014/main" id="{C5F4D618-3E43-B143-923C-006DE0BE6BE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043164" y="9138895"/>
              <a:ext cx="1670391" cy="1385272"/>
            </a:xfrm>
            <a:custGeom>
              <a:avLst/>
              <a:gdLst>
                <a:gd name="T0" fmla="*/ 2558 w 2559"/>
                <a:gd name="T1" fmla="*/ 610 h 2121"/>
                <a:gd name="T2" fmla="*/ 2558 w 2559"/>
                <a:gd name="T3" fmla="*/ 610 h 2121"/>
                <a:gd name="T4" fmla="*/ 2558 w 2559"/>
                <a:gd name="T5" fmla="*/ 1510 h 2121"/>
                <a:gd name="T6" fmla="*/ 1948 w 2559"/>
                <a:gd name="T7" fmla="*/ 2120 h 2121"/>
                <a:gd name="T8" fmla="*/ 0 w 2559"/>
                <a:gd name="T9" fmla="*/ 2120 h 2121"/>
                <a:gd name="T10" fmla="*/ 0 w 2559"/>
                <a:gd name="T11" fmla="*/ 0 h 2121"/>
                <a:gd name="T12" fmla="*/ 1948 w 2559"/>
                <a:gd name="T13" fmla="*/ 0 h 2121"/>
                <a:gd name="T14" fmla="*/ 2558 w 2559"/>
                <a:gd name="T15" fmla="*/ 610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9" h="2121">
                  <a:moveTo>
                    <a:pt x="2558" y="610"/>
                  </a:moveTo>
                  <a:lnTo>
                    <a:pt x="2558" y="610"/>
                  </a:lnTo>
                  <a:cubicBezTo>
                    <a:pt x="2558" y="1510"/>
                    <a:pt x="2558" y="1510"/>
                    <a:pt x="2558" y="1510"/>
                  </a:cubicBezTo>
                  <a:cubicBezTo>
                    <a:pt x="2558" y="1829"/>
                    <a:pt x="2297" y="2120"/>
                    <a:pt x="1948" y="2120"/>
                  </a:cubicBezTo>
                  <a:cubicBezTo>
                    <a:pt x="0" y="2120"/>
                    <a:pt x="0" y="2120"/>
                    <a:pt x="0" y="21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48" y="0"/>
                    <a:pt x="1948" y="0"/>
                    <a:pt x="1948" y="0"/>
                  </a:cubicBezTo>
                  <a:cubicBezTo>
                    <a:pt x="2297" y="0"/>
                    <a:pt x="2558" y="261"/>
                    <a:pt x="2558" y="6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CA7DC9DD-0B52-A249-9A05-D17B8121C84D}"/>
                </a:ext>
              </a:extLst>
            </p:cNvPr>
            <p:cNvGrpSpPr/>
            <p:nvPr/>
          </p:nvGrpSpPr>
          <p:grpSpPr>
            <a:xfrm flipH="1">
              <a:off x="19516920" y="5409865"/>
              <a:ext cx="2393266" cy="1367992"/>
              <a:chOff x="20540756" y="8130900"/>
              <a:chExt cx="2393266" cy="1367992"/>
            </a:xfrm>
          </p:grpSpPr>
          <p:sp>
            <p:nvSpPr>
              <p:cNvPr id="108" name="Freeform 57">
                <a:extLst>
                  <a:ext uri="{FF2B5EF4-FFF2-40B4-BE49-F238E27FC236}">
                    <a16:creationId xmlns:a16="http://schemas.microsoft.com/office/drawing/2014/main" id="{36CBC6C0-6911-3F45-BC12-1BE2E191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540756" y="8130900"/>
                <a:ext cx="2393266" cy="1367992"/>
              </a:xfrm>
              <a:custGeom>
                <a:avLst/>
                <a:gdLst>
                  <a:gd name="T0" fmla="*/ 3663 w 3664"/>
                  <a:gd name="T1" fmla="*/ 59 h 2094"/>
                  <a:gd name="T2" fmla="*/ 3663 w 3664"/>
                  <a:gd name="T3" fmla="*/ 59 h 2094"/>
                  <a:gd name="T4" fmla="*/ 3663 w 3664"/>
                  <a:gd name="T5" fmla="*/ 2035 h 2094"/>
                  <a:gd name="T6" fmla="*/ 3575 w 3664"/>
                  <a:gd name="T7" fmla="*/ 2093 h 2094"/>
                  <a:gd name="T8" fmla="*/ 87 w 3664"/>
                  <a:gd name="T9" fmla="*/ 2093 h 2094"/>
                  <a:gd name="T10" fmla="*/ 0 w 3664"/>
                  <a:gd name="T11" fmla="*/ 2035 h 2094"/>
                  <a:gd name="T12" fmla="*/ 0 w 3664"/>
                  <a:gd name="T13" fmla="*/ 59 h 2094"/>
                  <a:gd name="T14" fmla="*/ 87 w 3664"/>
                  <a:gd name="T15" fmla="*/ 0 h 2094"/>
                  <a:gd name="T16" fmla="*/ 3575 w 3664"/>
                  <a:gd name="T17" fmla="*/ 0 h 2094"/>
                  <a:gd name="T18" fmla="*/ 3663 w 3664"/>
                  <a:gd name="T19" fmla="*/ 59 h 2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64" h="2094">
                    <a:moveTo>
                      <a:pt x="3663" y="59"/>
                    </a:moveTo>
                    <a:lnTo>
                      <a:pt x="3663" y="59"/>
                    </a:lnTo>
                    <a:cubicBezTo>
                      <a:pt x="3663" y="2035"/>
                      <a:pt x="3663" y="2035"/>
                      <a:pt x="3663" y="2035"/>
                    </a:cubicBezTo>
                    <a:cubicBezTo>
                      <a:pt x="3663" y="2064"/>
                      <a:pt x="3604" y="2093"/>
                      <a:pt x="3575" y="2093"/>
                    </a:cubicBezTo>
                    <a:cubicBezTo>
                      <a:pt x="87" y="2093"/>
                      <a:pt x="87" y="2093"/>
                      <a:pt x="87" y="2093"/>
                    </a:cubicBezTo>
                    <a:cubicBezTo>
                      <a:pt x="29" y="2093"/>
                      <a:pt x="0" y="2064"/>
                      <a:pt x="0" y="2035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30"/>
                      <a:pt x="29" y="0"/>
                      <a:pt x="87" y="0"/>
                    </a:cubicBezTo>
                    <a:cubicBezTo>
                      <a:pt x="3575" y="0"/>
                      <a:pt x="3575" y="0"/>
                      <a:pt x="3575" y="0"/>
                    </a:cubicBezTo>
                    <a:cubicBezTo>
                      <a:pt x="3604" y="0"/>
                      <a:pt x="3663" y="30"/>
                      <a:pt x="3663" y="5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Freeform 58">
                <a:extLst>
                  <a:ext uri="{FF2B5EF4-FFF2-40B4-BE49-F238E27FC236}">
                    <a16:creationId xmlns:a16="http://schemas.microsoft.com/office/drawing/2014/main" id="{B01306B4-CC9C-7C40-8B49-30038580A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2116107" y="8303700"/>
                <a:ext cx="532798" cy="132479"/>
              </a:xfrm>
              <a:custGeom>
                <a:avLst/>
                <a:gdLst>
                  <a:gd name="T0" fmla="*/ 814 w 815"/>
                  <a:gd name="T1" fmla="*/ 203 h 204"/>
                  <a:gd name="T2" fmla="*/ 0 w 815"/>
                  <a:gd name="T3" fmla="*/ 203 h 204"/>
                  <a:gd name="T4" fmla="*/ 0 w 815"/>
                  <a:gd name="T5" fmla="*/ 0 h 204"/>
                  <a:gd name="T6" fmla="*/ 814 w 815"/>
                  <a:gd name="T7" fmla="*/ 0 h 204"/>
                  <a:gd name="T8" fmla="*/ 814 w 815"/>
                  <a:gd name="T9" fmla="*/ 203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5" h="204">
                    <a:moveTo>
                      <a:pt x="814" y="203"/>
                    </a:moveTo>
                    <a:lnTo>
                      <a:pt x="0" y="203"/>
                    </a:lnTo>
                    <a:lnTo>
                      <a:pt x="0" y="0"/>
                    </a:lnTo>
                    <a:lnTo>
                      <a:pt x="814" y="0"/>
                    </a:lnTo>
                    <a:lnTo>
                      <a:pt x="814" y="203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Freeform 59">
                <a:extLst>
                  <a:ext uri="{FF2B5EF4-FFF2-40B4-BE49-F238E27FC236}">
                    <a16:creationId xmlns:a16="http://schemas.microsoft.com/office/drawing/2014/main" id="{34358F5A-9E7E-594D-9953-5AC2AFFCE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1396109" y="8303700"/>
                <a:ext cx="645117" cy="132479"/>
              </a:xfrm>
              <a:custGeom>
                <a:avLst/>
                <a:gdLst>
                  <a:gd name="T0" fmla="*/ 988 w 989"/>
                  <a:gd name="T1" fmla="*/ 203 h 204"/>
                  <a:gd name="T2" fmla="*/ 0 w 989"/>
                  <a:gd name="T3" fmla="*/ 203 h 204"/>
                  <a:gd name="T4" fmla="*/ 0 w 989"/>
                  <a:gd name="T5" fmla="*/ 0 h 204"/>
                  <a:gd name="T6" fmla="*/ 988 w 989"/>
                  <a:gd name="T7" fmla="*/ 0 h 204"/>
                  <a:gd name="T8" fmla="*/ 988 w 989"/>
                  <a:gd name="T9" fmla="*/ 203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9" h="204">
                    <a:moveTo>
                      <a:pt x="988" y="203"/>
                    </a:moveTo>
                    <a:lnTo>
                      <a:pt x="0" y="203"/>
                    </a:lnTo>
                    <a:lnTo>
                      <a:pt x="0" y="0"/>
                    </a:lnTo>
                    <a:lnTo>
                      <a:pt x="988" y="0"/>
                    </a:lnTo>
                    <a:lnTo>
                      <a:pt x="988" y="203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Freeform 60">
                <a:extLst>
                  <a:ext uri="{FF2B5EF4-FFF2-40B4-BE49-F238E27FC236}">
                    <a16:creationId xmlns:a16="http://schemas.microsoft.com/office/drawing/2014/main" id="{9B49CA1E-2B71-E64D-B693-A8DC0DBFB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2173706" y="8511058"/>
                <a:ext cx="475199" cy="115199"/>
              </a:xfrm>
              <a:custGeom>
                <a:avLst/>
                <a:gdLst>
                  <a:gd name="T0" fmla="*/ 727 w 728"/>
                  <a:gd name="T1" fmla="*/ 175 h 176"/>
                  <a:gd name="T2" fmla="*/ 0 w 728"/>
                  <a:gd name="T3" fmla="*/ 175 h 176"/>
                  <a:gd name="T4" fmla="*/ 0 w 728"/>
                  <a:gd name="T5" fmla="*/ 0 h 176"/>
                  <a:gd name="T6" fmla="*/ 727 w 728"/>
                  <a:gd name="T7" fmla="*/ 0 h 176"/>
                  <a:gd name="T8" fmla="*/ 727 w 728"/>
                  <a:gd name="T9" fmla="*/ 17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8" h="176">
                    <a:moveTo>
                      <a:pt x="727" y="175"/>
                    </a:moveTo>
                    <a:lnTo>
                      <a:pt x="0" y="175"/>
                    </a:lnTo>
                    <a:lnTo>
                      <a:pt x="0" y="0"/>
                    </a:lnTo>
                    <a:lnTo>
                      <a:pt x="727" y="0"/>
                    </a:lnTo>
                    <a:lnTo>
                      <a:pt x="727" y="17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Freeform 61">
                <a:extLst>
                  <a:ext uri="{FF2B5EF4-FFF2-40B4-BE49-F238E27FC236}">
                    <a16:creationId xmlns:a16="http://schemas.microsoft.com/office/drawing/2014/main" id="{3F9C7E3E-100A-EB4C-BD73-F9E98C5FC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938193" y="8511058"/>
                <a:ext cx="912955" cy="115199"/>
              </a:xfrm>
              <a:custGeom>
                <a:avLst/>
                <a:gdLst>
                  <a:gd name="T0" fmla="*/ 1395 w 1396"/>
                  <a:gd name="T1" fmla="*/ 175 h 176"/>
                  <a:gd name="T2" fmla="*/ 0 w 1396"/>
                  <a:gd name="T3" fmla="*/ 175 h 176"/>
                  <a:gd name="T4" fmla="*/ 0 w 1396"/>
                  <a:gd name="T5" fmla="*/ 0 h 176"/>
                  <a:gd name="T6" fmla="*/ 1395 w 1396"/>
                  <a:gd name="T7" fmla="*/ 0 h 176"/>
                  <a:gd name="T8" fmla="*/ 1395 w 1396"/>
                  <a:gd name="T9" fmla="*/ 17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6" h="176">
                    <a:moveTo>
                      <a:pt x="1395" y="175"/>
                    </a:moveTo>
                    <a:lnTo>
                      <a:pt x="0" y="175"/>
                    </a:lnTo>
                    <a:lnTo>
                      <a:pt x="0" y="0"/>
                    </a:lnTo>
                    <a:lnTo>
                      <a:pt x="1395" y="0"/>
                    </a:lnTo>
                    <a:lnTo>
                      <a:pt x="1395" y="17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Freeform 62">
                <a:extLst>
                  <a:ext uri="{FF2B5EF4-FFF2-40B4-BE49-F238E27FC236}">
                    <a16:creationId xmlns:a16="http://schemas.microsoft.com/office/drawing/2014/main" id="{7B20F620-3079-7041-AB35-DA2506F3D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2343627" y="8701137"/>
                <a:ext cx="305278" cy="115199"/>
              </a:xfrm>
              <a:custGeom>
                <a:avLst/>
                <a:gdLst>
                  <a:gd name="T0" fmla="*/ 465 w 466"/>
                  <a:gd name="T1" fmla="*/ 174 h 175"/>
                  <a:gd name="T2" fmla="*/ 0 w 466"/>
                  <a:gd name="T3" fmla="*/ 174 h 175"/>
                  <a:gd name="T4" fmla="*/ 0 w 466"/>
                  <a:gd name="T5" fmla="*/ 0 h 175"/>
                  <a:gd name="T6" fmla="*/ 465 w 466"/>
                  <a:gd name="T7" fmla="*/ 0 h 175"/>
                  <a:gd name="T8" fmla="*/ 465 w 466"/>
                  <a:gd name="T9" fmla="*/ 174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6" h="175">
                    <a:moveTo>
                      <a:pt x="465" y="174"/>
                    </a:moveTo>
                    <a:lnTo>
                      <a:pt x="0" y="174"/>
                    </a:lnTo>
                    <a:lnTo>
                      <a:pt x="0" y="0"/>
                    </a:lnTo>
                    <a:lnTo>
                      <a:pt x="465" y="0"/>
                    </a:lnTo>
                    <a:lnTo>
                      <a:pt x="465" y="174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Freeform 63">
                <a:extLst>
                  <a:ext uri="{FF2B5EF4-FFF2-40B4-BE49-F238E27FC236}">
                    <a16:creationId xmlns:a16="http://schemas.microsoft.com/office/drawing/2014/main" id="{781B0549-A728-2C4F-9DB4-FF68AF1AB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2343627" y="9098575"/>
                <a:ext cx="305278" cy="115199"/>
              </a:xfrm>
              <a:custGeom>
                <a:avLst/>
                <a:gdLst>
                  <a:gd name="T0" fmla="*/ 465 w 466"/>
                  <a:gd name="T1" fmla="*/ 175 h 176"/>
                  <a:gd name="T2" fmla="*/ 0 w 466"/>
                  <a:gd name="T3" fmla="*/ 175 h 176"/>
                  <a:gd name="T4" fmla="*/ 0 w 466"/>
                  <a:gd name="T5" fmla="*/ 0 h 176"/>
                  <a:gd name="T6" fmla="*/ 465 w 466"/>
                  <a:gd name="T7" fmla="*/ 0 h 176"/>
                  <a:gd name="T8" fmla="*/ 465 w 466"/>
                  <a:gd name="T9" fmla="*/ 17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6" h="176">
                    <a:moveTo>
                      <a:pt x="465" y="175"/>
                    </a:moveTo>
                    <a:lnTo>
                      <a:pt x="0" y="175"/>
                    </a:lnTo>
                    <a:lnTo>
                      <a:pt x="0" y="0"/>
                    </a:lnTo>
                    <a:lnTo>
                      <a:pt x="465" y="0"/>
                    </a:lnTo>
                    <a:lnTo>
                      <a:pt x="465" y="17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Freeform 64">
                <a:extLst>
                  <a:ext uri="{FF2B5EF4-FFF2-40B4-BE49-F238E27FC236}">
                    <a16:creationId xmlns:a16="http://schemas.microsoft.com/office/drawing/2014/main" id="{39AB2F09-44B8-C14B-BDEC-D9DA22B9D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1963468" y="8701137"/>
                <a:ext cx="305278" cy="115199"/>
              </a:xfrm>
              <a:custGeom>
                <a:avLst/>
                <a:gdLst>
                  <a:gd name="T0" fmla="*/ 465 w 466"/>
                  <a:gd name="T1" fmla="*/ 174 h 175"/>
                  <a:gd name="T2" fmla="*/ 0 w 466"/>
                  <a:gd name="T3" fmla="*/ 174 h 175"/>
                  <a:gd name="T4" fmla="*/ 0 w 466"/>
                  <a:gd name="T5" fmla="*/ 0 h 175"/>
                  <a:gd name="T6" fmla="*/ 465 w 466"/>
                  <a:gd name="T7" fmla="*/ 0 h 175"/>
                  <a:gd name="T8" fmla="*/ 465 w 466"/>
                  <a:gd name="T9" fmla="*/ 174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6" h="175">
                    <a:moveTo>
                      <a:pt x="465" y="174"/>
                    </a:moveTo>
                    <a:lnTo>
                      <a:pt x="0" y="174"/>
                    </a:lnTo>
                    <a:lnTo>
                      <a:pt x="0" y="0"/>
                    </a:lnTo>
                    <a:lnTo>
                      <a:pt x="465" y="0"/>
                    </a:lnTo>
                    <a:lnTo>
                      <a:pt x="465" y="174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Freeform 65">
                <a:extLst>
                  <a:ext uri="{FF2B5EF4-FFF2-40B4-BE49-F238E27FC236}">
                    <a16:creationId xmlns:a16="http://schemas.microsoft.com/office/drawing/2014/main" id="{4590D70E-71B1-3F4B-BA27-40B4E2A00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1321230" y="8701137"/>
                <a:ext cx="359999" cy="115199"/>
              </a:xfrm>
              <a:custGeom>
                <a:avLst/>
                <a:gdLst>
                  <a:gd name="T0" fmla="*/ 551 w 552"/>
                  <a:gd name="T1" fmla="*/ 174 h 175"/>
                  <a:gd name="T2" fmla="*/ 0 w 552"/>
                  <a:gd name="T3" fmla="*/ 174 h 175"/>
                  <a:gd name="T4" fmla="*/ 0 w 552"/>
                  <a:gd name="T5" fmla="*/ 0 h 175"/>
                  <a:gd name="T6" fmla="*/ 551 w 552"/>
                  <a:gd name="T7" fmla="*/ 0 h 175"/>
                  <a:gd name="T8" fmla="*/ 551 w 552"/>
                  <a:gd name="T9" fmla="*/ 174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2" h="175">
                    <a:moveTo>
                      <a:pt x="551" y="174"/>
                    </a:moveTo>
                    <a:lnTo>
                      <a:pt x="0" y="174"/>
                    </a:lnTo>
                    <a:lnTo>
                      <a:pt x="0" y="0"/>
                    </a:lnTo>
                    <a:lnTo>
                      <a:pt x="551" y="0"/>
                    </a:lnTo>
                    <a:lnTo>
                      <a:pt x="551" y="17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Freeform 66">
                <a:extLst>
                  <a:ext uri="{FF2B5EF4-FFF2-40B4-BE49-F238E27FC236}">
                    <a16:creationId xmlns:a16="http://schemas.microsoft.com/office/drawing/2014/main" id="{9C643E6C-AC31-9E4F-B2B3-848948A6B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1735948" y="8891217"/>
                <a:ext cx="912956" cy="132479"/>
              </a:xfrm>
              <a:custGeom>
                <a:avLst/>
                <a:gdLst>
                  <a:gd name="T0" fmla="*/ 1395 w 1396"/>
                  <a:gd name="T1" fmla="*/ 204 h 205"/>
                  <a:gd name="T2" fmla="*/ 0 w 1396"/>
                  <a:gd name="T3" fmla="*/ 204 h 205"/>
                  <a:gd name="T4" fmla="*/ 0 w 1396"/>
                  <a:gd name="T5" fmla="*/ 0 h 205"/>
                  <a:gd name="T6" fmla="*/ 1395 w 1396"/>
                  <a:gd name="T7" fmla="*/ 0 h 205"/>
                  <a:gd name="T8" fmla="*/ 1395 w 139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6" h="205">
                    <a:moveTo>
                      <a:pt x="1395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1395" y="0"/>
                    </a:lnTo>
                    <a:lnTo>
                      <a:pt x="1395" y="20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Freeform 67">
                <a:extLst>
                  <a:ext uri="{FF2B5EF4-FFF2-40B4-BE49-F238E27FC236}">
                    <a16:creationId xmlns:a16="http://schemas.microsoft.com/office/drawing/2014/main" id="{7F3B427E-05D0-244A-B466-C834097D7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975632" y="8891217"/>
                <a:ext cx="647997" cy="132479"/>
              </a:xfrm>
              <a:custGeom>
                <a:avLst/>
                <a:gdLst>
                  <a:gd name="T0" fmla="*/ 989 w 990"/>
                  <a:gd name="T1" fmla="*/ 204 h 205"/>
                  <a:gd name="T2" fmla="*/ 0 w 990"/>
                  <a:gd name="T3" fmla="*/ 204 h 205"/>
                  <a:gd name="T4" fmla="*/ 0 w 990"/>
                  <a:gd name="T5" fmla="*/ 0 h 205"/>
                  <a:gd name="T6" fmla="*/ 989 w 990"/>
                  <a:gd name="T7" fmla="*/ 0 h 205"/>
                  <a:gd name="T8" fmla="*/ 989 w 990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0" h="205">
                    <a:moveTo>
                      <a:pt x="989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989" y="0"/>
                    </a:lnTo>
                    <a:lnTo>
                      <a:pt x="989" y="20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Freeform 68">
                <a:extLst>
                  <a:ext uri="{FF2B5EF4-FFF2-40B4-BE49-F238E27FC236}">
                    <a16:creationId xmlns:a16="http://schemas.microsoft.com/office/drawing/2014/main" id="{A1681DCC-4B3D-C248-8DEA-51AE7B8F1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883473" y="9098575"/>
                <a:ext cx="1140473" cy="115199"/>
              </a:xfrm>
              <a:custGeom>
                <a:avLst/>
                <a:gdLst>
                  <a:gd name="T0" fmla="*/ 1744 w 1745"/>
                  <a:gd name="T1" fmla="*/ 175 h 176"/>
                  <a:gd name="T2" fmla="*/ 0 w 1745"/>
                  <a:gd name="T3" fmla="*/ 175 h 176"/>
                  <a:gd name="T4" fmla="*/ 0 w 1745"/>
                  <a:gd name="T5" fmla="*/ 0 h 176"/>
                  <a:gd name="T6" fmla="*/ 1744 w 1745"/>
                  <a:gd name="T7" fmla="*/ 0 h 176"/>
                  <a:gd name="T8" fmla="*/ 1744 w 1745"/>
                  <a:gd name="T9" fmla="*/ 17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5" h="176">
                    <a:moveTo>
                      <a:pt x="1744" y="175"/>
                    </a:moveTo>
                    <a:lnTo>
                      <a:pt x="0" y="175"/>
                    </a:lnTo>
                    <a:lnTo>
                      <a:pt x="0" y="0"/>
                    </a:lnTo>
                    <a:lnTo>
                      <a:pt x="1744" y="0"/>
                    </a:lnTo>
                    <a:lnTo>
                      <a:pt x="1744" y="17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4DFA695-0F97-E54A-A442-0405292E08E7}"/>
              </a:ext>
            </a:extLst>
          </p:cNvPr>
          <p:cNvSpPr/>
          <p:nvPr/>
        </p:nvSpPr>
        <p:spPr>
          <a:xfrm>
            <a:off x="6614548" y="4678453"/>
            <a:ext cx="836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443AE7D-C698-D642-9326-7A78B70C675C}"/>
              </a:ext>
            </a:extLst>
          </p:cNvPr>
          <p:cNvSpPr/>
          <p:nvPr/>
        </p:nvSpPr>
        <p:spPr>
          <a:xfrm>
            <a:off x="16901548" y="4678453"/>
            <a:ext cx="836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E67813A-2A55-9547-B79E-EEF9080FE380}"/>
              </a:ext>
            </a:extLst>
          </p:cNvPr>
          <p:cNvSpPr/>
          <p:nvPr/>
        </p:nvSpPr>
        <p:spPr>
          <a:xfrm>
            <a:off x="6614548" y="10850653"/>
            <a:ext cx="836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7143F59-A726-0942-A232-9D1D6DD7DFB8}"/>
              </a:ext>
            </a:extLst>
          </p:cNvPr>
          <p:cNvSpPr/>
          <p:nvPr/>
        </p:nvSpPr>
        <p:spPr>
          <a:xfrm>
            <a:off x="16901548" y="10850653"/>
            <a:ext cx="836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F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09F3945-8E1C-B142-AF8A-D670FA24F54D}"/>
              </a:ext>
            </a:extLst>
          </p:cNvPr>
          <p:cNvSpPr/>
          <p:nvPr/>
        </p:nvSpPr>
        <p:spPr>
          <a:xfrm>
            <a:off x="17644498" y="7707403"/>
            <a:ext cx="836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AA9AE1C-4BB7-4346-B881-9BEDC7F9074F}"/>
              </a:ext>
            </a:extLst>
          </p:cNvPr>
          <p:cNvSpPr/>
          <p:nvPr/>
        </p:nvSpPr>
        <p:spPr>
          <a:xfrm>
            <a:off x="5957323" y="7707403"/>
            <a:ext cx="836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915DE7E-85AE-FD41-8700-C6330C280E99}"/>
              </a:ext>
            </a:extLst>
          </p:cNvPr>
          <p:cNvGrpSpPr/>
          <p:nvPr/>
        </p:nvGrpSpPr>
        <p:grpSpPr>
          <a:xfrm flipH="1">
            <a:off x="1714499" y="3966928"/>
            <a:ext cx="4082618" cy="2077644"/>
            <a:chOff x="16184073" y="5253194"/>
            <a:chExt cx="4082618" cy="2077644"/>
          </a:xfrm>
        </p:grpSpPr>
        <p:sp>
          <p:nvSpPr>
            <p:cNvPr id="139" name="CuadroTexto 395">
              <a:extLst>
                <a:ext uri="{FF2B5EF4-FFF2-40B4-BE49-F238E27FC236}">
                  <a16:creationId xmlns:a16="http://schemas.microsoft.com/office/drawing/2014/main" id="{A5CEC5AA-5ECC-464E-9A3C-999C47372AD8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40" name="Rectangle 56">
              <a:extLst>
                <a:ext uri="{FF2B5EF4-FFF2-40B4-BE49-F238E27FC236}">
                  <a16:creationId xmlns:a16="http://schemas.microsoft.com/office/drawing/2014/main" id="{A2E5F142-725C-0C46-9B24-FE66F3553D55}"/>
                </a:ext>
              </a:extLst>
            </p:cNvPr>
            <p:cNvSpPr/>
            <p:nvPr/>
          </p:nvSpPr>
          <p:spPr>
            <a:xfrm>
              <a:off x="16184073" y="5945843"/>
              <a:ext cx="408261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2F3C174-F997-804C-A0F2-FBADCF1A3F6C}"/>
              </a:ext>
            </a:extLst>
          </p:cNvPr>
          <p:cNvGrpSpPr/>
          <p:nvPr/>
        </p:nvGrpSpPr>
        <p:grpSpPr>
          <a:xfrm flipH="1">
            <a:off x="1714499" y="10319662"/>
            <a:ext cx="4082618" cy="2077644"/>
            <a:chOff x="16184073" y="5253194"/>
            <a:chExt cx="4082618" cy="2077644"/>
          </a:xfrm>
        </p:grpSpPr>
        <p:sp>
          <p:nvSpPr>
            <p:cNvPr id="142" name="CuadroTexto 395">
              <a:extLst>
                <a:ext uri="{FF2B5EF4-FFF2-40B4-BE49-F238E27FC236}">
                  <a16:creationId xmlns:a16="http://schemas.microsoft.com/office/drawing/2014/main" id="{DA87EE65-D903-B444-B6FF-03C7C719CC30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43" name="Rectangle 56">
              <a:extLst>
                <a:ext uri="{FF2B5EF4-FFF2-40B4-BE49-F238E27FC236}">
                  <a16:creationId xmlns:a16="http://schemas.microsoft.com/office/drawing/2014/main" id="{EA466AD9-09B6-FA4D-8B54-74F472EF8A58}"/>
                </a:ext>
              </a:extLst>
            </p:cNvPr>
            <p:cNvSpPr/>
            <p:nvPr/>
          </p:nvSpPr>
          <p:spPr>
            <a:xfrm>
              <a:off x="16184073" y="5945843"/>
              <a:ext cx="408261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7E4D483-686B-0E4C-8D81-1DB79D2CC8D8}"/>
              </a:ext>
            </a:extLst>
          </p:cNvPr>
          <p:cNvGrpSpPr/>
          <p:nvPr/>
        </p:nvGrpSpPr>
        <p:grpSpPr>
          <a:xfrm flipH="1">
            <a:off x="1002200" y="7176412"/>
            <a:ext cx="4082618" cy="2077644"/>
            <a:chOff x="16184073" y="5253194"/>
            <a:chExt cx="4082618" cy="2077644"/>
          </a:xfrm>
        </p:grpSpPr>
        <p:sp>
          <p:nvSpPr>
            <p:cNvPr id="145" name="CuadroTexto 395">
              <a:extLst>
                <a:ext uri="{FF2B5EF4-FFF2-40B4-BE49-F238E27FC236}">
                  <a16:creationId xmlns:a16="http://schemas.microsoft.com/office/drawing/2014/main" id="{2FC429DE-46CA-714F-9701-52385EB7B015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46" name="Rectangle 56">
              <a:extLst>
                <a:ext uri="{FF2B5EF4-FFF2-40B4-BE49-F238E27FC236}">
                  <a16:creationId xmlns:a16="http://schemas.microsoft.com/office/drawing/2014/main" id="{5624E909-7D21-C947-A467-EC769D7B4BEE}"/>
                </a:ext>
              </a:extLst>
            </p:cNvPr>
            <p:cNvSpPr/>
            <p:nvPr/>
          </p:nvSpPr>
          <p:spPr>
            <a:xfrm>
              <a:off x="16184073" y="5945843"/>
              <a:ext cx="408261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19861ED-0BA7-E942-BBD1-D3ABB8576A40}"/>
              </a:ext>
            </a:extLst>
          </p:cNvPr>
          <p:cNvGrpSpPr/>
          <p:nvPr/>
        </p:nvGrpSpPr>
        <p:grpSpPr>
          <a:xfrm>
            <a:off x="18580532" y="3966928"/>
            <a:ext cx="4082618" cy="2077644"/>
            <a:chOff x="16184073" y="5253194"/>
            <a:chExt cx="4082618" cy="2077644"/>
          </a:xfrm>
        </p:grpSpPr>
        <p:sp>
          <p:nvSpPr>
            <p:cNvPr id="148" name="CuadroTexto 395">
              <a:extLst>
                <a:ext uri="{FF2B5EF4-FFF2-40B4-BE49-F238E27FC236}">
                  <a16:creationId xmlns:a16="http://schemas.microsoft.com/office/drawing/2014/main" id="{0C0ACDE7-A36A-AF45-9749-5D347A552F61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49" name="Rectangle 56">
              <a:extLst>
                <a:ext uri="{FF2B5EF4-FFF2-40B4-BE49-F238E27FC236}">
                  <a16:creationId xmlns:a16="http://schemas.microsoft.com/office/drawing/2014/main" id="{ECFB7A3D-A799-0342-B7B3-634B181F087E}"/>
                </a:ext>
              </a:extLst>
            </p:cNvPr>
            <p:cNvSpPr/>
            <p:nvPr/>
          </p:nvSpPr>
          <p:spPr>
            <a:xfrm>
              <a:off x="16184073" y="5945843"/>
              <a:ext cx="408261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870CEEA-08DA-E244-AD4C-C213D6F6B621}"/>
              </a:ext>
            </a:extLst>
          </p:cNvPr>
          <p:cNvGrpSpPr/>
          <p:nvPr/>
        </p:nvGrpSpPr>
        <p:grpSpPr>
          <a:xfrm>
            <a:off x="18580532" y="10319662"/>
            <a:ext cx="4082618" cy="2077644"/>
            <a:chOff x="16184073" y="5253194"/>
            <a:chExt cx="4082618" cy="2077644"/>
          </a:xfrm>
        </p:grpSpPr>
        <p:sp>
          <p:nvSpPr>
            <p:cNvPr id="151" name="CuadroTexto 395">
              <a:extLst>
                <a:ext uri="{FF2B5EF4-FFF2-40B4-BE49-F238E27FC236}">
                  <a16:creationId xmlns:a16="http://schemas.microsoft.com/office/drawing/2014/main" id="{7499B2D4-E1F3-E140-8F35-E913843C0796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52" name="Rectangle 56">
              <a:extLst>
                <a:ext uri="{FF2B5EF4-FFF2-40B4-BE49-F238E27FC236}">
                  <a16:creationId xmlns:a16="http://schemas.microsoft.com/office/drawing/2014/main" id="{4B687438-9EDB-8C42-A7E6-5A1F2EAE8330}"/>
                </a:ext>
              </a:extLst>
            </p:cNvPr>
            <p:cNvSpPr/>
            <p:nvPr/>
          </p:nvSpPr>
          <p:spPr>
            <a:xfrm>
              <a:off x="16184073" y="5945843"/>
              <a:ext cx="408261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C7D0BD3-2CAC-934C-9BA5-F23502DFED66}"/>
              </a:ext>
            </a:extLst>
          </p:cNvPr>
          <p:cNvGrpSpPr/>
          <p:nvPr/>
        </p:nvGrpSpPr>
        <p:grpSpPr>
          <a:xfrm>
            <a:off x="19298873" y="7176412"/>
            <a:ext cx="4082618" cy="2077644"/>
            <a:chOff x="16184073" y="5253194"/>
            <a:chExt cx="4082618" cy="2077644"/>
          </a:xfrm>
        </p:grpSpPr>
        <p:sp>
          <p:nvSpPr>
            <p:cNvPr id="154" name="CuadroTexto 395">
              <a:extLst>
                <a:ext uri="{FF2B5EF4-FFF2-40B4-BE49-F238E27FC236}">
                  <a16:creationId xmlns:a16="http://schemas.microsoft.com/office/drawing/2014/main" id="{D44E024A-5AB2-794D-8B23-C0040DCCB858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55" name="Rectangle 56">
              <a:extLst>
                <a:ext uri="{FF2B5EF4-FFF2-40B4-BE49-F238E27FC236}">
                  <a16:creationId xmlns:a16="http://schemas.microsoft.com/office/drawing/2014/main" id="{9C0EDCA8-D719-1E4F-AD85-B01CD82D0DA2}"/>
                </a:ext>
              </a:extLst>
            </p:cNvPr>
            <p:cNvSpPr/>
            <p:nvPr/>
          </p:nvSpPr>
          <p:spPr>
            <a:xfrm>
              <a:off x="16184073" y="5945843"/>
              <a:ext cx="408261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78" name="Grupo 349">
            <a:extLst>
              <a:ext uri="{FF2B5EF4-FFF2-40B4-BE49-F238E27FC236}">
                <a16:creationId xmlns:a16="http://schemas.microsoft.com/office/drawing/2014/main" id="{FC0FFFFB-E0A1-1047-B2C6-E805058B46C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80" name="CuadroTexto 350">
              <a:extLst>
                <a:ext uri="{FF2B5EF4-FFF2-40B4-BE49-F238E27FC236}">
                  <a16:creationId xmlns:a16="http://schemas.microsoft.com/office/drawing/2014/main" id="{DE08DCF1-EBED-7B4D-813C-B6DA39B1F104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81" name="CuadroTexto 351">
              <a:extLst>
                <a:ext uri="{FF2B5EF4-FFF2-40B4-BE49-F238E27FC236}">
                  <a16:creationId xmlns:a16="http://schemas.microsoft.com/office/drawing/2014/main" id="{5DB9A3B9-B9D9-3A4F-90AB-E1C7DAA1123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230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reeform 14">
            <a:extLst>
              <a:ext uri="{FF2B5EF4-FFF2-40B4-BE49-F238E27FC236}">
                <a16:creationId xmlns:a16="http://schemas.microsoft.com/office/drawing/2014/main" id="{D432D0FB-A871-DF41-BAC5-39E645AA9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3280" y="11032664"/>
            <a:ext cx="255668" cy="255668"/>
          </a:xfrm>
          <a:custGeom>
            <a:avLst/>
            <a:gdLst>
              <a:gd name="T0" fmla="*/ 343 w 344"/>
              <a:gd name="T1" fmla="*/ 154 h 346"/>
              <a:gd name="T2" fmla="*/ 343 w 344"/>
              <a:gd name="T3" fmla="*/ 154 h 346"/>
              <a:gd name="T4" fmla="*/ 191 w 344"/>
              <a:gd name="T5" fmla="*/ 345 h 346"/>
              <a:gd name="T6" fmla="*/ 0 w 344"/>
              <a:gd name="T7" fmla="*/ 154 h 346"/>
              <a:gd name="T8" fmla="*/ 191 w 344"/>
              <a:gd name="T9" fmla="*/ 0 h 346"/>
              <a:gd name="T10" fmla="*/ 343 w 344"/>
              <a:gd name="T11" fmla="*/ 154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4" h="346">
                <a:moveTo>
                  <a:pt x="343" y="154"/>
                </a:moveTo>
                <a:lnTo>
                  <a:pt x="343" y="154"/>
                </a:lnTo>
                <a:cubicBezTo>
                  <a:pt x="343" y="268"/>
                  <a:pt x="268" y="345"/>
                  <a:pt x="191" y="345"/>
                </a:cubicBezTo>
                <a:cubicBezTo>
                  <a:pt x="75" y="345"/>
                  <a:pt x="0" y="268"/>
                  <a:pt x="0" y="154"/>
                </a:cubicBezTo>
                <a:cubicBezTo>
                  <a:pt x="0" y="77"/>
                  <a:pt x="75" y="0"/>
                  <a:pt x="191" y="0"/>
                </a:cubicBezTo>
                <a:cubicBezTo>
                  <a:pt x="268" y="0"/>
                  <a:pt x="343" y="77"/>
                  <a:pt x="343" y="154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13">
            <a:extLst>
              <a:ext uri="{FF2B5EF4-FFF2-40B4-BE49-F238E27FC236}">
                <a16:creationId xmlns:a16="http://schemas.microsoft.com/office/drawing/2014/main" id="{2AADF508-347B-3A4F-B9EE-8C5588940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203" y="10271114"/>
            <a:ext cx="1704455" cy="826005"/>
          </a:xfrm>
          <a:custGeom>
            <a:avLst/>
            <a:gdLst>
              <a:gd name="T0" fmla="*/ 2294 w 2295"/>
              <a:gd name="T1" fmla="*/ 0 h 1110"/>
              <a:gd name="T2" fmla="*/ 1185 w 2295"/>
              <a:gd name="T3" fmla="*/ 1109 h 1110"/>
              <a:gd name="T4" fmla="*/ 0 w 2295"/>
              <a:gd name="T5" fmla="*/ 1109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95" h="1110">
                <a:moveTo>
                  <a:pt x="2294" y="0"/>
                </a:moveTo>
                <a:lnTo>
                  <a:pt x="1185" y="1109"/>
                </a:lnTo>
                <a:lnTo>
                  <a:pt x="0" y="1109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Line 17">
            <a:extLst>
              <a:ext uri="{FF2B5EF4-FFF2-40B4-BE49-F238E27FC236}">
                <a16:creationId xmlns:a16="http://schemas.microsoft.com/office/drawing/2014/main" id="{0F6D89B6-EB84-524F-B7AA-F3CFADD4F0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32643" y="7999601"/>
            <a:ext cx="1340619" cy="327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" name="Freeform 19">
            <a:extLst>
              <a:ext uri="{FF2B5EF4-FFF2-40B4-BE49-F238E27FC236}">
                <a16:creationId xmlns:a16="http://schemas.microsoft.com/office/drawing/2014/main" id="{4C1E6165-062D-CC41-A222-C9DB57DA2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539" y="7884877"/>
            <a:ext cx="255668" cy="226169"/>
          </a:xfrm>
          <a:custGeom>
            <a:avLst/>
            <a:gdLst>
              <a:gd name="T0" fmla="*/ 343 w 344"/>
              <a:gd name="T1" fmla="*/ 153 h 306"/>
              <a:gd name="T2" fmla="*/ 343 w 344"/>
              <a:gd name="T3" fmla="*/ 153 h 306"/>
              <a:gd name="T4" fmla="*/ 152 w 344"/>
              <a:gd name="T5" fmla="*/ 305 h 306"/>
              <a:gd name="T6" fmla="*/ 0 w 344"/>
              <a:gd name="T7" fmla="*/ 153 h 306"/>
              <a:gd name="T8" fmla="*/ 152 w 344"/>
              <a:gd name="T9" fmla="*/ 0 h 306"/>
              <a:gd name="T10" fmla="*/ 343 w 344"/>
              <a:gd name="T11" fmla="*/ 153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4" h="306">
                <a:moveTo>
                  <a:pt x="343" y="153"/>
                </a:moveTo>
                <a:lnTo>
                  <a:pt x="343" y="153"/>
                </a:lnTo>
                <a:cubicBezTo>
                  <a:pt x="343" y="228"/>
                  <a:pt x="267" y="305"/>
                  <a:pt x="152" y="305"/>
                </a:cubicBezTo>
                <a:cubicBezTo>
                  <a:pt x="75" y="305"/>
                  <a:pt x="0" y="228"/>
                  <a:pt x="0" y="153"/>
                </a:cubicBezTo>
                <a:cubicBezTo>
                  <a:pt x="0" y="38"/>
                  <a:pt x="75" y="0"/>
                  <a:pt x="152" y="0"/>
                </a:cubicBezTo>
                <a:cubicBezTo>
                  <a:pt x="267" y="0"/>
                  <a:pt x="343" y="38"/>
                  <a:pt x="343" y="153"/>
                </a:cubicBezTo>
              </a:path>
            </a:pathLst>
          </a:custGeom>
          <a:solidFill>
            <a:srgbClr val="F2F2F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22">
            <a:extLst>
              <a:ext uri="{FF2B5EF4-FFF2-40B4-BE49-F238E27FC236}">
                <a16:creationId xmlns:a16="http://schemas.microsoft.com/office/drawing/2014/main" id="{A0722522-DAAB-4D4F-A53B-70100B279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3280" y="4811404"/>
            <a:ext cx="255668" cy="255668"/>
          </a:xfrm>
          <a:custGeom>
            <a:avLst/>
            <a:gdLst>
              <a:gd name="T0" fmla="*/ 343 w 344"/>
              <a:gd name="T1" fmla="*/ 152 h 344"/>
              <a:gd name="T2" fmla="*/ 343 w 344"/>
              <a:gd name="T3" fmla="*/ 152 h 344"/>
              <a:gd name="T4" fmla="*/ 191 w 344"/>
              <a:gd name="T5" fmla="*/ 343 h 344"/>
              <a:gd name="T6" fmla="*/ 0 w 344"/>
              <a:gd name="T7" fmla="*/ 152 h 344"/>
              <a:gd name="T8" fmla="*/ 191 w 344"/>
              <a:gd name="T9" fmla="*/ 0 h 344"/>
              <a:gd name="T10" fmla="*/ 343 w 344"/>
              <a:gd name="T11" fmla="*/ 152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4" h="344">
                <a:moveTo>
                  <a:pt x="343" y="152"/>
                </a:moveTo>
                <a:lnTo>
                  <a:pt x="343" y="152"/>
                </a:lnTo>
                <a:cubicBezTo>
                  <a:pt x="343" y="267"/>
                  <a:pt x="268" y="343"/>
                  <a:pt x="191" y="343"/>
                </a:cubicBezTo>
                <a:cubicBezTo>
                  <a:pt x="75" y="343"/>
                  <a:pt x="0" y="267"/>
                  <a:pt x="0" y="152"/>
                </a:cubicBezTo>
                <a:cubicBezTo>
                  <a:pt x="0" y="77"/>
                  <a:pt x="75" y="0"/>
                  <a:pt x="191" y="0"/>
                </a:cubicBezTo>
                <a:cubicBezTo>
                  <a:pt x="268" y="0"/>
                  <a:pt x="343" y="77"/>
                  <a:pt x="343" y="152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DC90F-12BE-0643-BAEE-645AC98B5935}"/>
              </a:ext>
            </a:extLst>
          </p:cNvPr>
          <p:cNvSpPr/>
          <p:nvPr/>
        </p:nvSpPr>
        <p:spPr>
          <a:xfrm>
            <a:off x="9858539" y="3692814"/>
            <a:ext cx="4646355" cy="84303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eform 16">
            <a:extLst>
              <a:ext uri="{FF2B5EF4-FFF2-40B4-BE49-F238E27FC236}">
                <a16:creationId xmlns:a16="http://schemas.microsoft.com/office/drawing/2014/main" id="{F4A7A562-1949-F940-ADE3-D38840DB2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796" y="9959724"/>
            <a:ext cx="2019124" cy="2274792"/>
          </a:xfrm>
          <a:custGeom>
            <a:avLst/>
            <a:gdLst>
              <a:gd name="T0" fmla="*/ 1378 w 2715"/>
              <a:gd name="T1" fmla="*/ 3058 h 3059"/>
              <a:gd name="T2" fmla="*/ 1378 w 2715"/>
              <a:gd name="T3" fmla="*/ 3058 h 3059"/>
              <a:gd name="T4" fmla="*/ 1262 w 2715"/>
              <a:gd name="T5" fmla="*/ 3058 h 3059"/>
              <a:gd name="T6" fmla="*/ 115 w 2715"/>
              <a:gd name="T7" fmla="*/ 2370 h 3059"/>
              <a:gd name="T8" fmla="*/ 0 w 2715"/>
              <a:gd name="T9" fmla="*/ 2216 h 3059"/>
              <a:gd name="T10" fmla="*/ 0 w 2715"/>
              <a:gd name="T11" fmla="*/ 879 h 3059"/>
              <a:gd name="T12" fmla="*/ 115 w 2715"/>
              <a:gd name="T13" fmla="*/ 726 h 3059"/>
              <a:gd name="T14" fmla="*/ 1262 w 2715"/>
              <a:gd name="T15" fmla="*/ 37 h 3059"/>
              <a:gd name="T16" fmla="*/ 1378 w 2715"/>
              <a:gd name="T17" fmla="*/ 0 h 3059"/>
              <a:gd name="T18" fmla="*/ 1453 w 2715"/>
              <a:gd name="T19" fmla="*/ 37 h 3059"/>
              <a:gd name="T20" fmla="*/ 2639 w 2715"/>
              <a:gd name="T21" fmla="*/ 726 h 3059"/>
              <a:gd name="T22" fmla="*/ 2714 w 2715"/>
              <a:gd name="T23" fmla="*/ 879 h 3059"/>
              <a:gd name="T24" fmla="*/ 2714 w 2715"/>
              <a:gd name="T25" fmla="*/ 2216 h 3059"/>
              <a:gd name="T26" fmla="*/ 2639 w 2715"/>
              <a:gd name="T27" fmla="*/ 2370 h 3059"/>
              <a:gd name="T28" fmla="*/ 1453 w 2715"/>
              <a:gd name="T29" fmla="*/ 3058 h 3059"/>
              <a:gd name="T30" fmla="*/ 1378 w 2715"/>
              <a:gd name="T31" fmla="*/ 3058 h 3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15" h="3059">
                <a:moveTo>
                  <a:pt x="1378" y="3058"/>
                </a:moveTo>
                <a:lnTo>
                  <a:pt x="1378" y="3058"/>
                </a:lnTo>
                <a:cubicBezTo>
                  <a:pt x="1338" y="3058"/>
                  <a:pt x="1299" y="3058"/>
                  <a:pt x="1262" y="3058"/>
                </a:cubicBezTo>
                <a:cubicBezTo>
                  <a:pt x="115" y="2370"/>
                  <a:pt x="115" y="2370"/>
                  <a:pt x="115" y="2370"/>
                </a:cubicBezTo>
                <a:cubicBezTo>
                  <a:pt x="38" y="2331"/>
                  <a:pt x="0" y="2293"/>
                  <a:pt x="0" y="2216"/>
                </a:cubicBezTo>
                <a:cubicBezTo>
                  <a:pt x="0" y="879"/>
                  <a:pt x="0" y="879"/>
                  <a:pt x="0" y="879"/>
                </a:cubicBezTo>
                <a:cubicBezTo>
                  <a:pt x="0" y="803"/>
                  <a:pt x="38" y="726"/>
                  <a:pt x="115" y="726"/>
                </a:cubicBezTo>
                <a:cubicBezTo>
                  <a:pt x="1262" y="37"/>
                  <a:pt x="1262" y="37"/>
                  <a:pt x="1262" y="37"/>
                </a:cubicBezTo>
                <a:cubicBezTo>
                  <a:pt x="1299" y="0"/>
                  <a:pt x="1338" y="0"/>
                  <a:pt x="1378" y="0"/>
                </a:cubicBezTo>
                <a:cubicBezTo>
                  <a:pt x="1415" y="0"/>
                  <a:pt x="1415" y="0"/>
                  <a:pt x="1453" y="37"/>
                </a:cubicBezTo>
                <a:cubicBezTo>
                  <a:pt x="2639" y="726"/>
                  <a:pt x="2639" y="726"/>
                  <a:pt x="2639" y="726"/>
                </a:cubicBezTo>
                <a:cubicBezTo>
                  <a:pt x="2677" y="726"/>
                  <a:pt x="2714" y="803"/>
                  <a:pt x="2714" y="879"/>
                </a:cubicBezTo>
                <a:cubicBezTo>
                  <a:pt x="2714" y="2216"/>
                  <a:pt x="2714" y="2216"/>
                  <a:pt x="2714" y="2216"/>
                </a:cubicBezTo>
                <a:cubicBezTo>
                  <a:pt x="2714" y="2293"/>
                  <a:pt x="2677" y="2331"/>
                  <a:pt x="2639" y="2370"/>
                </a:cubicBezTo>
                <a:cubicBezTo>
                  <a:pt x="1453" y="3058"/>
                  <a:pt x="1453" y="3058"/>
                  <a:pt x="1453" y="3058"/>
                </a:cubicBezTo>
                <a:cubicBezTo>
                  <a:pt x="1415" y="3058"/>
                  <a:pt x="1415" y="3058"/>
                  <a:pt x="1378" y="30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20">
            <a:extLst>
              <a:ext uri="{FF2B5EF4-FFF2-40B4-BE49-F238E27FC236}">
                <a16:creationId xmlns:a16="http://schemas.microsoft.com/office/drawing/2014/main" id="{51E28FB2-C632-7642-80DF-F0E77BC66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014" y="6862204"/>
            <a:ext cx="2019124" cy="2274792"/>
          </a:xfrm>
          <a:custGeom>
            <a:avLst/>
            <a:gdLst>
              <a:gd name="T0" fmla="*/ 1338 w 2715"/>
              <a:gd name="T1" fmla="*/ 3059 h 3060"/>
              <a:gd name="T2" fmla="*/ 1338 w 2715"/>
              <a:gd name="T3" fmla="*/ 3059 h 3060"/>
              <a:gd name="T4" fmla="*/ 1261 w 2715"/>
              <a:gd name="T5" fmla="*/ 3020 h 3060"/>
              <a:gd name="T6" fmla="*/ 77 w 2715"/>
              <a:gd name="T7" fmla="*/ 2370 h 3060"/>
              <a:gd name="T8" fmla="*/ 0 w 2715"/>
              <a:gd name="T9" fmla="*/ 2217 h 3060"/>
              <a:gd name="T10" fmla="*/ 0 w 2715"/>
              <a:gd name="T11" fmla="*/ 841 h 3060"/>
              <a:gd name="T12" fmla="*/ 77 w 2715"/>
              <a:gd name="T13" fmla="*/ 687 h 3060"/>
              <a:gd name="T14" fmla="*/ 1261 w 2715"/>
              <a:gd name="T15" fmla="*/ 0 h 3060"/>
              <a:gd name="T16" fmla="*/ 1338 w 2715"/>
              <a:gd name="T17" fmla="*/ 0 h 3060"/>
              <a:gd name="T18" fmla="*/ 1452 w 2715"/>
              <a:gd name="T19" fmla="*/ 0 h 3060"/>
              <a:gd name="T20" fmla="*/ 2600 w 2715"/>
              <a:gd name="T21" fmla="*/ 687 h 3060"/>
              <a:gd name="T22" fmla="*/ 2714 w 2715"/>
              <a:gd name="T23" fmla="*/ 841 h 3060"/>
              <a:gd name="T24" fmla="*/ 2714 w 2715"/>
              <a:gd name="T25" fmla="*/ 2217 h 3060"/>
              <a:gd name="T26" fmla="*/ 2600 w 2715"/>
              <a:gd name="T27" fmla="*/ 2370 h 3060"/>
              <a:gd name="T28" fmla="*/ 1452 w 2715"/>
              <a:gd name="T29" fmla="*/ 3020 h 3060"/>
              <a:gd name="T30" fmla="*/ 1338 w 2715"/>
              <a:gd name="T31" fmla="*/ 3059 h 3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15" h="3060">
                <a:moveTo>
                  <a:pt x="1338" y="3059"/>
                </a:moveTo>
                <a:lnTo>
                  <a:pt x="1338" y="3059"/>
                </a:lnTo>
                <a:cubicBezTo>
                  <a:pt x="1300" y="3059"/>
                  <a:pt x="1261" y="3059"/>
                  <a:pt x="1261" y="3020"/>
                </a:cubicBezTo>
                <a:cubicBezTo>
                  <a:pt x="77" y="2370"/>
                  <a:pt x="77" y="2370"/>
                  <a:pt x="77" y="2370"/>
                </a:cubicBezTo>
                <a:cubicBezTo>
                  <a:pt x="39" y="2331"/>
                  <a:pt x="0" y="2254"/>
                  <a:pt x="0" y="2217"/>
                </a:cubicBezTo>
                <a:cubicBezTo>
                  <a:pt x="0" y="841"/>
                  <a:pt x="0" y="841"/>
                  <a:pt x="0" y="841"/>
                </a:cubicBezTo>
                <a:cubicBezTo>
                  <a:pt x="0" y="765"/>
                  <a:pt x="39" y="726"/>
                  <a:pt x="77" y="687"/>
                </a:cubicBezTo>
                <a:cubicBezTo>
                  <a:pt x="1261" y="0"/>
                  <a:pt x="1261" y="0"/>
                  <a:pt x="1261" y="0"/>
                </a:cubicBezTo>
                <a:cubicBezTo>
                  <a:pt x="1261" y="0"/>
                  <a:pt x="1300" y="0"/>
                  <a:pt x="1338" y="0"/>
                </a:cubicBezTo>
                <a:cubicBezTo>
                  <a:pt x="1376" y="0"/>
                  <a:pt x="1415" y="0"/>
                  <a:pt x="1452" y="0"/>
                </a:cubicBezTo>
                <a:cubicBezTo>
                  <a:pt x="2600" y="687"/>
                  <a:pt x="2600" y="687"/>
                  <a:pt x="2600" y="687"/>
                </a:cubicBezTo>
                <a:cubicBezTo>
                  <a:pt x="2676" y="726"/>
                  <a:pt x="2714" y="765"/>
                  <a:pt x="2714" y="841"/>
                </a:cubicBezTo>
                <a:cubicBezTo>
                  <a:pt x="2714" y="2217"/>
                  <a:pt x="2714" y="2217"/>
                  <a:pt x="2714" y="2217"/>
                </a:cubicBezTo>
                <a:cubicBezTo>
                  <a:pt x="2714" y="2254"/>
                  <a:pt x="2676" y="2331"/>
                  <a:pt x="2600" y="2370"/>
                </a:cubicBezTo>
                <a:cubicBezTo>
                  <a:pt x="1452" y="3020"/>
                  <a:pt x="1452" y="3020"/>
                  <a:pt x="1452" y="3020"/>
                </a:cubicBezTo>
                <a:cubicBezTo>
                  <a:pt x="1415" y="3059"/>
                  <a:pt x="1376" y="3059"/>
                  <a:pt x="1338" y="30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21">
            <a:extLst>
              <a:ext uri="{FF2B5EF4-FFF2-40B4-BE49-F238E27FC236}">
                <a16:creationId xmlns:a16="http://schemas.microsoft.com/office/drawing/2014/main" id="{5C13DAE7-34A8-0A43-97AC-F155E3689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203" y="4872582"/>
            <a:ext cx="1704455" cy="855504"/>
          </a:xfrm>
          <a:custGeom>
            <a:avLst/>
            <a:gdLst>
              <a:gd name="T0" fmla="*/ 2294 w 2295"/>
              <a:gd name="T1" fmla="*/ 1148 h 1149"/>
              <a:gd name="T2" fmla="*/ 1185 w 2295"/>
              <a:gd name="T3" fmla="*/ 0 h 1149"/>
              <a:gd name="T4" fmla="*/ 0 w 2295"/>
              <a:gd name="T5" fmla="*/ 0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95" h="1149">
                <a:moveTo>
                  <a:pt x="2294" y="1148"/>
                </a:moveTo>
                <a:lnTo>
                  <a:pt x="1185" y="0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" name="Freeform 23">
            <a:extLst>
              <a:ext uri="{FF2B5EF4-FFF2-40B4-BE49-F238E27FC236}">
                <a16:creationId xmlns:a16="http://schemas.microsoft.com/office/drawing/2014/main" id="{CD2E1E9D-0335-D646-B0C3-21A41E236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6934" y="5613364"/>
            <a:ext cx="255668" cy="229446"/>
          </a:xfrm>
          <a:custGeom>
            <a:avLst/>
            <a:gdLst>
              <a:gd name="T0" fmla="*/ 344 w 345"/>
              <a:gd name="T1" fmla="*/ 154 h 307"/>
              <a:gd name="T2" fmla="*/ 344 w 345"/>
              <a:gd name="T3" fmla="*/ 154 h 307"/>
              <a:gd name="T4" fmla="*/ 154 w 345"/>
              <a:gd name="T5" fmla="*/ 306 h 307"/>
              <a:gd name="T6" fmla="*/ 0 w 345"/>
              <a:gd name="T7" fmla="*/ 154 h 307"/>
              <a:gd name="T8" fmla="*/ 154 w 345"/>
              <a:gd name="T9" fmla="*/ 0 h 307"/>
              <a:gd name="T10" fmla="*/ 344 w 345"/>
              <a:gd name="T11" fmla="*/ 154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5" h="307">
                <a:moveTo>
                  <a:pt x="344" y="154"/>
                </a:moveTo>
                <a:lnTo>
                  <a:pt x="344" y="154"/>
                </a:lnTo>
                <a:cubicBezTo>
                  <a:pt x="344" y="230"/>
                  <a:pt x="268" y="306"/>
                  <a:pt x="154" y="306"/>
                </a:cubicBezTo>
                <a:cubicBezTo>
                  <a:pt x="78" y="306"/>
                  <a:pt x="0" y="230"/>
                  <a:pt x="0" y="154"/>
                </a:cubicBezTo>
                <a:cubicBezTo>
                  <a:pt x="0" y="38"/>
                  <a:pt x="78" y="0"/>
                  <a:pt x="154" y="0"/>
                </a:cubicBezTo>
                <a:cubicBezTo>
                  <a:pt x="268" y="0"/>
                  <a:pt x="344" y="38"/>
                  <a:pt x="344" y="154"/>
                </a:cubicBezTo>
              </a:path>
            </a:pathLst>
          </a:custGeom>
          <a:solidFill>
            <a:srgbClr val="F2F2F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24">
            <a:extLst>
              <a:ext uri="{FF2B5EF4-FFF2-40B4-BE49-F238E27FC236}">
                <a16:creationId xmlns:a16="http://schemas.microsoft.com/office/drawing/2014/main" id="{D6FB558E-9490-5C4B-9B33-87B850B1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796" y="3738464"/>
            <a:ext cx="2019124" cy="2274792"/>
          </a:xfrm>
          <a:custGeom>
            <a:avLst/>
            <a:gdLst>
              <a:gd name="T0" fmla="*/ 1378 w 2715"/>
              <a:gd name="T1" fmla="*/ 3058 h 3059"/>
              <a:gd name="T2" fmla="*/ 1378 w 2715"/>
              <a:gd name="T3" fmla="*/ 3058 h 3059"/>
              <a:gd name="T4" fmla="*/ 1262 w 2715"/>
              <a:gd name="T5" fmla="*/ 3058 h 3059"/>
              <a:gd name="T6" fmla="*/ 115 w 2715"/>
              <a:gd name="T7" fmla="*/ 2371 h 3059"/>
              <a:gd name="T8" fmla="*/ 0 w 2715"/>
              <a:gd name="T9" fmla="*/ 2218 h 3059"/>
              <a:gd name="T10" fmla="*/ 0 w 2715"/>
              <a:gd name="T11" fmla="*/ 880 h 3059"/>
              <a:gd name="T12" fmla="*/ 115 w 2715"/>
              <a:gd name="T13" fmla="*/ 726 h 3059"/>
              <a:gd name="T14" fmla="*/ 1262 w 2715"/>
              <a:gd name="T15" fmla="*/ 37 h 3059"/>
              <a:gd name="T16" fmla="*/ 1378 w 2715"/>
              <a:gd name="T17" fmla="*/ 0 h 3059"/>
              <a:gd name="T18" fmla="*/ 1453 w 2715"/>
              <a:gd name="T19" fmla="*/ 37 h 3059"/>
              <a:gd name="T20" fmla="*/ 2639 w 2715"/>
              <a:gd name="T21" fmla="*/ 726 h 3059"/>
              <a:gd name="T22" fmla="*/ 2714 w 2715"/>
              <a:gd name="T23" fmla="*/ 880 h 3059"/>
              <a:gd name="T24" fmla="*/ 2714 w 2715"/>
              <a:gd name="T25" fmla="*/ 2218 h 3059"/>
              <a:gd name="T26" fmla="*/ 2639 w 2715"/>
              <a:gd name="T27" fmla="*/ 2371 h 3059"/>
              <a:gd name="T28" fmla="*/ 1453 w 2715"/>
              <a:gd name="T29" fmla="*/ 3058 h 3059"/>
              <a:gd name="T30" fmla="*/ 1378 w 2715"/>
              <a:gd name="T31" fmla="*/ 3058 h 3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15" h="3059">
                <a:moveTo>
                  <a:pt x="1378" y="3058"/>
                </a:moveTo>
                <a:lnTo>
                  <a:pt x="1378" y="3058"/>
                </a:lnTo>
                <a:cubicBezTo>
                  <a:pt x="1338" y="3058"/>
                  <a:pt x="1299" y="3058"/>
                  <a:pt x="1262" y="3058"/>
                </a:cubicBezTo>
                <a:cubicBezTo>
                  <a:pt x="115" y="2371"/>
                  <a:pt x="115" y="2371"/>
                  <a:pt x="115" y="2371"/>
                </a:cubicBezTo>
                <a:cubicBezTo>
                  <a:pt x="38" y="2331"/>
                  <a:pt x="0" y="2293"/>
                  <a:pt x="0" y="2218"/>
                </a:cubicBezTo>
                <a:cubicBezTo>
                  <a:pt x="0" y="880"/>
                  <a:pt x="0" y="880"/>
                  <a:pt x="0" y="880"/>
                </a:cubicBezTo>
                <a:cubicBezTo>
                  <a:pt x="0" y="803"/>
                  <a:pt x="38" y="726"/>
                  <a:pt x="115" y="726"/>
                </a:cubicBezTo>
                <a:cubicBezTo>
                  <a:pt x="1262" y="37"/>
                  <a:pt x="1262" y="37"/>
                  <a:pt x="1262" y="37"/>
                </a:cubicBezTo>
                <a:cubicBezTo>
                  <a:pt x="1299" y="0"/>
                  <a:pt x="1338" y="0"/>
                  <a:pt x="1378" y="0"/>
                </a:cubicBezTo>
                <a:cubicBezTo>
                  <a:pt x="1415" y="0"/>
                  <a:pt x="1415" y="0"/>
                  <a:pt x="1453" y="37"/>
                </a:cubicBezTo>
                <a:cubicBezTo>
                  <a:pt x="2639" y="726"/>
                  <a:pt x="2639" y="726"/>
                  <a:pt x="2639" y="726"/>
                </a:cubicBezTo>
                <a:cubicBezTo>
                  <a:pt x="2677" y="726"/>
                  <a:pt x="2714" y="803"/>
                  <a:pt x="2714" y="880"/>
                </a:cubicBezTo>
                <a:cubicBezTo>
                  <a:pt x="2714" y="2218"/>
                  <a:pt x="2714" y="2218"/>
                  <a:pt x="2714" y="2218"/>
                </a:cubicBezTo>
                <a:cubicBezTo>
                  <a:pt x="2714" y="2293"/>
                  <a:pt x="2677" y="2331"/>
                  <a:pt x="2639" y="2371"/>
                </a:cubicBezTo>
                <a:cubicBezTo>
                  <a:pt x="1453" y="3058"/>
                  <a:pt x="1453" y="3058"/>
                  <a:pt x="1453" y="3058"/>
                </a:cubicBezTo>
                <a:cubicBezTo>
                  <a:pt x="1415" y="3058"/>
                  <a:pt x="1415" y="3058"/>
                  <a:pt x="1378" y="30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6D919ED-83C9-8F46-8C62-074BD8F4E7C9}"/>
              </a:ext>
            </a:extLst>
          </p:cNvPr>
          <p:cNvSpPr/>
          <p:nvPr/>
        </p:nvSpPr>
        <p:spPr>
          <a:xfrm>
            <a:off x="7267058" y="4404339"/>
            <a:ext cx="836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7B02D960-C25F-D949-A5CF-2C72FD6E20D6}"/>
              </a:ext>
            </a:extLst>
          </p:cNvPr>
          <p:cNvSpPr/>
          <p:nvPr/>
        </p:nvSpPr>
        <p:spPr>
          <a:xfrm>
            <a:off x="7267058" y="10576539"/>
            <a:ext cx="836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76953B66-A7E5-5B4A-9F0B-9736F34FFE82}"/>
              </a:ext>
            </a:extLst>
          </p:cNvPr>
          <p:cNvSpPr/>
          <p:nvPr/>
        </p:nvSpPr>
        <p:spPr>
          <a:xfrm>
            <a:off x="6609833" y="7433289"/>
            <a:ext cx="836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9DDEBEEF-E488-704C-B777-29F1A071CF70}"/>
              </a:ext>
            </a:extLst>
          </p:cNvPr>
          <p:cNvGrpSpPr/>
          <p:nvPr/>
        </p:nvGrpSpPr>
        <p:grpSpPr>
          <a:xfrm flipH="1">
            <a:off x="2153649" y="3692814"/>
            <a:ext cx="4082618" cy="2077644"/>
            <a:chOff x="16184073" y="5253194"/>
            <a:chExt cx="4082618" cy="2077644"/>
          </a:xfrm>
        </p:grpSpPr>
        <p:sp>
          <p:nvSpPr>
            <p:cNvPr id="210" name="CuadroTexto 395">
              <a:extLst>
                <a:ext uri="{FF2B5EF4-FFF2-40B4-BE49-F238E27FC236}">
                  <a16:creationId xmlns:a16="http://schemas.microsoft.com/office/drawing/2014/main" id="{9E3A698B-2E79-1548-9A13-A967792CABB3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43E05DB8-1AB2-1449-A16E-68403984705E}"/>
                </a:ext>
              </a:extLst>
            </p:cNvPr>
            <p:cNvSpPr/>
            <p:nvPr/>
          </p:nvSpPr>
          <p:spPr>
            <a:xfrm>
              <a:off x="16184073" y="5945843"/>
              <a:ext cx="408261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6505AF6F-DE9E-F94A-B312-E3A820AE1791}"/>
              </a:ext>
            </a:extLst>
          </p:cNvPr>
          <p:cNvGrpSpPr/>
          <p:nvPr/>
        </p:nvGrpSpPr>
        <p:grpSpPr>
          <a:xfrm flipH="1">
            <a:off x="2153649" y="10045548"/>
            <a:ext cx="4082618" cy="2077644"/>
            <a:chOff x="16184073" y="5253194"/>
            <a:chExt cx="4082618" cy="2077644"/>
          </a:xfrm>
        </p:grpSpPr>
        <p:sp>
          <p:nvSpPr>
            <p:cNvPr id="213" name="CuadroTexto 395">
              <a:extLst>
                <a:ext uri="{FF2B5EF4-FFF2-40B4-BE49-F238E27FC236}">
                  <a16:creationId xmlns:a16="http://schemas.microsoft.com/office/drawing/2014/main" id="{7E59DFFE-5619-0445-B3D5-0A835F13B7B7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14" name="Rectangle 56">
              <a:extLst>
                <a:ext uri="{FF2B5EF4-FFF2-40B4-BE49-F238E27FC236}">
                  <a16:creationId xmlns:a16="http://schemas.microsoft.com/office/drawing/2014/main" id="{65DAB54F-C81D-2F45-AE1B-1BEC51D874D1}"/>
                </a:ext>
              </a:extLst>
            </p:cNvPr>
            <p:cNvSpPr/>
            <p:nvPr/>
          </p:nvSpPr>
          <p:spPr>
            <a:xfrm>
              <a:off x="16184073" y="5945843"/>
              <a:ext cx="408261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9D95042-7B79-164F-B613-2C9DBABFA999}"/>
              </a:ext>
            </a:extLst>
          </p:cNvPr>
          <p:cNvGrpSpPr/>
          <p:nvPr/>
        </p:nvGrpSpPr>
        <p:grpSpPr>
          <a:xfrm flipH="1">
            <a:off x="1441350" y="6902298"/>
            <a:ext cx="4082618" cy="2077644"/>
            <a:chOff x="16184073" y="5253194"/>
            <a:chExt cx="4082618" cy="2077644"/>
          </a:xfrm>
        </p:grpSpPr>
        <p:sp>
          <p:nvSpPr>
            <p:cNvPr id="216" name="CuadroTexto 395">
              <a:extLst>
                <a:ext uri="{FF2B5EF4-FFF2-40B4-BE49-F238E27FC236}">
                  <a16:creationId xmlns:a16="http://schemas.microsoft.com/office/drawing/2014/main" id="{4D729AD1-6078-8749-A1BF-4B0CDA8FE381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17" name="Rectangle 56">
              <a:extLst>
                <a:ext uri="{FF2B5EF4-FFF2-40B4-BE49-F238E27FC236}">
                  <a16:creationId xmlns:a16="http://schemas.microsoft.com/office/drawing/2014/main" id="{83F2AD5A-5F02-7045-93AD-06BB7FD027B8}"/>
                </a:ext>
              </a:extLst>
            </p:cNvPr>
            <p:cNvSpPr/>
            <p:nvPr/>
          </p:nvSpPr>
          <p:spPr>
            <a:xfrm>
              <a:off x="16184073" y="5945843"/>
              <a:ext cx="408261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sp>
        <p:nvSpPr>
          <p:cNvPr id="199" name="Freeform 18">
            <a:extLst>
              <a:ext uri="{FF2B5EF4-FFF2-40B4-BE49-F238E27FC236}">
                <a16:creationId xmlns:a16="http://schemas.microsoft.com/office/drawing/2014/main" id="{150784B9-BBC4-5549-BA78-FAFF425A4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498" y="7935144"/>
            <a:ext cx="229446" cy="226169"/>
          </a:xfrm>
          <a:custGeom>
            <a:avLst/>
            <a:gdLst>
              <a:gd name="T0" fmla="*/ 306 w 307"/>
              <a:gd name="T1" fmla="*/ 153 h 306"/>
              <a:gd name="T2" fmla="*/ 306 w 307"/>
              <a:gd name="T3" fmla="*/ 153 h 306"/>
              <a:gd name="T4" fmla="*/ 154 w 307"/>
              <a:gd name="T5" fmla="*/ 305 h 306"/>
              <a:gd name="T6" fmla="*/ 0 w 307"/>
              <a:gd name="T7" fmla="*/ 153 h 306"/>
              <a:gd name="T8" fmla="*/ 154 w 307"/>
              <a:gd name="T9" fmla="*/ 0 h 306"/>
              <a:gd name="T10" fmla="*/ 306 w 307"/>
              <a:gd name="T11" fmla="*/ 153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" h="306">
                <a:moveTo>
                  <a:pt x="306" y="153"/>
                </a:moveTo>
                <a:lnTo>
                  <a:pt x="306" y="153"/>
                </a:lnTo>
                <a:cubicBezTo>
                  <a:pt x="306" y="228"/>
                  <a:pt x="229" y="305"/>
                  <a:pt x="154" y="305"/>
                </a:cubicBezTo>
                <a:cubicBezTo>
                  <a:pt x="76" y="305"/>
                  <a:pt x="0" y="228"/>
                  <a:pt x="0" y="153"/>
                </a:cubicBezTo>
                <a:cubicBezTo>
                  <a:pt x="0" y="38"/>
                  <a:pt x="76" y="0"/>
                  <a:pt x="154" y="0"/>
                </a:cubicBezTo>
                <a:cubicBezTo>
                  <a:pt x="229" y="0"/>
                  <a:pt x="306" y="38"/>
                  <a:pt x="306" y="153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Freeform 16">
            <a:extLst>
              <a:ext uri="{FF2B5EF4-FFF2-40B4-BE49-F238E27FC236}">
                <a16:creationId xmlns:a16="http://schemas.microsoft.com/office/drawing/2014/main" id="{B86C0BD6-5A7D-F448-B72F-BC01B1336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6273" y="4362874"/>
            <a:ext cx="3441596" cy="568546"/>
          </a:xfrm>
          <a:custGeom>
            <a:avLst/>
            <a:gdLst>
              <a:gd name="T0" fmla="*/ 4005 w 4006"/>
              <a:gd name="T1" fmla="*/ 0 h 663"/>
              <a:gd name="T2" fmla="*/ 4005 w 4006"/>
              <a:gd name="T3" fmla="*/ 0 h 663"/>
              <a:gd name="T4" fmla="*/ 80 w 4006"/>
              <a:gd name="T5" fmla="*/ 0 h 663"/>
              <a:gd name="T6" fmla="*/ 0 w 4006"/>
              <a:gd name="T7" fmla="*/ 80 h 663"/>
              <a:gd name="T8" fmla="*/ 0 w 4006"/>
              <a:gd name="T9" fmla="*/ 594 h 663"/>
              <a:gd name="T10" fmla="*/ 80 w 4006"/>
              <a:gd name="T11" fmla="*/ 662 h 663"/>
              <a:gd name="T12" fmla="*/ 4005 w 4006"/>
              <a:gd name="T13" fmla="*/ 662 h 663"/>
              <a:gd name="T14" fmla="*/ 4005 w 4006"/>
              <a:gd name="T15" fmla="*/ 0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06" h="663">
                <a:moveTo>
                  <a:pt x="4005" y="0"/>
                </a:moveTo>
                <a:lnTo>
                  <a:pt x="4005" y="0"/>
                </a:lnTo>
                <a:cubicBezTo>
                  <a:pt x="80" y="0"/>
                  <a:pt x="80" y="0"/>
                  <a:pt x="80" y="0"/>
                </a:cubicBezTo>
                <a:cubicBezTo>
                  <a:pt x="34" y="0"/>
                  <a:pt x="0" y="35"/>
                  <a:pt x="0" y="80"/>
                </a:cubicBezTo>
                <a:cubicBezTo>
                  <a:pt x="0" y="594"/>
                  <a:pt x="0" y="594"/>
                  <a:pt x="0" y="594"/>
                </a:cubicBezTo>
                <a:cubicBezTo>
                  <a:pt x="0" y="628"/>
                  <a:pt x="34" y="662"/>
                  <a:pt x="80" y="662"/>
                </a:cubicBezTo>
                <a:cubicBezTo>
                  <a:pt x="4005" y="662"/>
                  <a:pt x="4005" y="662"/>
                  <a:pt x="4005" y="662"/>
                </a:cubicBezTo>
                <a:lnTo>
                  <a:pt x="4005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Freeform 17">
            <a:extLst>
              <a:ext uri="{FF2B5EF4-FFF2-40B4-BE49-F238E27FC236}">
                <a16:creationId xmlns:a16="http://schemas.microsoft.com/office/drawing/2014/main" id="{F0AFA7D5-5B44-204D-A38B-8B5F28272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8110" y="4362874"/>
            <a:ext cx="591288" cy="568546"/>
          </a:xfrm>
          <a:custGeom>
            <a:avLst/>
            <a:gdLst>
              <a:gd name="T0" fmla="*/ 605 w 686"/>
              <a:gd name="T1" fmla="*/ 0 h 663"/>
              <a:gd name="T2" fmla="*/ 605 w 686"/>
              <a:gd name="T3" fmla="*/ 0 h 663"/>
              <a:gd name="T4" fmla="*/ 0 w 686"/>
              <a:gd name="T5" fmla="*/ 0 h 663"/>
              <a:gd name="T6" fmla="*/ 0 w 686"/>
              <a:gd name="T7" fmla="*/ 662 h 663"/>
              <a:gd name="T8" fmla="*/ 605 w 686"/>
              <a:gd name="T9" fmla="*/ 662 h 663"/>
              <a:gd name="T10" fmla="*/ 685 w 686"/>
              <a:gd name="T11" fmla="*/ 594 h 663"/>
              <a:gd name="T12" fmla="*/ 685 w 686"/>
              <a:gd name="T13" fmla="*/ 80 h 663"/>
              <a:gd name="T14" fmla="*/ 605 w 686"/>
              <a:gd name="T15" fmla="*/ 0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6" h="663">
                <a:moveTo>
                  <a:pt x="605" y="0"/>
                </a:moveTo>
                <a:lnTo>
                  <a:pt x="605" y="0"/>
                </a:lnTo>
                <a:cubicBezTo>
                  <a:pt x="0" y="0"/>
                  <a:pt x="0" y="0"/>
                  <a:pt x="0" y="0"/>
                </a:cubicBezTo>
                <a:cubicBezTo>
                  <a:pt x="0" y="662"/>
                  <a:pt x="0" y="662"/>
                  <a:pt x="0" y="662"/>
                </a:cubicBezTo>
                <a:cubicBezTo>
                  <a:pt x="605" y="662"/>
                  <a:pt x="605" y="662"/>
                  <a:pt x="605" y="662"/>
                </a:cubicBezTo>
                <a:cubicBezTo>
                  <a:pt x="651" y="662"/>
                  <a:pt x="685" y="628"/>
                  <a:pt x="685" y="594"/>
                </a:cubicBezTo>
                <a:cubicBezTo>
                  <a:pt x="685" y="80"/>
                  <a:pt x="685" y="80"/>
                  <a:pt x="685" y="80"/>
                </a:cubicBezTo>
                <a:cubicBezTo>
                  <a:pt x="685" y="35"/>
                  <a:pt x="651" y="0"/>
                  <a:pt x="605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Freeform 18">
            <a:extLst>
              <a:ext uri="{FF2B5EF4-FFF2-40B4-BE49-F238E27FC236}">
                <a16:creationId xmlns:a16="http://schemas.microsoft.com/office/drawing/2014/main" id="{9F39E997-C437-074F-B0B7-97197D182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6273" y="5314243"/>
            <a:ext cx="3441596" cy="568546"/>
          </a:xfrm>
          <a:custGeom>
            <a:avLst/>
            <a:gdLst>
              <a:gd name="T0" fmla="*/ 4005 w 4006"/>
              <a:gd name="T1" fmla="*/ 0 h 662"/>
              <a:gd name="T2" fmla="*/ 4005 w 4006"/>
              <a:gd name="T3" fmla="*/ 0 h 662"/>
              <a:gd name="T4" fmla="*/ 80 w 4006"/>
              <a:gd name="T5" fmla="*/ 0 h 662"/>
              <a:gd name="T6" fmla="*/ 0 w 4006"/>
              <a:gd name="T7" fmla="*/ 80 h 662"/>
              <a:gd name="T8" fmla="*/ 0 w 4006"/>
              <a:gd name="T9" fmla="*/ 592 h 662"/>
              <a:gd name="T10" fmla="*/ 80 w 4006"/>
              <a:gd name="T11" fmla="*/ 661 h 662"/>
              <a:gd name="T12" fmla="*/ 4005 w 4006"/>
              <a:gd name="T13" fmla="*/ 661 h 662"/>
              <a:gd name="T14" fmla="*/ 4005 w 4006"/>
              <a:gd name="T15" fmla="*/ 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06" h="662">
                <a:moveTo>
                  <a:pt x="4005" y="0"/>
                </a:moveTo>
                <a:lnTo>
                  <a:pt x="4005" y="0"/>
                </a:lnTo>
                <a:cubicBezTo>
                  <a:pt x="80" y="0"/>
                  <a:pt x="80" y="0"/>
                  <a:pt x="80" y="0"/>
                </a:cubicBezTo>
                <a:cubicBezTo>
                  <a:pt x="34" y="0"/>
                  <a:pt x="0" y="34"/>
                  <a:pt x="0" y="80"/>
                </a:cubicBezTo>
                <a:cubicBezTo>
                  <a:pt x="0" y="592"/>
                  <a:pt x="0" y="592"/>
                  <a:pt x="0" y="592"/>
                </a:cubicBezTo>
                <a:cubicBezTo>
                  <a:pt x="0" y="626"/>
                  <a:pt x="34" y="661"/>
                  <a:pt x="80" y="661"/>
                </a:cubicBezTo>
                <a:cubicBezTo>
                  <a:pt x="4005" y="661"/>
                  <a:pt x="4005" y="661"/>
                  <a:pt x="4005" y="661"/>
                </a:cubicBezTo>
                <a:lnTo>
                  <a:pt x="4005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Freeform 19">
            <a:extLst>
              <a:ext uri="{FF2B5EF4-FFF2-40B4-BE49-F238E27FC236}">
                <a16:creationId xmlns:a16="http://schemas.microsoft.com/office/drawing/2014/main" id="{D7CDF795-2791-2241-A282-4B26879AD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8110" y="5314243"/>
            <a:ext cx="591288" cy="568546"/>
          </a:xfrm>
          <a:custGeom>
            <a:avLst/>
            <a:gdLst>
              <a:gd name="T0" fmla="*/ 605 w 686"/>
              <a:gd name="T1" fmla="*/ 0 h 662"/>
              <a:gd name="T2" fmla="*/ 605 w 686"/>
              <a:gd name="T3" fmla="*/ 0 h 662"/>
              <a:gd name="T4" fmla="*/ 0 w 686"/>
              <a:gd name="T5" fmla="*/ 0 h 662"/>
              <a:gd name="T6" fmla="*/ 0 w 686"/>
              <a:gd name="T7" fmla="*/ 661 h 662"/>
              <a:gd name="T8" fmla="*/ 605 w 686"/>
              <a:gd name="T9" fmla="*/ 661 h 662"/>
              <a:gd name="T10" fmla="*/ 685 w 686"/>
              <a:gd name="T11" fmla="*/ 592 h 662"/>
              <a:gd name="T12" fmla="*/ 685 w 686"/>
              <a:gd name="T13" fmla="*/ 80 h 662"/>
              <a:gd name="T14" fmla="*/ 605 w 686"/>
              <a:gd name="T15" fmla="*/ 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6" h="662">
                <a:moveTo>
                  <a:pt x="605" y="0"/>
                </a:moveTo>
                <a:lnTo>
                  <a:pt x="605" y="0"/>
                </a:lnTo>
                <a:cubicBezTo>
                  <a:pt x="0" y="0"/>
                  <a:pt x="0" y="0"/>
                  <a:pt x="0" y="0"/>
                </a:cubicBezTo>
                <a:cubicBezTo>
                  <a:pt x="0" y="661"/>
                  <a:pt x="0" y="661"/>
                  <a:pt x="0" y="661"/>
                </a:cubicBezTo>
                <a:cubicBezTo>
                  <a:pt x="605" y="661"/>
                  <a:pt x="605" y="661"/>
                  <a:pt x="605" y="661"/>
                </a:cubicBezTo>
                <a:cubicBezTo>
                  <a:pt x="651" y="661"/>
                  <a:pt x="685" y="626"/>
                  <a:pt x="685" y="592"/>
                </a:cubicBezTo>
                <a:cubicBezTo>
                  <a:pt x="685" y="80"/>
                  <a:pt x="685" y="80"/>
                  <a:pt x="685" y="80"/>
                </a:cubicBezTo>
                <a:cubicBezTo>
                  <a:pt x="685" y="34"/>
                  <a:pt x="651" y="0"/>
                  <a:pt x="605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Freeform 20">
            <a:extLst>
              <a:ext uri="{FF2B5EF4-FFF2-40B4-BE49-F238E27FC236}">
                <a16:creationId xmlns:a16="http://schemas.microsoft.com/office/drawing/2014/main" id="{7D345F56-FD51-5D4E-9426-B7AED9F5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6273" y="6265606"/>
            <a:ext cx="3441596" cy="579917"/>
          </a:xfrm>
          <a:custGeom>
            <a:avLst/>
            <a:gdLst>
              <a:gd name="T0" fmla="*/ 4005 w 4006"/>
              <a:gd name="T1" fmla="*/ 0 h 674"/>
              <a:gd name="T2" fmla="*/ 4005 w 4006"/>
              <a:gd name="T3" fmla="*/ 0 h 674"/>
              <a:gd name="T4" fmla="*/ 80 w 4006"/>
              <a:gd name="T5" fmla="*/ 0 h 674"/>
              <a:gd name="T6" fmla="*/ 0 w 4006"/>
              <a:gd name="T7" fmla="*/ 79 h 674"/>
              <a:gd name="T8" fmla="*/ 0 w 4006"/>
              <a:gd name="T9" fmla="*/ 593 h 674"/>
              <a:gd name="T10" fmla="*/ 80 w 4006"/>
              <a:gd name="T11" fmla="*/ 673 h 674"/>
              <a:gd name="T12" fmla="*/ 4005 w 4006"/>
              <a:gd name="T13" fmla="*/ 673 h 674"/>
              <a:gd name="T14" fmla="*/ 4005 w 4006"/>
              <a:gd name="T15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06" h="674">
                <a:moveTo>
                  <a:pt x="4005" y="0"/>
                </a:moveTo>
                <a:lnTo>
                  <a:pt x="4005" y="0"/>
                </a:lnTo>
                <a:cubicBezTo>
                  <a:pt x="80" y="0"/>
                  <a:pt x="80" y="0"/>
                  <a:pt x="80" y="0"/>
                </a:cubicBezTo>
                <a:cubicBezTo>
                  <a:pt x="34" y="0"/>
                  <a:pt x="0" y="34"/>
                  <a:pt x="0" y="79"/>
                </a:cubicBezTo>
                <a:cubicBezTo>
                  <a:pt x="0" y="593"/>
                  <a:pt x="0" y="593"/>
                  <a:pt x="0" y="593"/>
                </a:cubicBezTo>
                <a:cubicBezTo>
                  <a:pt x="0" y="639"/>
                  <a:pt x="34" y="673"/>
                  <a:pt x="80" y="673"/>
                </a:cubicBezTo>
                <a:cubicBezTo>
                  <a:pt x="4005" y="673"/>
                  <a:pt x="4005" y="673"/>
                  <a:pt x="4005" y="673"/>
                </a:cubicBezTo>
                <a:lnTo>
                  <a:pt x="4005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Freeform 21">
            <a:extLst>
              <a:ext uri="{FF2B5EF4-FFF2-40B4-BE49-F238E27FC236}">
                <a16:creationId xmlns:a16="http://schemas.microsoft.com/office/drawing/2014/main" id="{2CC4540F-05FE-0D49-B2E4-BCB40BEA9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8110" y="6265606"/>
            <a:ext cx="591288" cy="579917"/>
          </a:xfrm>
          <a:custGeom>
            <a:avLst/>
            <a:gdLst>
              <a:gd name="T0" fmla="*/ 605 w 686"/>
              <a:gd name="T1" fmla="*/ 0 h 674"/>
              <a:gd name="T2" fmla="*/ 605 w 686"/>
              <a:gd name="T3" fmla="*/ 0 h 674"/>
              <a:gd name="T4" fmla="*/ 0 w 686"/>
              <a:gd name="T5" fmla="*/ 0 h 674"/>
              <a:gd name="T6" fmla="*/ 0 w 686"/>
              <a:gd name="T7" fmla="*/ 673 h 674"/>
              <a:gd name="T8" fmla="*/ 605 w 686"/>
              <a:gd name="T9" fmla="*/ 673 h 674"/>
              <a:gd name="T10" fmla="*/ 685 w 686"/>
              <a:gd name="T11" fmla="*/ 593 h 674"/>
              <a:gd name="T12" fmla="*/ 685 w 686"/>
              <a:gd name="T13" fmla="*/ 79 h 674"/>
              <a:gd name="T14" fmla="*/ 605 w 686"/>
              <a:gd name="T15" fmla="*/ 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6" h="674">
                <a:moveTo>
                  <a:pt x="605" y="0"/>
                </a:moveTo>
                <a:lnTo>
                  <a:pt x="605" y="0"/>
                </a:lnTo>
                <a:cubicBezTo>
                  <a:pt x="0" y="0"/>
                  <a:pt x="0" y="0"/>
                  <a:pt x="0" y="0"/>
                </a:cubicBezTo>
                <a:cubicBezTo>
                  <a:pt x="0" y="673"/>
                  <a:pt x="0" y="673"/>
                  <a:pt x="0" y="673"/>
                </a:cubicBezTo>
                <a:cubicBezTo>
                  <a:pt x="605" y="673"/>
                  <a:pt x="605" y="673"/>
                  <a:pt x="605" y="673"/>
                </a:cubicBezTo>
                <a:cubicBezTo>
                  <a:pt x="651" y="673"/>
                  <a:pt x="685" y="639"/>
                  <a:pt x="685" y="593"/>
                </a:cubicBezTo>
                <a:cubicBezTo>
                  <a:pt x="685" y="79"/>
                  <a:pt x="685" y="79"/>
                  <a:pt x="685" y="79"/>
                </a:cubicBezTo>
                <a:cubicBezTo>
                  <a:pt x="685" y="34"/>
                  <a:pt x="651" y="0"/>
                  <a:pt x="605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Freeform 31">
            <a:extLst>
              <a:ext uri="{FF2B5EF4-FFF2-40B4-BE49-F238E27FC236}">
                <a16:creationId xmlns:a16="http://schemas.microsoft.com/office/drawing/2014/main" id="{CADEFFB4-C37A-9447-9455-03BCA14BC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7560" y="4556417"/>
            <a:ext cx="166773" cy="166773"/>
          </a:xfrm>
          <a:custGeom>
            <a:avLst/>
            <a:gdLst>
              <a:gd name="T0" fmla="*/ 194 w 195"/>
              <a:gd name="T1" fmla="*/ 193 h 194"/>
              <a:gd name="T2" fmla="*/ 0 w 195"/>
              <a:gd name="T3" fmla="*/ 193 h 194"/>
              <a:gd name="T4" fmla="*/ 0 w 195"/>
              <a:gd name="T5" fmla="*/ 0 h 194"/>
              <a:gd name="T6" fmla="*/ 194 w 195"/>
              <a:gd name="T7" fmla="*/ 0 h 194"/>
              <a:gd name="T8" fmla="*/ 194 w 195"/>
              <a:gd name="T9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194">
                <a:moveTo>
                  <a:pt x="194" y="193"/>
                </a:moveTo>
                <a:lnTo>
                  <a:pt x="0" y="193"/>
                </a:lnTo>
                <a:lnTo>
                  <a:pt x="0" y="0"/>
                </a:lnTo>
                <a:lnTo>
                  <a:pt x="194" y="0"/>
                </a:lnTo>
                <a:lnTo>
                  <a:pt x="194" y="19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32">
            <a:extLst>
              <a:ext uri="{FF2B5EF4-FFF2-40B4-BE49-F238E27FC236}">
                <a16:creationId xmlns:a16="http://schemas.microsoft.com/office/drawing/2014/main" id="{32219B33-9547-2746-900E-91AD45EA5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1512" y="4556417"/>
            <a:ext cx="166773" cy="166773"/>
          </a:xfrm>
          <a:custGeom>
            <a:avLst/>
            <a:gdLst>
              <a:gd name="T0" fmla="*/ 193 w 194"/>
              <a:gd name="T1" fmla="*/ 193 h 194"/>
              <a:gd name="T2" fmla="*/ 0 w 194"/>
              <a:gd name="T3" fmla="*/ 193 h 194"/>
              <a:gd name="T4" fmla="*/ 0 w 194"/>
              <a:gd name="T5" fmla="*/ 0 h 194"/>
              <a:gd name="T6" fmla="*/ 193 w 194"/>
              <a:gd name="T7" fmla="*/ 0 h 194"/>
              <a:gd name="T8" fmla="*/ 193 w 194"/>
              <a:gd name="T9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194">
                <a:moveTo>
                  <a:pt x="193" y="193"/>
                </a:moveTo>
                <a:lnTo>
                  <a:pt x="0" y="193"/>
                </a:lnTo>
                <a:lnTo>
                  <a:pt x="0" y="0"/>
                </a:lnTo>
                <a:lnTo>
                  <a:pt x="193" y="0"/>
                </a:lnTo>
                <a:lnTo>
                  <a:pt x="193" y="19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33">
            <a:extLst>
              <a:ext uri="{FF2B5EF4-FFF2-40B4-BE49-F238E27FC236}">
                <a16:creationId xmlns:a16="http://schemas.microsoft.com/office/drawing/2014/main" id="{522CE9DC-09A5-1148-A278-829CC3F72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5463" y="4556417"/>
            <a:ext cx="166773" cy="166773"/>
          </a:xfrm>
          <a:custGeom>
            <a:avLst/>
            <a:gdLst>
              <a:gd name="T0" fmla="*/ 194 w 195"/>
              <a:gd name="T1" fmla="*/ 193 h 194"/>
              <a:gd name="T2" fmla="*/ 0 w 195"/>
              <a:gd name="T3" fmla="*/ 193 h 194"/>
              <a:gd name="T4" fmla="*/ 0 w 195"/>
              <a:gd name="T5" fmla="*/ 0 h 194"/>
              <a:gd name="T6" fmla="*/ 194 w 195"/>
              <a:gd name="T7" fmla="*/ 0 h 194"/>
              <a:gd name="T8" fmla="*/ 194 w 195"/>
              <a:gd name="T9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194">
                <a:moveTo>
                  <a:pt x="194" y="193"/>
                </a:moveTo>
                <a:lnTo>
                  <a:pt x="0" y="193"/>
                </a:lnTo>
                <a:lnTo>
                  <a:pt x="0" y="0"/>
                </a:lnTo>
                <a:lnTo>
                  <a:pt x="194" y="0"/>
                </a:lnTo>
                <a:lnTo>
                  <a:pt x="194" y="19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Freeform 34">
            <a:extLst>
              <a:ext uri="{FF2B5EF4-FFF2-40B4-BE49-F238E27FC236}">
                <a16:creationId xmlns:a16="http://schemas.microsoft.com/office/drawing/2014/main" id="{4F56ADB1-39E0-024F-9147-C1DAA4A0A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7560" y="5515363"/>
            <a:ext cx="166773" cy="166773"/>
          </a:xfrm>
          <a:custGeom>
            <a:avLst/>
            <a:gdLst>
              <a:gd name="T0" fmla="*/ 194 w 195"/>
              <a:gd name="T1" fmla="*/ 195 h 196"/>
              <a:gd name="T2" fmla="*/ 0 w 195"/>
              <a:gd name="T3" fmla="*/ 195 h 196"/>
              <a:gd name="T4" fmla="*/ 0 w 195"/>
              <a:gd name="T5" fmla="*/ 0 h 196"/>
              <a:gd name="T6" fmla="*/ 194 w 195"/>
              <a:gd name="T7" fmla="*/ 0 h 196"/>
              <a:gd name="T8" fmla="*/ 194 w 195"/>
              <a:gd name="T9" fmla="*/ 195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196">
                <a:moveTo>
                  <a:pt x="194" y="195"/>
                </a:moveTo>
                <a:lnTo>
                  <a:pt x="0" y="195"/>
                </a:lnTo>
                <a:lnTo>
                  <a:pt x="0" y="0"/>
                </a:lnTo>
                <a:lnTo>
                  <a:pt x="194" y="0"/>
                </a:lnTo>
                <a:lnTo>
                  <a:pt x="194" y="19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35">
            <a:extLst>
              <a:ext uri="{FF2B5EF4-FFF2-40B4-BE49-F238E27FC236}">
                <a16:creationId xmlns:a16="http://schemas.microsoft.com/office/drawing/2014/main" id="{627B1FCC-1273-F246-B5FE-9DC9E2C28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1512" y="5515363"/>
            <a:ext cx="166773" cy="166773"/>
          </a:xfrm>
          <a:custGeom>
            <a:avLst/>
            <a:gdLst>
              <a:gd name="T0" fmla="*/ 193 w 194"/>
              <a:gd name="T1" fmla="*/ 195 h 196"/>
              <a:gd name="T2" fmla="*/ 0 w 194"/>
              <a:gd name="T3" fmla="*/ 195 h 196"/>
              <a:gd name="T4" fmla="*/ 0 w 194"/>
              <a:gd name="T5" fmla="*/ 0 h 196"/>
              <a:gd name="T6" fmla="*/ 193 w 194"/>
              <a:gd name="T7" fmla="*/ 0 h 196"/>
              <a:gd name="T8" fmla="*/ 193 w 194"/>
              <a:gd name="T9" fmla="*/ 195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196">
                <a:moveTo>
                  <a:pt x="193" y="195"/>
                </a:moveTo>
                <a:lnTo>
                  <a:pt x="0" y="195"/>
                </a:lnTo>
                <a:lnTo>
                  <a:pt x="0" y="0"/>
                </a:lnTo>
                <a:lnTo>
                  <a:pt x="193" y="0"/>
                </a:lnTo>
                <a:lnTo>
                  <a:pt x="193" y="19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36">
            <a:extLst>
              <a:ext uri="{FF2B5EF4-FFF2-40B4-BE49-F238E27FC236}">
                <a16:creationId xmlns:a16="http://schemas.microsoft.com/office/drawing/2014/main" id="{451C3841-E637-E845-84D6-485A5F6CC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5463" y="5515363"/>
            <a:ext cx="166773" cy="166773"/>
          </a:xfrm>
          <a:custGeom>
            <a:avLst/>
            <a:gdLst>
              <a:gd name="T0" fmla="*/ 194 w 195"/>
              <a:gd name="T1" fmla="*/ 195 h 196"/>
              <a:gd name="T2" fmla="*/ 0 w 195"/>
              <a:gd name="T3" fmla="*/ 195 h 196"/>
              <a:gd name="T4" fmla="*/ 0 w 195"/>
              <a:gd name="T5" fmla="*/ 0 h 196"/>
              <a:gd name="T6" fmla="*/ 194 w 195"/>
              <a:gd name="T7" fmla="*/ 0 h 196"/>
              <a:gd name="T8" fmla="*/ 194 w 195"/>
              <a:gd name="T9" fmla="*/ 195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196">
                <a:moveTo>
                  <a:pt x="194" y="195"/>
                </a:moveTo>
                <a:lnTo>
                  <a:pt x="0" y="195"/>
                </a:lnTo>
                <a:lnTo>
                  <a:pt x="0" y="0"/>
                </a:lnTo>
                <a:lnTo>
                  <a:pt x="194" y="0"/>
                </a:lnTo>
                <a:lnTo>
                  <a:pt x="194" y="19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37">
            <a:extLst>
              <a:ext uri="{FF2B5EF4-FFF2-40B4-BE49-F238E27FC236}">
                <a16:creationId xmlns:a16="http://schemas.microsoft.com/office/drawing/2014/main" id="{635C5BF4-A639-9345-B452-786DC1CF0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7560" y="6466731"/>
            <a:ext cx="166773" cy="166773"/>
          </a:xfrm>
          <a:custGeom>
            <a:avLst/>
            <a:gdLst>
              <a:gd name="T0" fmla="*/ 194 w 195"/>
              <a:gd name="T1" fmla="*/ 194 h 195"/>
              <a:gd name="T2" fmla="*/ 0 w 195"/>
              <a:gd name="T3" fmla="*/ 194 h 195"/>
              <a:gd name="T4" fmla="*/ 0 w 195"/>
              <a:gd name="T5" fmla="*/ 0 h 195"/>
              <a:gd name="T6" fmla="*/ 194 w 195"/>
              <a:gd name="T7" fmla="*/ 0 h 195"/>
              <a:gd name="T8" fmla="*/ 194 w 195"/>
              <a:gd name="T9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195">
                <a:moveTo>
                  <a:pt x="194" y="194"/>
                </a:moveTo>
                <a:lnTo>
                  <a:pt x="0" y="194"/>
                </a:lnTo>
                <a:lnTo>
                  <a:pt x="0" y="0"/>
                </a:lnTo>
                <a:lnTo>
                  <a:pt x="194" y="0"/>
                </a:lnTo>
                <a:lnTo>
                  <a:pt x="194" y="19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Freeform 38">
            <a:extLst>
              <a:ext uri="{FF2B5EF4-FFF2-40B4-BE49-F238E27FC236}">
                <a16:creationId xmlns:a16="http://schemas.microsoft.com/office/drawing/2014/main" id="{37C3327C-D204-A94F-BE77-6366FCF53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1512" y="6466731"/>
            <a:ext cx="166773" cy="166773"/>
          </a:xfrm>
          <a:custGeom>
            <a:avLst/>
            <a:gdLst>
              <a:gd name="T0" fmla="*/ 193 w 194"/>
              <a:gd name="T1" fmla="*/ 194 h 195"/>
              <a:gd name="T2" fmla="*/ 0 w 194"/>
              <a:gd name="T3" fmla="*/ 194 h 195"/>
              <a:gd name="T4" fmla="*/ 0 w 194"/>
              <a:gd name="T5" fmla="*/ 0 h 195"/>
              <a:gd name="T6" fmla="*/ 193 w 194"/>
              <a:gd name="T7" fmla="*/ 0 h 195"/>
              <a:gd name="T8" fmla="*/ 193 w 194"/>
              <a:gd name="T9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195">
                <a:moveTo>
                  <a:pt x="193" y="194"/>
                </a:moveTo>
                <a:lnTo>
                  <a:pt x="0" y="194"/>
                </a:lnTo>
                <a:lnTo>
                  <a:pt x="0" y="0"/>
                </a:lnTo>
                <a:lnTo>
                  <a:pt x="193" y="0"/>
                </a:lnTo>
                <a:lnTo>
                  <a:pt x="193" y="19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39">
            <a:extLst>
              <a:ext uri="{FF2B5EF4-FFF2-40B4-BE49-F238E27FC236}">
                <a16:creationId xmlns:a16="http://schemas.microsoft.com/office/drawing/2014/main" id="{4A537607-F384-AC45-892F-788E8B54A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5463" y="6466731"/>
            <a:ext cx="166773" cy="166773"/>
          </a:xfrm>
          <a:custGeom>
            <a:avLst/>
            <a:gdLst>
              <a:gd name="T0" fmla="*/ 194 w 195"/>
              <a:gd name="T1" fmla="*/ 194 h 195"/>
              <a:gd name="T2" fmla="*/ 0 w 195"/>
              <a:gd name="T3" fmla="*/ 194 h 195"/>
              <a:gd name="T4" fmla="*/ 0 w 195"/>
              <a:gd name="T5" fmla="*/ 0 h 195"/>
              <a:gd name="T6" fmla="*/ 194 w 195"/>
              <a:gd name="T7" fmla="*/ 0 h 195"/>
              <a:gd name="T8" fmla="*/ 194 w 195"/>
              <a:gd name="T9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195">
                <a:moveTo>
                  <a:pt x="194" y="194"/>
                </a:moveTo>
                <a:lnTo>
                  <a:pt x="0" y="194"/>
                </a:lnTo>
                <a:lnTo>
                  <a:pt x="0" y="0"/>
                </a:lnTo>
                <a:lnTo>
                  <a:pt x="194" y="0"/>
                </a:lnTo>
                <a:lnTo>
                  <a:pt x="194" y="19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6C3F094-5649-FD48-A80B-A1CFC7CA5526}"/>
              </a:ext>
            </a:extLst>
          </p:cNvPr>
          <p:cNvSpPr/>
          <p:nvPr/>
        </p:nvSpPr>
        <p:spPr>
          <a:xfrm>
            <a:off x="10219406" y="8689082"/>
            <a:ext cx="3958230" cy="1573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solutions </a:t>
            </a:r>
            <a:endParaRPr lang="en-US" sz="4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611B88C-3CEF-5549-86B0-8FF0A8052F6B}"/>
              </a:ext>
            </a:extLst>
          </p:cNvPr>
          <p:cNvGrpSpPr/>
          <p:nvPr/>
        </p:nvGrpSpPr>
        <p:grpSpPr>
          <a:xfrm>
            <a:off x="15285546" y="3692814"/>
            <a:ext cx="7646394" cy="8384126"/>
            <a:chOff x="1183870" y="4041559"/>
            <a:chExt cx="7646394" cy="7235227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DE73212E-7045-044B-8D93-DB5D0DCB630F}"/>
                </a:ext>
              </a:extLst>
            </p:cNvPr>
            <p:cNvSpPr/>
            <p:nvPr/>
          </p:nvSpPr>
          <p:spPr>
            <a:xfrm>
              <a:off x="1193699" y="4041559"/>
              <a:ext cx="7636565" cy="215368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4340033-0C7B-E24E-892A-4DD1F6A3A3DC}"/>
                </a:ext>
              </a:extLst>
            </p:cNvPr>
            <p:cNvSpPr txBox="1"/>
            <p:nvPr/>
          </p:nvSpPr>
          <p:spPr>
            <a:xfrm>
              <a:off x="4308012" y="4895324"/>
              <a:ext cx="385600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D60F0E6-5211-E14A-B5AF-06B8216493C1}"/>
                </a:ext>
              </a:extLst>
            </p:cNvPr>
            <p:cNvSpPr/>
            <p:nvPr/>
          </p:nvSpPr>
          <p:spPr>
            <a:xfrm>
              <a:off x="4308011" y="4393857"/>
              <a:ext cx="3856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4EC0421A-ED5D-F44A-BA12-63971DC48988}"/>
                </a:ext>
              </a:extLst>
            </p:cNvPr>
            <p:cNvSpPr txBox="1"/>
            <p:nvPr/>
          </p:nvSpPr>
          <p:spPr>
            <a:xfrm>
              <a:off x="1859949" y="4596574"/>
              <a:ext cx="2302566" cy="10140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28%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A9DDDAC7-3ACF-F343-B557-5B3A3136B84E}"/>
                </a:ext>
              </a:extLst>
            </p:cNvPr>
            <p:cNvSpPr/>
            <p:nvPr/>
          </p:nvSpPr>
          <p:spPr>
            <a:xfrm>
              <a:off x="1183870" y="6582332"/>
              <a:ext cx="7636565" cy="215368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9A5742D9-D162-0946-90FF-5334630F9610}"/>
                </a:ext>
              </a:extLst>
            </p:cNvPr>
            <p:cNvSpPr txBox="1"/>
            <p:nvPr/>
          </p:nvSpPr>
          <p:spPr>
            <a:xfrm>
              <a:off x="4298183" y="7436096"/>
              <a:ext cx="385600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012F3DC5-581A-B44F-828A-FA56A1F3B26C}"/>
                </a:ext>
              </a:extLst>
            </p:cNvPr>
            <p:cNvSpPr/>
            <p:nvPr/>
          </p:nvSpPr>
          <p:spPr>
            <a:xfrm>
              <a:off x="4298182" y="6934629"/>
              <a:ext cx="3856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CBCBBA3F-23BA-7C46-922B-0116E49DD2D7}"/>
                </a:ext>
              </a:extLst>
            </p:cNvPr>
            <p:cNvSpPr txBox="1"/>
            <p:nvPr/>
          </p:nvSpPr>
          <p:spPr>
            <a:xfrm>
              <a:off x="1850120" y="7137347"/>
              <a:ext cx="230256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40%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250D630F-BC17-0945-A347-27BAE97CE918}"/>
                </a:ext>
              </a:extLst>
            </p:cNvPr>
            <p:cNvSpPr/>
            <p:nvPr/>
          </p:nvSpPr>
          <p:spPr>
            <a:xfrm>
              <a:off x="1193699" y="9123106"/>
              <a:ext cx="7636565" cy="215368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D9CCBEFB-54C7-6540-A4FF-ADF619DD702F}"/>
                </a:ext>
              </a:extLst>
            </p:cNvPr>
            <p:cNvSpPr txBox="1"/>
            <p:nvPr/>
          </p:nvSpPr>
          <p:spPr>
            <a:xfrm>
              <a:off x="4308012" y="9976870"/>
              <a:ext cx="385600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3AC900E4-8B62-1B40-9952-AF73CCBA40B6}"/>
                </a:ext>
              </a:extLst>
            </p:cNvPr>
            <p:cNvSpPr/>
            <p:nvPr/>
          </p:nvSpPr>
          <p:spPr>
            <a:xfrm>
              <a:off x="4308011" y="9475403"/>
              <a:ext cx="3856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7381C618-1A52-0742-9203-C4EA9BE76992}"/>
                </a:ext>
              </a:extLst>
            </p:cNvPr>
            <p:cNvSpPr txBox="1"/>
            <p:nvPr/>
          </p:nvSpPr>
          <p:spPr>
            <a:xfrm>
              <a:off x="1859949" y="9678122"/>
              <a:ext cx="230256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82%</a:t>
              </a:r>
            </a:p>
          </p:txBody>
        </p:sp>
      </p:grpSp>
      <p:sp>
        <p:nvSpPr>
          <p:cNvPr id="60" name="CuadroTexto 350">
            <a:extLst>
              <a:ext uri="{FF2B5EF4-FFF2-40B4-BE49-F238E27FC236}">
                <a16:creationId xmlns:a16="http://schemas.microsoft.com/office/drawing/2014/main" id="{880ACC1C-7D9D-274B-B30A-AAFBA41284C0}"/>
              </a:ext>
            </a:extLst>
          </p:cNvPr>
          <p:cNvSpPr txBox="1"/>
          <p:nvPr/>
        </p:nvSpPr>
        <p:spPr>
          <a:xfrm>
            <a:off x="5124263" y="1022190"/>
            <a:ext cx="14129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Computer / 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15540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7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7BC59F"/>
      </a:accent1>
      <a:accent2>
        <a:srgbClr val="5F9D91"/>
      </a:accent2>
      <a:accent3>
        <a:srgbClr val="D06A5F"/>
      </a:accent3>
      <a:accent4>
        <a:srgbClr val="8AB7DC"/>
      </a:accent4>
      <a:accent5>
        <a:srgbClr val="5B5E93"/>
      </a:accent5>
      <a:accent6>
        <a:srgbClr val="D9D9D9"/>
      </a:accent6>
      <a:hlink>
        <a:srgbClr val="919191"/>
      </a:hlink>
      <a:folHlink>
        <a:srgbClr val="5E5E5E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Office Theme">
  <a:themeElements>
    <a:clrScheme name="Statistical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1DB587"/>
      </a:accent1>
      <a:accent2>
        <a:srgbClr val="2E54AF"/>
      </a:accent2>
      <a:accent3>
        <a:srgbClr val="E4D71C"/>
      </a:accent3>
      <a:accent4>
        <a:srgbClr val="FA7358"/>
      </a:accent4>
      <a:accent5>
        <a:srgbClr val="F0B00F"/>
      </a:accent5>
      <a:accent6>
        <a:srgbClr val="197AFF"/>
      </a:accent6>
      <a:hlink>
        <a:srgbClr val="E4D7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99192</TotalTime>
  <Words>610</Words>
  <Application>Microsoft Macintosh PowerPoint</Application>
  <PresentationFormat>Custom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Lato</vt:lpstr>
      <vt:lpstr>Lato Heavy</vt:lpstr>
      <vt:lpstr>Lato Light</vt:lpstr>
      <vt:lpstr>Montserrat Light</vt:lpstr>
      <vt:lpstr>Roboto Medium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17932</cp:revision>
  <dcterms:created xsi:type="dcterms:W3CDTF">2014-11-12T21:47:38Z</dcterms:created>
  <dcterms:modified xsi:type="dcterms:W3CDTF">2020-01-22T19:27:13Z</dcterms:modified>
  <cp:category/>
</cp:coreProperties>
</file>