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  <p:sldMasterId id="2147483978" r:id="rId2"/>
  </p:sldMasterIdLst>
  <p:notesMasterIdLst>
    <p:notesMasterId r:id="rId11"/>
  </p:notesMasterIdLst>
  <p:sldIdLst>
    <p:sldId id="4417" r:id="rId3"/>
    <p:sldId id="4418" r:id="rId4"/>
    <p:sldId id="4419" r:id="rId5"/>
    <p:sldId id="4420" r:id="rId6"/>
    <p:sldId id="4421" r:id="rId7"/>
    <p:sldId id="4422" r:id="rId8"/>
    <p:sldId id="4423" r:id="rId9"/>
    <p:sldId id="4424" r:id="rId1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405266"/>
    <a:srgbClr val="EFF1F8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9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768" y="224"/>
      </p:cViewPr>
      <p:guideLst>
        <p:guide pos="14470"/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74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60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C642EDF-045F-2946-ABFA-8AC5F376ACD3}"/>
              </a:ext>
            </a:extLst>
          </p:cNvPr>
          <p:cNvGrpSpPr/>
          <p:nvPr/>
        </p:nvGrpSpPr>
        <p:grpSpPr>
          <a:xfrm>
            <a:off x="10401039" y="5189588"/>
            <a:ext cx="4452465" cy="6130631"/>
            <a:chOff x="7333394" y="5036992"/>
            <a:chExt cx="4675243" cy="6437376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E6D70A3-98AA-F94B-90D5-1F674C2449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41408" y="5036992"/>
              <a:ext cx="2061727" cy="1990956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18F0C96-CE21-C147-920B-7FFB1826D3F6}"/>
                </a:ext>
              </a:extLst>
            </p:cNvPr>
            <p:cNvCxnSpPr>
              <a:cxnSpLocks/>
            </p:cNvCxnSpPr>
            <p:nvPr/>
          </p:nvCxnSpPr>
          <p:spPr>
            <a:xfrm>
              <a:off x="8741408" y="9335600"/>
              <a:ext cx="2061727" cy="2138768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B457753-D9A9-1D46-B15C-86A30B62A4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1408" y="7253728"/>
              <a:ext cx="3267229" cy="442528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F196750-B005-F146-9EA2-F271A7897E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41408" y="8658502"/>
              <a:ext cx="3267229" cy="753290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A7CF990-CB67-CB4D-AA43-02EBAE580B7B}"/>
                </a:ext>
              </a:extLst>
            </p:cNvPr>
            <p:cNvCxnSpPr/>
            <p:nvPr/>
          </p:nvCxnSpPr>
          <p:spPr>
            <a:xfrm flipH="1">
              <a:off x="7404424" y="7027948"/>
              <a:ext cx="1361048" cy="0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1BA33CA-85DF-644D-9268-6C12D0D9D3D7}"/>
                </a:ext>
              </a:extLst>
            </p:cNvPr>
            <p:cNvCxnSpPr/>
            <p:nvPr/>
          </p:nvCxnSpPr>
          <p:spPr>
            <a:xfrm flipH="1">
              <a:off x="7404424" y="7689685"/>
              <a:ext cx="1361048" cy="0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9EFE087-98B9-F346-B4C8-DACA14E294F0}"/>
                </a:ext>
              </a:extLst>
            </p:cNvPr>
            <p:cNvCxnSpPr/>
            <p:nvPr/>
          </p:nvCxnSpPr>
          <p:spPr>
            <a:xfrm flipH="1">
              <a:off x="7404424" y="8672452"/>
              <a:ext cx="1361048" cy="0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80BD3EA-7B0B-F84D-94B4-17A423287C95}"/>
                </a:ext>
              </a:extLst>
            </p:cNvPr>
            <p:cNvCxnSpPr/>
            <p:nvPr/>
          </p:nvCxnSpPr>
          <p:spPr>
            <a:xfrm flipH="1">
              <a:off x="7404424" y="9339024"/>
              <a:ext cx="1361048" cy="0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Freeform 351">
              <a:extLst>
                <a:ext uri="{FF2B5EF4-FFF2-40B4-BE49-F238E27FC236}">
                  <a16:creationId xmlns:a16="http://schemas.microsoft.com/office/drawing/2014/main" id="{21C82599-50B7-C74C-9C3B-19E0DC848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3394" y="9198115"/>
              <a:ext cx="274972" cy="274970"/>
            </a:xfrm>
            <a:custGeom>
              <a:avLst/>
              <a:gdLst>
                <a:gd name="T0" fmla="*/ 1477 w 1478"/>
                <a:gd name="T1" fmla="*/ 733 h 1478"/>
                <a:gd name="T2" fmla="*/ 1477 w 1478"/>
                <a:gd name="T3" fmla="*/ 733 h 1478"/>
                <a:gd name="T4" fmla="*/ 734 w 1478"/>
                <a:gd name="T5" fmla="*/ 1477 h 1478"/>
                <a:gd name="T6" fmla="*/ 0 w 1478"/>
                <a:gd name="T7" fmla="*/ 733 h 1478"/>
                <a:gd name="T8" fmla="*/ 734 w 1478"/>
                <a:gd name="T9" fmla="*/ 0 h 1478"/>
                <a:gd name="T10" fmla="*/ 1477 w 1478"/>
                <a:gd name="T11" fmla="*/ 733 h 1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8" h="1478">
                  <a:moveTo>
                    <a:pt x="1477" y="733"/>
                  </a:moveTo>
                  <a:lnTo>
                    <a:pt x="1477" y="733"/>
                  </a:lnTo>
                  <a:cubicBezTo>
                    <a:pt x="1477" y="1141"/>
                    <a:pt x="1141" y="1477"/>
                    <a:pt x="734" y="1477"/>
                  </a:cubicBezTo>
                  <a:cubicBezTo>
                    <a:pt x="326" y="1477"/>
                    <a:pt x="0" y="1141"/>
                    <a:pt x="0" y="733"/>
                  </a:cubicBezTo>
                  <a:cubicBezTo>
                    <a:pt x="0" y="326"/>
                    <a:pt x="326" y="0"/>
                    <a:pt x="734" y="0"/>
                  </a:cubicBezTo>
                  <a:cubicBezTo>
                    <a:pt x="1141" y="0"/>
                    <a:pt x="1477" y="326"/>
                    <a:pt x="1477" y="73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1" name="Freeform 351">
              <a:extLst>
                <a:ext uri="{FF2B5EF4-FFF2-40B4-BE49-F238E27FC236}">
                  <a16:creationId xmlns:a16="http://schemas.microsoft.com/office/drawing/2014/main" id="{E7F2788E-006B-FF41-BA68-1AEF1939A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3394" y="8525914"/>
              <a:ext cx="274972" cy="274970"/>
            </a:xfrm>
            <a:custGeom>
              <a:avLst/>
              <a:gdLst>
                <a:gd name="T0" fmla="*/ 1477 w 1478"/>
                <a:gd name="T1" fmla="*/ 733 h 1478"/>
                <a:gd name="T2" fmla="*/ 1477 w 1478"/>
                <a:gd name="T3" fmla="*/ 733 h 1478"/>
                <a:gd name="T4" fmla="*/ 734 w 1478"/>
                <a:gd name="T5" fmla="*/ 1477 h 1478"/>
                <a:gd name="T6" fmla="*/ 0 w 1478"/>
                <a:gd name="T7" fmla="*/ 733 h 1478"/>
                <a:gd name="T8" fmla="*/ 734 w 1478"/>
                <a:gd name="T9" fmla="*/ 0 h 1478"/>
                <a:gd name="T10" fmla="*/ 1477 w 1478"/>
                <a:gd name="T11" fmla="*/ 733 h 1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8" h="1478">
                  <a:moveTo>
                    <a:pt x="1477" y="733"/>
                  </a:moveTo>
                  <a:lnTo>
                    <a:pt x="1477" y="733"/>
                  </a:lnTo>
                  <a:cubicBezTo>
                    <a:pt x="1477" y="1141"/>
                    <a:pt x="1141" y="1477"/>
                    <a:pt x="734" y="1477"/>
                  </a:cubicBezTo>
                  <a:cubicBezTo>
                    <a:pt x="326" y="1477"/>
                    <a:pt x="0" y="1141"/>
                    <a:pt x="0" y="733"/>
                  </a:cubicBezTo>
                  <a:cubicBezTo>
                    <a:pt x="0" y="326"/>
                    <a:pt x="326" y="0"/>
                    <a:pt x="734" y="0"/>
                  </a:cubicBezTo>
                  <a:cubicBezTo>
                    <a:pt x="1141" y="0"/>
                    <a:pt x="1477" y="326"/>
                    <a:pt x="1477" y="73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2" name="Freeform 351">
              <a:extLst>
                <a:ext uri="{FF2B5EF4-FFF2-40B4-BE49-F238E27FC236}">
                  <a16:creationId xmlns:a16="http://schemas.microsoft.com/office/drawing/2014/main" id="{2099688D-E1D5-E74F-B4A7-04415E713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3394" y="7539324"/>
              <a:ext cx="274972" cy="274970"/>
            </a:xfrm>
            <a:custGeom>
              <a:avLst/>
              <a:gdLst>
                <a:gd name="T0" fmla="*/ 1477 w 1478"/>
                <a:gd name="T1" fmla="*/ 733 h 1478"/>
                <a:gd name="T2" fmla="*/ 1477 w 1478"/>
                <a:gd name="T3" fmla="*/ 733 h 1478"/>
                <a:gd name="T4" fmla="*/ 734 w 1478"/>
                <a:gd name="T5" fmla="*/ 1477 h 1478"/>
                <a:gd name="T6" fmla="*/ 0 w 1478"/>
                <a:gd name="T7" fmla="*/ 733 h 1478"/>
                <a:gd name="T8" fmla="*/ 734 w 1478"/>
                <a:gd name="T9" fmla="*/ 0 h 1478"/>
                <a:gd name="T10" fmla="*/ 1477 w 1478"/>
                <a:gd name="T11" fmla="*/ 733 h 1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8" h="1478">
                  <a:moveTo>
                    <a:pt x="1477" y="733"/>
                  </a:moveTo>
                  <a:lnTo>
                    <a:pt x="1477" y="733"/>
                  </a:lnTo>
                  <a:cubicBezTo>
                    <a:pt x="1477" y="1141"/>
                    <a:pt x="1141" y="1477"/>
                    <a:pt x="734" y="1477"/>
                  </a:cubicBezTo>
                  <a:cubicBezTo>
                    <a:pt x="326" y="1477"/>
                    <a:pt x="0" y="1141"/>
                    <a:pt x="0" y="733"/>
                  </a:cubicBezTo>
                  <a:cubicBezTo>
                    <a:pt x="0" y="326"/>
                    <a:pt x="326" y="0"/>
                    <a:pt x="734" y="0"/>
                  </a:cubicBezTo>
                  <a:cubicBezTo>
                    <a:pt x="1141" y="0"/>
                    <a:pt x="1477" y="326"/>
                    <a:pt x="1477" y="7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" name="Freeform 351">
              <a:extLst>
                <a:ext uri="{FF2B5EF4-FFF2-40B4-BE49-F238E27FC236}">
                  <a16:creationId xmlns:a16="http://schemas.microsoft.com/office/drawing/2014/main" id="{86F8E6D5-7475-D440-8CDF-56D848EAA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3394" y="6885629"/>
              <a:ext cx="274972" cy="274970"/>
            </a:xfrm>
            <a:custGeom>
              <a:avLst/>
              <a:gdLst>
                <a:gd name="T0" fmla="*/ 1477 w 1478"/>
                <a:gd name="T1" fmla="*/ 733 h 1478"/>
                <a:gd name="T2" fmla="*/ 1477 w 1478"/>
                <a:gd name="T3" fmla="*/ 733 h 1478"/>
                <a:gd name="T4" fmla="*/ 734 w 1478"/>
                <a:gd name="T5" fmla="*/ 1477 h 1478"/>
                <a:gd name="T6" fmla="*/ 0 w 1478"/>
                <a:gd name="T7" fmla="*/ 733 h 1478"/>
                <a:gd name="T8" fmla="*/ 734 w 1478"/>
                <a:gd name="T9" fmla="*/ 0 h 1478"/>
                <a:gd name="T10" fmla="*/ 1477 w 1478"/>
                <a:gd name="T11" fmla="*/ 733 h 1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8" h="1478">
                  <a:moveTo>
                    <a:pt x="1477" y="733"/>
                  </a:moveTo>
                  <a:lnTo>
                    <a:pt x="1477" y="733"/>
                  </a:lnTo>
                  <a:cubicBezTo>
                    <a:pt x="1477" y="1141"/>
                    <a:pt x="1141" y="1477"/>
                    <a:pt x="734" y="1477"/>
                  </a:cubicBezTo>
                  <a:cubicBezTo>
                    <a:pt x="326" y="1477"/>
                    <a:pt x="0" y="1141"/>
                    <a:pt x="0" y="733"/>
                  </a:cubicBezTo>
                  <a:cubicBezTo>
                    <a:pt x="0" y="326"/>
                    <a:pt x="326" y="0"/>
                    <a:pt x="734" y="0"/>
                  </a:cubicBezTo>
                  <a:cubicBezTo>
                    <a:pt x="1141" y="0"/>
                    <a:pt x="1477" y="326"/>
                    <a:pt x="1477" y="7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7" name="Freeform 429">
            <a:extLst>
              <a:ext uri="{FF2B5EF4-FFF2-40B4-BE49-F238E27FC236}">
                <a16:creationId xmlns:a16="http://schemas.microsoft.com/office/drawing/2014/main" id="{0F5ED125-C584-D44C-9F67-94835D25E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8331" y="3776870"/>
            <a:ext cx="1971666" cy="1971666"/>
          </a:xfrm>
          <a:custGeom>
            <a:avLst/>
            <a:gdLst>
              <a:gd name="T0" fmla="*/ 1304 w 1305"/>
              <a:gd name="T1" fmla="*/ 648 h 1305"/>
              <a:gd name="T2" fmla="*/ 1304 w 1305"/>
              <a:gd name="T3" fmla="*/ 648 h 1305"/>
              <a:gd name="T4" fmla="*/ 656 w 1305"/>
              <a:gd name="T5" fmla="*/ 1304 h 1305"/>
              <a:gd name="T6" fmla="*/ 0 w 1305"/>
              <a:gd name="T7" fmla="*/ 648 h 1305"/>
              <a:gd name="T8" fmla="*/ 656 w 1305"/>
              <a:gd name="T9" fmla="*/ 0 h 1305"/>
              <a:gd name="T10" fmla="*/ 1304 w 1305"/>
              <a:gd name="T11" fmla="*/ 648 h 1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5" h="1305">
                <a:moveTo>
                  <a:pt x="1304" y="648"/>
                </a:moveTo>
                <a:lnTo>
                  <a:pt x="1304" y="648"/>
                </a:lnTo>
                <a:cubicBezTo>
                  <a:pt x="1304" y="1007"/>
                  <a:pt x="1016" y="1304"/>
                  <a:pt x="656" y="1304"/>
                </a:cubicBezTo>
                <a:cubicBezTo>
                  <a:pt x="296" y="1304"/>
                  <a:pt x="0" y="1007"/>
                  <a:pt x="0" y="648"/>
                </a:cubicBezTo>
                <a:cubicBezTo>
                  <a:pt x="0" y="288"/>
                  <a:pt x="296" y="0"/>
                  <a:pt x="656" y="0"/>
                </a:cubicBezTo>
                <a:cubicBezTo>
                  <a:pt x="1016" y="0"/>
                  <a:pt x="1304" y="288"/>
                  <a:pt x="1304" y="64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430">
            <a:extLst>
              <a:ext uri="{FF2B5EF4-FFF2-40B4-BE49-F238E27FC236}">
                <a16:creationId xmlns:a16="http://schemas.microsoft.com/office/drawing/2014/main" id="{1DA45FE6-7AC2-484F-BD07-2BB5F738A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8331" y="10730240"/>
            <a:ext cx="1971666" cy="1971666"/>
          </a:xfrm>
          <a:custGeom>
            <a:avLst/>
            <a:gdLst>
              <a:gd name="T0" fmla="*/ 1304 w 1305"/>
              <a:gd name="T1" fmla="*/ 647 h 1305"/>
              <a:gd name="T2" fmla="*/ 1304 w 1305"/>
              <a:gd name="T3" fmla="*/ 647 h 1305"/>
              <a:gd name="T4" fmla="*/ 656 w 1305"/>
              <a:gd name="T5" fmla="*/ 1304 h 1305"/>
              <a:gd name="T6" fmla="*/ 0 w 1305"/>
              <a:gd name="T7" fmla="*/ 647 h 1305"/>
              <a:gd name="T8" fmla="*/ 656 w 1305"/>
              <a:gd name="T9" fmla="*/ 0 h 1305"/>
              <a:gd name="T10" fmla="*/ 1304 w 1305"/>
              <a:gd name="T11" fmla="*/ 647 h 1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5" h="1305">
                <a:moveTo>
                  <a:pt x="1304" y="647"/>
                </a:moveTo>
                <a:lnTo>
                  <a:pt x="1304" y="647"/>
                </a:lnTo>
                <a:cubicBezTo>
                  <a:pt x="1304" y="1007"/>
                  <a:pt x="1016" y="1304"/>
                  <a:pt x="656" y="1304"/>
                </a:cubicBezTo>
                <a:cubicBezTo>
                  <a:pt x="296" y="1304"/>
                  <a:pt x="0" y="1007"/>
                  <a:pt x="0" y="647"/>
                </a:cubicBezTo>
                <a:cubicBezTo>
                  <a:pt x="0" y="288"/>
                  <a:pt x="296" y="0"/>
                  <a:pt x="656" y="0"/>
                </a:cubicBezTo>
                <a:cubicBezTo>
                  <a:pt x="1016" y="0"/>
                  <a:pt x="1304" y="288"/>
                  <a:pt x="1304" y="64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431">
            <a:extLst>
              <a:ext uri="{FF2B5EF4-FFF2-40B4-BE49-F238E27FC236}">
                <a16:creationId xmlns:a16="http://schemas.microsoft.com/office/drawing/2014/main" id="{7A3757A0-D95E-A74D-80A0-0970CF5D0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1364" y="5951523"/>
            <a:ext cx="1971666" cy="1971666"/>
          </a:xfrm>
          <a:custGeom>
            <a:avLst/>
            <a:gdLst>
              <a:gd name="T0" fmla="*/ 1304 w 1305"/>
              <a:gd name="T1" fmla="*/ 646 h 1304"/>
              <a:gd name="T2" fmla="*/ 1304 w 1305"/>
              <a:gd name="T3" fmla="*/ 646 h 1304"/>
              <a:gd name="T4" fmla="*/ 647 w 1305"/>
              <a:gd name="T5" fmla="*/ 1303 h 1304"/>
              <a:gd name="T6" fmla="*/ 0 w 1305"/>
              <a:gd name="T7" fmla="*/ 646 h 1304"/>
              <a:gd name="T8" fmla="*/ 647 w 1305"/>
              <a:gd name="T9" fmla="*/ 0 h 1304"/>
              <a:gd name="T10" fmla="*/ 1304 w 1305"/>
              <a:gd name="T11" fmla="*/ 646 h 1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5" h="1304">
                <a:moveTo>
                  <a:pt x="1304" y="646"/>
                </a:moveTo>
                <a:lnTo>
                  <a:pt x="1304" y="646"/>
                </a:lnTo>
                <a:cubicBezTo>
                  <a:pt x="1304" y="1015"/>
                  <a:pt x="1007" y="1303"/>
                  <a:pt x="647" y="1303"/>
                </a:cubicBezTo>
                <a:cubicBezTo>
                  <a:pt x="288" y="1303"/>
                  <a:pt x="0" y="1015"/>
                  <a:pt x="0" y="646"/>
                </a:cubicBezTo>
                <a:cubicBezTo>
                  <a:pt x="0" y="288"/>
                  <a:pt x="288" y="0"/>
                  <a:pt x="647" y="0"/>
                </a:cubicBezTo>
                <a:cubicBezTo>
                  <a:pt x="1007" y="0"/>
                  <a:pt x="1304" y="288"/>
                  <a:pt x="1304" y="64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432">
            <a:extLst>
              <a:ext uri="{FF2B5EF4-FFF2-40B4-BE49-F238E27FC236}">
                <a16:creationId xmlns:a16="http://schemas.microsoft.com/office/drawing/2014/main" id="{3711CC94-A776-764F-9811-B46FCD7F2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1364" y="8765947"/>
            <a:ext cx="1971666" cy="1971666"/>
          </a:xfrm>
          <a:custGeom>
            <a:avLst/>
            <a:gdLst>
              <a:gd name="T0" fmla="*/ 1304 w 1305"/>
              <a:gd name="T1" fmla="*/ 648 h 1305"/>
              <a:gd name="T2" fmla="*/ 1304 w 1305"/>
              <a:gd name="T3" fmla="*/ 648 h 1305"/>
              <a:gd name="T4" fmla="*/ 647 w 1305"/>
              <a:gd name="T5" fmla="*/ 1304 h 1305"/>
              <a:gd name="T6" fmla="*/ 0 w 1305"/>
              <a:gd name="T7" fmla="*/ 648 h 1305"/>
              <a:gd name="T8" fmla="*/ 647 w 1305"/>
              <a:gd name="T9" fmla="*/ 0 h 1305"/>
              <a:gd name="T10" fmla="*/ 1304 w 1305"/>
              <a:gd name="T11" fmla="*/ 648 h 1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5" h="1305">
                <a:moveTo>
                  <a:pt x="1304" y="648"/>
                </a:moveTo>
                <a:lnTo>
                  <a:pt x="1304" y="648"/>
                </a:lnTo>
                <a:cubicBezTo>
                  <a:pt x="1304" y="1007"/>
                  <a:pt x="1007" y="1304"/>
                  <a:pt x="647" y="1304"/>
                </a:cubicBezTo>
                <a:cubicBezTo>
                  <a:pt x="288" y="1304"/>
                  <a:pt x="0" y="1007"/>
                  <a:pt x="0" y="648"/>
                </a:cubicBezTo>
                <a:cubicBezTo>
                  <a:pt x="0" y="288"/>
                  <a:pt x="288" y="0"/>
                  <a:pt x="647" y="0"/>
                </a:cubicBezTo>
                <a:cubicBezTo>
                  <a:pt x="1007" y="0"/>
                  <a:pt x="1304" y="288"/>
                  <a:pt x="1304" y="6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0C49078-2891-8049-8A64-1CE8CD3688E9}"/>
              </a:ext>
            </a:extLst>
          </p:cNvPr>
          <p:cNvGrpSpPr/>
          <p:nvPr/>
        </p:nvGrpSpPr>
        <p:grpSpPr>
          <a:xfrm>
            <a:off x="15388491" y="3874170"/>
            <a:ext cx="5762998" cy="1654023"/>
            <a:chOff x="8554104" y="4581351"/>
            <a:chExt cx="6051348" cy="1736782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F9D44D4-0479-7641-83C2-87421EEE7D86}"/>
                </a:ext>
              </a:extLst>
            </p:cNvPr>
            <p:cNvSpPr txBox="1"/>
            <p:nvPr/>
          </p:nvSpPr>
          <p:spPr>
            <a:xfrm>
              <a:off x="8554104" y="5174696"/>
              <a:ext cx="6051348" cy="1143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07D6854-DC47-8F44-B2BA-63C31CD56C16}"/>
                </a:ext>
              </a:extLst>
            </p:cNvPr>
            <p:cNvSpPr/>
            <p:nvPr/>
          </p:nvSpPr>
          <p:spPr>
            <a:xfrm>
              <a:off x="8554105" y="4581351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8F5F0DA-C392-294E-BC34-76603E7C3EDC}"/>
              </a:ext>
            </a:extLst>
          </p:cNvPr>
          <p:cNvGrpSpPr/>
          <p:nvPr/>
        </p:nvGrpSpPr>
        <p:grpSpPr>
          <a:xfrm>
            <a:off x="15388491" y="10983270"/>
            <a:ext cx="5762998" cy="1654023"/>
            <a:chOff x="8554104" y="4581351"/>
            <a:chExt cx="6051348" cy="1736782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7DD4B5D-6560-904F-BBE1-60EE51CCF643}"/>
                </a:ext>
              </a:extLst>
            </p:cNvPr>
            <p:cNvSpPr txBox="1"/>
            <p:nvPr/>
          </p:nvSpPr>
          <p:spPr>
            <a:xfrm>
              <a:off x="8554104" y="5174696"/>
              <a:ext cx="6051348" cy="1143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60A5F2A-2895-8144-83F8-671E57E3AA7D}"/>
                </a:ext>
              </a:extLst>
            </p:cNvPr>
            <p:cNvSpPr/>
            <p:nvPr/>
          </p:nvSpPr>
          <p:spPr>
            <a:xfrm>
              <a:off x="8554105" y="4581351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1FCE95D-766F-9846-A2A3-AADF36DC7BAF}"/>
              </a:ext>
            </a:extLst>
          </p:cNvPr>
          <p:cNvGrpSpPr/>
          <p:nvPr/>
        </p:nvGrpSpPr>
        <p:grpSpPr>
          <a:xfrm>
            <a:off x="17298034" y="8976940"/>
            <a:ext cx="5762998" cy="1654023"/>
            <a:chOff x="8554104" y="4581351"/>
            <a:chExt cx="6051348" cy="1736782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D090E4C-6845-484E-8491-500180FF4EF6}"/>
                </a:ext>
              </a:extLst>
            </p:cNvPr>
            <p:cNvSpPr txBox="1"/>
            <p:nvPr/>
          </p:nvSpPr>
          <p:spPr>
            <a:xfrm>
              <a:off x="8554104" y="5174696"/>
              <a:ext cx="6051348" cy="1143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2D45E75-6103-5D4E-B344-55902B71A4DF}"/>
                </a:ext>
              </a:extLst>
            </p:cNvPr>
            <p:cNvSpPr/>
            <p:nvPr/>
          </p:nvSpPr>
          <p:spPr>
            <a:xfrm>
              <a:off x="8554105" y="4581351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AEE7E0A-6E07-2544-BE2C-47268CB903D4}"/>
              </a:ext>
            </a:extLst>
          </p:cNvPr>
          <p:cNvGrpSpPr/>
          <p:nvPr/>
        </p:nvGrpSpPr>
        <p:grpSpPr>
          <a:xfrm>
            <a:off x="17298034" y="6122756"/>
            <a:ext cx="5762998" cy="1654023"/>
            <a:chOff x="8554104" y="4581351"/>
            <a:chExt cx="6051348" cy="1736782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3BBBAAD-8BB3-E04C-828C-F9411FB9B72B}"/>
                </a:ext>
              </a:extLst>
            </p:cNvPr>
            <p:cNvSpPr txBox="1"/>
            <p:nvPr/>
          </p:nvSpPr>
          <p:spPr>
            <a:xfrm>
              <a:off x="8554104" y="5174696"/>
              <a:ext cx="6051348" cy="1143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2A1D719-591A-4C49-B52B-9FCD442FAF5E}"/>
                </a:ext>
              </a:extLst>
            </p:cNvPr>
            <p:cNvSpPr/>
            <p:nvPr/>
          </p:nvSpPr>
          <p:spPr>
            <a:xfrm>
              <a:off x="8554105" y="4581351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C9E26B8-DC19-B242-BD90-03EA4B423FB6}"/>
              </a:ext>
            </a:extLst>
          </p:cNvPr>
          <p:cNvGrpSpPr/>
          <p:nvPr/>
        </p:nvGrpSpPr>
        <p:grpSpPr>
          <a:xfrm>
            <a:off x="7220988" y="6044149"/>
            <a:ext cx="2733943" cy="3893798"/>
            <a:chOff x="7872805" y="3960692"/>
            <a:chExt cx="2870735" cy="4088623"/>
          </a:xfrm>
        </p:grpSpPr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B6B810F3-8A19-DE4F-A976-105F1D852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6567966"/>
              <a:ext cx="2870735" cy="1481349"/>
            </a:xfrm>
            <a:custGeom>
              <a:avLst/>
              <a:gdLst>
                <a:gd name="T0" fmla="*/ 5094 w 5095"/>
                <a:gd name="T1" fmla="*/ 1313 h 2626"/>
                <a:gd name="T2" fmla="*/ 5094 w 5095"/>
                <a:gd name="T3" fmla="*/ 1313 h 2626"/>
                <a:gd name="T4" fmla="*/ 2562 w 5095"/>
                <a:gd name="T5" fmla="*/ 2625 h 2626"/>
                <a:gd name="T6" fmla="*/ 0 w 5095"/>
                <a:gd name="T7" fmla="*/ 1313 h 2626"/>
                <a:gd name="T8" fmla="*/ 2562 w 5095"/>
                <a:gd name="T9" fmla="*/ 0 h 2626"/>
                <a:gd name="T10" fmla="*/ 5094 w 5095"/>
                <a:gd name="T11" fmla="*/ 1313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626">
                  <a:moveTo>
                    <a:pt x="5094" y="1313"/>
                  </a:moveTo>
                  <a:lnTo>
                    <a:pt x="5094" y="1313"/>
                  </a:lnTo>
                  <a:cubicBezTo>
                    <a:pt x="5094" y="2031"/>
                    <a:pt x="3969" y="2625"/>
                    <a:pt x="2562" y="2625"/>
                  </a:cubicBezTo>
                  <a:cubicBezTo>
                    <a:pt x="1156" y="2625"/>
                    <a:pt x="0" y="2031"/>
                    <a:pt x="0" y="1313"/>
                  </a:cubicBezTo>
                  <a:cubicBezTo>
                    <a:pt x="0" y="594"/>
                    <a:pt x="1156" y="0"/>
                    <a:pt x="2562" y="0"/>
                  </a:cubicBezTo>
                  <a:cubicBezTo>
                    <a:pt x="3969" y="0"/>
                    <a:pt x="5094" y="594"/>
                    <a:pt x="5094" y="1313"/>
                  </a:cubicBezTo>
                </a:path>
              </a:pathLst>
            </a:custGeom>
            <a:solidFill>
              <a:srgbClr val="5F61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id="{19EAEFD2-47FC-314C-B03C-4B03DCB28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6075840"/>
              <a:ext cx="2870735" cy="1481349"/>
            </a:xfrm>
            <a:custGeom>
              <a:avLst/>
              <a:gdLst>
                <a:gd name="T0" fmla="*/ 5094 w 5095"/>
                <a:gd name="T1" fmla="*/ 1313 h 2626"/>
                <a:gd name="T2" fmla="*/ 5094 w 5095"/>
                <a:gd name="T3" fmla="*/ 1313 h 2626"/>
                <a:gd name="T4" fmla="*/ 2562 w 5095"/>
                <a:gd name="T5" fmla="*/ 2625 h 2626"/>
                <a:gd name="T6" fmla="*/ 0 w 5095"/>
                <a:gd name="T7" fmla="*/ 1313 h 2626"/>
                <a:gd name="T8" fmla="*/ 2562 w 5095"/>
                <a:gd name="T9" fmla="*/ 0 h 2626"/>
                <a:gd name="T10" fmla="*/ 5094 w 5095"/>
                <a:gd name="T11" fmla="*/ 1313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626">
                  <a:moveTo>
                    <a:pt x="5094" y="1313"/>
                  </a:moveTo>
                  <a:lnTo>
                    <a:pt x="5094" y="1313"/>
                  </a:lnTo>
                  <a:cubicBezTo>
                    <a:pt x="5094" y="2031"/>
                    <a:pt x="3969" y="2625"/>
                    <a:pt x="2562" y="2625"/>
                  </a:cubicBezTo>
                  <a:cubicBezTo>
                    <a:pt x="1156" y="2625"/>
                    <a:pt x="0" y="2031"/>
                    <a:pt x="0" y="1313"/>
                  </a:cubicBezTo>
                  <a:cubicBezTo>
                    <a:pt x="0" y="594"/>
                    <a:pt x="1156" y="0"/>
                    <a:pt x="2562" y="0"/>
                  </a:cubicBezTo>
                  <a:cubicBezTo>
                    <a:pt x="3969" y="0"/>
                    <a:pt x="5094" y="594"/>
                    <a:pt x="5094" y="1313"/>
                  </a:cubicBezTo>
                </a:path>
              </a:pathLst>
            </a:custGeom>
            <a:solidFill>
              <a:srgbClr val="9DA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A03F5035-D1D0-D849-AE3B-EF4A158AD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6673" y="6023644"/>
              <a:ext cx="2500397" cy="1250199"/>
            </a:xfrm>
            <a:custGeom>
              <a:avLst/>
              <a:gdLst>
                <a:gd name="T0" fmla="*/ 4437 w 4438"/>
                <a:gd name="T1" fmla="*/ 1125 h 2220"/>
                <a:gd name="T2" fmla="*/ 4437 w 4438"/>
                <a:gd name="T3" fmla="*/ 1125 h 2220"/>
                <a:gd name="T4" fmla="*/ 2218 w 4438"/>
                <a:gd name="T5" fmla="*/ 2219 h 2220"/>
                <a:gd name="T6" fmla="*/ 0 w 4438"/>
                <a:gd name="T7" fmla="*/ 1125 h 2220"/>
                <a:gd name="T8" fmla="*/ 2218 w 4438"/>
                <a:gd name="T9" fmla="*/ 0 h 2220"/>
                <a:gd name="T10" fmla="*/ 4437 w 4438"/>
                <a:gd name="T11" fmla="*/ 1125 h 2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8" h="2220">
                  <a:moveTo>
                    <a:pt x="4437" y="1125"/>
                  </a:moveTo>
                  <a:lnTo>
                    <a:pt x="4437" y="1125"/>
                  </a:lnTo>
                  <a:cubicBezTo>
                    <a:pt x="4437" y="1719"/>
                    <a:pt x="3437" y="2219"/>
                    <a:pt x="2218" y="2219"/>
                  </a:cubicBezTo>
                  <a:cubicBezTo>
                    <a:pt x="968" y="2219"/>
                    <a:pt x="0" y="1719"/>
                    <a:pt x="0" y="1125"/>
                  </a:cubicBezTo>
                  <a:cubicBezTo>
                    <a:pt x="0" y="500"/>
                    <a:pt x="968" y="0"/>
                    <a:pt x="2218" y="0"/>
                  </a:cubicBezTo>
                  <a:cubicBezTo>
                    <a:pt x="3437" y="0"/>
                    <a:pt x="4437" y="500"/>
                    <a:pt x="4437" y="1125"/>
                  </a:cubicBezTo>
                </a:path>
              </a:pathLst>
            </a:custGeom>
            <a:solidFill>
              <a:srgbClr val="EE25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6F1EE8B0-8BC0-B04F-89D2-4459A4BE2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5494237"/>
              <a:ext cx="2870735" cy="1481349"/>
            </a:xfrm>
            <a:custGeom>
              <a:avLst/>
              <a:gdLst>
                <a:gd name="T0" fmla="*/ 5094 w 5095"/>
                <a:gd name="T1" fmla="*/ 1312 h 2626"/>
                <a:gd name="T2" fmla="*/ 5094 w 5095"/>
                <a:gd name="T3" fmla="*/ 1312 h 2626"/>
                <a:gd name="T4" fmla="*/ 2562 w 5095"/>
                <a:gd name="T5" fmla="*/ 2625 h 2626"/>
                <a:gd name="T6" fmla="*/ 0 w 5095"/>
                <a:gd name="T7" fmla="*/ 1312 h 2626"/>
                <a:gd name="T8" fmla="*/ 2562 w 5095"/>
                <a:gd name="T9" fmla="*/ 0 h 2626"/>
                <a:gd name="T10" fmla="*/ 5094 w 5095"/>
                <a:gd name="T11" fmla="*/ 1312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626">
                  <a:moveTo>
                    <a:pt x="5094" y="1312"/>
                  </a:moveTo>
                  <a:lnTo>
                    <a:pt x="5094" y="1312"/>
                  </a:lnTo>
                  <a:cubicBezTo>
                    <a:pt x="5094" y="2031"/>
                    <a:pt x="3969" y="2625"/>
                    <a:pt x="2562" y="2625"/>
                  </a:cubicBezTo>
                  <a:cubicBezTo>
                    <a:pt x="1156" y="2625"/>
                    <a:pt x="0" y="2031"/>
                    <a:pt x="0" y="1312"/>
                  </a:cubicBezTo>
                  <a:cubicBezTo>
                    <a:pt x="0" y="594"/>
                    <a:pt x="1156" y="0"/>
                    <a:pt x="2562" y="0"/>
                  </a:cubicBezTo>
                  <a:cubicBezTo>
                    <a:pt x="3969" y="0"/>
                    <a:pt x="5094" y="594"/>
                    <a:pt x="5094" y="1312"/>
                  </a:cubicBezTo>
                </a:path>
              </a:pathLst>
            </a:custGeom>
            <a:solidFill>
              <a:srgbClr val="5F61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8D6BCB05-C35E-5542-8ECE-79F21E47B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5019508"/>
              <a:ext cx="2870735" cy="1461465"/>
            </a:xfrm>
            <a:custGeom>
              <a:avLst/>
              <a:gdLst>
                <a:gd name="T0" fmla="*/ 5094 w 5095"/>
                <a:gd name="T1" fmla="*/ 1281 h 2595"/>
                <a:gd name="T2" fmla="*/ 5094 w 5095"/>
                <a:gd name="T3" fmla="*/ 1281 h 2595"/>
                <a:gd name="T4" fmla="*/ 2562 w 5095"/>
                <a:gd name="T5" fmla="*/ 2594 h 2595"/>
                <a:gd name="T6" fmla="*/ 0 w 5095"/>
                <a:gd name="T7" fmla="*/ 1281 h 2595"/>
                <a:gd name="T8" fmla="*/ 2562 w 5095"/>
                <a:gd name="T9" fmla="*/ 0 h 2595"/>
                <a:gd name="T10" fmla="*/ 5094 w 5095"/>
                <a:gd name="T11" fmla="*/ 1281 h 2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595">
                  <a:moveTo>
                    <a:pt x="5094" y="1281"/>
                  </a:moveTo>
                  <a:lnTo>
                    <a:pt x="5094" y="1281"/>
                  </a:lnTo>
                  <a:cubicBezTo>
                    <a:pt x="5094" y="2031"/>
                    <a:pt x="3969" y="2594"/>
                    <a:pt x="2562" y="2594"/>
                  </a:cubicBezTo>
                  <a:cubicBezTo>
                    <a:pt x="1156" y="2594"/>
                    <a:pt x="0" y="2031"/>
                    <a:pt x="0" y="1281"/>
                  </a:cubicBezTo>
                  <a:cubicBezTo>
                    <a:pt x="0" y="563"/>
                    <a:pt x="1156" y="0"/>
                    <a:pt x="2562" y="0"/>
                  </a:cubicBezTo>
                  <a:cubicBezTo>
                    <a:pt x="3969" y="0"/>
                    <a:pt x="5094" y="563"/>
                    <a:pt x="5094" y="1281"/>
                  </a:cubicBezTo>
                </a:path>
              </a:pathLst>
            </a:custGeom>
            <a:solidFill>
              <a:srgbClr val="9DA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2">
              <a:extLst>
                <a:ext uri="{FF2B5EF4-FFF2-40B4-BE49-F238E27FC236}">
                  <a16:creationId xmlns:a16="http://schemas.microsoft.com/office/drawing/2014/main" id="{34F17438-EC7E-A245-AB5D-191FBF03D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6673" y="4964828"/>
              <a:ext cx="2500397" cy="1232800"/>
            </a:xfrm>
            <a:custGeom>
              <a:avLst/>
              <a:gdLst>
                <a:gd name="T0" fmla="*/ 4437 w 4438"/>
                <a:gd name="T1" fmla="*/ 1094 h 2189"/>
                <a:gd name="T2" fmla="*/ 4437 w 4438"/>
                <a:gd name="T3" fmla="*/ 1094 h 2189"/>
                <a:gd name="T4" fmla="*/ 2218 w 4438"/>
                <a:gd name="T5" fmla="*/ 2188 h 2189"/>
                <a:gd name="T6" fmla="*/ 0 w 4438"/>
                <a:gd name="T7" fmla="*/ 1094 h 2189"/>
                <a:gd name="T8" fmla="*/ 2218 w 4438"/>
                <a:gd name="T9" fmla="*/ 0 h 2189"/>
                <a:gd name="T10" fmla="*/ 4437 w 4438"/>
                <a:gd name="T11" fmla="*/ 1094 h 2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8" h="2189">
                  <a:moveTo>
                    <a:pt x="4437" y="1094"/>
                  </a:moveTo>
                  <a:lnTo>
                    <a:pt x="4437" y="1094"/>
                  </a:lnTo>
                  <a:cubicBezTo>
                    <a:pt x="4437" y="1688"/>
                    <a:pt x="3437" y="2188"/>
                    <a:pt x="2218" y="2188"/>
                  </a:cubicBezTo>
                  <a:cubicBezTo>
                    <a:pt x="968" y="2188"/>
                    <a:pt x="0" y="1688"/>
                    <a:pt x="0" y="1094"/>
                  </a:cubicBezTo>
                  <a:cubicBezTo>
                    <a:pt x="0" y="469"/>
                    <a:pt x="968" y="0"/>
                    <a:pt x="2218" y="0"/>
                  </a:cubicBezTo>
                  <a:cubicBezTo>
                    <a:pt x="3437" y="0"/>
                    <a:pt x="4437" y="469"/>
                    <a:pt x="4437" y="1094"/>
                  </a:cubicBezTo>
                </a:path>
              </a:pathLst>
            </a:custGeom>
            <a:solidFill>
              <a:srgbClr val="EE25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E2278C52-CEC1-B84E-9A3F-A496466D2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6673" y="5265572"/>
              <a:ext cx="2500397" cy="318142"/>
            </a:xfrm>
            <a:custGeom>
              <a:avLst/>
              <a:gdLst>
                <a:gd name="T0" fmla="*/ 4437 w 4438"/>
                <a:gd name="T1" fmla="*/ 0 h 563"/>
                <a:gd name="T2" fmla="*/ 0 w 4438"/>
                <a:gd name="T3" fmla="*/ 0 h 563"/>
                <a:gd name="T4" fmla="*/ 0 w 4438"/>
                <a:gd name="T5" fmla="*/ 562 h 563"/>
                <a:gd name="T6" fmla="*/ 4437 w 4438"/>
                <a:gd name="T7" fmla="*/ 562 h 563"/>
                <a:gd name="T8" fmla="*/ 4437 w 4438"/>
                <a:gd name="T9" fmla="*/ 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8" h="563">
                  <a:moveTo>
                    <a:pt x="4437" y="0"/>
                  </a:moveTo>
                  <a:lnTo>
                    <a:pt x="0" y="0"/>
                  </a:lnTo>
                  <a:lnTo>
                    <a:pt x="0" y="562"/>
                  </a:lnTo>
                  <a:lnTo>
                    <a:pt x="4437" y="562"/>
                  </a:lnTo>
                  <a:lnTo>
                    <a:pt x="4437" y="0"/>
                  </a:lnTo>
                </a:path>
              </a:pathLst>
            </a:custGeom>
            <a:solidFill>
              <a:srgbClr val="EE25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4">
              <a:extLst>
                <a:ext uri="{FF2B5EF4-FFF2-40B4-BE49-F238E27FC236}">
                  <a16:creationId xmlns:a16="http://schemas.microsoft.com/office/drawing/2014/main" id="{E84EF289-2386-394A-9C93-AB6CBA35D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7079" y="4579578"/>
              <a:ext cx="2624671" cy="1232800"/>
            </a:xfrm>
            <a:custGeom>
              <a:avLst/>
              <a:gdLst>
                <a:gd name="T0" fmla="*/ 4656 w 4657"/>
                <a:gd name="T1" fmla="*/ 1094 h 2188"/>
                <a:gd name="T2" fmla="*/ 4656 w 4657"/>
                <a:gd name="T3" fmla="*/ 1094 h 2188"/>
                <a:gd name="T4" fmla="*/ 2343 w 4657"/>
                <a:gd name="T5" fmla="*/ 2187 h 2188"/>
                <a:gd name="T6" fmla="*/ 0 w 4657"/>
                <a:gd name="T7" fmla="*/ 1094 h 2188"/>
                <a:gd name="T8" fmla="*/ 2343 w 4657"/>
                <a:gd name="T9" fmla="*/ 0 h 2188"/>
                <a:gd name="T10" fmla="*/ 4656 w 4657"/>
                <a:gd name="T11" fmla="*/ 1094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7" h="2188">
                  <a:moveTo>
                    <a:pt x="4656" y="1094"/>
                  </a:moveTo>
                  <a:lnTo>
                    <a:pt x="4656" y="1094"/>
                  </a:lnTo>
                  <a:cubicBezTo>
                    <a:pt x="4656" y="1687"/>
                    <a:pt x="3625" y="2187"/>
                    <a:pt x="2343" y="2187"/>
                  </a:cubicBezTo>
                  <a:cubicBezTo>
                    <a:pt x="1031" y="2187"/>
                    <a:pt x="0" y="1687"/>
                    <a:pt x="0" y="1094"/>
                  </a:cubicBezTo>
                  <a:cubicBezTo>
                    <a:pt x="0" y="469"/>
                    <a:pt x="1031" y="0"/>
                    <a:pt x="2343" y="0"/>
                  </a:cubicBezTo>
                  <a:cubicBezTo>
                    <a:pt x="3625" y="0"/>
                    <a:pt x="4656" y="469"/>
                    <a:pt x="4656" y="1094"/>
                  </a:cubicBezTo>
                </a:path>
              </a:pathLst>
            </a:custGeom>
            <a:solidFill>
              <a:srgbClr val="EE25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6">
              <a:extLst>
                <a:ext uri="{FF2B5EF4-FFF2-40B4-BE49-F238E27FC236}">
                  <a16:creationId xmlns:a16="http://schemas.microsoft.com/office/drawing/2014/main" id="{20F8693B-3443-2546-817C-E6C2EDA41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4455304"/>
              <a:ext cx="2870735" cy="1481349"/>
            </a:xfrm>
            <a:custGeom>
              <a:avLst/>
              <a:gdLst>
                <a:gd name="T0" fmla="*/ 5094 w 5095"/>
                <a:gd name="T1" fmla="*/ 1313 h 2626"/>
                <a:gd name="T2" fmla="*/ 5094 w 5095"/>
                <a:gd name="T3" fmla="*/ 1313 h 2626"/>
                <a:gd name="T4" fmla="*/ 2562 w 5095"/>
                <a:gd name="T5" fmla="*/ 2625 h 2626"/>
                <a:gd name="T6" fmla="*/ 0 w 5095"/>
                <a:gd name="T7" fmla="*/ 1313 h 2626"/>
                <a:gd name="T8" fmla="*/ 2562 w 5095"/>
                <a:gd name="T9" fmla="*/ 0 h 2626"/>
                <a:gd name="T10" fmla="*/ 5094 w 5095"/>
                <a:gd name="T11" fmla="*/ 1313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626">
                  <a:moveTo>
                    <a:pt x="5094" y="1313"/>
                  </a:moveTo>
                  <a:lnTo>
                    <a:pt x="5094" y="1313"/>
                  </a:lnTo>
                  <a:cubicBezTo>
                    <a:pt x="5094" y="2031"/>
                    <a:pt x="3969" y="2625"/>
                    <a:pt x="2562" y="2625"/>
                  </a:cubicBezTo>
                  <a:cubicBezTo>
                    <a:pt x="1156" y="2625"/>
                    <a:pt x="0" y="2031"/>
                    <a:pt x="0" y="1313"/>
                  </a:cubicBezTo>
                  <a:cubicBezTo>
                    <a:pt x="0" y="594"/>
                    <a:pt x="1156" y="0"/>
                    <a:pt x="2562" y="0"/>
                  </a:cubicBezTo>
                  <a:cubicBezTo>
                    <a:pt x="3969" y="0"/>
                    <a:pt x="5094" y="594"/>
                    <a:pt x="5094" y="1313"/>
                  </a:cubicBezTo>
                </a:path>
              </a:pathLst>
            </a:custGeom>
            <a:solidFill>
              <a:srgbClr val="5F61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17">
              <a:extLst>
                <a:ext uri="{FF2B5EF4-FFF2-40B4-BE49-F238E27FC236}">
                  <a16:creationId xmlns:a16="http://schemas.microsoft.com/office/drawing/2014/main" id="{B212208F-322D-CE42-915A-7EFF5EE42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3960692"/>
              <a:ext cx="2870735" cy="1481349"/>
            </a:xfrm>
            <a:custGeom>
              <a:avLst/>
              <a:gdLst>
                <a:gd name="T0" fmla="*/ 5094 w 5095"/>
                <a:gd name="T1" fmla="*/ 1313 h 2626"/>
                <a:gd name="T2" fmla="*/ 5094 w 5095"/>
                <a:gd name="T3" fmla="*/ 1313 h 2626"/>
                <a:gd name="T4" fmla="*/ 2562 w 5095"/>
                <a:gd name="T5" fmla="*/ 2625 h 2626"/>
                <a:gd name="T6" fmla="*/ 0 w 5095"/>
                <a:gd name="T7" fmla="*/ 1313 h 2626"/>
                <a:gd name="T8" fmla="*/ 2562 w 5095"/>
                <a:gd name="T9" fmla="*/ 0 h 2626"/>
                <a:gd name="T10" fmla="*/ 5094 w 5095"/>
                <a:gd name="T11" fmla="*/ 1313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626">
                  <a:moveTo>
                    <a:pt x="5094" y="1313"/>
                  </a:moveTo>
                  <a:lnTo>
                    <a:pt x="5094" y="1313"/>
                  </a:lnTo>
                  <a:cubicBezTo>
                    <a:pt x="5094" y="2031"/>
                    <a:pt x="3969" y="2625"/>
                    <a:pt x="2562" y="2625"/>
                  </a:cubicBezTo>
                  <a:cubicBezTo>
                    <a:pt x="1156" y="2625"/>
                    <a:pt x="0" y="2031"/>
                    <a:pt x="0" y="1313"/>
                  </a:cubicBezTo>
                  <a:cubicBezTo>
                    <a:pt x="0" y="594"/>
                    <a:pt x="1156" y="0"/>
                    <a:pt x="2562" y="0"/>
                  </a:cubicBezTo>
                  <a:cubicBezTo>
                    <a:pt x="3969" y="0"/>
                    <a:pt x="5094" y="594"/>
                    <a:pt x="5094" y="1313"/>
                  </a:cubicBezTo>
                </a:path>
              </a:pathLst>
            </a:custGeom>
            <a:solidFill>
              <a:srgbClr val="7C7D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8">
              <a:extLst>
                <a:ext uri="{FF2B5EF4-FFF2-40B4-BE49-F238E27FC236}">
                  <a16:creationId xmlns:a16="http://schemas.microsoft.com/office/drawing/2014/main" id="{DAEB8E11-3338-EA48-B61F-BCB92D585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6673" y="3960692"/>
              <a:ext cx="2500397" cy="1198003"/>
            </a:xfrm>
            <a:custGeom>
              <a:avLst/>
              <a:gdLst>
                <a:gd name="T0" fmla="*/ 4437 w 4438"/>
                <a:gd name="T1" fmla="*/ 1063 h 2126"/>
                <a:gd name="T2" fmla="*/ 4437 w 4438"/>
                <a:gd name="T3" fmla="*/ 1063 h 2126"/>
                <a:gd name="T4" fmla="*/ 2218 w 4438"/>
                <a:gd name="T5" fmla="*/ 2125 h 2126"/>
                <a:gd name="T6" fmla="*/ 0 w 4438"/>
                <a:gd name="T7" fmla="*/ 1063 h 2126"/>
                <a:gd name="T8" fmla="*/ 2218 w 4438"/>
                <a:gd name="T9" fmla="*/ 0 h 2126"/>
                <a:gd name="T10" fmla="*/ 4437 w 4438"/>
                <a:gd name="T11" fmla="*/ 1063 h 2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8" h="2126">
                  <a:moveTo>
                    <a:pt x="4437" y="1063"/>
                  </a:moveTo>
                  <a:lnTo>
                    <a:pt x="4437" y="1063"/>
                  </a:lnTo>
                  <a:cubicBezTo>
                    <a:pt x="4437" y="1656"/>
                    <a:pt x="3437" y="2125"/>
                    <a:pt x="2218" y="2125"/>
                  </a:cubicBezTo>
                  <a:cubicBezTo>
                    <a:pt x="968" y="2125"/>
                    <a:pt x="0" y="1656"/>
                    <a:pt x="0" y="1063"/>
                  </a:cubicBezTo>
                  <a:cubicBezTo>
                    <a:pt x="0" y="469"/>
                    <a:pt x="968" y="0"/>
                    <a:pt x="2218" y="0"/>
                  </a:cubicBezTo>
                  <a:cubicBezTo>
                    <a:pt x="3437" y="0"/>
                    <a:pt x="4437" y="469"/>
                    <a:pt x="4437" y="1063"/>
                  </a:cubicBezTo>
                </a:path>
              </a:pathLst>
            </a:custGeom>
            <a:solidFill>
              <a:srgbClr val="9DA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BE14A1D7-2EB3-4046-8D25-E9821B4DF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6567966"/>
              <a:ext cx="2870735" cy="1481349"/>
            </a:xfrm>
            <a:custGeom>
              <a:avLst/>
              <a:gdLst>
                <a:gd name="T0" fmla="*/ 5094 w 5095"/>
                <a:gd name="T1" fmla="*/ 1313 h 2626"/>
                <a:gd name="T2" fmla="*/ 5094 w 5095"/>
                <a:gd name="T3" fmla="*/ 1313 h 2626"/>
                <a:gd name="T4" fmla="*/ 2562 w 5095"/>
                <a:gd name="T5" fmla="*/ 2625 h 2626"/>
                <a:gd name="T6" fmla="*/ 0 w 5095"/>
                <a:gd name="T7" fmla="*/ 1313 h 2626"/>
                <a:gd name="T8" fmla="*/ 2562 w 5095"/>
                <a:gd name="T9" fmla="*/ 0 h 2626"/>
                <a:gd name="T10" fmla="*/ 5094 w 5095"/>
                <a:gd name="T11" fmla="*/ 1313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626">
                  <a:moveTo>
                    <a:pt x="5094" y="1313"/>
                  </a:moveTo>
                  <a:lnTo>
                    <a:pt x="5094" y="1313"/>
                  </a:lnTo>
                  <a:cubicBezTo>
                    <a:pt x="5094" y="2031"/>
                    <a:pt x="3969" y="2625"/>
                    <a:pt x="2562" y="2625"/>
                  </a:cubicBezTo>
                  <a:cubicBezTo>
                    <a:pt x="1156" y="2625"/>
                    <a:pt x="0" y="2031"/>
                    <a:pt x="0" y="1313"/>
                  </a:cubicBezTo>
                  <a:cubicBezTo>
                    <a:pt x="0" y="594"/>
                    <a:pt x="1156" y="0"/>
                    <a:pt x="2562" y="0"/>
                  </a:cubicBezTo>
                  <a:cubicBezTo>
                    <a:pt x="3969" y="0"/>
                    <a:pt x="5094" y="594"/>
                    <a:pt x="5094" y="1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21">
              <a:extLst>
                <a:ext uri="{FF2B5EF4-FFF2-40B4-BE49-F238E27FC236}">
                  <a16:creationId xmlns:a16="http://schemas.microsoft.com/office/drawing/2014/main" id="{DBC8830E-F7BF-9C4D-92AF-301BA8836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6075840"/>
              <a:ext cx="2870735" cy="1481349"/>
            </a:xfrm>
            <a:custGeom>
              <a:avLst/>
              <a:gdLst>
                <a:gd name="T0" fmla="*/ 5094 w 5095"/>
                <a:gd name="T1" fmla="*/ 1313 h 2626"/>
                <a:gd name="T2" fmla="*/ 5094 w 5095"/>
                <a:gd name="T3" fmla="*/ 1313 h 2626"/>
                <a:gd name="T4" fmla="*/ 2562 w 5095"/>
                <a:gd name="T5" fmla="*/ 2625 h 2626"/>
                <a:gd name="T6" fmla="*/ 0 w 5095"/>
                <a:gd name="T7" fmla="*/ 1313 h 2626"/>
                <a:gd name="T8" fmla="*/ 2562 w 5095"/>
                <a:gd name="T9" fmla="*/ 0 h 2626"/>
                <a:gd name="T10" fmla="*/ 5094 w 5095"/>
                <a:gd name="T11" fmla="*/ 1313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626">
                  <a:moveTo>
                    <a:pt x="5094" y="1313"/>
                  </a:moveTo>
                  <a:lnTo>
                    <a:pt x="5094" y="1313"/>
                  </a:lnTo>
                  <a:cubicBezTo>
                    <a:pt x="5094" y="2031"/>
                    <a:pt x="3969" y="2625"/>
                    <a:pt x="2562" y="2625"/>
                  </a:cubicBezTo>
                  <a:cubicBezTo>
                    <a:pt x="1156" y="2625"/>
                    <a:pt x="0" y="2031"/>
                    <a:pt x="0" y="1313"/>
                  </a:cubicBezTo>
                  <a:cubicBezTo>
                    <a:pt x="0" y="594"/>
                    <a:pt x="1156" y="0"/>
                    <a:pt x="2562" y="0"/>
                  </a:cubicBezTo>
                  <a:cubicBezTo>
                    <a:pt x="3969" y="0"/>
                    <a:pt x="5094" y="594"/>
                    <a:pt x="5094" y="1313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22">
              <a:extLst>
                <a:ext uri="{FF2B5EF4-FFF2-40B4-BE49-F238E27FC236}">
                  <a16:creationId xmlns:a16="http://schemas.microsoft.com/office/drawing/2014/main" id="{046C7665-2CEF-5149-98E6-43D2A31ED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6673" y="6023644"/>
              <a:ext cx="2500397" cy="1250199"/>
            </a:xfrm>
            <a:custGeom>
              <a:avLst/>
              <a:gdLst>
                <a:gd name="T0" fmla="*/ 4437 w 4438"/>
                <a:gd name="T1" fmla="*/ 1125 h 2220"/>
                <a:gd name="T2" fmla="*/ 4437 w 4438"/>
                <a:gd name="T3" fmla="*/ 1125 h 2220"/>
                <a:gd name="T4" fmla="*/ 2218 w 4438"/>
                <a:gd name="T5" fmla="*/ 2219 h 2220"/>
                <a:gd name="T6" fmla="*/ 0 w 4438"/>
                <a:gd name="T7" fmla="*/ 1125 h 2220"/>
                <a:gd name="T8" fmla="*/ 2218 w 4438"/>
                <a:gd name="T9" fmla="*/ 0 h 2220"/>
                <a:gd name="T10" fmla="*/ 4437 w 4438"/>
                <a:gd name="T11" fmla="*/ 1125 h 2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8" h="2220">
                  <a:moveTo>
                    <a:pt x="4437" y="1125"/>
                  </a:moveTo>
                  <a:lnTo>
                    <a:pt x="4437" y="1125"/>
                  </a:lnTo>
                  <a:cubicBezTo>
                    <a:pt x="4437" y="1719"/>
                    <a:pt x="3437" y="2219"/>
                    <a:pt x="2218" y="2219"/>
                  </a:cubicBezTo>
                  <a:cubicBezTo>
                    <a:pt x="968" y="2219"/>
                    <a:pt x="0" y="1719"/>
                    <a:pt x="0" y="1125"/>
                  </a:cubicBezTo>
                  <a:cubicBezTo>
                    <a:pt x="0" y="500"/>
                    <a:pt x="968" y="0"/>
                    <a:pt x="2218" y="0"/>
                  </a:cubicBezTo>
                  <a:cubicBezTo>
                    <a:pt x="3437" y="0"/>
                    <a:pt x="4437" y="500"/>
                    <a:pt x="4437" y="1125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24">
              <a:extLst>
                <a:ext uri="{FF2B5EF4-FFF2-40B4-BE49-F238E27FC236}">
                  <a16:creationId xmlns:a16="http://schemas.microsoft.com/office/drawing/2014/main" id="{20A466EA-CDF4-744A-8B41-90C5EDFCE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5494237"/>
              <a:ext cx="2870735" cy="1481349"/>
            </a:xfrm>
            <a:custGeom>
              <a:avLst/>
              <a:gdLst>
                <a:gd name="T0" fmla="*/ 5094 w 5095"/>
                <a:gd name="T1" fmla="*/ 1312 h 2626"/>
                <a:gd name="T2" fmla="*/ 5094 w 5095"/>
                <a:gd name="T3" fmla="*/ 1312 h 2626"/>
                <a:gd name="T4" fmla="*/ 2562 w 5095"/>
                <a:gd name="T5" fmla="*/ 2625 h 2626"/>
                <a:gd name="T6" fmla="*/ 0 w 5095"/>
                <a:gd name="T7" fmla="*/ 1312 h 2626"/>
                <a:gd name="T8" fmla="*/ 2562 w 5095"/>
                <a:gd name="T9" fmla="*/ 0 h 2626"/>
                <a:gd name="T10" fmla="*/ 5094 w 5095"/>
                <a:gd name="T11" fmla="*/ 1312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626">
                  <a:moveTo>
                    <a:pt x="5094" y="1312"/>
                  </a:moveTo>
                  <a:lnTo>
                    <a:pt x="5094" y="1312"/>
                  </a:lnTo>
                  <a:cubicBezTo>
                    <a:pt x="5094" y="2031"/>
                    <a:pt x="3969" y="2625"/>
                    <a:pt x="2562" y="2625"/>
                  </a:cubicBezTo>
                  <a:cubicBezTo>
                    <a:pt x="1156" y="2625"/>
                    <a:pt x="0" y="2031"/>
                    <a:pt x="0" y="1312"/>
                  </a:cubicBezTo>
                  <a:cubicBezTo>
                    <a:pt x="0" y="594"/>
                    <a:pt x="1156" y="0"/>
                    <a:pt x="2562" y="0"/>
                  </a:cubicBezTo>
                  <a:cubicBezTo>
                    <a:pt x="3969" y="0"/>
                    <a:pt x="5094" y="594"/>
                    <a:pt x="5094" y="131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25">
              <a:extLst>
                <a:ext uri="{FF2B5EF4-FFF2-40B4-BE49-F238E27FC236}">
                  <a16:creationId xmlns:a16="http://schemas.microsoft.com/office/drawing/2014/main" id="{E124977E-50BB-F746-9E98-758336A64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5019508"/>
              <a:ext cx="2870735" cy="1461465"/>
            </a:xfrm>
            <a:custGeom>
              <a:avLst/>
              <a:gdLst>
                <a:gd name="T0" fmla="*/ 5094 w 5095"/>
                <a:gd name="T1" fmla="*/ 1281 h 2595"/>
                <a:gd name="T2" fmla="*/ 5094 w 5095"/>
                <a:gd name="T3" fmla="*/ 1281 h 2595"/>
                <a:gd name="T4" fmla="*/ 2562 w 5095"/>
                <a:gd name="T5" fmla="*/ 2594 h 2595"/>
                <a:gd name="T6" fmla="*/ 0 w 5095"/>
                <a:gd name="T7" fmla="*/ 1281 h 2595"/>
                <a:gd name="T8" fmla="*/ 2562 w 5095"/>
                <a:gd name="T9" fmla="*/ 0 h 2595"/>
                <a:gd name="T10" fmla="*/ 5094 w 5095"/>
                <a:gd name="T11" fmla="*/ 1281 h 2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595">
                  <a:moveTo>
                    <a:pt x="5094" y="1281"/>
                  </a:moveTo>
                  <a:lnTo>
                    <a:pt x="5094" y="1281"/>
                  </a:lnTo>
                  <a:cubicBezTo>
                    <a:pt x="5094" y="2031"/>
                    <a:pt x="3969" y="2594"/>
                    <a:pt x="2562" y="2594"/>
                  </a:cubicBezTo>
                  <a:cubicBezTo>
                    <a:pt x="1156" y="2594"/>
                    <a:pt x="0" y="2031"/>
                    <a:pt x="0" y="1281"/>
                  </a:cubicBezTo>
                  <a:cubicBezTo>
                    <a:pt x="0" y="563"/>
                    <a:pt x="1156" y="0"/>
                    <a:pt x="2562" y="0"/>
                  </a:cubicBezTo>
                  <a:cubicBezTo>
                    <a:pt x="3969" y="0"/>
                    <a:pt x="5094" y="563"/>
                    <a:pt x="5094" y="1281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Freeform 26">
              <a:extLst>
                <a:ext uri="{FF2B5EF4-FFF2-40B4-BE49-F238E27FC236}">
                  <a16:creationId xmlns:a16="http://schemas.microsoft.com/office/drawing/2014/main" id="{3419E8F9-75FA-F44C-A617-6AA151A52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6673" y="4964828"/>
              <a:ext cx="2500397" cy="1232800"/>
            </a:xfrm>
            <a:custGeom>
              <a:avLst/>
              <a:gdLst>
                <a:gd name="T0" fmla="*/ 4437 w 4438"/>
                <a:gd name="T1" fmla="*/ 1094 h 2189"/>
                <a:gd name="T2" fmla="*/ 4437 w 4438"/>
                <a:gd name="T3" fmla="*/ 1094 h 2189"/>
                <a:gd name="T4" fmla="*/ 2218 w 4438"/>
                <a:gd name="T5" fmla="*/ 2188 h 2189"/>
                <a:gd name="T6" fmla="*/ 0 w 4438"/>
                <a:gd name="T7" fmla="*/ 1094 h 2189"/>
                <a:gd name="T8" fmla="*/ 2218 w 4438"/>
                <a:gd name="T9" fmla="*/ 0 h 2189"/>
                <a:gd name="T10" fmla="*/ 4437 w 4438"/>
                <a:gd name="T11" fmla="*/ 1094 h 2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8" h="2189">
                  <a:moveTo>
                    <a:pt x="4437" y="1094"/>
                  </a:moveTo>
                  <a:lnTo>
                    <a:pt x="4437" y="1094"/>
                  </a:lnTo>
                  <a:cubicBezTo>
                    <a:pt x="4437" y="1688"/>
                    <a:pt x="3437" y="2188"/>
                    <a:pt x="2218" y="2188"/>
                  </a:cubicBezTo>
                  <a:cubicBezTo>
                    <a:pt x="968" y="2188"/>
                    <a:pt x="0" y="1688"/>
                    <a:pt x="0" y="1094"/>
                  </a:cubicBezTo>
                  <a:cubicBezTo>
                    <a:pt x="0" y="469"/>
                    <a:pt x="968" y="0"/>
                    <a:pt x="2218" y="0"/>
                  </a:cubicBezTo>
                  <a:cubicBezTo>
                    <a:pt x="3437" y="0"/>
                    <a:pt x="4437" y="469"/>
                    <a:pt x="4437" y="1094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Freeform 28">
              <a:extLst>
                <a:ext uri="{FF2B5EF4-FFF2-40B4-BE49-F238E27FC236}">
                  <a16:creationId xmlns:a16="http://schemas.microsoft.com/office/drawing/2014/main" id="{95004137-0EF5-FB4C-9F8F-40408E4EA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7079" y="4579578"/>
              <a:ext cx="2624671" cy="1232800"/>
            </a:xfrm>
            <a:custGeom>
              <a:avLst/>
              <a:gdLst>
                <a:gd name="T0" fmla="*/ 4656 w 4657"/>
                <a:gd name="T1" fmla="*/ 1094 h 2188"/>
                <a:gd name="T2" fmla="*/ 4656 w 4657"/>
                <a:gd name="T3" fmla="*/ 1094 h 2188"/>
                <a:gd name="T4" fmla="*/ 2343 w 4657"/>
                <a:gd name="T5" fmla="*/ 2187 h 2188"/>
                <a:gd name="T6" fmla="*/ 0 w 4657"/>
                <a:gd name="T7" fmla="*/ 1094 h 2188"/>
                <a:gd name="T8" fmla="*/ 2343 w 4657"/>
                <a:gd name="T9" fmla="*/ 0 h 2188"/>
                <a:gd name="T10" fmla="*/ 4656 w 4657"/>
                <a:gd name="T11" fmla="*/ 1094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7" h="2188">
                  <a:moveTo>
                    <a:pt x="4656" y="1094"/>
                  </a:moveTo>
                  <a:lnTo>
                    <a:pt x="4656" y="1094"/>
                  </a:lnTo>
                  <a:cubicBezTo>
                    <a:pt x="4656" y="1687"/>
                    <a:pt x="3625" y="2187"/>
                    <a:pt x="2343" y="2187"/>
                  </a:cubicBezTo>
                  <a:cubicBezTo>
                    <a:pt x="1031" y="2187"/>
                    <a:pt x="0" y="1687"/>
                    <a:pt x="0" y="1094"/>
                  </a:cubicBezTo>
                  <a:cubicBezTo>
                    <a:pt x="0" y="469"/>
                    <a:pt x="1031" y="0"/>
                    <a:pt x="2343" y="0"/>
                  </a:cubicBezTo>
                  <a:cubicBezTo>
                    <a:pt x="3625" y="0"/>
                    <a:pt x="4656" y="469"/>
                    <a:pt x="4656" y="1094"/>
                  </a:cubicBezTo>
                </a:path>
              </a:pathLst>
            </a:custGeom>
            <a:solidFill>
              <a:srgbClr val="EE25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30">
              <a:extLst>
                <a:ext uri="{FF2B5EF4-FFF2-40B4-BE49-F238E27FC236}">
                  <a16:creationId xmlns:a16="http://schemas.microsoft.com/office/drawing/2014/main" id="{5F962477-A68A-8A43-A735-86EEBE383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4455304"/>
              <a:ext cx="2870735" cy="1481349"/>
            </a:xfrm>
            <a:custGeom>
              <a:avLst/>
              <a:gdLst>
                <a:gd name="T0" fmla="*/ 5094 w 5095"/>
                <a:gd name="T1" fmla="*/ 1313 h 2626"/>
                <a:gd name="T2" fmla="*/ 5094 w 5095"/>
                <a:gd name="T3" fmla="*/ 1313 h 2626"/>
                <a:gd name="T4" fmla="*/ 2562 w 5095"/>
                <a:gd name="T5" fmla="*/ 2625 h 2626"/>
                <a:gd name="T6" fmla="*/ 0 w 5095"/>
                <a:gd name="T7" fmla="*/ 1313 h 2626"/>
                <a:gd name="T8" fmla="*/ 2562 w 5095"/>
                <a:gd name="T9" fmla="*/ 0 h 2626"/>
                <a:gd name="T10" fmla="*/ 5094 w 5095"/>
                <a:gd name="T11" fmla="*/ 1313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626">
                  <a:moveTo>
                    <a:pt x="5094" y="1313"/>
                  </a:moveTo>
                  <a:lnTo>
                    <a:pt x="5094" y="1313"/>
                  </a:lnTo>
                  <a:cubicBezTo>
                    <a:pt x="5094" y="2031"/>
                    <a:pt x="3969" y="2625"/>
                    <a:pt x="2562" y="2625"/>
                  </a:cubicBezTo>
                  <a:cubicBezTo>
                    <a:pt x="1156" y="2625"/>
                    <a:pt x="0" y="2031"/>
                    <a:pt x="0" y="1313"/>
                  </a:cubicBezTo>
                  <a:cubicBezTo>
                    <a:pt x="0" y="594"/>
                    <a:pt x="1156" y="0"/>
                    <a:pt x="2562" y="0"/>
                  </a:cubicBezTo>
                  <a:cubicBezTo>
                    <a:pt x="3969" y="0"/>
                    <a:pt x="5094" y="594"/>
                    <a:pt x="5094" y="1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Freeform 31">
              <a:extLst>
                <a:ext uri="{FF2B5EF4-FFF2-40B4-BE49-F238E27FC236}">
                  <a16:creationId xmlns:a16="http://schemas.microsoft.com/office/drawing/2014/main" id="{EF30C400-4AA6-2545-B02B-8106FF4F4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3960692"/>
              <a:ext cx="2870735" cy="1481349"/>
            </a:xfrm>
            <a:custGeom>
              <a:avLst/>
              <a:gdLst>
                <a:gd name="T0" fmla="*/ 5094 w 5095"/>
                <a:gd name="T1" fmla="*/ 1313 h 2626"/>
                <a:gd name="T2" fmla="*/ 5094 w 5095"/>
                <a:gd name="T3" fmla="*/ 1313 h 2626"/>
                <a:gd name="T4" fmla="*/ 2562 w 5095"/>
                <a:gd name="T5" fmla="*/ 2625 h 2626"/>
                <a:gd name="T6" fmla="*/ 0 w 5095"/>
                <a:gd name="T7" fmla="*/ 1313 h 2626"/>
                <a:gd name="T8" fmla="*/ 2562 w 5095"/>
                <a:gd name="T9" fmla="*/ 0 h 2626"/>
                <a:gd name="T10" fmla="*/ 5094 w 5095"/>
                <a:gd name="T11" fmla="*/ 1313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626">
                  <a:moveTo>
                    <a:pt x="5094" y="1313"/>
                  </a:moveTo>
                  <a:lnTo>
                    <a:pt x="5094" y="1313"/>
                  </a:lnTo>
                  <a:cubicBezTo>
                    <a:pt x="5094" y="2031"/>
                    <a:pt x="3969" y="2625"/>
                    <a:pt x="2562" y="2625"/>
                  </a:cubicBezTo>
                  <a:cubicBezTo>
                    <a:pt x="1156" y="2625"/>
                    <a:pt x="0" y="2031"/>
                    <a:pt x="0" y="1313"/>
                  </a:cubicBezTo>
                  <a:cubicBezTo>
                    <a:pt x="0" y="594"/>
                    <a:pt x="1156" y="0"/>
                    <a:pt x="2562" y="0"/>
                  </a:cubicBezTo>
                  <a:cubicBezTo>
                    <a:pt x="3969" y="0"/>
                    <a:pt x="5094" y="594"/>
                    <a:pt x="5094" y="1313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Freeform 32">
              <a:extLst>
                <a:ext uri="{FF2B5EF4-FFF2-40B4-BE49-F238E27FC236}">
                  <a16:creationId xmlns:a16="http://schemas.microsoft.com/office/drawing/2014/main" id="{7193E2B9-0758-E64C-95C0-1929607EF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6673" y="3960692"/>
              <a:ext cx="2500397" cy="1198003"/>
            </a:xfrm>
            <a:custGeom>
              <a:avLst/>
              <a:gdLst>
                <a:gd name="T0" fmla="*/ 4437 w 4438"/>
                <a:gd name="T1" fmla="*/ 1063 h 2126"/>
                <a:gd name="T2" fmla="*/ 4437 w 4438"/>
                <a:gd name="T3" fmla="*/ 1063 h 2126"/>
                <a:gd name="T4" fmla="*/ 2218 w 4438"/>
                <a:gd name="T5" fmla="*/ 2125 h 2126"/>
                <a:gd name="T6" fmla="*/ 0 w 4438"/>
                <a:gd name="T7" fmla="*/ 1063 h 2126"/>
                <a:gd name="T8" fmla="*/ 2218 w 4438"/>
                <a:gd name="T9" fmla="*/ 0 h 2126"/>
                <a:gd name="T10" fmla="*/ 4437 w 4438"/>
                <a:gd name="T11" fmla="*/ 1063 h 2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8" h="2126">
                  <a:moveTo>
                    <a:pt x="4437" y="1063"/>
                  </a:moveTo>
                  <a:lnTo>
                    <a:pt x="4437" y="1063"/>
                  </a:lnTo>
                  <a:cubicBezTo>
                    <a:pt x="4437" y="1656"/>
                    <a:pt x="3437" y="2125"/>
                    <a:pt x="2218" y="2125"/>
                  </a:cubicBezTo>
                  <a:cubicBezTo>
                    <a:pt x="968" y="2125"/>
                    <a:pt x="0" y="1656"/>
                    <a:pt x="0" y="1063"/>
                  </a:cubicBezTo>
                  <a:cubicBezTo>
                    <a:pt x="0" y="469"/>
                    <a:pt x="968" y="0"/>
                    <a:pt x="2218" y="0"/>
                  </a:cubicBezTo>
                  <a:cubicBezTo>
                    <a:pt x="3437" y="0"/>
                    <a:pt x="4437" y="469"/>
                    <a:pt x="4437" y="1063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6" name="Freeform 347">
            <a:extLst>
              <a:ext uri="{FF2B5EF4-FFF2-40B4-BE49-F238E27FC236}">
                <a16:creationId xmlns:a16="http://schemas.microsoft.com/office/drawing/2014/main" id="{C5F3305B-8DDA-3F4D-9096-61A973EC2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1240" y="4249764"/>
            <a:ext cx="1016379" cy="1016382"/>
          </a:xfrm>
          <a:custGeom>
            <a:avLst/>
            <a:gdLst>
              <a:gd name="T0" fmla="*/ 696 w 823"/>
              <a:gd name="T1" fmla="*/ 578 h 823"/>
              <a:gd name="T2" fmla="*/ 696 w 823"/>
              <a:gd name="T3" fmla="*/ 578 h 823"/>
              <a:gd name="T4" fmla="*/ 633 w 823"/>
              <a:gd name="T5" fmla="*/ 596 h 823"/>
              <a:gd name="T6" fmla="*/ 290 w 823"/>
              <a:gd name="T7" fmla="*/ 406 h 823"/>
              <a:gd name="T8" fmla="*/ 642 w 823"/>
              <a:gd name="T9" fmla="*/ 235 h 823"/>
              <a:gd name="T10" fmla="*/ 696 w 823"/>
              <a:gd name="T11" fmla="*/ 244 h 823"/>
              <a:gd name="T12" fmla="*/ 822 w 823"/>
              <a:gd name="T13" fmla="*/ 127 h 823"/>
              <a:gd name="T14" fmla="*/ 696 w 823"/>
              <a:gd name="T15" fmla="*/ 0 h 823"/>
              <a:gd name="T16" fmla="*/ 579 w 823"/>
              <a:gd name="T17" fmla="*/ 127 h 823"/>
              <a:gd name="T18" fmla="*/ 597 w 823"/>
              <a:gd name="T19" fmla="*/ 190 h 823"/>
              <a:gd name="T20" fmla="*/ 235 w 823"/>
              <a:gd name="T21" fmla="*/ 371 h 823"/>
              <a:gd name="T22" fmla="*/ 127 w 823"/>
              <a:gd name="T23" fmla="*/ 290 h 823"/>
              <a:gd name="T24" fmla="*/ 0 w 823"/>
              <a:gd name="T25" fmla="*/ 406 h 823"/>
              <a:gd name="T26" fmla="*/ 127 w 823"/>
              <a:gd name="T27" fmla="*/ 533 h 823"/>
              <a:gd name="T28" fmla="*/ 235 w 823"/>
              <a:gd name="T29" fmla="*/ 442 h 823"/>
              <a:gd name="T30" fmla="*/ 597 w 823"/>
              <a:gd name="T31" fmla="*/ 632 h 823"/>
              <a:gd name="T32" fmla="*/ 579 w 823"/>
              <a:gd name="T33" fmla="*/ 695 h 823"/>
              <a:gd name="T34" fmla="*/ 696 w 823"/>
              <a:gd name="T35" fmla="*/ 822 h 823"/>
              <a:gd name="T36" fmla="*/ 822 w 823"/>
              <a:gd name="T37" fmla="*/ 695 h 823"/>
              <a:gd name="T38" fmla="*/ 696 w 823"/>
              <a:gd name="T39" fmla="*/ 578 h 823"/>
              <a:gd name="T40" fmla="*/ 696 w 823"/>
              <a:gd name="T41" fmla="*/ 55 h 823"/>
              <a:gd name="T42" fmla="*/ 696 w 823"/>
              <a:gd name="T43" fmla="*/ 55 h 823"/>
              <a:gd name="T44" fmla="*/ 768 w 823"/>
              <a:gd name="T45" fmla="*/ 127 h 823"/>
              <a:gd name="T46" fmla="*/ 696 w 823"/>
              <a:gd name="T47" fmla="*/ 190 h 823"/>
              <a:gd name="T48" fmla="*/ 633 w 823"/>
              <a:gd name="T49" fmla="*/ 127 h 823"/>
              <a:gd name="T50" fmla="*/ 696 w 823"/>
              <a:gd name="T51" fmla="*/ 55 h 823"/>
              <a:gd name="T52" fmla="*/ 127 w 823"/>
              <a:gd name="T53" fmla="*/ 478 h 823"/>
              <a:gd name="T54" fmla="*/ 127 w 823"/>
              <a:gd name="T55" fmla="*/ 478 h 823"/>
              <a:gd name="T56" fmla="*/ 54 w 823"/>
              <a:gd name="T57" fmla="*/ 406 h 823"/>
              <a:gd name="T58" fmla="*/ 127 w 823"/>
              <a:gd name="T59" fmla="*/ 344 h 823"/>
              <a:gd name="T60" fmla="*/ 190 w 823"/>
              <a:gd name="T61" fmla="*/ 406 h 823"/>
              <a:gd name="T62" fmla="*/ 127 w 823"/>
              <a:gd name="T63" fmla="*/ 478 h 823"/>
              <a:gd name="T64" fmla="*/ 696 w 823"/>
              <a:gd name="T65" fmla="*/ 767 h 823"/>
              <a:gd name="T66" fmla="*/ 696 w 823"/>
              <a:gd name="T67" fmla="*/ 767 h 823"/>
              <a:gd name="T68" fmla="*/ 633 w 823"/>
              <a:gd name="T69" fmla="*/ 695 h 823"/>
              <a:gd name="T70" fmla="*/ 696 w 823"/>
              <a:gd name="T71" fmla="*/ 632 h 823"/>
              <a:gd name="T72" fmla="*/ 768 w 823"/>
              <a:gd name="T73" fmla="*/ 695 h 823"/>
              <a:gd name="T74" fmla="*/ 696 w 823"/>
              <a:gd name="T75" fmla="*/ 767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23" h="823">
                <a:moveTo>
                  <a:pt x="696" y="578"/>
                </a:moveTo>
                <a:lnTo>
                  <a:pt x="696" y="578"/>
                </a:lnTo>
                <a:cubicBezTo>
                  <a:pt x="678" y="578"/>
                  <a:pt x="651" y="578"/>
                  <a:pt x="633" y="596"/>
                </a:cubicBezTo>
                <a:cubicBezTo>
                  <a:pt x="290" y="406"/>
                  <a:pt x="290" y="406"/>
                  <a:pt x="290" y="406"/>
                </a:cubicBezTo>
                <a:cubicBezTo>
                  <a:pt x="642" y="235"/>
                  <a:pt x="642" y="235"/>
                  <a:pt x="642" y="235"/>
                </a:cubicBezTo>
                <a:cubicBezTo>
                  <a:pt x="660" y="244"/>
                  <a:pt x="678" y="244"/>
                  <a:pt x="696" y="244"/>
                </a:cubicBezTo>
                <a:cubicBezTo>
                  <a:pt x="768" y="244"/>
                  <a:pt x="822" y="190"/>
                  <a:pt x="822" y="127"/>
                </a:cubicBezTo>
                <a:cubicBezTo>
                  <a:pt x="822" y="55"/>
                  <a:pt x="768" y="0"/>
                  <a:pt x="696" y="0"/>
                </a:cubicBezTo>
                <a:cubicBezTo>
                  <a:pt x="633" y="0"/>
                  <a:pt x="579" y="55"/>
                  <a:pt x="579" y="127"/>
                </a:cubicBezTo>
                <a:cubicBezTo>
                  <a:pt x="579" y="154"/>
                  <a:pt x="588" y="172"/>
                  <a:pt x="597" y="190"/>
                </a:cubicBezTo>
                <a:cubicBezTo>
                  <a:pt x="235" y="371"/>
                  <a:pt x="235" y="371"/>
                  <a:pt x="235" y="371"/>
                </a:cubicBezTo>
                <a:cubicBezTo>
                  <a:pt x="226" y="326"/>
                  <a:pt x="181" y="290"/>
                  <a:pt x="127" y="290"/>
                </a:cubicBezTo>
                <a:cubicBezTo>
                  <a:pt x="54" y="290"/>
                  <a:pt x="0" y="344"/>
                  <a:pt x="0" y="406"/>
                </a:cubicBezTo>
                <a:cubicBezTo>
                  <a:pt x="0" y="478"/>
                  <a:pt x="54" y="533"/>
                  <a:pt x="127" y="533"/>
                </a:cubicBezTo>
                <a:cubicBezTo>
                  <a:pt x="181" y="533"/>
                  <a:pt x="226" y="496"/>
                  <a:pt x="235" y="442"/>
                </a:cubicBezTo>
                <a:cubicBezTo>
                  <a:pt x="597" y="632"/>
                  <a:pt x="597" y="632"/>
                  <a:pt x="597" y="632"/>
                </a:cubicBezTo>
                <a:cubicBezTo>
                  <a:pt x="588" y="650"/>
                  <a:pt x="579" y="668"/>
                  <a:pt x="579" y="695"/>
                </a:cubicBezTo>
                <a:cubicBezTo>
                  <a:pt x="579" y="767"/>
                  <a:pt x="633" y="822"/>
                  <a:pt x="696" y="822"/>
                </a:cubicBezTo>
                <a:cubicBezTo>
                  <a:pt x="768" y="822"/>
                  <a:pt x="822" y="767"/>
                  <a:pt x="822" y="695"/>
                </a:cubicBezTo>
                <a:cubicBezTo>
                  <a:pt x="822" y="632"/>
                  <a:pt x="768" y="578"/>
                  <a:pt x="696" y="578"/>
                </a:cubicBezTo>
                <a:close/>
                <a:moveTo>
                  <a:pt x="696" y="55"/>
                </a:moveTo>
                <a:lnTo>
                  <a:pt x="696" y="55"/>
                </a:lnTo>
                <a:cubicBezTo>
                  <a:pt x="741" y="55"/>
                  <a:pt x="768" y="91"/>
                  <a:pt x="768" y="127"/>
                </a:cubicBezTo>
                <a:cubicBezTo>
                  <a:pt x="768" y="163"/>
                  <a:pt x="741" y="190"/>
                  <a:pt x="696" y="190"/>
                </a:cubicBezTo>
                <a:cubicBezTo>
                  <a:pt x="660" y="190"/>
                  <a:pt x="633" y="163"/>
                  <a:pt x="633" y="127"/>
                </a:cubicBezTo>
                <a:cubicBezTo>
                  <a:pt x="633" y="91"/>
                  <a:pt x="660" y="55"/>
                  <a:pt x="696" y="55"/>
                </a:cubicBezTo>
                <a:close/>
                <a:moveTo>
                  <a:pt x="127" y="478"/>
                </a:moveTo>
                <a:lnTo>
                  <a:pt x="127" y="478"/>
                </a:lnTo>
                <a:cubicBezTo>
                  <a:pt x="82" y="478"/>
                  <a:pt x="54" y="442"/>
                  <a:pt x="54" y="406"/>
                </a:cubicBezTo>
                <a:cubicBezTo>
                  <a:pt x="54" y="371"/>
                  <a:pt x="82" y="344"/>
                  <a:pt x="127" y="344"/>
                </a:cubicBezTo>
                <a:cubicBezTo>
                  <a:pt x="163" y="344"/>
                  <a:pt x="190" y="371"/>
                  <a:pt x="190" y="406"/>
                </a:cubicBezTo>
                <a:cubicBezTo>
                  <a:pt x="190" y="442"/>
                  <a:pt x="163" y="478"/>
                  <a:pt x="127" y="478"/>
                </a:cubicBezTo>
                <a:close/>
                <a:moveTo>
                  <a:pt x="696" y="767"/>
                </a:moveTo>
                <a:lnTo>
                  <a:pt x="696" y="767"/>
                </a:lnTo>
                <a:cubicBezTo>
                  <a:pt x="660" y="767"/>
                  <a:pt x="633" y="731"/>
                  <a:pt x="633" y="695"/>
                </a:cubicBezTo>
                <a:cubicBezTo>
                  <a:pt x="633" y="659"/>
                  <a:pt x="660" y="632"/>
                  <a:pt x="696" y="632"/>
                </a:cubicBezTo>
                <a:cubicBezTo>
                  <a:pt x="741" y="632"/>
                  <a:pt x="768" y="659"/>
                  <a:pt x="768" y="695"/>
                </a:cubicBezTo>
                <a:cubicBezTo>
                  <a:pt x="768" y="731"/>
                  <a:pt x="741" y="767"/>
                  <a:pt x="696" y="7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202A1D4-3797-084E-896C-CAAD1F22C24F}"/>
              </a:ext>
            </a:extLst>
          </p:cNvPr>
          <p:cNvGrpSpPr/>
          <p:nvPr/>
        </p:nvGrpSpPr>
        <p:grpSpPr>
          <a:xfrm>
            <a:off x="15322914" y="9378798"/>
            <a:ext cx="1168566" cy="782668"/>
            <a:chOff x="11498771" y="20409553"/>
            <a:chExt cx="1948963" cy="1305353"/>
          </a:xfrm>
          <a:solidFill>
            <a:schemeClr val="bg1"/>
          </a:solidFill>
        </p:grpSpPr>
        <p:sp>
          <p:nvSpPr>
            <p:cNvPr id="138" name="Freeform 350">
              <a:extLst>
                <a:ext uri="{FF2B5EF4-FFF2-40B4-BE49-F238E27FC236}">
                  <a16:creationId xmlns:a16="http://schemas.microsoft.com/office/drawing/2014/main" id="{FEE3BEC8-97F7-2540-8B90-5A3EC248D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8771" y="20409553"/>
              <a:ext cx="1948963" cy="1096856"/>
            </a:xfrm>
            <a:custGeom>
              <a:avLst/>
              <a:gdLst>
                <a:gd name="T0" fmla="*/ 886 w 950"/>
                <a:gd name="T1" fmla="*/ 154 h 534"/>
                <a:gd name="T2" fmla="*/ 886 w 950"/>
                <a:gd name="T3" fmla="*/ 154 h 534"/>
                <a:gd name="T4" fmla="*/ 804 w 950"/>
                <a:gd name="T5" fmla="*/ 100 h 534"/>
                <a:gd name="T6" fmla="*/ 705 w 950"/>
                <a:gd name="T7" fmla="*/ 72 h 534"/>
                <a:gd name="T8" fmla="*/ 678 w 950"/>
                <a:gd name="T9" fmla="*/ 81 h 534"/>
                <a:gd name="T10" fmla="*/ 515 w 950"/>
                <a:gd name="T11" fmla="*/ 0 h 534"/>
                <a:gd name="T12" fmla="*/ 307 w 950"/>
                <a:gd name="T13" fmla="*/ 163 h 534"/>
                <a:gd name="T14" fmla="*/ 253 w 950"/>
                <a:gd name="T15" fmla="*/ 154 h 534"/>
                <a:gd name="T16" fmla="*/ 27 w 950"/>
                <a:gd name="T17" fmla="*/ 262 h 534"/>
                <a:gd name="T18" fmla="*/ 27 w 950"/>
                <a:gd name="T19" fmla="*/ 443 h 534"/>
                <a:gd name="T20" fmla="*/ 217 w 950"/>
                <a:gd name="T21" fmla="*/ 533 h 534"/>
                <a:gd name="T22" fmla="*/ 217 w 950"/>
                <a:gd name="T23" fmla="*/ 533 h 534"/>
                <a:gd name="T24" fmla="*/ 289 w 950"/>
                <a:gd name="T25" fmla="*/ 533 h 534"/>
                <a:gd name="T26" fmla="*/ 316 w 950"/>
                <a:gd name="T27" fmla="*/ 506 h 534"/>
                <a:gd name="T28" fmla="*/ 289 w 950"/>
                <a:gd name="T29" fmla="*/ 479 h 534"/>
                <a:gd name="T30" fmla="*/ 289 w 950"/>
                <a:gd name="T31" fmla="*/ 479 h 534"/>
                <a:gd name="T32" fmla="*/ 217 w 950"/>
                <a:gd name="T33" fmla="*/ 479 h 534"/>
                <a:gd name="T34" fmla="*/ 72 w 950"/>
                <a:gd name="T35" fmla="*/ 416 h 534"/>
                <a:gd name="T36" fmla="*/ 81 w 950"/>
                <a:gd name="T37" fmla="*/ 289 h 534"/>
                <a:gd name="T38" fmla="*/ 135 w 950"/>
                <a:gd name="T39" fmla="*/ 226 h 534"/>
                <a:gd name="T40" fmla="*/ 253 w 950"/>
                <a:gd name="T41" fmla="*/ 208 h 534"/>
                <a:gd name="T42" fmla="*/ 316 w 950"/>
                <a:gd name="T43" fmla="*/ 217 h 534"/>
                <a:gd name="T44" fmla="*/ 343 w 950"/>
                <a:gd name="T45" fmla="*/ 217 h 534"/>
                <a:gd name="T46" fmla="*/ 352 w 950"/>
                <a:gd name="T47" fmla="*/ 199 h 534"/>
                <a:gd name="T48" fmla="*/ 515 w 950"/>
                <a:gd name="T49" fmla="*/ 54 h 534"/>
                <a:gd name="T50" fmla="*/ 651 w 950"/>
                <a:gd name="T51" fmla="*/ 127 h 534"/>
                <a:gd name="T52" fmla="*/ 678 w 950"/>
                <a:gd name="T53" fmla="*/ 136 h 534"/>
                <a:gd name="T54" fmla="*/ 705 w 950"/>
                <a:gd name="T55" fmla="*/ 127 h 534"/>
                <a:gd name="T56" fmla="*/ 894 w 950"/>
                <a:gd name="T57" fmla="*/ 316 h 534"/>
                <a:gd name="T58" fmla="*/ 849 w 950"/>
                <a:gd name="T59" fmla="*/ 434 h 534"/>
                <a:gd name="T60" fmla="*/ 687 w 950"/>
                <a:gd name="T61" fmla="*/ 479 h 534"/>
                <a:gd name="T62" fmla="*/ 660 w 950"/>
                <a:gd name="T63" fmla="*/ 506 h 534"/>
                <a:gd name="T64" fmla="*/ 687 w 950"/>
                <a:gd name="T65" fmla="*/ 533 h 534"/>
                <a:gd name="T66" fmla="*/ 949 w 950"/>
                <a:gd name="T67" fmla="*/ 316 h 534"/>
                <a:gd name="T68" fmla="*/ 886 w 950"/>
                <a:gd name="T69" fmla="*/ 154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50" h="534">
                  <a:moveTo>
                    <a:pt x="886" y="154"/>
                  </a:moveTo>
                  <a:lnTo>
                    <a:pt x="886" y="154"/>
                  </a:lnTo>
                  <a:cubicBezTo>
                    <a:pt x="868" y="127"/>
                    <a:pt x="840" y="109"/>
                    <a:pt x="804" y="100"/>
                  </a:cubicBezTo>
                  <a:cubicBezTo>
                    <a:pt x="777" y="81"/>
                    <a:pt x="741" y="81"/>
                    <a:pt x="705" y="72"/>
                  </a:cubicBezTo>
                  <a:cubicBezTo>
                    <a:pt x="696" y="72"/>
                    <a:pt x="687" y="81"/>
                    <a:pt x="678" y="81"/>
                  </a:cubicBezTo>
                  <a:cubicBezTo>
                    <a:pt x="641" y="27"/>
                    <a:pt x="578" y="0"/>
                    <a:pt x="515" y="0"/>
                  </a:cubicBezTo>
                  <a:cubicBezTo>
                    <a:pt x="416" y="0"/>
                    <a:pt x="334" y="63"/>
                    <a:pt x="307" y="163"/>
                  </a:cubicBezTo>
                  <a:cubicBezTo>
                    <a:pt x="289" y="154"/>
                    <a:pt x="271" y="154"/>
                    <a:pt x="253" y="154"/>
                  </a:cubicBezTo>
                  <a:cubicBezTo>
                    <a:pt x="154" y="154"/>
                    <a:pt x="72" y="190"/>
                    <a:pt x="27" y="262"/>
                  </a:cubicBezTo>
                  <a:cubicBezTo>
                    <a:pt x="0" y="316"/>
                    <a:pt x="0" y="389"/>
                    <a:pt x="27" y="443"/>
                  </a:cubicBezTo>
                  <a:cubicBezTo>
                    <a:pt x="63" y="506"/>
                    <a:pt x="135" y="533"/>
                    <a:pt x="217" y="533"/>
                  </a:cubicBezTo>
                  <a:lnTo>
                    <a:pt x="217" y="533"/>
                  </a:lnTo>
                  <a:cubicBezTo>
                    <a:pt x="289" y="533"/>
                    <a:pt x="289" y="533"/>
                    <a:pt x="289" y="533"/>
                  </a:cubicBezTo>
                  <a:cubicBezTo>
                    <a:pt x="307" y="533"/>
                    <a:pt x="316" y="524"/>
                    <a:pt x="316" y="506"/>
                  </a:cubicBezTo>
                  <a:cubicBezTo>
                    <a:pt x="316" y="497"/>
                    <a:pt x="307" y="479"/>
                    <a:pt x="289" y="479"/>
                  </a:cubicBezTo>
                  <a:lnTo>
                    <a:pt x="289" y="479"/>
                  </a:lnTo>
                  <a:cubicBezTo>
                    <a:pt x="217" y="479"/>
                    <a:pt x="217" y="479"/>
                    <a:pt x="217" y="479"/>
                  </a:cubicBezTo>
                  <a:cubicBezTo>
                    <a:pt x="154" y="479"/>
                    <a:pt x="99" y="461"/>
                    <a:pt x="72" y="416"/>
                  </a:cubicBezTo>
                  <a:cubicBezTo>
                    <a:pt x="54" y="380"/>
                    <a:pt x="54" y="325"/>
                    <a:pt x="81" y="289"/>
                  </a:cubicBezTo>
                  <a:cubicBezTo>
                    <a:pt x="90" y="262"/>
                    <a:pt x="109" y="244"/>
                    <a:pt x="135" y="226"/>
                  </a:cubicBezTo>
                  <a:cubicBezTo>
                    <a:pt x="172" y="217"/>
                    <a:pt x="208" y="208"/>
                    <a:pt x="253" y="208"/>
                  </a:cubicBezTo>
                  <a:cubicBezTo>
                    <a:pt x="280" y="208"/>
                    <a:pt x="298" y="208"/>
                    <a:pt x="316" y="217"/>
                  </a:cubicBezTo>
                  <a:cubicBezTo>
                    <a:pt x="325" y="226"/>
                    <a:pt x="334" y="217"/>
                    <a:pt x="343" y="217"/>
                  </a:cubicBezTo>
                  <a:cubicBezTo>
                    <a:pt x="352" y="217"/>
                    <a:pt x="352" y="208"/>
                    <a:pt x="352" y="199"/>
                  </a:cubicBezTo>
                  <a:cubicBezTo>
                    <a:pt x="362" y="118"/>
                    <a:pt x="434" y="54"/>
                    <a:pt x="515" y="54"/>
                  </a:cubicBezTo>
                  <a:cubicBezTo>
                    <a:pt x="569" y="54"/>
                    <a:pt x="615" y="81"/>
                    <a:pt x="651" y="127"/>
                  </a:cubicBezTo>
                  <a:cubicBezTo>
                    <a:pt x="651" y="127"/>
                    <a:pt x="660" y="136"/>
                    <a:pt x="678" y="136"/>
                  </a:cubicBezTo>
                  <a:cubicBezTo>
                    <a:pt x="687" y="136"/>
                    <a:pt x="696" y="127"/>
                    <a:pt x="705" y="127"/>
                  </a:cubicBezTo>
                  <a:cubicBezTo>
                    <a:pt x="831" y="136"/>
                    <a:pt x="894" y="226"/>
                    <a:pt x="894" y="316"/>
                  </a:cubicBezTo>
                  <a:cubicBezTo>
                    <a:pt x="894" y="362"/>
                    <a:pt x="877" y="398"/>
                    <a:pt x="849" y="434"/>
                  </a:cubicBezTo>
                  <a:cubicBezTo>
                    <a:pt x="813" y="461"/>
                    <a:pt x="750" y="479"/>
                    <a:pt x="687" y="479"/>
                  </a:cubicBezTo>
                  <a:cubicBezTo>
                    <a:pt x="669" y="479"/>
                    <a:pt x="660" y="497"/>
                    <a:pt x="660" y="506"/>
                  </a:cubicBezTo>
                  <a:cubicBezTo>
                    <a:pt x="660" y="524"/>
                    <a:pt x="669" y="533"/>
                    <a:pt x="687" y="533"/>
                  </a:cubicBezTo>
                  <a:cubicBezTo>
                    <a:pt x="868" y="533"/>
                    <a:pt x="949" y="425"/>
                    <a:pt x="949" y="316"/>
                  </a:cubicBezTo>
                  <a:cubicBezTo>
                    <a:pt x="949" y="253"/>
                    <a:pt x="931" y="199"/>
                    <a:pt x="886" y="15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9" name="Freeform 351">
              <a:extLst>
                <a:ext uri="{FF2B5EF4-FFF2-40B4-BE49-F238E27FC236}">
                  <a16:creationId xmlns:a16="http://schemas.microsoft.com/office/drawing/2014/main" id="{652FC86A-03E8-C143-BF77-2FB5AD367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7708" y="21007839"/>
              <a:ext cx="634547" cy="707067"/>
            </a:xfrm>
            <a:custGeom>
              <a:avLst/>
              <a:gdLst>
                <a:gd name="T0" fmla="*/ 262 w 308"/>
                <a:gd name="T1" fmla="*/ 172 h 345"/>
                <a:gd name="T2" fmla="*/ 262 w 308"/>
                <a:gd name="T3" fmla="*/ 172 h 345"/>
                <a:gd name="T4" fmla="*/ 181 w 308"/>
                <a:gd name="T5" fmla="*/ 253 h 345"/>
                <a:gd name="T6" fmla="*/ 181 w 308"/>
                <a:gd name="T7" fmla="*/ 27 h 345"/>
                <a:gd name="T8" fmla="*/ 154 w 308"/>
                <a:gd name="T9" fmla="*/ 0 h 345"/>
                <a:gd name="T10" fmla="*/ 154 w 308"/>
                <a:gd name="T11" fmla="*/ 0 h 345"/>
                <a:gd name="T12" fmla="*/ 127 w 308"/>
                <a:gd name="T13" fmla="*/ 27 h 345"/>
                <a:gd name="T14" fmla="*/ 127 w 308"/>
                <a:gd name="T15" fmla="*/ 253 h 345"/>
                <a:gd name="T16" fmla="*/ 46 w 308"/>
                <a:gd name="T17" fmla="*/ 172 h 345"/>
                <a:gd name="T18" fmla="*/ 9 w 308"/>
                <a:gd name="T19" fmla="*/ 172 h 345"/>
                <a:gd name="T20" fmla="*/ 9 w 308"/>
                <a:gd name="T21" fmla="*/ 208 h 345"/>
                <a:gd name="T22" fmla="*/ 136 w 308"/>
                <a:gd name="T23" fmla="*/ 334 h 345"/>
                <a:gd name="T24" fmla="*/ 136 w 308"/>
                <a:gd name="T25" fmla="*/ 334 h 345"/>
                <a:gd name="T26" fmla="*/ 136 w 308"/>
                <a:gd name="T27" fmla="*/ 334 h 345"/>
                <a:gd name="T28" fmla="*/ 136 w 308"/>
                <a:gd name="T29" fmla="*/ 334 h 345"/>
                <a:gd name="T30" fmla="*/ 136 w 308"/>
                <a:gd name="T31" fmla="*/ 334 h 345"/>
                <a:gd name="T32" fmla="*/ 136 w 308"/>
                <a:gd name="T33" fmla="*/ 334 h 345"/>
                <a:gd name="T34" fmla="*/ 136 w 308"/>
                <a:gd name="T35" fmla="*/ 334 h 345"/>
                <a:gd name="T36" fmla="*/ 145 w 308"/>
                <a:gd name="T37" fmla="*/ 344 h 345"/>
                <a:gd name="T38" fmla="*/ 145 w 308"/>
                <a:gd name="T39" fmla="*/ 344 h 345"/>
                <a:gd name="T40" fmla="*/ 145 w 308"/>
                <a:gd name="T41" fmla="*/ 344 h 345"/>
                <a:gd name="T42" fmla="*/ 145 w 308"/>
                <a:gd name="T43" fmla="*/ 344 h 345"/>
                <a:gd name="T44" fmla="*/ 154 w 308"/>
                <a:gd name="T45" fmla="*/ 344 h 345"/>
                <a:gd name="T46" fmla="*/ 172 w 308"/>
                <a:gd name="T47" fmla="*/ 334 h 345"/>
                <a:gd name="T48" fmla="*/ 299 w 308"/>
                <a:gd name="T49" fmla="*/ 208 h 345"/>
                <a:gd name="T50" fmla="*/ 299 w 308"/>
                <a:gd name="T51" fmla="*/ 172 h 345"/>
                <a:gd name="T52" fmla="*/ 262 w 308"/>
                <a:gd name="T53" fmla="*/ 172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345">
                  <a:moveTo>
                    <a:pt x="262" y="172"/>
                  </a:moveTo>
                  <a:lnTo>
                    <a:pt x="262" y="172"/>
                  </a:lnTo>
                  <a:cubicBezTo>
                    <a:pt x="181" y="253"/>
                    <a:pt x="181" y="253"/>
                    <a:pt x="181" y="253"/>
                  </a:cubicBezTo>
                  <a:cubicBezTo>
                    <a:pt x="181" y="27"/>
                    <a:pt x="181" y="27"/>
                    <a:pt x="181" y="27"/>
                  </a:cubicBezTo>
                  <a:cubicBezTo>
                    <a:pt x="181" y="9"/>
                    <a:pt x="163" y="0"/>
                    <a:pt x="154" y="0"/>
                  </a:cubicBezTo>
                  <a:lnTo>
                    <a:pt x="154" y="0"/>
                  </a:lnTo>
                  <a:cubicBezTo>
                    <a:pt x="136" y="0"/>
                    <a:pt x="127" y="9"/>
                    <a:pt x="127" y="27"/>
                  </a:cubicBezTo>
                  <a:cubicBezTo>
                    <a:pt x="127" y="253"/>
                    <a:pt x="127" y="253"/>
                    <a:pt x="127" y="253"/>
                  </a:cubicBezTo>
                  <a:cubicBezTo>
                    <a:pt x="46" y="172"/>
                    <a:pt x="46" y="172"/>
                    <a:pt x="46" y="172"/>
                  </a:cubicBezTo>
                  <a:cubicBezTo>
                    <a:pt x="37" y="163"/>
                    <a:pt x="18" y="163"/>
                    <a:pt x="9" y="172"/>
                  </a:cubicBezTo>
                  <a:cubicBezTo>
                    <a:pt x="0" y="181"/>
                    <a:pt x="0" y="199"/>
                    <a:pt x="9" y="208"/>
                  </a:cubicBezTo>
                  <a:cubicBezTo>
                    <a:pt x="136" y="334"/>
                    <a:pt x="136" y="334"/>
                    <a:pt x="136" y="334"/>
                  </a:cubicBezTo>
                  <a:lnTo>
                    <a:pt x="136" y="334"/>
                  </a:lnTo>
                  <a:lnTo>
                    <a:pt x="136" y="334"/>
                  </a:lnTo>
                  <a:lnTo>
                    <a:pt x="136" y="334"/>
                  </a:lnTo>
                  <a:lnTo>
                    <a:pt x="136" y="334"/>
                  </a:lnTo>
                  <a:lnTo>
                    <a:pt x="136" y="334"/>
                  </a:lnTo>
                  <a:lnTo>
                    <a:pt x="136" y="334"/>
                  </a:lnTo>
                  <a:cubicBezTo>
                    <a:pt x="145" y="344"/>
                    <a:pt x="145" y="344"/>
                    <a:pt x="145" y="344"/>
                  </a:cubicBezTo>
                  <a:lnTo>
                    <a:pt x="145" y="344"/>
                  </a:lnTo>
                  <a:lnTo>
                    <a:pt x="145" y="344"/>
                  </a:lnTo>
                  <a:lnTo>
                    <a:pt x="145" y="344"/>
                  </a:lnTo>
                  <a:lnTo>
                    <a:pt x="154" y="344"/>
                  </a:lnTo>
                  <a:cubicBezTo>
                    <a:pt x="163" y="344"/>
                    <a:pt x="163" y="344"/>
                    <a:pt x="172" y="334"/>
                  </a:cubicBezTo>
                  <a:cubicBezTo>
                    <a:pt x="299" y="208"/>
                    <a:pt x="299" y="208"/>
                    <a:pt x="299" y="208"/>
                  </a:cubicBezTo>
                  <a:cubicBezTo>
                    <a:pt x="307" y="199"/>
                    <a:pt x="307" y="181"/>
                    <a:pt x="299" y="172"/>
                  </a:cubicBezTo>
                  <a:cubicBezTo>
                    <a:pt x="290" y="163"/>
                    <a:pt x="271" y="163"/>
                    <a:pt x="262" y="17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40" name="Freeform 352">
            <a:extLst>
              <a:ext uri="{FF2B5EF4-FFF2-40B4-BE49-F238E27FC236}">
                <a16:creationId xmlns:a16="http://schemas.microsoft.com/office/drawing/2014/main" id="{474A5D61-80EC-FF49-81D8-55F1F81C4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8266" y="11324739"/>
            <a:ext cx="771797" cy="782666"/>
          </a:xfrm>
          <a:custGeom>
            <a:avLst/>
            <a:gdLst>
              <a:gd name="T0" fmla="*/ 587 w 624"/>
              <a:gd name="T1" fmla="*/ 0 h 634"/>
              <a:gd name="T2" fmla="*/ 587 w 624"/>
              <a:gd name="T3" fmla="*/ 0 h 634"/>
              <a:gd name="T4" fmla="*/ 36 w 624"/>
              <a:gd name="T5" fmla="*/ 0 h 634"/>
              <a:gd name="T6" fmla="*/ 0 w 624"/>
              <a:gd name="T7" fmla="*/ 36 h 634"/>
              <a:gd name="T8" fmla="*/ 0 w 624"/>
              <a:gd name="T9" fmla="*/ 597 h 634"/>
              <a:gd name="T10" fmla="*/ 36 w 624"/>
              <a:gd name="T11" fmla="*/ 633 h 634"/>
              <a:gd name="T12" fmla="*/ 587 w 624"/>
              <a:gd name="T13" fmla="*/ 633 h 634"/>
              <a:gd name="T14" fmla="*/ 623 w 624"/>
              <a:gd name="T15" fmla="*/ 597 h 634"/>
              <a:gd name="T16" fmla="*/ 623 w 624"/>
              <a:gd name="T17" fmla="*/ 36 h 634"/>
              <a:gd name="T18" fmla="*/ 587 w 624"/>
              <a:gd name="T19" fmla="*/ 0 h 634"/>
              <a:gd name="T20" fmla="*/ 569 w 624"/>
              <a:gd name="T21" fmla="*/ 54 h 634"/>
              <a:gd name="T22" fmla="*/ 569 w 624"/>
              <a:gd name="T23" fmla="*/ 54 h 634"/>
              <a:gd name="T24" fmla="*/ 569 w 624"/>
              <a:gd name="T25" fmla="*/ 380 h 634"/>
              <a:gd name="T26" fmla="*/ 406 w 624"/>
              <a:gd name="T27" fmla="*/ 380 h 634"/>
              <a:gd name="T28" fmla="*/ 388 w 624"/>
              <a:gd name="T29" fmla="*/ 389 h 634"/>
              <a:gd name="T30" fmla="*/ 379 w 624"/>
              <a:gd name="T31" fmla="*/ 407 h 634"/>
              <a:gd name="T32" fmla="*/ 370 w 624"/>
              <a:gd name="T33" fmla="*/ 452 h 634"/>
              <a:gd name="T34" fmla="*/ 316 w 624"/>
              <a:gd name="T35" fmla="*/ 488 h 634"/>
              <a:gd name="T36" fmla="*/ 253 w 624"/>
              <a:gd name="T37" fmla="*/ 452 h 634"/>
              <a:gd name="T38" fmla="*/ 244 w 624"/>
              <a:gd name="T39" fmla="*/ 407 h 634"/>
              <a:gd name="T40" fmla="*/ 217 w 624"/>
              <a:gd name="T41" fmla="*/ 380 h 634"/>
              <a:gd name="T42" fmla="*/ 54 w 624"/>
              <a:gd name="T43" fmla="*/ 380 h 634"/>
              <a:gd name="T44" fmla="*/ 54 w 624"/>
              <a:gd name="T45" fmla="*/ 54 h 634"/>
              <a:gd name="T46" fmla="*/ 569 w 624"/>
              <a:gd name="T47" fmla="*/ 54 h 634"/>
              <a:gd name="T48" fmla="*/ 54 w 624"/>
              <a:gd name="T49" fmla="*/ 578 h 634"/>
              <a:gd name="T50" fmla="*/ 54 w 624"/>
              <a:gd name="T51" fmla="*/ 578 h 634"/>
              <a:gd name="T52" fmla="*/ 54 w 624"/>
              <a:gd name="T53" fmla="*/ 434 h 634"/>
              <a:gd name="T54" fmla="*/ 189 w 624"/>
              <a:gd name="T55" fmla="*/ 434 h 634"/>
              <a:gd name="T56" fmla="*/ 198 w 624"/>
              <a:gd name="T57" fmla="*/ 470 h 634"/>
              <a:gd name="T58" fmla="*/ 316 w 624"/>
              <a:gd name="T59" fmla="*/ 542 h 634"/>
              <a:gd name="T60" fmla="*/ 397 w 624"/>
              <a:gd name="T61" fmla="*/ 506 h 634"/>
              <a:gd name="T62" fmla="*/ 434 w 624"/>
              <a:gd name="T63" fmla="*/ 434 h 634"/>
              <a:gd name="T64" fmla="*/ 569 w 624"/>
              <a:gd name="T65" fmla="*/ 434 h 634"/>
              <a:gd name="T66" fmla="*/ 569 w 624"/>
              <a:gd name="T67" fmla="*/ 578 h 634"/>
              <a:gd name="T68" fmla="*/ 54 w 624"/>
              <a:gd name="T69" fmla="*/ 578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24" h="634">
                <a:moveTo>
                  <a:pt x="587" y="0"/>
                </a:moveTo>
                <a:lnTo>
                  <a:pt x="587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97"/>
                  <a:pt x="0" y="597"/>
                  <a:pt x="0" y="597"/>
                </a:cubicBezTo>
                <a:cubicBezTo>
                  <a:pt x="0" y="615"/>
                  <a:pt x="18" y="633"/>
                  <a:pt x="36" y="633"/>
                </a:cubicBezTo>
                <a:cubicBezTo>
                  <a:pt x="587" y="633"/>
                  <a:pt x="587" y="633"/>
                  <a:pt x="587" y="633"/>
                </a:cubicBezTo>
                <a:cubicBezTo>
                  <a:pt x="614" y="633"/>
                  <a:pt x="623" y="615"/>
                  <a:pt x="623" y="597"/>
                </a:cubicBezTo>
                <a:cubicBezTo>
                  <a:pt x="623" y="36"/>
                  <a:pt x="623" y="36"/>
                  <a:pt x="623" y="36"/>
                </a:cubicBezTo>
                <a:cubicBezTo>
                  <a:pt x="623" y="18"/>
                  <a:pt x="614" y="0"/>
                  <a:pt x="587" y="0"/>
                </a:cubicBezTo>
                <a:close/>
                <a:moveTo>
                  <a:pt x="569" y="54"/>
                </a:moveTo>
                <a:lnTo>
                  <a:pt x="569" y="54"/>
                </a:lnTo>
                <a:cubicBezTo>
                  <a:pt x="569" y="380"/>
                  <a:pt x="569" y="380"/>
                  <a:pt x="569" y="380"/>
                </a:cubicBezTo>
                <a:cubicBezTo>
                  <a:pt x="406" y="380"/>
                  <a:pt x="406" y="380"/>
                  <a:pt x="406" y="380"/>
                </a:cubicBezTo>
                <a:cubicBezTo>
                  <a:pt x="397" y="380"/>
                  <a:pt x="397" y="389"/>
                  <a:pt x="388" y="389"/>
                </a:cubicBezTo>
                <a:cubicBezTo>
                  <a:pt x="388" y="398"/>
                  <a:pt x="379" y="407"/>
                  <a:pt x="379" y="407"/>
                </a:cubicBezTo>
                <a:cubicBezTo>
                  <a:pt x="379" y="416"/>
                  <a:pt x="379" y="434"/>
                  <a:pt x="370" y="452"/>
                </a:cubicBezTo>
                <a:cubicBezTo>
                  <a:pt x="361" y="470"/>
                  <a:pt x="343" y="488"/>
                  <a:pt x="316" y="488"/>
                </a:cubicBezTo>
                <a:cubicBezTo>
                  <a:pt x="280" y="488"/>
                  <a:pt x="262" y="470"/>
                  <a:pt x="253" y="452"/>
                </a:cubicBezTo>
                <a:cubicBezTo>
                  <a:pt x="244" y="434"/>
                  <a:pt x="244" y="407"/>
                  <a:pt x="244" y="407"/>
                </a:cubicBezTo>
                <a:cubicBezTo>
                  <a:pt x="244" y="398"/>
                  <a:pt x="226" y="380"/>
                  <a:pt x="217" y="380"/>
                </a:cubicBezTo>
                <a:cubicBezTo>
                  <a:pt x="54" y="380"/>
                  <a:pt x="54" y="380"/>
                  <a:pt x="54" y="380"/>
                </a:cubicBezTo>
                <a:cubicBezTo>
                  <a:pt x="54" y="54"/>
                  <a:pt x="54" y="54"/>
                  <a:pt x="54" y="54"/>
                </a:cubicBezTo>
                <a:lnTo>
                  <a:pt x="569" y="54"/>
                </a:lnTo>
                <a:close/>
                <a:moveTo>
                  <a:pt x="54" y="578"/>
                </a:moveTo>
                <a:lnTo>
                  <a:pt x="54" y="578"/>
                </a:lnTo>
                <a:cubicBezTo>
                  <a:pt x="54" y="434"/>
                  <a:pt x="54" y="434"/>
                  <a:pt x="54" y="434"/>
                </a:cubicBezTo>
                <a:cubicBezTo>
                  <a:pt x="189" y="434"/>
                  <a:pt x="189" y="434"/>
                  <a:pt x="189" y="434"/>
                </a:cubicBezTo>
                <a:cubicBezTo>
                  <a:pt x="189" y="443"/>
                  <a:pt x="198" y="461"/>
                  <a:pt x="198" y="470"/>
                </a:cubicBezTo>
                <a:cubicBezTo>
                  <a:pt x="226" y="515"/>
                  <a:pt x="262" y="542"/>
                  <a:pt x="316" y="542"/>
                </a:cubicBezTo>
                <a:cubicBezTo>
                  <a:pt x="352" y="542"/>
                  <a:pt x="379" y="524"/>
                  <a:pt x="397" y="506"/>
                </a:cubicBezTo>
                <a:cubicBezTo>
                  <a:pt x="415" y="488"/>
                  <a:pt x="425" y="461"/>
                  <a:pt x="434" y="434"/>
                </a:cubicBezTo>
                <a:cubicBezTo>
                  <a:pt x="569" y="434"/>
                  <a:pt x="569" y="434"/>
                  <a:pt x="569" y="434"/>
                </a:cubicBezTo>
                <a:cubicBezTo>
                  <a:pt x="569" y="578"/>
                  <a:pt x="569" y="578"/>
                  <a:pt x="569" y="578"/>
                </a:cubicBezTo>
                <a:lnTo>
                  <a:pt x="54" y="5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D2B0DBA-153D-3640-9CC7-BBB48760939C}"/>
              </a:ext>
            </a:extLst>
          </p:cNvPr>
          <p:cNvGrpSpPr/>
          <p:nvPr/>
        </p:nvGrpSpPr>
        <p:grpSpPr>
          <a:xfrm>
            <a:off x="15405321" y="6424603"/>
            <a:ext cx="1041800" cy="1037063"/>
            <a:chOff x="8985989" y="14774274"/>
            <a:chExt cx="1014828" cy="1010214"/>
          </a:xfrm>
          <a:solidFill>
            <a:schemeClr val="bg1"/>
          </a:solidFill>
        </p:grpSpPr>
        <p:sp>
          <p:nvSpPr>
            <p:cNvPr id="142" name="Freeform 336">
              <a:extLst>
                <a:ext uri="{FF2B5EF4-FFF2-40B4-BE49-F238E27FC236}">
                  <a16:creationId xmlns:a16="http://schemas.microsoft.com/office/drawing/2014/main" id="{FE6D5BF0-3E42-034A-9C37-39381DC25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5791" y="15134077"/>
              <a:ext cx="295223" cy="295223"/>
            </a:xfrm>
            <a:custGeom>
              <a:avLst/>
              <a:gdLst>
                <a:gd name="T0" fmla="*/ 136 w 281"/>
                <a:gd name="T1" fmla="*/ 280 h 281"/>
                <a:gd name="T2" fmla="*/ 136 w 281"/>
                <a:gd name="T3" fmla="*/ 280 h 281"/>
                <a:gd name="T4" fmla="*/ 0 w 281"/>
                <a:gd name="T5" fmla="*/ 144 h 281"/>
                <a:gd name="T6" fmla="*/ 136 w 281"/>
                <a:gd name="T7" fmla="*/ 0 h 281"/>
                <a:gd name="T8" fmla="*/ 280 w 281"/>
                <a:gd name="T9" fmla="*/ 144 h 281"/>
                <a:gd name="T10" fmla="*/ 136 w 281"/>
                <a:gd name="T11" fmla="*/ 280 h 281"/>
                <a:gd name="T12" fmla="*/ 136 w 281"/>
                <a:gd name="T13" fmla="*/ 63 h 281"/>
                <a:gd name="T14" fmla="*/ 136 w 281"/>
                <a:gd name="T15" fmla="*/ 63 h 281"/>
                <a:gd name="T16" fmla="*/ 63 w 281"/>
                <a:gd name="T17" fmla="*/ 144 h 281"/>
                <a:gd name="T18" fmla="*/ 136 w 281"/>
                <a:gd name="T19" fmla="*/ 217 h 281"/>
                <a:gd name="T20" fmla="*/ 217 w 281"/>
                <a:gd name="T21" fmla="*/ 144 h 281"/>
                <a:gd name="T22" fmla="*/ 136 w 281"/>
                <a:gd name="T23" fmla="*/ 63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281">
                  <a:moveTo>
                    <a:pt x="136" y="280"/>
                  </a:moveTo>
                  <a:lnTo>
                    <a:pt x="136" y="280"/>
                  </a:lnTo>
                  <a:cubicBezTo>
                    <a:pt x="63" y="280"/>
                    <a:pt x="0" y="217"/>
                    <a:pt x="0" y="144"/>
                  </a:cubicBezTo>
                  <a:cubicBezTo>
                    <a:pt x="0" y="63"/>
                    <a:pt x="63" y="0"/>
                    <a:pt x="136" y="0"/>
                  </a:cubicBezTo>
                  <a:cubicBezTo>
                    <a:pt x="217" y="0"/>
                    <a:pt x="280" y="63"/>
                    <a:pt x="280" y="144"/>
                  </a:cubicBezTo>
                  <a:cubicBezTo>
                    <a:pt x="280" y="217"/>
                    <a:pt x="217" y="280"/>
                    <a:pt x="136" y="280"/>
                  </a:cubicBezTo>
                  <a:close/>
                  <a:moveTo>
                    <a:pt x="136" y="63"/>
                  </a:moveTo>
                  <a:lnTo>
                    <a:pt x="136" y="63"/>
                  </a:lnTo>
                  <a:cubicBezTo>
                    <a:pt x="100" y="63"/>
                    <a:pt x="63" y="99"/>
                    <a:pt x="63" y="144"/>
                  </a:cubicBezTo>
                  <a:cubicBezTo>
                    <a:pt x="63" y="181"/>
                    <a:pt x="100" y="217"/>
                    <a:pt x="136" y="217"/>
                  </a:cubicBezTo>
                  <a:cubicBezTo>
                    <a:pt x="181" y="217"/>
                    <a:pt x="217" y="181"/>
                    <a:pt x="217" y="144"/>
                  </a:cubicBezTo>
                  <a:cubicBezTo>
                    <a:pt x="217" y="99"/>
                    <a:pt x="181" y="63"/>
                    <a:pt x="136" y="6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" name="Freeform 337">
              <a:extLst>
                <a:ext uri="{FF2B5EF4-FFF2-40B4-BE49-F238E27FC236}">
                  <a16:creationId xmlns:a16="http://schemas.microsoft.com/office/drawing/2014/main" id="{DDAECEE7-912A-BF46-BBD0-20DE3DF30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5989" y="14774274"/>
              <a:ext cx="1014828" cy="1010214"/>
            </a:xfrm>
            <a:custGeom>
              <a:avLst/>
              <a:gdLst>
                <a:gd name="T0" fmla="*/ 561 w 969"/>
                <a:gd name="T1" fmla="*/ 966 h 967"/>
                <a:gd name="T2" fmla="*/ 371 w 969"/>
                <a:gd name="T3" fmla="*/ 930 h 967"/>
                <a:gd name="T4" fmla="*/ 335 w 969"/>
                <a:gd name="T5" fmla="*/ 786 h 967"/>
                <a:gd name="T6" fmla="*/ 199 w 969"/>
                <a:gd name="T7" fmla="*/ 876 h 967"/>
                <a:gd name="T8" fmla="*/ 91 w 969"/>
                <a:gd name="T9" fmla="*/ 723 h 967"/>
                <a:gd name="T10" fmla="*/ 163 w 969"/>
                <a:gd name="T11" fmla="*/ 596 h 967"/>
                <a:gd name="T12" fmla="*/ 0 w 969"/>
                <a:gd name="T13" fmla="*/ 560 h 967"/>
                <a:gd name="T14" fmla="*/ 37 w 969"/>
                <a:gd name="T15" fmla="*/ 379 h 967"/>
                <a:gd name="T16" fmla="*/ 172 w 969"/>
                <a:gd name="T17" fmla="*/ 325 h 967"/>
                <a:gd name="T18" fmla="*/ 91 w 969"/>
                <a:gd name="T19" fmla="*/ 198 h 967"/>
                <a:gd name="T20" fmla="*/ 245 w 969"/>
                <a:gd name="T21" fmla="*/ 90 h 967"/>
                <a:gd name="T22" fmla="*/ 371 w 969"/>
                <a:gd name="T23" fmla="*/ 153 h 967"/>
                <a:gd name="T24" fmla="*/ 407 w 969"/>
                <a:gd name="T25" fmla="*/ 0 h 967"/>
                <a:gd name="T26" fmla="*/ 588 w 969"/>
                <a:gd name="T27" fmla="*/ 36 h 967"/>
                <a:gd name="T28" fmla="*/ 642 w 969"/>
                <a:gd name="T29" fmla="*/ 171 h 967"/>
                <a:gd name="T30" fmla="*/ 769 w 969"/>
                <a:gd name="T31" fmla="*/ 90 h 967"/>
                <a:gd name="T32" fmla="*/ 877 w 969"/>
                <a:gd name="T33" fmla="*/ 243 h 967"/>
                <a:gd name="T34" fmla="*/ 805 w 969"/>
                <a:gd name="T35" fmla="*/ 370 h 967"/>
                <a:gd name="T36" fmla="*/ 968 w 969"/>
                <a:gd name="T37" fmla="*/ 406 h 967"/>
                <a:gd name="T38" fmla="*/ 932 w 969"/>
                <a:gd name="T39" fmla="*/ 587 h 967"/>
                <a:gd name="T40" fmla="*/ 787 w 969"/>
                <a:gd name="T41" fmla="*/ 632 h 967"/>
                <a:gd name="T42" fmla="*/ 877 w 969"/>
                <a:gd name="T43" fmla="*/ 768 h 967"/>
                <a:gd name="T44" fmla="*/ 724 w 969"/>
                <a:gd name="T45" fmla="*/ 876 h 967"/>
                <a:gd name="T46" fmla="*/ 588 w 969"/>
                <a:gd name="T47" fmla="*/ 795 h 967"/>
                <a:gd name="T48" fmla="*/ 561 w 969"/>
                <a:gd name="T49" fmla="*/ 966 h 967"/>
                <a:gd name="T50" fmla="*/ 434 w 969"/>
                <a:gd name="T51" fmla="*/ 903 h 967"/>
                <a:gd name="T52" fmla="*/ 534 w 969"/>
                <a:gd name="T53" fmla="*/ 777 h 967"/>
                <a:gd name="T54" fmla="*/ 615 w 969"/>
                <a:gd name="T55" fmla="*/ 713 h 967"/>
                <a:gd name="T56" fmla="*/ 751 w 969"/>
                <a:gd name="T57" fmla="*/ 813 h 967"/>
                <a:gd name="T58" fmla="*/ 724 w 969"/>
                <a:gd name="T59" fmla="*/ 659 h 967"/>
                <a:gd name="T60" fmla="*/ 751 w 969"/>
                <a:gd name="T61" fmla="*/ 551 h 967"/>
                <a:gd name="T62" fmla="*/ 904 w 969"/>
                <a:gd name="T63" fmla="*/ 533 h 967"/>
                <a:gd name="T64" fmla="*/ 787 w 969"/>
                <a:gd name="T65" fmla="*/ 433 h 967"/>
                <a:gd name="T66" fmla="*/ 724 w 969"/>
                <a:gd name="T67" fmla="*/ 334 h 967"/>
                <a:gd name="T68" fmla="*/ 814 w 969"/>
                <a:gd name="T69" fmla="*/ 216 h 967"/>
                <a:gd name="T70" fmla="*/ 669 w 969"/>
                <a:gd name="T71" fmla="*/ 234 h 967"/>
                <a:gd name="T72" fmla="*/ 552 w 969"/>
                <a:gd name="T73" fmla="*/ 207 h 967"/>
                <a:gd name="T74" fmla="*/ 525 w 969"/>
                <a:gd name="T75" fmla="*/ 63 h 967"/>
                <a:gd name="T76" fmla="*/ 434 w 969"/>
                <a:gd name="T77" fmla="*/ 171 h 967"/>
                <a:gd name="T78" fmla="*/ 335 w 969"/>
                <a:gd name="T79" fmla="*/ 234 h 967"/>
                <a:gd name="T80" fmla="*/ 217 w 969"/>
                <a:gd name="T81" fmla="*/ 153 h 967"/>
                <a:gd name="T82" fmla="*/ 236 w 969"/>
                <a:gd name="T83" fmla="*/ 298 h 967"/>
                <a:gd name="T84" fmla="*/ 208 w 969"/>
                <a:gd name="T85" fmla="*/ 415 h 967"/>
                <a:gd name="T86" fmla="*/ 64 w 969"/>
                <a:gd name="T87" fmla="*/ 433 h 967"/>
                <a:gd name="T88" fmla="*/ 181 w 969"/>
                <a:gd name="T89" fmla="*/ 533 h 967"/>
                <a:gd name="T90" fmla="*/ 245 w 969"/>
                <a:gd name="T91" fmla="*/ 623 h 967"/>
                <a:gd name="T92" fmla="*/ 154 w 969"/>
                <a:gd name="T93" fmla="*/ 750 h 967"/>
                <a:gd name="T94" fmla="*/ 308 w 969"/>
                <a:gd name="T95" fmla="*/ 723 h 967"/>
                <a:gd name="T96" fmla="*/ 416 w 969"/>
                <a:gd name="T97" fmla="*/ 741 h 967"/>
                <a:gd name="T98" fmla="*/ 434 w 969"/>
                <a:gd name="T99" fmla="*/ 903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69" h="967">
                  <a:moveTo>
                    <a:pt x="561" y="966"/>
                  </a:moveTo>
                  <a:lnTo>
                    <a:pt x="561" y="966"/>
                  </a:lnTo>
                  <a:cubicBezTo>
                    <a:pt x="407" y="966"/>
                    <a:pt x="407" y="966"/>
                    <a:pt x="407" y="966"/>
                  </a:cubicBezTo>
                  <a:cubicBezTo>
                    <a:pt x="389" y="966"/>
                    <a:pt x="371" y="949"/>
                    <a:pt x="371" y="930"/>
                  </a:cubicBezTo>
                  <a:cubicBezTo>
                    <a:pt x="371" y="795"/>
                    <a:pt x="371" y="795"/>
                    <a:pt x="371" y="795"/>
                  </a:cubicBezTo>
                  <a:cubicBezTo>
                    <a:pt x="362" y="795"/>
                    <a:pt x="353" y="786"/>
                    <a:pt x="335" y="786"/>
                  </a:cubicBezTo>
                  <a:cubicBezTo>
                    <a:pt x="245" y="876"/>
                    <a:pt x="245" y="876"/>
                    <a:pt x="245" y="876"/>
                  </a:cubicBezTo>
                  <a:cubicBezTo>
                    <a:pt x="227" y="894"/>
                    <a:pt x="208" y="894"/>
                    <a:pt x="199" y="876"/>
                  </a:cubicBezTo>
                  <a:cubicBezTo>
                    <a:pt x="91" y="768"/>
                    <a:pt x="91" y="768"/>
                    <a:pt x="91" y="768"/>
                  </a:cubicBezTo>
                  <a:cubicBezTo>
                    <a:pt x="73" y="759"/>
                    <a:pt x="73" y="741"/>
                    <a:pt x="91" y="723"/>
                  </a:cubicBezTo>
                  <a:cubicBezTo>
                    <a:pt x="181" y="632"/>
                    <a:pt x="181" y="632"/>
                    <a:pt x="181" y="632"/>
                  </a:cubicBezTo>
                  <a:cubicBezTo>
                    <a:pt x="172" y="623"/>
                    <a:pt x="163" y="605"/>
                    <a:pt x="163" y="596"/>
                  </a:cubicBezTo>
                  <a:cubicBezTo>
                    <a:pt x="37" y="596"/>
                    <a:pt x="37" y="596"/>
                    <a:pt x="37" y="596"/>
                  </a:cubicBezTo>
                  <a:cubicBezTo>
                    <a:pt x="19" y="596"/>
                    <a:pt x="0" y="578"/>
                    <a:pt x="0" y="560"/>
                  </a:cubicBezTo>
                  <a:cubicBezTo>
                    <a:pt x="0" y="406"/>
                    <a:pt x="0" y="406"/>
                    <a:pt x="0" y="406"/>
                  </a:cubicBezTo>
                  <a:cubicBezTo>
                    <a:pt x="0" y="388"/>
                    <a:pt x="19" y="379"/>
                    <a:pt x="37" y="379"/>
                  </a:cubicBezTo>
                  <a:cubicBezTo>
                    <a:pt x="154" y="370"/>
                    <a:pt x="154" y="370"/>
                    <a:pt x="154" y="370"/>
                  </a:cubicBezTo>
                  <a:cubicBezTo>
                    <a:pt x="163" y="361"/>
                    <a:pt x="163" y="343"/>
                    <a:pt x="172" y="325"/>
                  </a:cubicBezTo>
                  <a:cubicBezTo>
                    <a:pt x="91" y="243"/>
                    <a:pt x="91" y="243"/>
                    <a:pt x="91" y="243"/>
                  </a:cubicBezTo>
                  <a:cubicBezTo>
                    <a:pt x="73" y="234"/>
                    <a:pt x="73" y="207"/>
                    <a:pt x="91" y="198"/>
                  </a:cubicBezTo>
                  <a:cubicBezTo>
                    <a:pt x="199" y="90"/>
                    <a:pt x="199" y="90"/>
                    <a:pt x="199" y="90"/>
                  </a:cubicBezTo>
                  <a:cubicBezTo>
                    <a:pt x="208" y="81"/>
                    <a:pt x="227" y="81"/>
                    <a:pt x="245" y="90"/>
                  </a:cubicBezTo>
                  <a:cubicBezTo>
                    <a:pt x="326" y="171"/>
                    <a:pt x="326" y="171"/>
                    <a:pt x="326" y="171"/>
                  </a:cubicBezTo>
                  <a:cubicBezTo>
                    <a:pt x="344" y="162"/>
                    <a:pt x="353" y="153"/>
                    <a:pt x="371" y="153"/>
                  </a:cubicBezTo>
                  <a:cubicBezTo>
                    <a:pt x="371" y="36"/>
                    <a:pt x="371" y="36"/>
                    <a:pt x="371" y="36"/>
                  </a:cubicBezTo>
                  <a:cubicBezTo>
                    <a:pt x="371" y="17"/>
                    <a:pt x="389" y="0"/>
                    <a:pt x="407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9" y="0"/>
                    <a:pt x="588" y="17"/>
                    <a:pt x="588" y="36"/>
                  </a:cubicBezTo>
                  <a:cubicBezTo>
                    <a:pt x="588" y="153"/>
                    <a:pt x="588" y="153"/>
                    <a:pt x="588" y="153"/>
                  </a:cubicBezTo>
                  <a:cubicBezTo>
                    <a:pt x="606" y="153"/>
                    <a:pt x="624" y="162"/>
                    <a:pt x="642" y="171"/>
                  </a:cubicBezTo>
                  <a:cubicBezTo>
                    <a:pt x="724" y="90"/>
                    <a:pt x="724" y="90"/>
                    <a:pt x="724" y="90"/>
                  </a:cubicBezTo>
                  <a:cubicBezTo>
                    <a:pt x="733" y="72"/>
                    <a:pt x="760" y="72"/>
                    <a:pt x="769" y="90"/>
                  </a:cubicBezTo>
                  <a:cubicBezTo>
                    <a:pt x="877" y="198"/>
                    <a:pt x="877" y="198"/>
                    <a:pt x="877" y="198"/>
                  </a:cubicBezTo>
                  <a:cubicBezTo>
                    <a:pt x="886" y="207"/>
                    <a:pt x="886" y="225"/>
                    <a:pt x="877" y="243"/>
                  </a:cubicBezTo>
                  <a:cubicBezTo>
                    <a:pt x="796" y="325"/>
                    <a:pt x="796" y="325"/>
                    <a:pt x="796" y="325"/>
                  </a:cubicBezTo>
                  <a:cubicBezTo>
                    <a:pt x="796" y="343"/>
                    <a:pt x="805" y="361"/>
                    <a:pt x="805" y="370"/>
                  </a:cubicBezTo>
                  <a:cubicBezTo>
                    <a:pt x="932" y="370"/>
                    <a:pt x="932" y="370"/>
                    <a:pt x="932" y="370"/>
                  </a:cubicBezTo>
                  <a:cubicBezTo>
                    <a:pt x="950" y="370"/>
                    <a:pt x="968" y="388"/>
                    <a:pt x="968" y="406"/>
                  </a:cubicBezTo>
                  <a:cubicBezTo>
                    <a:pt x="968" y="560"/>
                    <a:pt x="968" y="560"/>
                    <a:pt x="968" y="560"/>
                  </a:cubicBezTo>
                  <a:cubicBezTo>
                    <a:pt x="968" y="578"/>
                    <a:pt x="950" y="587"/>
                    <a:pt x="932" y="587"/>
                  </a:cubicBezTo>
                  <a:cubicBezTo>
                    <a:pt x="805" y="596"/>
                    <a:pt x="805" y="596"/>
                    <a:pt x="805" y="596"/>
                  </a:cubicBezTo>
                  <a:cubicBezTo>
                    <a:pt x="796" y="605"/>
                    <a:pt x="796" y="614"/>
                    <a:pt x="787" y="632"/>
                  </a:cubicBezTo>
                  <a:cubicBezTo>
                    <a:pt x="877" y="723"/>
                    <a:pt x="877" y="723"/>
                    <a:pt x="877" y="723"/>
                  </a:cubicBezTo>
                  <a:cubicBezTo>
                    <a:pt x="886" y="741"/>
                    <a:pt x="886" y="759"/>
                    <a:pt x="877" y="768"/>
                  </a:cubicBezTo>
                  <a:cubicBezTo>
                    <a:pt x="769" y="876"/>
                    <a:pt x="769" y="876"/>
                    <a:pt x="769" y="876"/>
                  </a:cubicBezTo>
                  <a:cubicBezTo>
                    <a:pt x="760" y="885"/>
                    <a:pt x="733" y="894"/>
                    <a:pt x="724" y="876"/>
                  </a:cubicBezTo>
                  <a:cubicBezTo>
                    <a:pt x="633" y="786"/>
                    <a:pt x="633" y="786"/>
                    <a:pt x="633" y="786"/>
                  </a:cubicBezTo>
                  <a:cubicBezTo>
                    <a:pt x="615" y="786"/>
                    <a:pt x="606" y="795"/>
                    <a:pt x="588" y="795"/>
                  </a:cubicBezTo>
                  <a:cubicBezTo>
                    <a:pt x="588" y="930"/>
                    <a:pt x="588" y="930"/>
                    <a:pt x="588" y="930"/>
                  </a:cubicBezTo>
                  <a:cubicBezTo>
                    <a:pt x="588" y="949"/>
                    <a:pt x="579" y="966"/>
                    <a:pt x="561" y="966"/>
                  </a:cubicBezTo>
                  <a:close/>
                  <a:moveTo>
                    <a:pt x="434" y="903"/>
                  </a:moveTo>
                  <a:lnTo>
                    <a:pt x="434" y="903"/>
                  </a:lnTo>
                  <a:cubicBezTo>
                    <a:pt x="534" y="903"/>
                    <a:pt x="534" y="903"/>
                    <a:pt x="534" y="903"/>
                  </a:cubicBezTo>
                  <a:cubicBezTo>
                    <a:pt x="534" y="777"/>
                    <a:pt x="534" y="777"/>
                    <a:pt x="534" y="777"/>
                  </a:cubicBezTo>
                  <a:cubicBezTo>
                    <a:pt x="534" y="759"/>
                    <a:pt x="543" y="750"/>
                    <a:pt x="552" y="741"/>
                  </a:cubicBezTo>
                  <a:cubicBezTo>
                    <a:pt x="579" y="741"/>
                    <a:pt x="597" y="732"/>
                    <a:pt x="615" y="713"/>
                  </a:cubicBezTo>
                  <a:cubicBezTo>
                    <a:pt x="633" y="713"/>
                    <a:pt x="642" y="713"/>
                    <a:pt x="660" y="723"/>
                  </a:cubicBezTo>
                  <a:cubicBezTo>
                    <a:pt x="751" y="813"/>
                    <a:pt x="751" y="813"/>
                    <a:pt x="751" y="813"/>
                  </a:cubicBezTo>
                  <a:cubicBezTo>
                    <a:pt x="814" y="750"/>
                    <a:pt x="814" y="750"/>
                    <a:pt x="814" y="750"/>
                  </a:cubicBezTo>
                  <a:cubicBezTo>
                    <a:pt x="724" y="659"/>
                    <a:pt x="724" y="659"/>
                    <a:pt x="724" y="659"/>
                  </a:cubicBezTo>
                  <a:cubicBezTo>
                    <a:pt x="715" y="650"/>
                    <a:pt x="715" y="632"/>
                    <a:pt x="724" y="623"/>
                  </a:cubicBezTo>
                  <a:cubicBezTo>
                    <a:pt x="733" y="596"/>
                    <a:pt x="742" y="578"/>
                    <a:pt x="751" y="551"/>
                  </a:cubicBezTo>
                  <a:cubicBezTo>
                    <a:pt x="751" y="542"/>
                    <a:pt x="769" y="533"/>
                    <a:pt x="778" y="533"/>
                  </a:cubicBezTo>
                  <a:cubicBezTo>
                    <a:pt x="904" y="533"/>
                    <a:pt x="904" y="533"/>
                    <a:pt x="904" y="533"/>
                  </a:cubicBezTo>
                  <a:cubicBezTo>
                    <a:pt x="904" y="433"/>
                    <a:pt x="904" y="433"/>
                    <a:pt x="904" y="433"/>
                  </a:cubicBezTo>
                  <a:cubicBezTo>
                    <a:pt x="787" y="433"/>
                    <a:pt x="787" y="433"/>
                    <a:pt x="787" y="433"/>
                  </a:cubicBezTo>
                  <a:cubicBezTo>
                    <a:pt x="769" y="433"/>
                    <a:pt x="760" y="424"/>
                    <a:pt x="751" y="415"/>
                  </a:cubicBezTo>
                  <a:cubicBezTo>
                    <a:pt x="751" y="388"/>
                    <a:pt x="742" y="361"/>
                    <a:pt x="724" y="334"/>
                  </a:cubicBezTo>
                  <a:cubicBezTo>
                    <a:pt x="724" y="325"/>
                    <a:pt x="724" y="307"/>
                    <a:pt x="733" y="298"/>
                  </a:cubicBezTo>
                  <a:cubicBezTo>
                    <a:pt x="814" y="216"/>
                    <a:pt x="814" y="216"/>
                    <a:pt x="814" y="216"/>
                  </a:cubicBezTo>
                  <a:cubicBezTo>
                    <a:pt x="742" y="153"/>
                    <a:pt x="742" y="153"/>
                    <a:pt x="742" y="153"/>
                  </a:cubicBezTo>
                  <a:cubicBezTo>
                    <a:pt x="669" y="234"/>
                    <a:pt x="669" y="234"/>
                    <a:pt x="669" y="234"/>
                  </a:cubicBezTo>
                  <a:cubicBezTo>
                    <a:pt x="660" y="243"/>
                    <a:pt x="642" y="243"/>
                    <a:pt x="633" y="234"/>
                  </a:cubicBezTo>
                  <a:cubicBezTo>
                    <a:pt x="606" y="225"/>
                    <a:pt x="579" y="207"/>
                    <a:pt x="552" y="207"/>
                  </a:cubicBezTo>
                  <a:cubicBezTo>
                    <a:pt x="543" y="198"/>
                    <a:pt x="525" y="189"/>
                    <a:pt x="525" y="171"/>
                  </a:cubicBezTo>
                  <a:cubicBezTo>
                    <a:pt x="525" y="63"/>
                    <a:pt x="525" y="63"/>
                    <a:pt x="525" y="63"/>
                  </a:cubicBezTo>
                  <a:cubicBezTo>
                    <a:pt x="434" y="63"/>
                    <a:pt x="434" y="63"/>
                    <a:pt x="434" y="63"/>
                  </a:cubicBezTo>
                  <a:cubicBezTo>
                    <a:pt x="434" y="171"/>
                    <a:pt x="434" y="171"/>
                    <a:pt x="434" y="171"/>
                  </a:cubicBezTo>
                  <a:cubicBezTo>
                    <a:pt x="434" y="189"/>
                    <a:pt x="425" y="198"/>
                    <a:pt x="416" y="207"/>
                  </a:cubicBezTo>
                  <a:cubicBezTo>
                    <a:pt x="389" y="207"/>
                    <a:pt x="362" y="225"/>
                    <a:pt x="335" y="234"/>
                  </a:cubicBezTo>
                  <a:cubicBezTo>
                    <a:pt x="326" y="243"/>
                    <a:pt x="308" y="243"/>
                    <a:pt x="299" y="234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154" y="216"/>
                    <a:pt x="154" y="216"/>
                    <a:pt x="154" y="216"/>
                  </a:cubicBezTo>
                  <a:cubicBezTo>
                    <a:pt x="236" y="298"/>
                    <a:pt x="236" y="298"/>
                    <a:pt x="236" y="298"/>
                  </a:cubicBezTo>
                  <a:cubicBezTo>
                    <a:pt x="245" y="307"/>
                    <a:pt x="245" y="325"/>
                    <a:pt x="236" y="334"/>
                  </a:cubicBezTo>
                  <a:cubicBezTo>
                    <a:pt x="227" y="361"/>
                    <a:pt x="217" y="388"/>
                    <a:pt x="208" y="415"/>
                  </a:cubicBezTo>
                  <a:cubicBezTo>
                    <a:pt x="208" y="424"/>
                    <a:pt x="190" y="433"/>
                    <a:pt x="181" y="433"/>
                  </a:cubicBezTo>
                  <a:cubicBezTo>
                    <a:pt x="64" y="433"/>
                    <a:pt x="64" y="433"/>
                    <a:pt x="64" y="433"/>
                  </a:cubicBezTo>
                  <a:cubicBezTo>
                    <a:pt x="64" y="533"/>
                    <a:pt x="64" y="533"/>
                    <a:pt x="64" y="533"/>
                  </a:cubicBezTo>
                  <a:cubicBezTo>
                    <a:pt x="181" y="533"/>
                    <a:pt x="181" y="533"/>
                    <a:pt x="181" y="533"/>
                  </a:cubicBezTo>
                  <a:cubicBezTo>
                    <a:pt x="199" y="533"/>
                    <a:pt x="208" y="542"/>
                    <a:pt x="217" y="551"/>
                  </a:cubicBezTo>
                  <a:cubicBezTo>
                    <a:pt x="227" y="578"/>
                    <a:pt x="236" y="596"/>
                    <a:pt x="245" y="623"/>
                  </a:cubicBezTo>
                  <a:cubicBezTo>
                    <a:pt x="253" y="632"/>
                    <a:pt x="253" y="650"/>
                    <a:pt x="245" y="659"/>
                  </a:cubicBezTo>
                  <a:cubicBezTo>
                    <a:pt x="154" y="750"/>
                    <a:pt x="154" y="750"/>
                    <a:pt x="154" y="750"/>
                  </a:cubicBezTo>
                  <a:cubicBezTo>
                    <a:pt x="217" y="813"/>
                    <a:pt x="217" y="813"/>
                    <a:pt x="217" y="813"/>
                  </a:cubicBezTo>
                  <a:cubicBezTo>
                    <a:pt x="308" y="723"/>
                    <a:pt x="308" y="723"/>
                    <a:pt x="308" y="723"/>
                  </a:cubicBezTo>
                  <a:cubicBezTo>
                    <a:pt x="317" y="713"/>
                    <a:pt x="335" y="713"/>
                    <a:pt x="344" y="713"/>
                  </a:cubicBezTo>
                  <a:cubicBezTo>
                    <a:pt x="371" y="732"/>
                    <a:pt x="389" y="741"/>
                    <a:pt x="416" y="741"/>
                  </a:cubicBezTo>
                  <a:cubicBezTo>
                    <a:pt x="425" y="750"/>
                    <a:pt x="434" y="759"/>
                    <a:pt x="434" y="777"/>
                  </a:cubicBezTo>
                  <a:lnTo>
                    <a:pt x="434" y="903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D0C0F83-808C-F141-AF22-FA8609FC1CFD}"/>
              </a:ext>
            </a:extLst>
          </p:cNvPr>
          <p:cNvGrpSpPr/>
          <p:nvPr/>
        </p:nvGrpSpPr>
        <p:grpSpPr>
          <a:xfrm>
            <a:off x="1316618" y="4983717"/>
            <a:ext cx="4893794" cy="6203664"/>
            <a:chOff x="2707818" y="5267715"/>
            <a:chExt cx="4893794" cy="6203664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448F7EF-4A4E-CE45-8AFB-1B98233014AE}"/>
                </a:ext>
              </a:extLst>
            </p:cNvPr>
            <p:cNvSpPr txBox="1"/>
            <p:nvPr/>
          </p:nvSpPr>
          <p:spPr>
            <a:xfrm>
              <a:off x="2707818" y="7753566"/>
              <a:ext cx="4660957" cy="3717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</a:t>
              </a:r>
            </a:p>
            <a:p>
              <a:pPr>
                <a:lnSpc>
                  <a:spcPts val="4080"/>
                </a:lnSpc>
              </a:pPr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 need to make sure you promote it in the right place. 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8D807DAC-6FD7-634F-A7AA-B7E8A331472E}"/>
                </a:ext>
              </a:extLst>
            </p:cNvPr>
            <p:cNvSpPr txBox="1"/>
            <p:nvPr/>
          </p:nvSpPr>
          <p:spPr>
            <a:xfrm>
              <a:off x="2707819" y="5267715"/>
              <a:ext cx="4893793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sp>
        <p:nvSpPr>
          <p:cNvPr id="72" name="CuadroTexto 350">
            <a:extLst>
              <a:ext uri="{FF2B5EF4-FFF2-40B4-BE49-F238E27FC236}">
                <a16:creationId xmlns:a16="http://schemas.microsoft.com/office/drawing/2014/main" id="{D166169C-3317-614E-861B-5783F6C46A13}"/>
              </a:ext>
            </a:extLst>
          </p:cNvPr>
          <p:cNvSpPr txBox="1"/>
          <p:nvPr/>
        </p:nvSpPr>
        <p:spPr>
          <a:xfrm>
            <a:off x="5124263" y="1022190"/>
            <a:ext cx="14129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Computer / Database Diagram</a:t>
            </a:r>
          </a:p>
        </p:txBody>
      </p:sp>
    </p:spTree>
    <p:extLst>
      <p:ext uri="{BB962C8B-B14F-4D97-AF65-F5344CB8AC3E}">
        <p14:creationId xmlns:p14="http://schemas.microsoft.com/office/powerpoint/2010/main" val="149660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13D5F27-A323-EA4F-A299-0214890C0925}"/>
              </a:ext>
            </a:extLst>
          </p:cNvPr>
          <p:cNvGrpSpPr/>
          <p:nvPr/>
        </p:nvGrpSpPr>
        <p:grpSpPr>
          <a:xfrm>
            <a:off x="6800450" y="5993218"/>
            <a:ext cx="1477751" cy="4776621"/>
            <a:chOff x="9665710" y="5993218"/>
            <a:chExt cx="1477751" cy="4776621"/>
          </a:xfrm>
          <a:solidFill>
            <a:schemeClr val="bg1">
              <a:lumMod val="50000"/>
              <a:alpha val="20000"/>
            </a:schemeClr>
          </a:solidFill>
        </p:grpSpPr>
        <p:sp>
          <p:nvSpPr>
            <p:cNvPr id="191" name="Freeform 10">
              <a:extLst>
                <a:ext uri="{FF2B5EF4-FFF2-40B4-BE49-F238E27FC236}">
                  <a16:creationId xmlns:a16="http://schemas.microsoft.com/office/drawing/2014/main" id="{F21F92FA-E296-C94C-B147-4BC9F66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7512" y="6049174"/>
              <a:ext cx="1225949" cy="1353122"/>
            </a:xfrm>
            <a:custGeom>
              <a:avLst/>
              <a:gdLst>
                <a:gd name="T0" fmla="*/ 2063 w 2126"/>
                <a:gd name="T1" fmla="*/ 2344 h 2345"/>
                <a:gd name="T2" fmla="*/ 2063 w 2126"/>
                <a:gd name="T3" fmla="*/ 2344 h 2345"/>
                <a:gd name="T4" fmla="*/ 2032 w 2126"/>
                <a:gd name="T5" fmla="*/ 2312 h 2345"/>
                <a:gd name="T6" fmla="*/ 1969 w 2126"/>
                <a:gd name="T7" fmla="*/ 2031 h 2345"/>
                <a:gd name="T8" fmla="*/ 1969 w 2126"/>
                <a:gd name="T9" fmla="*/ 2000 h 2345"/>
                <a:gd name="T10" fmla="*/ 2032 w 2126"/>
                <a:gd name="T11" fmla="*/ 2031 h 2345"/>
                <a:gd name="T12" fmla="*/ 2125 w 2126"/>
                <a:gd name="T13" fmla="*/ 2312 h 2345"/>
                <a:gd name="T14" fmla="*/ 2094 w 2126"/>
                <a:gd name="T15" fmla="*/ 2344 h 2345"/>
                <a:gd name="T16" fmla="*/ 2063 w 2126"/>
                <a:gd name="T17" fmla="*/ 2344 h 2345"/>
                <a:gd name="T18" fmla="*/ 1875 w 2126"/>
                <a:gd name="T19" fmla="*/ 1781 h 2345"/>
                <a:gd name="T20" fmla="*/ 1875 w 2126"/>
                <a:gd name="T21" fmla="*/ 1781 h 2345"/>
                <a:gd name="T22" fmla="*/ 1844 w 2126"/>
                <a:gd name="T23" fmla="*/ 1781 h 2345"/>
                <a:gd name="T24" fmla="*/ 1719 w 2126"/>
                <a:gd name="T25" fmla="*/ 1500 h 2345"/>
                <a:gd name="T26" fmla="*/ 1750 w 2126"/>
                <a:gd name="T27" fmla="*/ 1469 h 2345"/>
                <a:gd name="T28" fmla="*/ 1782 w 2126"/>
                <a:gd name="T29" fmla="*/ 1469 h 2345"/>
                <a:gd name="T30" fmla="*/ 1938 w 2126"/>
                <a:gd name="T31" fmla="*/ 1750 h 2345"/>
                <a:gd name="T32" fmla="*/ 1907 w 2126"/>
                <a:gd name="T33" fmla="*/ 1781 h 2345"/>
                <a:gd name="T34" fmla="*/ 1875 w 2126"/>
                <a:gd name="T35" fmla="*/ 1781 h 2345"/>
                <a:gd name="T36" fmla="*/ 1625 w 2126"/>
                <a:gd name="T37" fmla="*/ 1281 h 2345"/>
                <a:gd name="T38" fmla="*/ 1625 w 2126"/>
                <a:gd name="T39" fmla="*/ 1281 h 2345"/>
                <a:gd name="T40" fmla="*/ 1594 w 2126"/>
                <a:gd name="T41" fmla="*/ 1281 h 2345"/>
                <a:gd name="T42" fmla="*/ 1407 w 2126"/>
                <a:gd name="T43" fmla="*/ 1031 h 2345"/>
                <a:gd name="T44" fmla="*/ 1438 w 2126"/>
                <a:gd name="T45" fmla="*/ 969 h 2345"/>
                <a:gd name="T46" fmla="*/ 1469 w 2126"/>
                <a:gd name="T47" fmla="*/ 1000 h 2345"/>
                <a:gd name="T48" fmla="*/ 1657 w 2126"/>
                <a:gd name="T49" fmla="*/ 1219 h 2345"/>
                <a:gd name="T50" fmla="*/ 1625 w 2126"/>
                <a:gd name="T51" fmla="*/ 1281 h 2345"/>
                <a:gd name="T52" fmla="*/ 1250 w 2126"/>
                <a:gd name="T53" fmla="*/ 844 h 2345"/>
                <a:gd name="T54" fmla="*/ 1250 w 2126"/>
                <a:gd name="T55" fmla="*/ 844 h 2345"/>
                <a:gd name="T56" fmla="*/ 1219 w 2126"/>
                <a:gd name="T57" fmla="*/ 812 h 2345"/>
                <a:gd name="T58" fmla="*/ 1032 w 2126"/>
                <a:gd name="T59" fmla="*/ 625 h 2345"/>
                <a:gd name="T60" fmla="*/ 1032 w 2126"/>
                <a:gd name="T61" fmla="*/ 562 h 2345"/>
                <a:gd name="T62" fmla="*/ 1063 w 2126"/>
                <a:gd name="T63" fmla="*/ 562 h 2345"/>
                <a:gd name="T64" fmla="*/ 1282 w 2126"/>
                <a:gd name="T65" fmla="*/ 781 h 2345"/>
                <a:gd name="T66" fmla="*/ 1282 w 2126"/>
                <a:gd name="T67" fmla="*/ 812 h 2345"/>
                <a:gd name="T68" fmla="*/ 1250 w 2126"/>
                <a:gd name="T69" fmla="*/ 844 h 2345"/>
                <a:gd name="T70" fmla="*/ 813 w 2126"/>
                <a:gd name="T71" fmla="*/ 469 h 2345"/>
                <a:gd name="T72" fmla="*/ 813 w 2126"/>
                <a:gd name="T73" fmla="*/ 469 h 2345"/>
                <a:gd name="T74" fmla="*/ 782 w 2126"/>
                <a:gd name="T75" fmla="*/ 437 h 2345"/>
                <a:gd name="T76" fmla="*/ 563 w 2126"/>
                <a:gd name="T77" fmla="*/ 312 h 2345"/>
                <a:gd name="T78" fmla="*/ 532 w 2126"/>
                <a:gd name="T79" fmla="*/ 250 h 2345"/>
                <a:gd name="T80" fmla="*/ 594 w 2126"/>
                <a:gd name="T81" fmla="*/ 250 h 2345"/>
                <a:gd name="T82" fmla="*/ 844 w 2126"/>
                <a:gd name="T83" fmla="*/ 375 h 2345"/>
                <a:gd name="T84" fmla="*/ 844 w 2126"/>
                <a:gd name="T85" fmla="*/ 437 h 2345"/>
                <a:gd name="T86" fmla="*/ 813 w 2126"/>
                <a:gd name="T87" fmla="*/ 469 h 2345"/>
                <a:gd name="T88" fmla="*/ 313 w 2126"/>
                <a:gd name="T89" fmla="*/ 187 h 2345"/>
                <a:gd name="T90" fmla="*/ 313 w 2126"/>
                <a:gd name="T91" fmla="*/ 187 h 2345"/>
                <a:gd name="T92" fmla="*/ 282 w 2126"/>
                <a:gd name="T93" fmla="*/ 187 h 2345"/>
                <a:gd name="T94" fmla="*/ 32 w 2126"/>
                <a:gd name="T95" fmla="*/ 94 h 2345"/>
                <a:gd name="T96" fmla="*/ 0 w 2126"/>
                <a:gd name="T97" fmla="*/ 31 h 2345"/>
                <a:gd name="T98" fmla="*/ 32 w 2126"/>
                <a:gd name="T99" fmla="*/ 0 h 2345"/>
                <a:gd name="T100" fmla="*/ 313 w 2126"/>
                <a:gd name="T101" fmla="*/ 125 h 2345"/>
                <a:gd name="T102" fmla="*/ 344 w 2126"/>
                <a:gd name="T103" fmla="*/ 156 h 2345"/>
                <a:gd name="T104" fmla="*/ 313 w 2126"/>
                <a:gd name="T105" fmla="*/ 187 h 2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26" h="2345">
                  <a:moveTo>
                    <a:pt x="2063" y="2344"/>
                  </a:moveTo>
                  <a:lnTo>
                    <a:pt x="2063" y="2344"/>
                  </a:lnTo>
                  <a:cubicBezTo>
                    <a:pt x="2063" y="2344"/>
                    <a:pt x="2032" y="2344"/>
                    <a:pt x="2032" y="2312"/>
                  </a:cubicBezTo>
                  <a:cubicBezTo>
                    <a:pt x="2032" y="2219"/>
                    <a:pt x="2000" y="2125"/>
                    <a:pt x="1969" y="2031"/>
                  </a:cubicBezTo>
                  <a:cubicBezTo>
                    <a:pt x="1938" y="2031"/>
                    <a:pt x="1969" y="2000"/>
                    <a:pt x="1969" y="2000"/>
                  </a:cubicBezTo>
                  <a:cubicBezTo>
                    <a:pt x="2000" y="2000"/>
                    <a:pt x="2032" y="2000"/>
                    <a:pt x="2032" y="2031"/>
                  </a:cubicBezTo>
                  <a:cubicBezTo>
                    <a:pt x="2063" y="2094"/>
                    <a:pt x="2094" y="2219"/>
                    <a:pt x="2125" y="2312"/>
                  </a:cubicBezTo>
                  <a:lnTo>
                    <a:pt x="2094" y="2344"/>
                  </a:lnTo>
                  <a:cubicBezTo>
                    <a:pt x="2094" y="2344"/>
                    <a:pt x="2094" y="2344"/>
                    <a:pt x="2063" y="2344"/>
                  </a:cubicBezTo>
                  <a:close/>
                  <a:moveTo>
                    <a:pt x="1875" y="1781"/>
                  </a:moveTo>
                  <a:lnTo>
                    <a:pt x="1875" y="1781"/>
                  </a:lnTo>
                  <a:cubicBezTo>
                    <a:pt x="1875" y="1781"/>
                    <a:pt x="1875" y="1781"/>
                    <a:pt x="1844" y="1781"/>
                  </a:cubicBezTo>
                  <a:cubicBezTo>
                    <a:pt x="1813" y="1687"/>
                    <a:pt x="1782" y="1594"/>
                    <a:pt x="1719" y="1500"/>
                  </a:cubicBezTo>
                  <a:cubicBezTo>
                    <a:pt x="1719" y="1500"/>
                    <a:pt x="1719" y="1469"/>
                    <a:pt x="1750" y="1469"/>
                  </a:cubicBezTo>
                  <a:lnTo>
                    <a:pt x="1782" y="1469"/>
                  </a:lnTo>
                  <a:cubicBezTo>
                    <a:pt x="1844" y="1562"/>
                    <a:pt x="1875" y="1656"/>
                    <a:pt x="1938" y="1750"/>
                  </a:cubicBezTo>
                  <a:cubicBezTo>
                    <a:pt x="1938" y="1750"/>
                    <a:pt x="1938" y="1781"/>
                    <a:pt x="1907" y="1781"/>
                  </a:cubicBezTo>
                  <a:cubicBezTo>
                    <a:pt x="1907" y="1781"/>
                    <a:pt x="1907" y="1781"/>
                    <a:pt x="1875" y="1781"/>
                  </a:cubicBezTo>
                  <a:close/>
                  <a:moveTo>
                    <a:pt x="1625" y="1281"/>
                  </a:moveTo>
                  <a:lnTo>
                    <a:pt x="1625" y="1281"/>
                  </a:lnTo>
                  <a:cubicBezTo>
                    <a:pt x="1594" y="1281"/>
                    <a:pt x="1594" y="1281"/>
                    <a:pt x="1594" y="1281"/>
                  </a:cubicBezTo>
                  <a:cubicBezTo>
                    <a:pt x="1532" y="1187"/>
                    <a:pt x="1469" y="1094"/>
                    <a:pt x="1407" y="1031"/>
                  </a:cubicBezTo>
                  <a:cubicBezTo>
                    <a:pt x="1407" y="1031"/>
                    <a:pt x="1407" y="1000"/>
                    <a:pt x="1438" y="969"/>
                  </a:cubicBezTo>
                  <a:cubicBezTo>
                    <a:pt x="1438" y="969"/>
                    <a:pt x="1469" y="969"/>
                    <a:pt x="1469" y="1000"/>
                  </a:cubicBezTo>
                  <a:cubicBezTo>
                    <a:pt x="1532" y="1062"/>
                    <a:pt x="1594" y="1156"/>
                    <a:pt x="1657" y="1219"/>
                  </a:cubicBezTo>
                  <a:cubicBezTo>
                    <a:pt x="1657" y="1250"/>
                    <a:pt x="1657" y="1281"/>
                    <a:pt x="1625" y="1281"/>
                  </a:cubicBezTo>
                  <a:close/>
                  <a:moveTo>
                    <a:pt x="1250" y="844"/>
                  </a:moveTo>
                  <a:lnTo>
                    <a:pt x="1250" y="844"/>
                  </a:lnTo>
                  <a:cubicBezTo>
                    <a:pt x="1250" y="844"/>
                    <a:pt x="1250" y="812"/>
                    <a:pt x="1219" y="812"/>
                  </a:cubicBezTo>
                  <a:cubicBezTo>
                    <a:pt x="1157" y="750"/>
                    <a:pt x="1094" y="687"/>
                    <a:pt x="1032" y="625"/>
                  </a:cubicBezTo>
                  <a:cubicBezTo>
                    <a:pt x="1000" y="625"/>
                    <a:pt x="1000" y="594"/>
                    <a:pt x="1032" y="562"/>
                  </a:cubicBezTo>
                  <a:lnTo>
                    <a:pt x="1063" y="562"/>
                  </a:lnTo>
                  <a:cubicBezTo>
                    <a:pt x="1157" y="625"/>
                    <a:pt x="1219" y="687"/>
                    <a:pt x="1282" y="781"/>
                  </a:cubicBezTo>
                  <a:cubicBezTo>
                    <a:pt x="1313" y="781"/>
                    <a:pt x="1313" y="812"/>
                    <a:pt x="1282" y="812"/>
                  </a:cubicBezTo>
                  <a:cubicBezTo>
                    <a:pt x="1282" y="812"/>
                    <a:pt x="1282" y="844"/>
                    <a:pt x="1250" y="844"/>
                  </a:cubicBezTo>
                  <a:close/>
                  <a:moveTo>
                    <a:pt x="813" y="469"/>
                  </a:moveTo>
                  <a:lnTo>
                    <a:pt x="813" y="469"/>
                  </a:lnTo>
                  <a:cubicBezTo>
                    <a:pt x="813" y="469"/>
                    <a:pt x="813" y="469"/>
                    <a:pt x="782" y="437"/>
                  </a:cubicBezTo>
                  <a:cubicBezTo>
                    <a:pt x="719" y="406"/>
                    <a:pt x="625" y="344"/>
                    <a:pt x="563" y="312"/>
                  </a:cubicBezTo>
                  <a:cubicBezTo>
                    <a:pt x="532" y="281"/>
                    <a:pt x="532" y="281"/>
                    <a:pt x="532" y="250"/>
                  </a:cubicBezTo>
                  <a:cubicBezTo>
                    <a:pt x="532" y="250"/>
                    <a:pt x="563" y="219"/>
                    <a:pt x="594" y="250"/>
                  </a:cubicBezTo>
                  <a:cubicBezTo>
                    <a:pt x="657" y="281"/>
                    <a:pt x="750" y="344"/>
                    <a:pt x="844" y="375"/>
                  </a:cubicBezTo>
                  <a:cubicBezTo>
                    <a:pt x="844" y="406"/>
                    <a:pt x="844" y="437"/>
                    <a:pt x="844" y="437"/>
                  </a:cubicBezTo>
                  <a:lnTo>
                    <a:pt x="813" y="469"/>
                  </a:lnTo>
                  <a:close/>
                  <a:moveTo>
                    <a:pt x="313" y="187"/>
                  </a:moveTo>
                  <a:lnTo>
                    <a:pt x="313" y="187"/>
                  </a:lnTo>
                  <a:cubicBezTo>
                    <a:pt x="313" y="187"/>
                    <a:pt x="313" y="187"/>
                    <a:pt x="282" y="187"/>
                  </a:cubicBezTo>
                  <a:cubicBezTo>
                    <a:pt x="219" y="156"/>
                    <a:pt x="125" y="94"/>
                    <a:pt x="32" y="94"/>
                  </a:cubicBezTo>
                  <a:cubicBezTo>
                    <a:pt x="0" y="62"/>
                    <a:pt x="0" y="62"/>
                    <a:pt x="0" y="31"/>
                  </a:cubicBezTo>
                  <a:lnTo>
                    <a:pt x="32" y="0"/>
                  </a:lnTo>
                  <a:cubicBezTo>
                    <a:pt x="125" y="31"/>
                    <a:pt x="219" y="62"/>
                    <a:pt x="313" y="125"/>
                  </a:cubicBezTo>
                  <a:cubicBezTo>
                    <a:pt x="344" y="125"/>
                    <a:pt x="344" y="156"/>
                    <a:pt x="344" y="156"/>
                  </a:cubicBezTo>
                  <a:cubicBezTo>
                    <a:pt x="344" y="187"/>
                    <a:pt x="313" y="187"/>
                    <a:pt x="313" y="187"/>
                  </a:cubicBezTo>
                  <a:close/>
                </a:path>
              </a:pathLst>
            </a:custGeom>
            <a:grpFill/>
            <a:ln w="0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Freeform 11">
              <a:extLst>
                <a:ext uri="{FF2B5EF4-FFF2-40B4-BE49-F238E27FC236}">
                  <a16:creationId xmlns:a16="http://schemas.microsoft.com/office/drawing/2014/main" id="{60FD8A47-E949-B947-B4E3-1E53BBEEF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5710" y="5993218"/>
              <a:ext cx="127173" cy="55956"/>
            </a:xfrm>
            <a:custGeom>
              <a:avLst/>
              <a:gdLst>
                <a:gd name="T0" fmla="*/ 187 w 220"/>
                <a:gd name="T1" fmla="*/ 94 h 95"/>
                <a:gd name="T2" fmla="*/ 187 w 220"/>
                <a:gd name="T3" fmla="*/ 94 h 95"/>
                <a:gd name="T4" fmla="*/ 187 w 220"/>
                <a:gd name="T5" fmla="*/ 94 h 95"/>
                <a:gd name="T6" fmla="*/ 31 w 220"/>
                <a:gd name="T7" fmla="*/ 63 h 95"/>
                <a:gd name="T8" fmla="*/ 0 w 220"/>
                <a:gd name="T9" fmla="*/ 31 h 95"/>
                <a:gd name="T10" fmla="*/ 62 w 220"/>
                <a:gd name="T11" fmla="*/ 0 h 95"/>
                <a:gd name="T12" fmla="*/ 187 w 220"/>
                <a:gd name="T13" fmla="*/ 31 h 95"/>
                <a:gd name="T14" fmla="*/ 219 w 220"/>
                <a:gd name="T15" fmla="*/ 63 h 95"/>
                <a:gd name="T16" fmla="*/ 187 w 220"/>
                <a:gd name="T17" fmla="*/ 9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0" h="95">
                  <a:moveTo>
                    <a:pt x="187" y="94"/>
                  </a:moveTo>
                  <a:lnTo>
                    <a:pt x="187" y="94"/>
                  </a:lnTo>
                  <a:lnTo>
                    <a:pt x="187" y="94"/>
                  </a:lnTo>
                  <a:cubicBezTo>
                    <a:pt x="125" y="94"/>
                    <a:pt x="94" y="94"/>
                    <a:pt x="31" y="63"/>
                  </a:cubicBezTo>
                  <a:cubicBezTo>
                    <a:pt x="31" y="63"/>
                    <a:pt x="0" y="63"/>
                    <a:pt x="0" y="31"/>
                  </a:cubicBezTo>
                  <a:cubicBezTo>
                    <a:pt x="31" y="0"/>
                    <a:pt x="31" y="0"/>
                    <a:pt x="62" y="0"/>
                  </a:cubicBezTo>
                  <a:cubicBezTo>
                    <a:pt x="94" y="0"/>
                    <a:pt x="156" y="31"/>
                    <a:pt x="187" y="31"/>
                  </a:cubicBezTo>
                  <a:cubicBezTo>
                    <a:pt x="219" y="31"/>
                    <a:pt x="219" y="63"/>
                    <a:pt x="219" y="63"/>
                  </a:cubicBezTo>
                  <a:cubicBezTo>
                    <a:pt x="219" y="94"/>
                    <a:pt x="219" y="94"/>
                    <a:pt x="187" y="94"/>
                  </a:cubicBezTo>
                </a:path>
              </a:pathLst>
            </a:custGeom>
            <a:grpFill/>
            <a:ln w="0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Freeform 13">
              <a:extLst>
                <a:ext uri="{FF2B5EF4-FFF2-40B4-BE49-F238E27FC236}">
                  <a16:creationId xmlns:a16="http://schemas.microsoft.com/office/drawing/2014/main" id="{FEC2FA06-03DD-2B48-ADAA-B80D87ADB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927" y="9454870"/>
              <a:ext cx="1261557" cy="1314969"/>
            </a:xfrm>
            <a:custGeom>
              <a:avLst/>
              <a:gdLst>
                <a:gd name="T0" fmla="*/ 31 w 2188"/>
                <a:gd name="T1" fmla="*/ 2281 h 2282"/>
                <a:gd name="T2" fmla="*/ 31 w 2188"/>
                <a:gd name="T3" fmla="*/ 2281 h 2282"/>
                <a:gd name="T4" fmla="*/ 0 w 2188"/>
                <a:gd name="T5" fmla="*/ 2250 h 2282"/>
                <a:gd name="T6" fmla="*/ 31 w 2188"/>
                <a:gd name="T7" fmla="*/ 2219 h 2282"/>
                <a:gd name="T8" fmla="*/ 281 w 2188"/>
                <a:gd name="T9" fmla="*/ 2094 h 2282"/>
                <a:gd name="T10" fmla="*/ 344 w 2188"/>
                <a:gd name="T11" fmla="*/ 2125 h 2282"/>
                <a:gd name="T12" fmla="*/ 312 w 2188"/>
                <a:gd name="T13" fmla="*/ 2188 h 2282"/>
                <a:gd name="T14" fmla="*/ 62 w 2188"/>
                <a:gd name="T15" fmla="*/ 2281 h 2282"/>
                <a:gd name="T16" fmla="*/ 31 w 2188"/>
                <a:gd name="T17" fmla="*/ 2281 h 2282"/>
                <a:gd name="T18" fmla="*/ 562 w 2188"/>
                <a:gd name="T19" fmla="*/ 2063 h 2282"/>
                <a:gd name="T20" fmla="*/ 562 w 2188"/>
                <a:gd name="T21" fmla="*/ 2063 h 2282"/>
                <a:gd name="T22" fmla="*/ 531 w 2188"/>
                <a:gd name="T23" fmla="*/ 2031 h 2282"/>
                <a:gd name="T24" fmla="*/ 562 w 2188"/>
                <a:gd name="T25" fmla="*/ 2000 h 2282"/>
                <a:gd name="T26" fmla="*/ 812 w 2188"/>
                <a:gd name="T27" fmla="*/ 1844 h 2282"/>
                <a:gd name="T28" fmla="*/ 844 w 2188"/>
                <a:gd name="T29" fmla="*/ 1844 h 2282"/>
                <a:gd name="T30" fmla="*/ 844 w 2188"/>
                <a:gd name="T31" fmla="*/ 1906 h 2282"/>
                <a:gd name="T32" fmla="*/ 594 w 2188"/>
                <a:gd name="T33" fmla="*/ 2063 h 2282"/>
                <a:gd name="T34" fmla="*/ 562 w 2188"/>
                <a:gd name="T35" fmla="*/ 2063 h 2282"/>
                <a:gd name="T36" fmla="*/ 1062 w 2188"/>
                <a:gd name="T37" fmla="*/ 1750 h 2282"/>
                <a:gd name="T38" fmla="*/ 1062 w 2188"/>
                <a:gd name="T39" fmla="*/ 1750 h 2282"/>
                <a:gd name="T40" fmla="*/ 1031 w 2188"/>
                <a:gd name="T41" fmla="*/ 1719 h 2282"/>
                <a:gd name="T42" fmla="*/ 1031 w 2188"/>
                <a:gd name="T43" fmla="*/ 1688 h 2282"/>
                <a:gd name="T44" fmla="*/ 1250 w 2188"/>
                <a:gd name="T45" fmla="*/ 1500 h 2282"/>
                <a:gd name="T46" fmla="*/ 1312 w 2188"/>
                <a:gd name="T47" fmla="*/ 1500 h 2282"/>
                <a:gd name="T48" fmla="*/ 1312 w 2188"/>
                <a:gd name="T49" fmla="*/ 1563 h 2282"/>
                <a:gd name="T50" fmla="*/ 1094 w 2188"/>
                <a:gd name="T51" fmla="*/ 1750 h 2282"/>
                <a:gd name="T52" fmla="*/ 1062 w 2188"/>
                <a:gd name="T53" fmla="*/ 1750 h 2282"/>
                <a:gd name="T54" fmla="*/ 1500 w 2188"/>
                <a:gd name="T55" fmla="*/ 1344 h 2282"/>
                <a:gd name="T56" fmla="*/ 1500 w 2188"/>
                <a:gd name="T57" fmla="*/ 1344 h 2282"/>
                <a:gd name="T58" fmla="*/ 1469 w 2188"/>
                <a:gd name="T59" fmla="*/ 1344 h 2282"/>
                <a:gd name="T60" fmla="*/ 1469 w 2188"/>
                <a:gd name="T61" fmla="*/ 1281 h 2282"/>
                <a:gd name="T62" fmla="*/ 1656 w 2188"/>
                <a:gd name="T63" fmla="*/ 1063 h 2282"/>
                <a:gd name="T64" fmla="*/ 1687 w 2188"/>
                <a:gd name="T65" fmla="*/ 1063 h 2282"/>
                <a:gd name="T66" fmla="*/ 1687 w 2188"/>
                <a:gd name="T67" fmla="*/ 1125 h 2282"/>
                <a:gd name="T68" fmla="*/ 1500 w 2188"/>
                <a:gd name="T69" fmla="*/ 1344 h 2282"/>
                <a:gd name="T70" fmla="*/ 1812 w 2188"/>
                <a:gd name="T71" fmla="*/ 875 h 2282"/>
                <a:gd name="T72" fmla="*/ 1812 w 2188"/>
                <a:gd name="T73" fmla="*/ 875 h 2282"/>
                <a:gd name="T74" fmla="*/ 1812 w 2188"/>
                <a:gd name="T75" fmla="*/ 875 h 2282"/>
                <a:gd name="T76" fmla="*/ 1781 w 2188"/>
                <a:gd name="T77" fmla="*/ 844 h 2282"/>
                <a:gd name="T78" fmla="*/ 1937 w 2188"/>
                <a:gd name="T79" fmla="*/ 563 h 2282"/>
                <a:gd name="T80" fmla="*/ 1969 w 2188"/>
                <a:gd name="T81" fmla="*/ 563 h 2282"/>
                <a:gd name="T82" fmla="*/ 2000 w 2188"/>
                <a:gd name="T83" fmla="*/ 594 h 2282"/>
                <a:gd name="T84" fmla="*/ 1844 w 2188"/>
                <a:gd name="T85" fmla="*/ 875 h 2282"/>
                <a:gd name="T86" fmla="*/ 1812 w 2188"/>
                <a:gd name="T87" fmla="*/ 875 h 2282"/>
                <a:gd name="T88" fmla="*/ 2062 w 2188"/>
                <a:gd name="T89" fmla="*/ 344 h 2282"/>
                <a:gd name="T90" fmla="*/ 2062 w 2188"/>
                <a:gd name="T91" fmla="*/ 344 h 2282"/>
                <a:gd name="T92" fmla="*/ 2062 w 2188"/>
                <a:gd name="T93" fmla="*/ 344 h 2282"/>
                <a:gd name="T94" fmla="*/ 2031 w 2188"/>
                <a:gd name="T95" fmla="*/ 313 h 2282"/>
                <a:gd name="T96" fmla="*/ 2094 w 2188"/>
                <a:gd name="T97" fmla="*/ 31 h 2282"/>
                <a:gd name="T98" fmla="*/ 2156 w 2188"/>
                <a:gd name="T99" fmla="*/ 0 h 2282"/>
                <a:gd name="T100" fmla="*/ 2187 w 2188"/>
                <a:gd name="T101" fmla="*/ 63 h 2282"/>
                <a:gd name="T102" fmla="*/ 2094 w 2188"/>
                <a:gd name="T103" fmla="*/ 344 h 2282"/>
                <a:gd name="T104" fmla="*/ 2062 w 2188"/>
                <a:gd name="T105" fmla="*/ 344 h 2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88" h="2282">
                  <a:moveTo>
                    <a:pt x="31" y="2281"/>
                  </a:moveTo>
                  <a:lnTo>
                    <a:pt x="31" y="2281"/>
                  </a:lnTo>
                  <a:cubicBezTo>
                    <a:pt x="31" y="2281"/>
                    <a:pt x="0" y="2281"/>
                    <a:pt x="0" y="2250"/>
                  </a:cubicBezTo>
                  <a:cubicBezTo>
                    <a:pt x="0" y="2250"/>
                    <a:pt x="0" y="2219"/>
                    <a:pt x="31" y="2219"/>
                  </a:cubicBezTo>
                  <a:cubicBezTo>
                    <a:pt x="125" y="2188"/>
                    <a:pt x="219" y="2156"/>
                    <a:pt x="281" y="2094"/>
                  </a:cubicBezTo>
                  <a:cubicBezTo>
                    <a:pt x="312" y="2094"/>
                    <a:pt x="344" y="2094"/>
                    <a:pt x="344" y="2125"/>
                  </a:cubicBezTo>
                  <a:cubicBezTo>
                    <a:pt x="344" y="2156"/>
                    <a:pt x="344" y="2156"/>
                    <a:pt x="312" y="2188"/>
                  </a:cubicBezTo>
                  <a:cubicBezTo>
                    <a:pt x="250" y="2219"/>
                    <a:pt x="156" y="2250"/>
                    <a:pt x="62" y="2281"/>
                  </a:cubicBezTo>
                  <a:lnTo>
                    <a:pt x="31" y="2281"/>
                  </a:lnTo>
                  <a:close/>
                  <a:moveTo>
                    <a:pt x="562" y="2063"/>
                  </a:moveTo>
                  <a:lnTo>
                    <a:pt x="562" y="2063"/>
                  </a:lnTo>
                  <a:cubicBezTo>
                    <a:pt x="562" y="2063"/>
                    <a:pt x="562" y="2063"/>
                    <a:pt x="531" y="2031"/>
                  </a:cubicBezTo>
                  <a:cubicBezTo>
                    <a:pt x="531" y="2031"/>
                    <a:pt x="531" y="2000"/>
                    <a:pt x="562" y="2000"/>
                  </a:cubicBezTo>
                  <a:cubicBezTo>
                    <a:pt x="656" y="1938"/>
                    <a:pt x="719" y="1906"/>
                    <a:pt x="812" y="1844"/>
                  </a:cubicBezTo>
                  <a:lnTo>
                    <a:pt x="844" y="1844"/>
                  </a:lnTo>
                  <a:cubicBezTo>
                    <a:pt x="875" y="1875"/>
                    <a:pt x="875" y="1906"/>
                    <a:pt x="844" y="1906"/>
                  </a:cubicBezTo>
                  <a:cubicBezTo>
                    <a:pt x="750" y="1969"/>
                    <a:pt x="687" y="2000"/>
                    <a:pt x="594" y="2063"/>
                  </a:cubicBezTo>
                  <a:cubicBezTo>
                    <a:pt x="594" y="2063"/>
                    <a:pt x="594" y="2063"/>
                    <a:pt x="562" y="2063"/>
                  </a:cubicBezTo>
                  <a:close/>
                  <a:moveTo>
                    <a:pt x="1062" y="1750"/>
                  </a:moveTo>
                  <a:lnTo>
                    <a:pt x="1062" y="1750"/>
                  </a:lnTo>
                  <a:cubicBezTo>
                    <a:pt x="1062" y="1750"/>
                    <a:pt x="1031" y="1750"/>
                    <a:pt x="1031" y="1719"/>
                  </a:cubicBezTo>
                  <a:lnTo>
                    <a:pt x="1031" y="1688"/>
                  </a:lnTo>
                  <a:cubicBezTo>
                    <a:pt x="1125" y="1625"/>
                    <a:pt x="1187" y="1563"/>
                    <a:pt x="1250" y="1500"/>
                  </a:cubicBezTo>
                  <a:cubicBezTo>
                    <a:pt x="1281" y="1469"/>
                    <a:pt x="1312" y="1500"/>
                    <a:pt x="1312" y="1500"/>
                  </a:cubicBezTo>
                  <a:cubicBezTo>
                    <a:pt x="1312" y="1500"/>
                    <a:pt x="1312" y="1531"/>
                    <a:pt x="1312" y="1563"/>
                  </a:cubicBezTo>
                  <a:cubicBezTo>
                    <a:pt x="1250" y="1625"/>
                    <a:pt x="1156" y="1688"/>
                    <a:pt x="1094" y="1750"/>
                  </a:cubicBezTo>
                  <a:cubicBezTo>
                    <a:pt x="1062" y="1750"/>
                    <a:pt x="1062" y="1750"/>
                    <a:pt x="1062" y="1750"/>
                  </a:cubicBezTo>
                  <a:close/>
                  <a:moveTo>
                    <a:pt x="1500" y="1344"/>
                  </a:moveTo>
                  <a:lnTo>
                    <a:pt x="1500" y="1344"/>
                  </a:lnTo>
                  <a:cubicBezTo>
                    <a:pt x="1469" y="1344"/>
                    <a:pt x="1469" y="1344"/>
                    <a:pt x="1469" y="1344"/>
                  </a:cubicBezTo>
                  <a:cubicBezTo>
                    <a:pt x="1437" y="1344"/>
                    <a:pt x="1437" y="1313"/>
                    <a:pt x="1469" y="1281"/>
                  </a:cubicBezTo>
                  <a:cubicBezTo>
                    <a:pt x="1531" y="1219"/>
                    <a:pt x="1594" y="1156"/>
                    <a:pt x="1656" y="1063"/>
                  </a:cubicBezTo>
                  <a:lnTo>
                    <a:pt x="1687" y="1063"/>
                  </a:lnTo>
                  <a:cubicBezTo>
                    <a:pt x="1719" y="1063"/>
                    <a:pt x="1719" y="1094"/>
                    <a:pt x="1687" y="1125"/>
                  </a:cubicBezTo>
                  <a:cubicBezTo>
                    <a:pt x="1656" y="1188"/>
                    <a:pt x="1594" y="1281"/>
                    <a:pt x="1500" y="1344"/>
                  </a:cubicBezTo>
                  <a:close/>
                  <a:moveTo>
                    <a:pt x="1812" y="875"/>
                  </a:moveTo>
                  <a:lnTo>
                    <a:pt x="1812" y="875"/>
                  </a:lnTo>
                  <a:lnTo>
                    <a:pt x="1812" y="875"/>
                  </a:lnTo>
                  <a:cubicBezTo>
                    <a:pt x="1781" y="875"/>
                    <a:pt x="1781" y="844"/>
                    <a:pt x="1781" y="844"/>
                  </a:cubicBezTo>
                  <a:cubicBezTo>
                    <a:pt x="1844" y="750"/>
                    <a:pt x="1875" y="656"/>
                    <a:pt x="1937" y="563"/>
                  </a:cubicBezTo>
                  <a:lnTo>
                    <a:pt x="1969" y="563"/>
                  </a:lnTo>
                  <a:cubicBezTo>
                    <a:pt x="2000" y="563"/>
                    <a:pt x="2000" y="594"/>
                    <a:pt x="2000" y="594"/>
                  </a:cubicBezTo>
                  <a:cubicBezTo>
                    <a:pt x="1937" y="688"/>
                    <a:pt x="1906" y="781"/>
                    <a:pt x="1844" y="875"/>
                  </a:cubicBezTo>
                  <a:cubicBezTo>
                    <a:pt x="1844" y="875"/>
                    <a:pt x="1844" y="875"/>
                    <a:pt x="1812" y="875"/>
                  </a:cubicBezTo>
                  <a:close/>
                  <a:moveTo>
                    <a:pt x="2062" y="344"/>
                  </a:moveTo>
                  <a:lnTo>
                    <a:pt x="2062" y="344"/>
                  </a:lnTo>
                  <a:lnTo>
                    <a:pt x="2062" y="344"/>
                  </a:lnTo>
                  <a:cubicBezTo>
                    <a:pt x="2031" y="344"/>
                    <a:pt x="2031" y="344"/>
                    <a:pt x="2031" y="313"/>
                  </a:cubicBezTo>
                  <a:cubicBezTo>
                    <a:pt x="2062" y="219"/>
                    <a:pt x="2094" y="125"/>
                    <a:pt x="2094" y="31"/>
                  </a:cubicBezTo>
                  <a:cubicBezTo>
                    <a:pt x="2125" y="0"/>
                    <a:pt x="2125" y="0"/>
                    <a:pt x="2156" y="0"/>
                  </a:cubicBezTo>
                  <a:cubicBezTo>
                    <a:pt x="2156" y="0"/>
                    <a:pt x="2187" y="31"/>
                    <a:pt x="2187" y="63"/>
                  </a:cubicBezTo>
                  <a:cubicBezTo>
                    <a:pt x="2156" y="156"/>
                    <a:pt x="2125" y="250"/>
                    <a:pt x="2094" y="344"/>
                  </a:cubicBezTo>
                  <a:cubicBezTo>
                    <a:pt x="2094" y="344"/>
                    <a:pt x="2094" y="344"/>
                    <a:pt x="2062" y="344"/>
                  </a:cubicBezTo>
                  <a:close/>
                </a:path>
              </a:pathLst>
            </a:custGeom>
            <a:grpFill/>
            <a:ln w="0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" name="Freeform 4">
            <a:extLst>
              <a:ext uri="{FF2B5EF4-FFF2-40B4-BE49-F238E27FC236}">
                <a16:creationId xmlns:a16="http://schemas.microsoft.com/office/drawing/2014/main" id="{3309F6EC-BD10-5248-B7E4-0107037E6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9905" y="9751181"/>
            <a:ext cx="2037312" cy="2037313"/>
          </a:xfrm>
          <a:custGeom>
            <a:avLst/>
            <a:gdLst>
              <a:gd name="T0" fmla="*/ 3531 w 3532"/>
              <a:gd name="T1" fmla="*/ 1750 h 3532"/>
              <a:gd name="T2" fmla="*/ 3531 w 3532"/>
              <a:gd name="T3" fmla="*/ 1750 h 3532"/>
              <a:gd name="T4" fmla="*/ 1781 w 3532"/>
              <a:gd name="T5" fmla="*/ 3531 h 3532"/>
              <a:gd name="T6" fmla="*/ 0 w 3532"/>
              <a:gd name="T7" fmla="*/ 1750 h 3532"/>
              <a:gd name="T8" fmla="*/ 1781 w 3532"/>
              <a:gd name="T9" fmla="*/ 0 h 3532"/>
              <a:gd name="T10" fmla="*/ 3531 w 3532"/>
              <a:gd name="T11" fmla="*/ 1750 h 3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32" h="3532">
                <a:moveTo>
                  <a:pt x="3531" y="1750"/>
                </a:moveTo>
                <a:lnTo>
                  <a:pt x="3531" y="1750"/>
                </a:lnTo>
                <a:cubicBezTo>
                  <a:pt x="3531" y="2750"/>
                  <a:pt x="2750" y="3531"/>
                  <a:pt x="1781" y="3531"/>
                </a:cubicBezTo>
                <a:cubicBezTo>
                  <a:pt x="812" y="3531"/>
                  <a:pt x="0" y="2750"/>
                  <a:pt x="0" y="1750"/>
                </a:cubicBezTo>
                <a:cubicBezTo>
                  <a:pt x="0" y="781"/>
                  <a:pt x="812" y="0"/>
                  <a:pt x="1781" y="0"/>
                </a:cubicBezTo>
                <a:cubicBezTo>
                  <a:pt x="2750" y="0"/>
                  <a:pt x="3531" y="781"/>
                  <a:pt x="3531" y="17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Freeform 5">
            <a:extLst>
              <a:ext uri="{FF2B5EF4-FFF2-40B4-BE49-F238E27FC236}">
                <a16:creationId xmlns:a16="http://schemas.microsoft.com/office/drawing/2014/main" id="{89ACEBC4-8FCE-7D4C-81C3-6DC77C36D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9905" y="4589227"/>
            <a:ext cx="2037314" cy="2037313"/>
          </a:xfrm>
          <a:custGeom>
            <a:avLst/>
            <a:gdLst>
              <a:gd name="T0" fmla="*/ 3531 w 3532"/>
              <a:gd name="T1" fmla="*/ 1781 h 3532"/>
              <a:gd name="T2" fmla="*/ 3531 w 3532"/>
              <a:gd name="T3" fmla="*/ 1781 h 3532"/>
              <a:gd name="T4" fmla="*/ 1750 w 3532"/>
              <a:gd name="T5" fmla="*/ 3531 h 3532"/>
              <a:gd name="T6" fmla="*/ 0 w 3532"/>
              <a:gd name="T7" fmla="*/ 1781 h 3532"/>
              <a:gd name="T8" fmla="*/ 1750 w 3532"/>
              <a:gd name="T9" fmla="*/ 0 h 3532"/>
              <a:gd name="T10" fmla="*/ 3531 w 3532"/>
              <a:gd name="T11" fmla="*/ 1781 h 3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32" h="3532">
                <a:moveTo>
                  <a:pt x="3531" y="1781"/>
                </a:moveTo>
                <a:lnTo>
                  <a:pt x="3531" y="1781"/>
                </a:lnTo>
                <a:cubicBezTo>
                  <a:pt x="3531" y="2750"/>
                  <a:pt x="2719" y="3531"/>
                  <a:pt x="1750" y="3531"/>
                </a:cubicBezTo>
                <a:cubicBezTo>
                  <a:pt x="781" y="3531"/>
                  <a:pt x="0" y="2750"/>
                  <a:pt x="0" y="1781"/>
                </a:cubicBezTo>
                <a:cubicBezTo>
                  <a:pt x="0" y="812"/>
                  <a:pt x="781" y="0"/>
                  <a:pt x="1750" y="0"/>
                </a:cubicBezTo>
                <a:cubicBezTo>
                  <a:pt x="2719" y="0"/>
                  <a:pt x="3531" y="812"/>
                  <a:pt x="3531" y="178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Freeform 6">
            <a:extLst>
              <a:ext uri="{FF2B5EF4-FFF2-40B4-BE49-F238E27FC236}">
                <a16:creationId xmlns:a16="http://schemas.microsoft.com/office/drawing/2014/main" id="{9E2C1FA8-B77B-D444-A24B-F70E396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9884" y="7263222"/>
            <a:ext cx="2037314" cy="2037312"/>
          </a:xfrm>
          <a:custGeom>
            <a:avLst/>
            <a:gdLst>
              <a:gd name="T0" fmla="*/ 3530 w 3531"/>
              <a:gd name="T1" fmla="*/ 1780 h 3531"/>
              <a:gd name="T2" fmla="*/ 3530 w 3531"/>
              <a:gd name="T3" fmla="*/ 1780 h 3531"/>
              <a:gd name="T4" fmla="*/ 1781 w 3531"/>
              <a:gd name="T5" fmla="*/ 3530 h 3531"/>
              <a:gd name="T6" fmla="*/ 0 w 3531"/>
              <a:gd name="T7" fmla="*/ 1780 h 3531"/>
              <a:gd name="T8" fmla="*/ 1781 w 3531"/>
              <a:gd name="T9" fmla="*/ 0 h 3531"/>
              <a:gd name="T10" fmla="*/ 3530 w 3531"/>
              <a:gd name="T11" fmla="*/ 1780 h 3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31" h="3531">
                <a:moveTo>
                  <a:pt x="3530" y="1780"/>
                </a:moveTo>
                <a:lnTo>
                  <a:pt x="3530" y="1780"/>
                </a:lnTo>
                <a:cubicBezTo>
                  <a:pt x="3530" y="2749"/>
                  <a:pt x="2750" y="3530"/>
                  <a:pt x="1781" y="3530"/>
                </a:cubicBezTo>
                <a:cubicBezTo>
                  <a:pt x="812" y="3530"/>
                  <a:pt x="0" y="2749"/>
                  <a:pt x="0" y="1780"/>
                </a:cubicBezTo>
                <a:cubicBezTo>
                  <a:pt x="0" y="812"/>
                  <a:pt x="812" y="0"/>
                  <a:pt x="1781" y="0"/>
                </a:cubicBezTo>
                <a:cubicBezTo>
                  <a:pt x="2750" y="0"/>
                  <a:pt x="3530" y="812"/>
                  <a:pt x="3530" y="178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CuadroTexto 395">
            <a:extLst>
              <a:ext uri="{FF2B5EF4-FFF2-40B4-BE49-F238E27FC236}">
                <a16:creationId xmlns:a16="http://schemas.microsoft.com/office/drawing/2014/main" id="{24D7E45C-B019-1649-ACAE-34915FD63C14}"/>
              </a:ext>
            </a:extLst>
          </p:cNvPr>
          <p:cNvSpPr txBox="1"/>
          <p:nvPr/>
        </p:nvSpPr>
        <p:spPr>
          <a:xfrm flipH="1">
            <a:off x="2669088" y="479272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134" name="Rectangle 56">
            <a:extLst>
              <a:ext uri="{FF2B5EF4-FFF2-40B4-BE49-F238E27FC236}">
                <a16:creationId xmlns:a16="http://schemas.microsoft.com/office/drawing/2014/main" id="{58EEB145-1A63-0D42-8793-FFCC9F9B7DB3}"/>
              </a:ext>
            </a:extLst>
          </p:cNvPr>
          <p:cNvSpPr/>
          <p:nvPr/>
        </p:nvSpPr>
        <p:spPr>
          <a:xfrm flipH="1">
            <a:off x="577916" y="5485370"/>
            <a:ext cx="45024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46" name="CuadroTexto 395">
            <a:extLst>
              <a:ext uri="{FF2B5EF4-FFF2-40B4-BE49-F238E27FC236}">
                <a16:creationId xmlns:a16="http://schemas.microsoft.com/office/drawing/2014/main" id="{EAF74F02-4988-D740-A3A6-A48AD16321AE}"/>
              </a:ext>
            </a:extLst>
          </p:cNvPr>
          <p:cNvSpPr txBox="1"/>
          <p:nvPr/>
        </p:nvSpPr>
        <p:spPr>
          <a:xfrm flipH="1">
            <a:off x="2669088" y="999992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147" name="Rectangle 56">
            <a:extLst>
              <a:ext uri="{FF2B5EF4-FFF2-40B4-BE49-F238E27FC236}">
                <a16:creationId xmlns:a16="http://schemas.microsoft.com/office/drawing/2014/main" id="{952D213D-9B95-1C47-AE81-D9EAF4404C62}"/>
              </a:ext>
            </a:extLst>
          </p:cNvPr>
          <p:cNvSpPr/>
          <p:nvPr/>
        </p:nvSpPr>
        <p:spPr>
          <a:xfrm flipH="1">
            <a:off x="577916" y="10692570"/>
            <a:ext cx="45024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49" name="CuadroTexto 395">
            <a:extLst>
              <a:ext uri="{FF2B5EF4-FFF2-40B4-BE49-F238E27FC236}">
                <a16:creationId xmlns:a16="http://schemas.microsoft.com/office/drawing/2014/main" id="{46D1EF95-A1E8-ED4A-A840-525584D2565A}"/>
              </a:ext>
            </a:extLst>
          </p:cNvPr>
          <p:cNvSpPr txBox="1"/>
          <p:nvPr/>
        </p:nvSpPr>
        <p:spPr>
          <a:xfrm flipH="1">
            <a:off x="4334783" y="742295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150" name="Rectangle 56">
            <a:extLst>
              <a:ext uri="{FF2B5EF4-FFF2-40B4-BE49-F238E27FC236}">
                <a16:creationId xmlns:a16="http://schemas.microsoft.com/office/drawing/2014/main" id="{570B3AD0-9B52-C34E-8FD2-9A9D1C3F8325}"/>
              </a:ext>
            </a:extLst>
          </p:cNvPr>
          <p:cNvSpPr/>
          <p:nvPr/>
        </p:nvSpPr>
        <p:spPr>
          <a:xfrm flipH="1">
            <a:off x="2243611" y="8115608"/>
            <a:ext cx="45024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1630D43A-8125-C748-A767-7C9B192B7276}"/>
              </a:ext>
            </a:extLst>
          </p:cNvPr>
          <p:cNvGrpSpPr/>
          <p:nvPr/>
        </p:nvGrpSpPr>
        <p:grpSpPr>
          <a:xfrm flipH="1">
            <a:off x="16104046" y="5993218"/>
            <a:ext cx="1477751" cy="4776621"/>
            <a:chOff x="9665710" y="5993218"/>
            <a:chExt cx="1477751" cy="4776621"/>
          </a:xfrm>
          <a:solidFill>
            <a:schemeClr val="bg1">
              <a:lumMod val="50000"/>
              <a:alpha val="20000"/>
            </a:schemeClr>
          </a:solidFill>
        </p:grpSpPr>
        <p:sp>
          <p:nvSpPr>
            <p:cNvPr id="185" name="Freeform 10">
              <a:extLst>
                <a:ext uri="{FF2B5EF4-FFF2-40B4-BE49-F238E27FC236}">
                  <a16:creationId xmlns:a16="http://schemas.microsoft.com/office/drawing/2014/main" id="{774990DF-AC08-8149-B37C-230B7CC4F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7512" y="6049174"/>
              <a:ext cx="1225949" cy="1353122"/>
            </a:xfrm>
            <a:custGeom>
              <a:avLst/>
              <a:gdLst>
                <a:gd name="T0" fmla="*/ 2063 w 2126"/>
                <a:gd name="T1" fmla="*/ 2344 h 2345"/>
                <a:gd name="T2" fmla="*/ 2063 w 2126"/>
                <a:gd name="T3" fmla="*/ 2344 h 2345"/>
                <a:gd name="T4" fmla="*/ 2032 w 2126"/>
                <a:gd name="T5" fmla="*/ 2312 h 2345"/>
                <a:gd name="T6" fmla="*/ 1969 w 2126"/>
                <a:gd name="T7" fmla="*/ 2031 h 2345"/>
                <a:gd name="T8" fmla="*/ 1969 w 2126"/>
                <a:gd name="T9" fmla="*/ 2000 h 2345"/>
                <a:gd name="T10" fmla="*/ 2032 w 2126"/>
                <a:gd name="T11" fmla="*/ 2031 h 2345"/>
                <a:gd name="T12" fmla="*/ 2125 w 2126"/>
                <a:gd name="T13" fmla="*/ 2312 h 2345"/>
                <a:gd name="T14" fmla="*/ 2094 w 2126"/>
                <a:gd name="T15" fmla="*/ 2344 h 2345"/>
                <a:gd name="T16" fmla="*/ 2063 w 2126"/>
                <a:gd name="T17" fmla="*/ 2344 h 2345"/>
                <a:gd name="T18" fmla="*/ 1875 w 2126"/>
                <a:gd name="T19" fmla="*/ 1781 h 2345"/>
                <a:gd name="T20" fmla="*/ 1875 w 2126"/>
                <a:gd name="T21" fmla="*/ 1781 h 2345"/>
                <a:gd name="T22" fmla="*/ 1844 w 2126"/>
                <a:gd name="T23" fmla="*/ 1781 h 2345"/>
                <a:gd name="T24" fmla="*/ 1719 w 2126"/>
                <a:gd name="T25" fmla="*/ 1500 h 2345"/>
                <a:gd name="T26" fmla="*/ 1750 w 2126"/>
                <a:gd name="T27" fmla="*/ 1469 h 2345"/>
                <a:gd name="T28" fmla="*/ 1782 w 2126"/>
                <a:gd name="T29" fmla="*/ 1469 h 2345"/>
                <a:gd name="T30" fmla="*/ 1938 w 2126"/>
                <a:gd name="T31" fmla="*/ 1750 h 2345"/>
                <a:gd name="T32" fmla="*/ 1907 w 2126"/>
                <a:gd name="T33" fmla="*/ 1781 h 2345"/>
                <a:gd name="T34" fmla="*/ 1875 w 2126"/>
                <a:gd name="T35" fmla="*/ 1781 h 2345"/>
                <a:gd name="T36" fmla="*/ 1625 w 2126"/>
                <a:gd name="T37" fmla="*/ 1281 h 2345"/>
                <a:gd name="T38" fmla="*/ 1625 w 2126"/>
                <a:gd name="T39" fmla="*/ 1281 h 2345"/>
                <a:gd name="T40" fmla="*/ 1594 w 2126"/>
                <a:gd name="T41" fmla="*/ 1281 h 2345"/>
                <a:gd name="T42" fmla="*/ 1407 w 2126"/>
                <a:gd name="T43" fmla="*/ 1031 h 2345"/>
                <a:gd name="T44" fmla="*/ 1438 w 2126"/>
                <a:gd name="T45" fmla="*/ 969 h 2345"/>
                <a:gd name="T46" fmla="*/ 1469 w 2126"/>
                <a:gd name="T47" fmla="*/ 1000 h 2345"/>
                <a:gd name="T48" fmla="*/ 1657 w 2126"/>
                <a:gd name="T49" fmla="*/ 1219 h 2345"/>
                <a:gd name="T50" fmla="*/ 1625 w 2126"/>
                <a:gd name="T51" fmla="*/ 1281 h 2345"/>
                <a:gd name="T52" fmla="*/ 1250 w 2126"/>
                <a:gd name="T53" fmla="*/ 844 h 2345"/>
                <a:gd name="T54" fmla="*/ 1250 w 2126"/>
                <a:gd name="T55" fmla="*/ 844 h 2345"/>
                <a:gd name="T56" fmla="*/ 1219 w 2126"/>
                <a:gd name="T57" fmla="*/ 812 h 2345"/>
                <a:gd name="T58" fmla="*/ 1032 w 2126"/>
                <a:gd name="T59" fmla="*/ 625 h 2345"/>
                <a:gd name="T60" fmla="*/ 1032 w 2126"/>
                <a:gd name="T61" fmla="*/ 562 h 2345"/>
                <a:gd name="T62" fmla="*/ 1063 w 2126"/>
                <a:gd name="T63" fmla="*/ 562 h 2345"/>
                <a:gd name="T64" fmla="*/ 1282 w 2126"/>
                <a:gd name="T65" fmla="*/ 781 h 2345"/>
                <a:gd name="T66" fmla="*/ 1282 w 2126"/>
                <a:gd name="T67" fmla="*/ 812 h 2345"/>
                <a:gd name="T68" fmla="*/ 1250 w 2126"/>
                <a:gd name="T69" fmla="*/ 844 h 2345"/>
                <a:gd name="T70" fmla="*/ 813 w 2126"/>
                <a:gd name="T71" fmla="*/ 469 h 2345"/>
                <a:gd name="T72" fmla="*/ 813 w 2126"/>
                <a:gd name="T73" fmla="*/ 469 h 2345"/>
                <a:gd name="T74" fmla="*/ 782 w 2126"/>
                <a:gd name="T75" fmla="*/ 437 h 2345"/>
                <a:gd name="T76" fmla="*/ 563 w 2126"/>
                <a:gd name="T77" fmla="*/ 312 h 2345"/>
                <a:gd name="T78" fmla="*/ 532 w 2126"/>
                <a:gd name="T79" fmla="*/ 250 h 2345"/>
                <a:gd name="T80" fmla="*/ 594 w 2126"/>
                <a:gd name="T81" fmla="*/ 250 h 2345"/>
                <a:gd name="T82" fmla="*/ 844 w 2126"/>
                <a:gd name="T83" fmla="*/ 375 h 2345"/>
                <a:gd name="T84" fmla="*/ 844 w 2126"/>
                <a:gd name="T85" fmla="*/ 437 h 2345"/>
                <a:gd name="T86" fmla="*/ 813 w 2126"/>
                <a:gd name="T87" fmla="*/ 469 h 2345"/>
                <a:gd name="T88" fmla="*/ 313 w 2126"/>
                <a:gd name="T89" fmla="*/ 187 h 2345"/>
                <a:gd name="T90" fmla="*/ 313 w 2126"/>
                <a:gd name="T91" fmla="*/ 187 h 2345"/>
                <a:gd name="T92" fmla="*/ 282 w 2126"/>
                <a:gd name="T93" fmla="*/ 187 h 2345"/>
                <a:gd name="T94" fmla="*/ 32 w 2126"/>
                <a:gd name="T95" fmla="*/ 94 h 2345"/>
                <a:gd name="T96" fmla="*/ 0 w 2126"/>
                <a:gd name="T97" fmla="*/ 31 h 2345"/>
                <a:gd name="T98" fmla="*/ 32 w 2126"/>
                <a:gd name="T99" fmla="*/ 0 h 2345"/>
                <a:gd name="T100" fmla="*/ 313 w 2126"/>
                <a:gd name="T101" fmla="*/ 125 h 2345"/>
                <a:gd name="T102" fmla="*/ 344 w 2126"/>
                <a:gd name="T103" fmla="*/ 156 h 2345"/>
                <a:gd name="T104" fmla="*/ 313 w 2126"/>
                <a:gd name="T105" fmla="*/ 187 h 2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26" h="2345">
                  <a:moveTo>
                    <a:pt x="2063" y="2344"/>
                  </a:moveTo>
                  <a:lnTo>
                    <a:pt x="2063" y="2344"/>
                  </a:lnTo>
                  <a:cubicBezTo>
                    <a:pt x="2063" y="2344"/>
                    <a:pt x="2032" y="2344"/>
                    <a:pt x="2032" y="2312"/>
                  </a:cubicBezTo>
                  <a:cubicBezTo>
                    <a:pt x="2032" y="2219"/>
                    <a:pt x="2000" y="2125"/>
                    <a:pt x="1969" y="2031"/>
                  </a:cubicBezTo>
                  <a:cubicBezTo>
                    <a:pt x="1938" y="2031"/>
                    <a:pt x="1969" y="2000"/>
                    <a:pt x="1969" y="2000"/>
                  </a:cubicBezTo>
                  <a:cubicBezTo>
                    <a:pt x="2000" y="2000"/>
                    <a:pt x="2032" y="2000"/>
                    <a:pt x="2032" y="2031"/>
                  </a:cubicBezTo>
                  <a:cubicBezTo>
                    <a:pt x="2063" y="2094"/>
                    <a:pt x="2094" y="2219"/>
                    <a:pt x="2125" y="2312"/>
                  </a:cubicBezTo>
                  <a:lnTo>
                    <a:pt x="2094" y="2344"/>
                  </a:lnTo>
                  <a:cubicBezTo>
                    <a:pt x="2094" y="2344"/>
                    <a:pt x="2094" y="2344"/>
                    <a:pt x="2063" y="2344"/>
                  </a:cubicBezTo>
                  <a:close/>
                  <a:moveTo>
                    <a:pt x="1875" y="1781"/>
                  </a:moveTo>
                  <a:lnTo>
                    <a:pt x="1875" y="1781"/>
                  </a:lnTo>
                  <a:cubicBezTo>
                    <a:pt x="1875" y="1781"/>
                    <a:pt x="1875" y="1781"/>
                    <a:pt x="1844" y="1781"/>
                  </a:cubicBezTo>
                  <a:cubicBezTo>
                    <a:pt x="1813" y="1687"/>
                    <a:pt x="1782" y="1594"/>
                    <a:pt x="1719" y="1500"/>
                  </a:cubicBezTo>
                  <a:cubicBezTo>
                    <a:pt x="1719" y="1500"/>
                    <a:pt x="1719" y="1469"/>
                    <a:pt x="1750" y="1469"/>
                  </a:cubicBezTo>
                  <a:lnTo>
                    <a:pt x="1782" y="1469"/>
                  </a:lnTo>
                  <a:cubicBezTo>
                    <a:pt x="1844" y="1562"/>
                    <a:pt x="1875" y="1656"/>
                    <a:pt x="1938" y="1750"/>
                  </a:cubicBezTo>
                  <a:cubicBezTo>
                    <a:pt x="1938" y="1750"/>
                    <a:pt x="1938" y="1781"/>
                    <a:pt x="1907" y="1781"/>
                  </a:cubicBezTo>
                  <a:cubicBezTo>
                    <a:pt x="1907" y="1781"/>
                    <a:pt x="1907" y="1781"/>
                    <a:pt x="1875" y="1781"/>
                  </a:cubicBezTo>
                  <a:close/>
                  <a:moveTo>
                    <a:pt x="1625" y="1281"/>
                  </a:moveTo>
                  <a:lnTo>
                    <a:pt x="1625" y="1281"/>
                  </a:lnTo>
                  <a:cubicBezTo>
                    <a:pt x="1594" y="1281"/>
                    <a:pt x="1594" y="1281"/>
                    <a:pt x="1594" y="1281"/>
                  </a:cubicBezTo>
                  <a:cubicBezTo>
                    <a:pt x="1532" y="1187"/>
                    <a:pt x="1469" y="1094"/>
                    <a:pt x="1407" y="1031"/>
                  </a:cubicBezTo>
                  <a:cubicBezTo>
                    <a:pt x="1407" y="1031"/>
                    <a:pt x="1407" y="1000"/>
                    <a:pt x="1438" y="969"/>
                  </a:cubicBezTo>
                  <a:cubicBezTo>
                    <a:pt x="1438" y="969"/>
                    <a:pt x="1469" y="969"/>
                    <a:pt x="1469" y="1000"/>
                  </a:cubicBezTo>
                  <a:cubicBezTo>
                    <a:pt x="1532" y="1062"/>
                    <a:pt x="1594" y="1156"/>
                    <a:pt x="1657" y="1219"/>
                  </a:cubicBezTo>
                  <a:cubicBezTo>
                    <a:pt x="1657" y="1250"/>
                    <a:pt x="1657" y="1281"/>
                    <a:pt x="1625" y="1281"/>
                  </a:cubicBezTo>
                  <a:close/>
                  <a:moveTo>
                    <a:pt x="1250" y="844"/>
                  </a:moveTo>
                  <a:lnTo>
                    <a:pt x="1250" y="844"/>
                  </a:lnTo>
                  <a:cubicBezTo>
                    <a:pt x="1250" y="844"/>
                    <a:pt x="1250" y="812"/>
                    <a:pt x="1219" y="812"/>
                  </a:cubicBezTo>
                  <a:cubicBezTo>
                    <a:pt x="1157" y="750"/>
                    <a:pt x="1094" y="687"/>
                    <a:pt x="1032" y="625"/>
                  </a:cubicBezTo>
                  <a:cubicBezTo>
                    <a:pt x="1000" y="625"/>
                    <a:pt x="1000" y="594"/>
                    <a:pt x="1032" y="562"/>
                  </a:cubicBezTo>
                  <a:lnTo>
                    <a:pt x="1063" y="562"/>
                  </a:lnTo>
                  <a:cubicBezTo>
                    <a:pt x="1157" y="625"/>
                    <a:pt x="1219" y="687"/>
                    <a:pt x="1282" y="781"/>
                  </a:cubicBezTo>
                  <a:cubicBezTo>
                    <a:pt x="1313" y="781"/>
                    <a:pt x="1313" y="812"/>
                    <a:pt x="1282" y="812"/>
                  </a:cubicBezTo>
                  <a:cubicBezTo>
                    <a:pt x="1282" y="812"/>
                    <a:pt x="1282" y="844"/>
                    <a:pt x="1250" y="844"/>
                  </a:cubicBezTo>
                  <a:close/>
                  <a:moveTo>
                    <a:pt x="813" y="469"/>
                  </a:moveTo>
                  <a:lnTo>
                    <a:pt x="813" y="469"/>
                  </a:lnTo>
                  <a:cubicBezTo>
                    <a:pt x="813" y="469"/>
                    <a:pt x="813" y="469"/>
                    <a:pt x="782" y="437"/>
                  </a:cubicBezTo>
                  <a:cubicBezTo>
                    <a:pt x="719" y="406"/>
                    <a:pt x="625" y="344"/>
                    <a:pt x="563" y="312"/>
                  </a:cubicBezTo>
                  <a:cubicBezTo>
                    <a:pt x="532" y="281"/>
                    <a:pt x="532" y="281"/>
                    <a:pt x="532" y="250"/>
                  </a:cubicBezTo>
                  <a:cubicBezTo>
                    <a:pt x="532" y="250"/>
                    <a:pt x="563" y="219"/>
                    <a:pt x="594" y="250"/>
                  </a:cubicBezTo>
                  <a:cubicBezTo>
                    <a:pt x="657" y="281"/>
                    <a:pt x="750" y="344"/>
                    <a:pt x="844" y="375"/>
                  </a:cubicBezTo>
                  <a:cubicBezTo>
                    <a:pt x="844" y="406"/>
                    <a:pt x="844" y="437"/>
                    <a:pt x="844" y="437"/>
                  </a:cubicBezTo>
                  <a:lnTo>
                    <a:pt x="813" y="469"/>
                  </a:lnTo>
                  <a:close/>
                  <a:moveTo>
                    <a:pt x="313" y="187"/>
                  </a:moveTo>
                  <a:lnTo>
                    <a:pt x="313" y="187"/>
                  </a:lnTo>
                  <a:cubicBezTo>
                    <a:pt x="313" y="187"/>
                    <a:pt x="313" y="187"/>
                    <a:pt x="282" y="187"/>
                  </a:cubicBezTo>
                  <a:cubicBezTo>
                    <a:pt x="219" y="156"/>
                    <a:pt x="125" y="94"/>
                    <a:pt x="32" y="94"/>
                  </a:cubicBezTo>
                  <a:cubicBezTo>
                    <a:pt x="0" y="62"/>
                    <a:pt x="0" y="62"/>
                    <a:pt x="0" y="31"/>
                  </a:cubicBezTo>
                  <a:lnTo>
                    <a:pt x="32" y="0"/>
                  </a:lnTo>
                  <a:cubicBezTo>
                    <a:pt x="125" y="31"/>
                    <a:pt x="219" y="62"/>
                    <a:pt x="313" y="125"/>
                  </a:cubicBezTo>
                  <a:cubicBezTo>
                    <a:pt x="344" y="125"/>
                    <a:pt x="344" y="156"/>
                    <a:pt x="344" y="156"/>
                  </a:cubicBezTo>
                  <a:cubicBezTo>
                    <a:pt x="344" y="187"/>
                    <a:pt x="313" y="187"/>
                    <a:pt x="313" y="187"/>
                  </a:cubicBezTo>
                  <a:close/>
                </a:path>
              </a:pathLst>
            </a:custGeom>
            <a:grpFill/>
            <a:ln w="0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Freeform 11">
              <a:extLst>
                <a:ext uri="{FF2B5EF4-FFF2-40B4-BE49-F238E27FC236}">
                  <a16:creationId xmlns:a16="http://schemas.microsoft.com/office/drawing/2014/main" id="{54F53AF8-6D55-8A4F-B19C-897490A66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5710" y="5993218"/>
              <a:ext cx="127173" cy="55956"/>
            </a:xfrm>
            <a:custGeom>
              <a:avLst/>
              <a:gdLst>
                <a:gd name="T0" fmla="*/ 187 w 220"/>
                <a:gd name="T1" fmla="*/ 94 h 95"/>
                <a:gd name="T2" fmla="*/ 187 w 220"/>
                <a:gd name="T3" fmla="*/ 94 h 95"/>
                <a:gd name="T4" fmla="*/ 187 w 220"/>
                <a:gd name="T5" fmla="*/ 94 h 95"/>
                <a:gd name="T6" fmla="*/ 31 w 220"/>
                <a:gd name="T7" fmla="*/ 63 h 95"/>
                <a:gd name="T8" fmla="*/ 0 w 220"/>
                <a:gd name="T9" fmla="*/ 31 h 95"/>
                <a:gd name="T10" fmla="*/ 62 w 220"/>
                <a:gd name="T11" fmla="*/ 0 h 95"/>
                <a:gd name="T12" fmla="*/ 187 w 220"/>
                <a:gd name="T13" fmla="*/ 31 h 95"/>
                <a:gd name="T14" fmla="*/ 219 w 220"/>
                <a:gd name="T15" fmla="*/ 63 h 95"/>
                <a:gd name="T16" fmla="*/ 187 w 220"/>
                <a:gd name="T17" fmla="*/ 9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0" h="95">
                  <a:moveTo>
                    <a:pt x="187" y="94"/>
                  </a:moveTo>
                  <a:lnTo>
                    <a:pt x="187" y="94"/>
                  </a:lnTo>
                  <a:lnTo>
                    <a:pt x="187" y="94"/>
                  </a:lnTo>
                  <a:cubicBezTo>
                    <a:pt x="125" y="94"/>
                    <a:pt x="94" y="94"/>
                    <a:pt x="31" y="63"/>
                  </a:cubicBezTo>
                  <a:cubicBezTo>
                    <a:pt x="31" y="63"/>
                    <a:pt x="0" y="63"/>
                    <a:pt x="0" y="31"/>
                  </a:cubicBezTo>
                  <a:cubicBezTo>
                    <a:pt x="31" y="0"/>
                    <a:pt x="31" y="0"/>
                    <a:pt x="62" y="0"/>
                  </a:cubicBezTo>
                  <a:cubicBezTo>
                    <a:pt x="94" y="0"/>
                    <a:pt x="156" y="31"/>
                    <a:pt x="187" y="31"/>
                  </a:cubicBezTo>
                  <a:cubicBezTo>
                    <a:pt x="219" y="31"/>
                    <a:pt x="219" y="63"/>
                    <a:pt x="219" y="63"/>
                  </a:cubicBezTo>
                  <a:cubicBezTo>
                    <a:pt x="219" y="94"/>
                    <a:pt x="219" y="94"/>
                    <a:pt x="187" y="94"/>
                  </a:cubicBezTo>
                </a:path>
              </a:pathLst>
            </a:custGeom>
            <a:grpFill/>
            <a:ln w="0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Freeform 13">
              <a:extLst>
                <a:ext uri="{FF2B5EF4-FFF2-40B4-BE49-F238E27FC236}">
                  <a16:creationId xmlns:a16="http://schemas.microsoft.com/office/drawing/2014/main" id="{A7E775B9-49C8-7846-8406-363E987AB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6927" y="9454870"/>
              <a:ext cx="1261557" cy="1314969"/>
            </a:xfrm>
            <a:custGeom>
              <a:avLst/>
              <a:gdLst>
                <a:gd name="T0" fmla="*/ 31 w 2188"/>
                <a:gd name="T1" fmla="*/ 2281 h 2282"/>
                <a:gd name="T2" fmla="*/ 31 w 2188"/>
                <a:gd name="T3" fmla="*/ 2281 h 2282"/>
                <a:gd name="T4" fmla="*/ 0 w 2188"/>
                <a:gd name="T5" fmla="*/ 2250 h 2282"/>
                <a:gd name="T6" fmla="*/ 31 w 2188"/>
                <a:gd name="T7" fmla="*/ 2219 h 2282"/>
                <a:gd name="T8" fmla="*/ 281 w 2188"/>
                <a:gd name="T9" fmla="*/ 2094 h 2282"/>
                <a:gd name="T10" fmla="*/ 344 w 2188"/>
                <a:gd name="T11" fmla="*/ 2125 h 2282"/>
                <a:gd name="T12" fmla="*/ 312 w 2188"/>
                <a:gd name="T13" fmla="*/ 2188 h 2282"/>
                <a:gd name="T14" fmla="*/ 62 w 2188"/>
                <a:gd name="T15" fmla="*/ 2281 h 2282"/>
                <a:gd name="T16" fmla="*/ 31 w 2188"/>
                <a:gd name="T17" fmla="*/ 2281 h 2282"/>
                <a:gd name="T18" fmla="*/ 562 w 2188"/>
                <a:gd name="T19" fmla="*/ 2063 h 2282"/>
                <a:gd name="T20" fmla="*/ 562 w 2188"/>
                <a:gd name="T21" fmla="*/ 2063 h 2282"/>
                <a:gd name="T22" fmla="*/ 531 w 2188"/>
                <a:gd name="T23" fmla="*/ 2031 h 2282"/>
                <a:gd name="T24" fmla="*/ 562 w 2188"/>
                <a:gd name="T25" fmla="*/ 2000 h 2282"/>
                <a:gd name="T26" fmla="*/ 812 w 2188"/>
                <a:gd name="T27" fmla="*/ 1844 h 2282"/>
                <a:gd name="T28" fmla="*/ 844 w 2188"/>
                <a:gd name="T29" fmla="*/ 1844 h 2282"/>
                <a:gd name="T30" fmla="*/ 844 w 2188"/>
                <a:gd name="T31" fmla="*/ 1906 h 2282"/>
                <a:gd name="T32" fmla="*/ 594 w 2188"/>
                <a:gd name="T33" fmla="*/ 2063 h 2282"/>
                <a:gd name="T34" fmla="*/ 562 w 2188"/>
                <a:gd name="T35" fmla="*/ 2063 h 2282"/>
                <a:gd name="T36" fmla="*/ 1062 w 2188"/>
                <a:gd name="T37" fmla="*/ 1750 h 2282"/>
                <a:gd name="T38" fmla="*/ 1062 w 2188"/>
                <a:gd name="T39" fmla="*/ 1750 h 2282"/>
                <a:gd name="T40" fmla="*/ 1031 w 2188"/>
                <a:gd name="T41" fmla="*/ 1719 h 2282"/>
                <a:gd name="T42" fmla="*/ 1031 w 2188"/>
                <a:gd name="T43" fmla="*/ 1688 h 2282"/>
                <a:gd name="T44" fmla="*/ 1250 w 2188"/>
                <a:gd name="T45" fmla="*/ 1500 h 2282"/>
                <a:gd name="T46" fmla="*/ 1312 w 2188"/>
                <a:gd name="T47" fmla="*/ 1500 h 2282"/>
                <a:gd name="T48" fmla="*/ 1312 w 2188"/>
                <a:gd name="T49" fmla="*/ 1563 h 2282"/>
                <a:gd name="T50" fmla="*/ 1094 w 2188"/>
                <a:gd name="T51" fmla="*/ 1750 h 2282"/>
                <a:gd name="T52" fmla="*/ 1062 w 2188"/>
                <a:gd name="T53" fmla="*/ 1750 h 2282"/>
                <a:gd name="T54" fmla="*/ 1500 w 2188"/>
                <a:gd name="T55" fmla="*/ 1344 h 2282"/>
                <a:gd name="T56" fmla="*/ 1500 w 2188"/>
                <a:gd name="T57" fmla="*/ 1344 h 2282"/>
                <a:gd name="T58" fmla="*/ 1469 w 2188"/>
                <a:gd name="T59" fmla="*/ 1344 h 2282"/>
                <a:gd name="T60" fmla="*/ 1469 w 2188"/>
                <a:gd name="T61" fmla="*/ 1281 h 2282"/>
                <a:gd name="T62" fmla="*/ 1656 w 2188"/>
                <a:gd name="T63" fmla="*/ 1063 h 2282"/>
                <a:gd name="T64" fmla="*/ 1687 w 2188"/>
                <a:gd name="T65" fmla="*/ 1063 h 2282"/>
                <a:gd name="T66" fmla="*/ 1687 w 2188"/>
                <a:gd name="T67" fmla="*/ 1125 h 2282"/>
                <a:gd name="T68" fmla="*/ 1500 w 2188"/>
                <a:gd name="T69" fmla="*/ 1344 h 2282"/>
                <a:gd name="T70" fmla="*/ 1812 w 2188"/>
                <a:gd name="T71" fmla="*/ 875 h 2282"/>
                <a:gd name="T72" fmla="*/ 1812 w 2188"/>
                <a:gd name="T73" fmla="*/ 875 h 2282"/>
                <a:gd name="T74" fmla="*/ 1812 w 2188"/>
                <a:gd name="T75" fmla="*/ 875 h 2282"/>
                <a:gd name="T76" fmla="*/ 1781 w 2188"/>
                <a:gd name="T77" fmla="*/ 844 h 2282"/>
                <a:gd name="T78" fmla="*/ 1937 w 2188"/>
                <a:gd name="T79" fmla="*/ 563 h 2282"/>
                <a:gd name="T80" fmla="*/ 1969 w 2188"/>
                <a:gd name="T81" fmla="*/ 563 h 2282"/>
                <a:gd name="T82" fmla="*/ 2000 w 2188"/>
                <a:gd name="T83" fmla="*/ 594 h 2282"/>
                <a:gd name="T84" fmla="*/ 1844 w 2188"/>
                <a:gd name="T85" fmla="*/ 875 h 2282"/>
                <a:gd name="T86" fmla="*/ 1812 w 2188"/>
                <a:gd name="T87" fmla="*/ 875 h 2282"/>
                <a:gd name="T88" fmla="*/ 2062 w 2188"/>
                <a:gd name="T89" fmla="*/ 344 h 2282"/>
                <a:gd name="T90" fmla="*/ 2062 w 2188"/>
                <a:gd name="T91" fmla="*/ 344 h 2282"/>
                <a:gd name="T92" fmla="*/ 2062 w 2188"/>
                <a:gd name="T93" fmla="*/ 344 h 2282"/>
                <a:gd name="T94" fmla="*/ 2031 w 2188"/>
                <a:gd name="T95" fmla="*/ 313 h 2282"/>
                <a:gd name="T96" fmla="*/ 2094 w 2188"/>
                <a:gd name="T97" fmla="*/ 31 h 2282"/>
                <a:gd name="T98" fmla="*/ 2156 w 2188"/>
                <a:gd name="T99" fmla="*/ 0 h 2282"/>
                <a:gd name="T100" fmla="*/ 2187 w 2188"/>
                <a:gd name="T101" fmla="*/ 63 h 2282"/>
                <a:gd name="T102" fmla="*/ 2094 w 2188"/>
                <a:gd name="T103" fmla="*/ 344 h 2282"/>
                <a:gd name="T104" fmla="*/ 2062 w 2188"/>
                <a:gd name="T105" fmla="*/ 344 h 2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88" h="2282">
                  <a:moveTo>
                    <a:pt x="31" y="2281"/>
                  </a:moveTo>
                  <a:lnTo>
                    <a:pt x="31" y="2281"/>
                  </a:lnTo>
                  <a:cubicBezTo>
                    <a:pt x="31" y="2281"/>
                    <a:pt x="0" y="2281"/>
                    <a:pt x="0" y="2250"/>
                  </a:cubicBezTo>
                  <a:cubicBezTo>
                    <a:pt x="0" y="2250"/>
                    <a:pt x="0" y="2219"/>
                    <a:pt x="31" y="2219"/>
                  </a:cubicBezTo>
                  <a:cubicBezTo>
                    <a:pt x="125" y="2188"/>
                    <a:pt x="219" y="2156"/>
                    <a:pt x="281" y="2094"/>
                  </a:cubicBezTo>
                  <a:cubicBezTo>
                    <a:pt x="312" y="2094"/>
                    <a:pt x="344" y="2094"/>
                    <a:pt x="344" y="2125"/>
                  </a:cubicBezTo>
                  <a:cubicBezTo>
                    <a:pt x="344" y="2156"/>
                    <a:pt x="344" y="2156"/>
                    <a:pt x="312" y="2188"/>
                  </a:cubicBezTo>
                  <a:cubicBezTo>
                    <a:pt x="250" y="2219"/>
                    <a:pt x="156" y="2250"/>
                    <a:pt x="62" y="2281"/>
                  </a:cubicBezTo>
                  <a:lnTo>
                    <a:pt x="31" y="2281"/>
                  </a:lnTo>
                  <a:close/>
                  <a:moveTo>
                    <a:pt x="562" y="2063"/>
                  </a:moveTo>
                  <a:lnTo>
                    <a:pt x="562" y="2063"/>
                  </a:lnTo>
                  <a:cubicBezTo>
                    <a:pt x="562" y="2063"/>
                    <a:pt x="562" y="2063"/>
                    <a:pt x="531" y="2031"/>
                  </a:cubicBezTo>
                  <a:cubicBezTo>
                    <a:pt x="531" y="2031"/>
                    <a:pt x="531" y="2000"/>
                    <a:pt x="562" y="2000"/>
                  </a:cubicBezTo>
                  <a:cubicBezTo>
                    <a:pt x="656" y="1938"/>
                    <a:pt x="719" y="1906"/>
                    <a:pt x="812" y="1844"/>
                  </a:cubicBezTo>
                  <a:lnTo>
                    <a:pt x="844" y="1844"/>
                  </a:lnTo>
                  <a:cubicBezTo>
                    <a:pt x="875" y="1875"/>
                    <a:pt x="875" y="1906"/>
                    <a:pt x="844" y="1906"/>
                  </a:cubicBezTo>
                  <a:cubicBezTo>
                    <a:pt x="750" y="1969"/>
                    <a:pt x="687" y="2000"/>
                    <a:pt x="594" y="2063"/>
                  </a:cubicBezTo>
                  <a:cubicBezTo>
                    <a:pt x="594" y="2063"/>
                    <a:pt x="594" y="2063"/>
                    <a:pt x="562" y="2063"/>
                  </a:cubicBezTo>
                  <a:close/>
                  <a:moveTo>
                    <a:pt x="1062" y="1750"/>
                  </a:moveTo>
                  <a:lnTo>
                    <a:pt x="1062" y="1750"/>
                  </a:lnTo>
                  <a:cubicBezTo>
                    <a:pt x="1062" y="1750"/>
                    <a:pt x="1031" y="1750"/>
                    <a:pt x="1031" y="1719"/>
                  </a:cubicBezTo>
                  <a:lnTo>
                    <a:pt x="1031" y="1688"/>
                  </a:lnTo>
                  <a:cubicBezTo>
                    <a:pt x="1125" y="1625"/>
                    <a:pt x="1187" y="1563"/>
                    <a:pt x="1250" y="1500"/>
                  </a:cubicBezTo>
                  <a:cubicBezTo>
                    <a:pt x="1281" y="1469"/>
                    <a:pt x="1312" y="1500"/>
                    <a:pt x="1312" y="1500"/>
                  </a:cubicBezTo>
                  <a:cubicBezTo>
                    <a:pt x="1312" y="1500"/>
                    <a:pt x="1312" y="1531"/>
                    <a:pt x="1312" y="1563"/>
                  </a:cubicBezTo>
                  <a:cubicBezTo>
                    <a:pt x="1250" y="1625"/>
                    <a:pt x="1156" y="1688"/>
                    <a:pt x="1094" y="1750"/>
                  </a:cubicBezTo>
                  <a:cubicBezTo>
                    <a:pt x="1062" y="1750"/>
                    <a:pt x="1062" y="1750"/>
                    <a:pt x="1062" y="1750"/>
                  </a:cubicBezTo>
                  <a:close/>
                  <a:moveTo>
                    <a:pt x="1500" y="1344"/>
                  </a:moveTo>
                  <a:lnTo>
                    <a:pt x="1500" y="1344"/>
                  </a:lnTo>
                  <a:cubicBezTo>
                    <a:pt x="1469" y="1344"/>
                    <a:pt x="1469" y="1344"/>
                    <a:pt x="1469" y="1344"/>
                  </a:cubicBezTo>
                  <a:cubicBezTo>
                    <a:pt x="1437" y="1344"/>
                    <a:pt x="1437" y="1313"/>
                    <a:pt x="1469" y="1281"/>
                  </a:cubicBezTo>
                  <a:cubicBezTo>
                    <a:pt x="1531" y="1219"/>
                    <a:pt x="1594" y="1156"/>
                    <a:pt x="1656" y="1063"/>
                  </a:cubicBezTo>
                  <a:lnTo>
                    <a:pt x="1687" y="1063"/>
                  </a:lnTo>
                  <a:cubicBezTo>
                    <a:pt x="1719" y="1063"/>
                    <a:pt x="1719" y="1094"/>
                    <a:pt x="1687" y="1125"/>
                  </a:cubicBezTo>
                  <a:cubicBezTo>
                    <a:pt x="1656" y="1188"/>
                    <a:pt x="1594" y="1281"/>
                    <a:pt x="1500" y="1344"/>
                  </a:cubicBezTo>
                  <a:close/>
                  <a:moveTo>
                    <a:pt x="1812" y="875"/>
                  </a:moveTo>
                  <a:lnTo>
                    <a:pt x="1812" y="875"/>
                  </a:lnTo>
                  <a:lnTo>
                    <a:pt x="1812" y="875"/>
                  </a:lnTo>
                  <a:cubicBezTo>
                    <a:pt x="1781" y="875"/>
                    <a:pt x="1781" y="844"/>
                    <a:pt x="1781" y="844"/>
                  </a:cubicBezTo>
                  <a:cubicBezTo>
                    <a:pt x="1844" y="750"/>
                    <a:pt x="1875" y="656"/>
                    <a:pt x="1937" y="563"/>
                  </a:cubicBezTo>
                  <a:lnTo>
                    <a:pt x="1969" y="563"/>
                  </a:lnTo>
                  <a:cubicBezTo>
                    <a:pt x="2000" y="563"/>
                    <a:pt x="2000" y="594"/>
                    <a:pt x="2000" y="594"/>
                  </a:cubicBezTo>
                  <a:cubicBezTo>
                    <a:pt x="1937" y="688"/>
                    <a:pt x="1906" y="781"/>
                    <a:pt x="1844" y="875"/>
                  </a:cubicBezTo>
                  <a:cubicBezTo>
                    <a:pt x="1844" y="875"/>
                    <a:pt x="1844" y="875"/>
                    <a:pt x="1812" y="875"/>
                  </a:cubicBezTo>
                  <a:close/>
                  <a:moveTo>
                    <a:pt x="2062" y="344"/>
                  </a:moveTo>
                  <a:lnTo>
                    <a:pt x="2062" y="344"/>
                  </a:lnTo>
                  <a:lnTo>
                    <a:pt x="2062" y="344"/>
                  </a:lnTo>
                  <a:cubicBezTo>
                    <a:pt x="2031" y="344"/>
                    <a:pt x="2031" y="344"/>
                    <a:pt x="2031" y="313"/>
                  </a:cubicBezTo>
                  <a:cubicBezTo>
                    <a:pt x="2062" y="219"/>
                    <a:pt x="2094" y="125"/>
                    <a:pt x="2094" y="31"/>
                  </a:cubicBezTo>
                  <a:cubicBezTo>
                    <a:pt x="2125" y="0"/>
                    <a:pt x="2125" y="0"/>
                    <a:pt x="2156" y="0"/>
                  </a:cubicBezTo>
                  <a:cubicBezTo>
                    <a:pt x="2156" y="0"/>
                    <a:pt x="2187" y="31"/>
                    <a:pt x="2187" y="63"/>
                  </a:cubicBezTo>
                  <a:cubicBezTo>
                    <a:pt x="2156" y="156"/>
                    <a:pt x="2125" y="250"/>
                    <a:pt x="2094" y="344"/>
                  </a:cubicBezTo>
                  <a:cubicBezTo>
                    <a:pt x="2094" y="344"/>
                    <a:pt x="2094" y="344"/>
                    <a:pt x="2062" y="344"/>
                  </a:cubicBezTo>
                  <a:close/>
                </a:path>
              </a:pathLst>
            </a:custGeom>
            <a:grpFill/>
            <a:ln w="0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7" name="Freeform 4">
            <a:extLst>
              <a:ext uri="{FF2B5EF4-FFF2-40B4-BE49-F238E27FC236}">
                <a16:creationId xmlns:a16="http://schemas.microsoft.com/office/drawing/2014/main" id="{8DC3E5B8-032B-354B-9B54-068D27D625E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765032" y="9751181"/>
            <a:ext cx="2037312" cy="2037313"/>
          </a:xfrm>
          <a:custGeom>
            <a:avLst/>
            <a:gdLst>
              <a:gd name="T0" fmla="*/ 3531 w 3532"/>
              <a:gd name="T1" fmla="*/ 1750 h 3532"/>
              <a:gd name="T2" fmla="*/ 3531 w 3532"/>
              <a:gd name="T3" fmla="*/ 1750 h 3532"/>
              <a:gd name="T4" fmla="*/ 1781 w 3532"/>
              <a:gd name="T5" fmla="*/ 3531 h 3532"/>
              <a:gd name="T6" fmla="*/ 0 w 3532"/>
              <a:gd name="T7" fmla="*/ 1750 h 3532"/>
              <a:gd name="T8" fmla="*/ 1781 w 3532"/>
              <a:gd name="T9" fmla="*/ 0 h 3532"/>
              <a:gd name="T10" fmla="*/ 3531 w 3532"/>
              <a:gd name="T11" fmla="*/ 1750 h 3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32" h="3532">
                <a:moveTo>
                  <a:pt x="3531" y="1750"/>
                </a:moveTo>
                <a:lnTo>
                  <a:pt x="3531" y="1750"/>
                </a:lnTo>
                <a:cubicBezTo>
                  <a:pt x="3531" y="2750"/>
                  <a:pt x="2750" y="3531"/>
                  <a:pt x="1781" y="3531"/>
                </a:cubicBezTo>
                <a:cubicBezTo>
                  <a:pt x="812" y="3531"/>
                  <a:pt x="0" y="2750"/>
                  <a:pt x="0" y="1750"/>
                </a:cubicBezTo>
                <a:cubicBezTo>
                  <a:pt x="0" y="781"/>
                  <a:pt x="812" y="0"/>
                  <a:pt x="1781" y="0"/>
                </a:cubicBezTo>
                <a:cubicBezTo>
                  <a:pt x="2750" y="0"/>
                  <a:pt x="3531" y="781"/>
                  <a:pt x="3531" y="175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" name="Freeform 5">
            <a:extLst>
              <a:ext uri="{FF2B5EF4-FFF2-40B4-BE49-F238E27FC236}">
                <a16:creationId xmlns:a16="http://schemas.microsoft.com/office/drawing/2014/main" id="{11CBCD19-99A4-1D4E-AB4E-FA37F2A00B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765030" y="4589227"/>
            <a:ext cx="2037314" cy="2037313"/>
          </a:xfrm>
          <a:custGeom>
            <a:avLst/>
            <a:gdLst>
              <a:gd name="T0" fmla="*/ 3531 w 3532"/>
              <a:gd name="T1" fmla="*/ 1781 h 3532"/>
              <a:gd name="T2" fmla="*/ 3531 w 3532"/>
              <a:gd name="T3" fmla="*/ 1781 h 3532"/>
              <a:gd name="T4" fmla="*/ 1750 w 3532"/>
              <a:gd name="T5" fmla="*/ 3531 h 3532"/>
              <a:gd name="T6" fmla="*/ 0 w 3532"/>
              <a:gd name="T7" fmla="*/ 1781 h 3532"/>
              <a:gd name="T8" fmla="*/ 1750 w 3532"/>
              <a:gd name="T9" fmla="*/ 0 h 3532"/>
              <a:gd name="T10" fmla="*/ 3531 w 3532"/>
              <a:gd name="T11" fmla="*/ 1781 h 3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32" h="3532">
                <a:moveTo>
                  <a:pt x="3531" y="1781"/>
                </a:moveTo>
                <a:lnTo>
                  <a:pt x="3531" y="1781"/>
                </a:lnTo>
                <a:cubicBezTo>
                  <a:pt x="3531" y="2750"/>
                  <a:pt x="2719" y="3531"/>
                  <a:pt x="1750" y="3531"/>
                </a:cubicBezTo>
                <a:cubicBezTo>
                  <a:pt x="781" y="3531"/>
                  <a:pt x="0" y="2750"/>
                  <a:pt x="0" y="1781"/>
                </a:cubicBezTo>
                <a:cubicBezTo>
                  <a:pt x="0" y="812"/>
                  <a:pt x="781" y="0"/>
                  <a:pt x="1750" y="0"/>
                </a:cubicBezTo>
                <a:cubicBezTo>
                  <a:pt x="2719" y="0"/>
                  <a:pt x="3531" y="812"/>
                  <a:pt x="3531" y="178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" name="Freeform 6">
            <a:extLst>
              <a:ext uri="{FF2B5EF4-FFF2-40B4-BE49-F238E27FC236}">
                <a16:creationId xmlns:a16="http://schemas.microsoft.com/office/drawing/2014/main" id="{91C3153C-53CF-E14A-93F4-3BEFE2F9CFE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5165049" y="7263222"/>
            <a:ext cx="2037314" cy="2037312"/>
          </a:xfrm>
          <a:custGeom>
            <a:avLst/>
            <a:gdLst>
              <a:gd name="T0" fmla="*/ 3530 w 3531"/>
              <a:gd name="T1" fmla="*/ 1780 h 3531"/>
              <a:gd name="T2" fmla="*/ 3530 w 3531"/>
              <a:gd name="T3" fmla="*/ 1780 h 3531"/>
              <a:gd name="T4" fmla="*/ 1781 w 3531"/>
              <a:gd name="T5" fmla="*/ 3530 h 3531"/>
              <a:gd name="T6" fmla="*/ 0 w 3531"/>
              <a:gd name="T7" fmla="*/ 1780 h 3531"/>
              <a:gd name="T8" fmla="*/ 1781 w 3531"/>
              <a:gd name="T9" fmla="*/ 0 h 3531"/>
              <a:gd name="T10" fmla="*/ 3530 w 3531"/>
              <a:gd name="T11" fmla="*/ 1780 h 3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31" h="3531">
                <a:moveTo>
                  <a:pt x="3530" y="1780"/>
                </a:moveTo>
                <a:lnTo>
                  <a:pt x="3530" y="1780"/>
                </a:lnTo>
                <a:cubicBezTo>
                  <a:pt x="3530" y="2749"/>
                  <a:pt x="2750" y="3530"/>
                  <a:pt x="1781" y="3530"/>
                </a:cubicBezTo>
                <a:cubicBezTo>
                  <a:pt x="812" y="3530"/>
                  <a:pt x="0" y="2749"/>
                  <a:pt x="0" y="1780"/>
                </a:cubicBezTo>
                <a:cubicBezTo>
                  <a:pt x="0" y="812"/>
                  <a:pt x="812" y="0"/>
                  <a:pt x="1781" y="0"/>
                </a:cubicBezTo>
                <a:cubicBezTo>
                  <a:pt x="2750" y="0"/>
                  <a:pt x="3530" y="812"/>
                  <a:pt x="3530" y="178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CuadroTexto 395">
            <a:extLst>
              <a:ext uri="{FF2B5EF4-FFF2-40B4-BE49-F238E27FC236}">
                <a16:creationId xmlns:a16="http://schemas.microsoft.com/office/drawing/2014/main" id="{8EF4DCC9-9933-FE41-A354-2C7DDB0D602C}"/>
              </a:ext>
            </a:extLst>
          </p:cNvPr>
          <p:cNvSpPr txBox="1"/>
          <p:nvPr/>
        </p:nvSpPr>
        <p:spPr>
          <a:xfrm>
            <a:off x="19330486" y="479272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171" name="Rectangle 56">
            <a:extLst>
              <a:ext uri="{FF2B5EF4-FFF2-40B4-BE49-F238E27FC236}">
                <a16:creationId xmlns:a16="http://schemas.microsoft.com/office/drawing/2014/main" id="{5CB28AD0-307C-8641-ADF0-3081BD7C4847}"/>
              </a:ext>
            </a:extLst>
          </p:cNvPr>
          <p:cNvSpPr/>
          <p:nvPr/>
        </p:nvSpPr>
        <p:spPr>
          <a:xfrm>
            <a:off x="19301918" y="5485370"/>
            <a:ext cx="45024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72" name="CuadroTexto 395">
            <a:extLst>
              <a:ext uri="{FF2B5EF4-FFF2-40B4-BE49-F238E27FC236}">
                <a16:creationId xmlns:a16="http://schemas.microsoft.com/office/drawing/2014/main" id="{108A169B-B27A-B347-B793-7C287BD721AB}"/>
              </a:ext>
            </a:extLst>
          </p:cNvPr>
          <p:cNvSpPr txBox="1"/>
          <p:nvPr/>
        </p:nvSpPr>
        <p:spPr>
          <a:xfrm>
            <a:off x="19330486" y="999992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173" name="Rectangle 56">
            <a:extLst>
              <a:ext uri="{FF2B5EF4-FFF2-40B4-BE49-F238E27FC236}">
                <a16:creationId xmlns:a16="http://schemas.microsoft.com/office/drawing/2014/main" id="{0728CE40-1CAB-4B42-8C05-4117ECA86CE8}"/>
              </a:ext>
            </a:extLst>
          </p:cNvPr>
          <p:cNvSpPr/>
          <p:nvPr/>
        </p:nvSpPr>
        <p:spPr>
          <a:xfrm>
            <a:off x="19301917" y="10692570"/>
            <a:ext cx="45024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74" name="CuadroTexto 395">
            <a:extLst>
              <a:ext uri="{FF2B5EF4-FFF2-40B4-BE49-F238E27FC236}">
                <a16:creationId xmlns:a16="http://schemas.microsoft.com/office/drawing/2014/main" id="{1267CF09-A3EF-DA45-9868-EDF78BB7F997}"/>
              </a:ext>
            </a:extLst>
          </p:cNvPr>
          <p:cNvSpPr txBox="1"/>
          <p:nvPr/>
        </p:nvSpPr>
        <p:spPr>
          <a:xfrm>
            <a:off x="17664789" y="742295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175" name="Rectangle 56">
            <a:extLst>
              <a:ext uri="{FF2B5EF4-FFF2-40B4-BE49-F238E27FC236}">
                <a16:creationId xmlns:a16="http://schemas.microsoft.com/office/drawing/2014/main" id="{6372D0CC-8A76-F34C-A5B3-F9FCDD2AE696}"/>
              </a:ext>
            </a:extLst>
          </p:cNvPr>
          <p:cNvSpPr/>
          <p:nvPr/>
        </p:nvSpPr>
        <p:spPr>
          <a:xfrm>
            <a:off x="17636220" y="8115608"/>
            <a:ext cx="45024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8226C7F-6D00-9049-B884-234B10CBEBD5}"/>
              </a:ext>
            </a:extLst>
          </p:cNvPr>
          <p:cNvGrpSpPr/>
          <p:nvPr/>
        </p:nvGrpSpPr>
        <p:grpSpPr>
          <a:xfrm>
            <a:off x="9954754" y="4236720"/>
            <a:ext cx="4453926" cy="8081230"/>
            <a:chOff x="9858539" y="3692814"/>
            <a:chExt cx="4646355" cy="8430378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6DA8AEA2-3CC8-2A4D-8FD6-4C19DF164A38}"/>
                </a:ext>
              </a:extLst>
            </p:cNvPr>
            <p:cNvSpPr/>
            <p:nvPr/>
          </p:nvSpPr>
          <p:spPr>
            <a:xfrm>
              <a:off x="9858539" y="3692814"/>
              <a:ext cx="4646355" cy="843037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Freeform 23">
              <a:extLst>
                <a:ext uri="{FF2B5EF4-FFF2-40B4-BE49-F238E27FC236}">
                  <a16:creationId xmlns:a16="http://schemas.microsoft.com/office/drawing/2014/main" id="{63F8F7A6-18C0-5448-858C-65039A4C7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6934" y="5613364"/>
              <a:ext cx="255668" cy="229446"/>
            </a:xfrm>
            <a:custGeom>
              <a:avLst/>
              <a:gdLst>
                <a:gd name="T0" fmla="*/ 344 w 345"/>
                <a:gd name="T1" fmla="*/ 154 h 307"/>
                <a:gd name="T2" fmla="*/ 344 w 345"/>
                <a:gd name="T3" fmla="*/ 154 h 307"/>
                <a:gd name="T4" fmla="*/ 154 w 345"/>
                <a:gd name="T5" fmla="*/ 306 h 307"/>
                <a:gd name="T6" fmla="*/ 0 w 345"/>
                <a:gd name="T7" fmla="*/ 154 h 307"/>
                <a:gd name="T8" fmla="*/ 154 w 345"/>
                <a:gd name="T9" fmla="*/ 0 h 307"/>
                <a:gd name="T10" fmla="*/ 344 w 345"/>
                <a:gd name="T11" fmla="*/ 154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" h="307">
                  <a:moveTo>
                    <a:pt x="344" y="154"/>
                  </a:moveTo>
                  <a:lnTo>
                    <a:pt x="344" y="154"/>
                  </a:lnTo>
                  <a:cubicBezTo>
                    <a:pt x="344" y="230"/>
                    <a:pt x="268" y="306"/>
                    <a:pt x="154" y="306"/>
                  </a:cubicBezTo>
                  <a:cubicBezTo>
                    <a:pt x="78" y="306"/>
                    <a:pt x="0" y="230"/>
                    <a:pt x="0" y="154"/>
                  </a:cubicBezTo>
                  <a:cubicBezTo>
                    <a:pt x="0" y="38"/>
                    <a:pt x="78" y="0"/>
                    <a:pt x="154" y="0"/>
                  </a:cubicBezTo>
                  <a:cubicBezTo>
                    <a:pt x="268" y="0"/>
                    <a:pt x="344" y="38"/>
                    <a:pt x="344" y="154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Freeform 16">
              <a:extLst>
                <a:ext uri="{FF2B5EF4-FFF2-40B4-BE49-F238E27FC236}">
                  <a16:creationId xmlns:a16="http://schemas.microsoft.com/office/drawing/2014/main" id="{FE0452A9-C281-5E47-8A5D-9CD8941EE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6273" y="4362874"/>
              <a:ext cx="3441596" cy="568546"/>
            </a:xfrm>
            <a:custGeom>
              <a:avLst/>
              <a:gdLst>
                <a:gd name="T0" fmla="*/ 4005 w 4006"/>
                <a:gd name="T1" fmla="*/ 0 h 663"/>
                <a:gd name="T2" fmla="*/ 4005 w 4006"/>
                <a:gd name="T3" fmla="*/ 0 h 663"/>
                <a:gd name="T4" fmla="*/ 80 w 4006"/>
                <a:gd name="T5" fmla="*/ 0 h 663"/>
                <a:gd name="T6" fmla="*/ 0 w 4006"/>
                <a:gd name="T7" fmla="*/ 80 h 663"/>
                <a:gd name="T8" fmla="*/ 0 w 4006"/>
                <a:gd name="T9" fmla="*/ 594 h 663"/>
                <a:gd name="T10" fmla="*/ 80 w 4006"/>
                <a:gd name="T11" fmla="*/ 662 h 663"/>
                <a:gd name="T12" fmla="*/ 4005 w 4006"/>
                <a:gd name="T13" fmla="*/ 662 h 663"/>
                <a:gd name="T14" fmla="*/ 4005 w 4006"/>
                <a:gd name="T15" fmla="*/ 0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06" h="663">
                  <a:moveTo>
                    <a:pt x="4005" y="0"/>
                  </a:moveTo>
                  <a:lnTo>
                    <a:pt x="4005" y="0"/>
                  </a:lnTo>
                  <a:cubicBezTo>
                    <a:pt x="80" y="0"/>
                    <a:pt x="80" y="0"/>
                    <a:pt x="80" y="0"/>
                  </a:cubicBezTo>
                  <a:cubicBezTo>
                    <a:pt x="34" y="0"/>
                    <a:pt x="0" y="35"/>
                    <a:pt x="0" y="80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0" y="628"/>
                    <a:pt x="34" y="662"/>
                    <a:pt x="80" y="662"/>
                  </a:cubicBezTo>
                  <a:cubicBezTo>
                    <a:pt x="4005" y="662"/>
                    <a:pt x="4005" y="662"/>
                    <a:pt x="4005" y="662"/>
                  </a:cubicBezTo>
                  <a:lnTo>
                    <a:pt x="4005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Freeform 17">
              <a:extLst>
                <a:ext uri="{FF2B5EF4-FFF2-40B4-BE49-F238E27FC236}">
                  <a16:creationId xmlns:a16="http://schemas.microsoft.com/office/drawing/2014/main" id="{BBA1A95C-D161-BE4D-9256-51EA550FE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8110" y="4362874"/>
              <a:ext cx="591288" cy="568546"/>
            </a:xfrm>
            <a:custGeom>
              <a:avLst/>
              <a:gdLst>
                <a:gd name="T0" fmla="*/ 605 w 686"/>
                <a:gd name="T1" fmla="*/ 0 h 663"/>
                <a:gd name="T2" fmla="*/ 605 w 686"/>
                <a:gd name="T3" fmla="*/ 0 h 663"/>
                <a:gd name="T4" fmla="*/ 0 w 686"/>
                <a:gd name="T5" fmla="*/ 0 h 663"/>
                <a:gd name="T6" fmla="*/ 0 w 686"/>
                <a:gd name="T7" fmla="*/ 662 h 663"/>
                <a:gd name="T8" fmla="*/ 605 w 686"/>
                <a:gd name="T9" fmla="*/ 662 h 663"/>
                <a:gd name="T10" fmla="*/ 685 w 686"/>
                <a:gd name="T11" fmla="*/ 594 h 663"/>
                <a:gd name="T12" fmla="*/ 685 w 686"/>
                <a:gd name="T13" fmla="*/ 80 h 663"/>
                <a:gd name="T14" fmla="*/ 605 w 686"/>
                <a:gd name="T15" fmla="*/ 0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6" h="663">
                  <a:moveTo>
                    <a:pt x="605" y="0"/>
                  </a:moveTo>
                  <a:lnTo>
                    <a:pt x="605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662"/>
                    <a:pt x="0" y="662"/>
                    <a:pt x="0" y="662"/>
                  </a:cubicBezTo>
                  <a:cubicBezTo>
                    <a:pt x="605" y="662"/>
                    <a:pt x="605" y="662"/>
                    <a:pt x="605" y="662"/>
                  </a:cubicBezTo>
                  <a:cubicBezTo>
                    <a:pt x="651" y="662"/>
                    <a:pt x="685" y="628"/>
                    <a:pt x="685" y="594"/>
                  </a:cubicBezTo>
                  <a:cubicBezTo>
                    <a:pt x="685" y="80"/>
                    <a:pt x="685" y="80"/>
                    <a:pt x="685" y="80"/>
                  </a:cubicBezTo>
                  <a:cubicBezTo>
                    <a:pt x="685" y="35"/>
                    <a:pt x="651" y="0"/>
                    <a:pt x="605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Freeform 18">
              <a:extLst>
                <a:ext uri="{FF2B5EF4-FFF2-40B4-BE49-F238E27FC236}">
                  <a16:creationId xmlns:a16="http://schemas.microsoft.com/office/drawing/2014/main" id="{460E3E89-EF59-5541-A085-D3DBC0074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6273" y="5314243"/>
              <a:ext cx="3441596" cy="568546"/>
            </a:xfrm>
            <a:custGeom>
              <a:avLst/>
              <a:gdLst>
                <a:gd name="T0" fmla="*/ 4005 w 4006"/>
                <a:gd name="T1" fmla="*/ 0 h 662"/>
                <a:gd name="T2" fmla="*/ 4005 w 4006"/>
                <a:gd name="T3" fmla="*/ 0 h 662"/>
                <a:gd name="T4" fmla="*/ 80 w 4006"/>
                <a:gd name="T5" fmla="*/ 0 h 662"/>
                <a:gd name="T6" fmla="*/ 0 w 4006"/>
                <a:gd name="T7" fmla="*/ 80 h 662"/>
                <a:gd name="T8" fmla="*/ 0 w 4006"/>
                <a:gd name="T9" fmla="*/ 592 h 662"/>
                <a:gd name="T10" fmla="*/ 80 w 4006"/>
                <a:gd name="T11" fmla="*/ 661 h 662"/>
                <a:gd name="T12" fmla="*/ 4005 w 4006"/>
                <a:gd name="T13" fmla="*/ 661 h 662"/>
                <a:gd name="T14" fmla="*/ 4005 w 4006"/>
                <a:gd name="T15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06" h="662">
                  <a:moveTo>
                    <a:pt x="4005" y="0"/>
                  </a:moveTo>
                  <a:lnTo>
                    <a:pt x="4005" y="0"/>
                  </a:lnTo>
                  <a:cubicBezTo>
                    <a:pt x="80" y="0"/>
                    <a:pt x="80" y="0"/>
                    <a:pt x="80" y="0"/>
                  </a:cubicBezTo>
                  <a:cubicBezTo>
                    <a:pt x="34" y="0"/>
                    <a:pt x="0" y="34"/>
                    <a:pt x="0" y="80"/>
                  </a:cubicBezTo>
                  <a:cubicBezTo>
                    <a:pt x="0" y="592"/>
                    <a:pt x="0" y="592"/>
                    <a:pt x="0" y="592"/>
                  </a:cubicBezTo>
                  <a:cubicBezTo>
                    <a:pt x="0" y="626"/>
                    <a:pt x="34" y="661"/>
                    <a:pt x="80" y="661"/>
                  </a:cubicBezTo>
                  <a:cubicBezTo>
                    <a:pt x="4005" y="661"/>
                    <a:pt x="4005" y="661"/>
                    <a:pt x="4005" y="661"/>
                  </a:cubicBezTo>
                  <a:lnTo>
                    <a:pt x="4005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Freeform 19">
              <a:extLst>
                <a:ext uri="{FF2B5EF4-FFF2-40B4-BE49-F238E27FC236}">
                  <a16:creationId xmlns:a16="http://schemas.microsoft.com/office/drawing/2014/main" id="{A9545A13-0972-E640-8088-BA213BA61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8110" y="5314243"/>
              <a:ext cx="591288" cy="568546"/>
            </a:xfrm>
            <a:custGeom>
              <a:avLst/>
              <a:gdLst>
                <a:gd name="T0" fmla="*/ 605 w 686"/>
                <a:gd name="T1" fmla="*/ 0 h 662"/>
                <a:gd name="T2" fmla="*/ 605 w 686"/>
                <a:gd name="T3" fmla="*/ 0 h 662"/>
                <a:gd name="T4" fmla="*/ 0 w 686"/>
                <a:gd name="T5" fmla="*/ 0 h 662"/>
                <a:gd name="T6" fmla="*/ 0 w 686"/>
                <a:gd name="T7" fmla="*/ 661 h 662"/>
                <a:gd name="T8" fmla="*/ 605 w 686"/>
                <a:gd name="T9" fmla="*/ 661 h 662"/>
                <a:gd name="T10" fmla="*/ 685 w 686"/>
                <a:gd name="T11" fmla="*/ 592 h 662"/>
                <a:gd name="T12" fmla="*/ 685 w 686"/>
                <a:gd name="T13" fmla="*/ 80 h 662"/>
                <a:gd name="T14" fmla="*/ 605 w 686"/>
                <a:gd name="T15" fmla="*/ 0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6" h="662">
                  <a:moveTo>
                    <a:pt x="605" y="0"/>
                  </a:moveTo>
                  <a:lnTo>
                    <a:pt x="605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661"/>
                    <a:pt x="0" y="661"/>
                    <a:pt x="0" y="661"/>
                  </a:cubicBezTo>
                  <a:cubicBezTo>
                    <a:pt x="605" y="661"/>
                    <a:pt x="605" y="661"/>
                    <a:pt x="605" y="661"/>
                  </a:cubicBezTo>
                  <a:cubicBezTo>
                    <a:pt x="651" y="661"/>
                    <a:pt x="685" y="626"/>
                    <a:pt x="685" y="592"/>
                  </a:cubicBezTo>
                  <a:cubicBezTo>
                    <a:pt x="685" y="80"/>
                    <a:pt x="685" y="80"/>
                    <a:pt x="685" y="80"/>
                  </a:cubicBezTo>
                  <a:cubicBezTo>
                    <a:pt x="685" y="34"/>
                    <a:pt x="651" y="0"/>
                    <a:pt x="605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Freeform 20">
              <a:extLst>
                <a:ext uri="{FF2B5EF4-FFF2-40B4-BE49-F238E27FC236}">
                  <a16:creationId xmlns:a16="http://schemas.microsoft.com/office/drawing/2014/main" id="{33999FF9-0332-C24E-AB96-0DEDA235F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6273" y="6265606"/>
              <a:ext cx="3441596" cy="579917"/>
            </a:xfrm>
            <a:custGeom>
              <a:avLst/>
              <a:gdLst>
                <a:gd name="T0" fmla="*/ 4005 w 4006"/>
                <a:gd name="T1" fmla="*/ 0 h 674"/>
                <a:gd name="T2" fmla="*/ 4005 w 4006"/>
                <a:gd name="T3" fmla="*/ 0 h 674"/>
                <a:gd name="T4" fmla="*/ 80 w 4006"/>
                <a:gd name="T5" fmla="*/ 0 h 674"/>
                <a:gd name="T6" fmla="*/ 0 w 4006"/>
                <a:gd name="T7" fmla="*/ 79 h 674"/>
                <a:gd name="T8" fmla="*/ 0 w 4006"/>
                <a:gd name="T9" fmla="*/ 593 h 674"/>
                <a:gd name="T10" fmla="*/ 80 w 4006"/>
                <a:gd name="T11" fmla="*/ 673 h 674"/>
                <a:gd name="T12" fmla="*/ 4005 w 4006"/>
                <a:gd name="T13" fmla="*/ 673 h 674"/>
                <a:gd name="T14" fmla="*/ 4005 w 4006"/>
                <a:gd name="T15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06" h="674">
                  <a:moveTo>
                    <a:pt x="4005" y="0"/>
                  </a:moveTo>
                  <a:lnTo>
                    <a:pt x="4005" y="0"/>
                  </a:lnTo>
                  <a:cubicBezTo>
                    <a:pt x="80" y="0"/>
                    <a:pt x="80" y="0"/>
                    <a:pt x="80" y="0"/>
                  </a:cubicBezTo>
                  <a:cubicBezTo>
                    <a:pt x="34" y="0"/>
                    <a:pt x="0" y="34"/>
                    <a:pt x="0" y="79"/>
                  </a:cubicBezTo>
                  <a:cubicBezTo>
                    <a:pt x="0" y="593"/>
                    <a:pt x="0" y="593"/>
                    <a:pt x="0" y="593"/>
                  </a:cubicBezTo>
                  <a:cubicBezTo>
                    <a:pt x="0" y="639"/>
                    <a:pt x="34" y="673"/>
                    <a:pt x="80" y="673"/>
                  </a:cubicBezTo>
                  <a:cubicBezTo>
                    <a:pt x="4005" y="673"/>
                    <a:pt x="4005" y="673"/>
                    <a:pt x="4005" y="673"/>
                  </a:cubicBezTo>
                  <a:lnTo>
                    <a:pt x="4005" y="0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Freeform 21">
              <a:extLst>
                <a:ext uri="{FF2B5EF4-FFF2-40B4-BE49-F238E27FC236}">
                  <a16:creationId xmlns:a16="http://schemas.microsoft.com/office/drawing/2014/main" id="{FE686419-1E51-534E-9C06-22D36D42A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8110" y="6265606"/>
              <a:ext cx="591288" cy="579917"/>
            </a:xfrm>
            <a:custGeom>
              <a:avLst/>
              <a:gdLst>
                <a:gd name="T0" fmla="*/ 605 w 686"/>
                <a:gd name="T1" fmla="*/ 0 h 674"/>
                <a:gd name="T2" fmla="*/ 605 w 686"/>
                <a:gd name="T3" fmla="*/ 0 h 674"/>
                <a:gd name="T4" fmla="*/ 0 w 686"/>
                <a:gd name="T5" fmla="*/ 0 h 674"/>
                <a:gd name="T6" fmla="*/ 0 w 686"/>
                <a:gd name="T7" fmla="*/ 673 h 674"/>
                <a:gd name="T8" fmla="*/ 605 w 686"/>
                <a:gd name="T9" fmla="*/ 673 h 674"/>
                <a:gd name="T10" fmla="*/ 685 w 686"/>
                <a:gd name="T11" fmla="*/ 593 h 674"/>
                <a:gd name="T12" fmla="*/ 685 w 686"/>
                <a:gd name="T13" fmla="*/ 79 h 674"/>
                <a:gd name="T14" fmla="*/ 605 w 686"/>
                <a:gd name="T15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6" h="674">
                  <a:moveTo>
                    <a:pt x="605" y="0"/>
                  </a:moveTo>
                  <a:lnTo>
                    <a:pt x="605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673"/>
                    <a:pt x="0" y="673"/>
                    <a:pt x="0" y="673"/>
                  </a:cubicBezTo>
                  <a:cubicBezTo>
                    <a:pt x="605" y="673"/>
                    <a:pt x="605" y="673"/>
                    <a:pt x="605" y="673"/>
                  </a:cubicBezTo>
                  <a:cubicBezTo>
                    <a:pt x="651" y="673"/>
                    <a:pt x="685" y="639"/>
                    <a:pt x="685" y="593"/>
                  </a:cubicBezTo>
                  <a:cubicBezTo>
                    <a:pt x="685" y="79"/>
                    <a:pt x="685" y="79"/>
                    <a:pt x="685" y="79"/>
                  </a:cubicBezTo>
                  <a:cubicBezTo>
                    <a:pt x="685" y="34"/>
                    <a:pt x="651" y="0"/>
                    <a:pt x="605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Freeform 31">
              <a:extLst>
                <a:ext uri="{FF2B5EF4-FFF2-40B4-BE49-F238E27FC236}">
                  <a16:creationId xmlns:a16="http://schemas.microsoft.com/office/drawing/2014/main" id="{F6683AF1-6CC4-3442-881F-466B5CB46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7560" y="4556417"/>
              <a:ext cx="166773" cy="166773"/>
            </a:xfrm>
            <a:custGeom>
              <a:avLst/>
              <a:gdLst>
                <a:gd name="T0" fmla="*/ 194 w 195"/>
                <a:gd name="T1" fmla="*/ 193 h 194"/>
                <a:gd name="T2" fmla="*/ 0 w 195"/>
                <a:gd name="T3" fmla="*/ 193 h 194"/>
                <a:gd name="T4" fmla="*/ 0 w 195"/>
                <a:gd name="T5" fmla="*/ 0 h 194"/>
                <a:gd name="T6" fmla="*/ 194 w 195"/>
                <a:gd name="T7" fmla="*/ 0 h 194"/>
                <a:gd name="T8" fmla="*/ 194 w 195"/>
                <a:gd name="T9" fmla="*/ 19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194">
                  <a:moveTo>
                    <a:pt x="194" y="193"/>
                  </a:moveTo>
                  <a:lnTo>
                    <a:pt x="0" y="193"/>
                  </a:lnTo>
                  <a:lnTo>
                    <a:pt x="0" y="0"/>
                  </a:lnTo>
                  <a:lnTo>
                    <a:pt x="194" y="0"/>
                  </a:lnTo>
                  <a:lnTo>
                    <a:pt x="194" y="19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Freeform 32">
              <a:extLst>
                <a:ext uri="{FF2B5EF4-FFF2-40B4-BE49-F238E27FC236}">
                  <a16:creationId xmlns:a16="http://schemas.microsoft.com/office/drawing/2014/main" id="{334533B5-E5BC-D040-8CED-A6AA03237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1512" y="4556417"/>
              <a:ext cx="166773" cy="166773"/>
            </a:xfrm>
            <a:custGeom>
              <a:avLst/>
              <a:gdLst>
                <a:gd name="T0" fmla="*/ 193 w 194"/>
                <a:gd name="T1" fmla="*/ 193 h 194"/>
                <a:gd name="T2" fmla="*/ 0 w 194"/>
                <a:gd name="T3" fmla="*/ 193 h 194"/>
                <a:gd name="T4" fmla="*/ 0 w 194"/>
                <a:gd name="T5" fmla="*/ 0 h 194"/>
                <a:gd name="T6" fmla="*/ 193 w 194"/>
                <a:gd name="T7" fmla="*/ 0 h 194"/>
                <a:gd name="T8" fmla="*/ 193 w 194"/>
                <a:gd name="T9" fmla="*/ 19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94">
                  <a:moveTo>
                    <a:pt x="193" y="193"/>
                  </a:moveTo>
                  <a:lnTo>
                    <a:pt x="0" y="193"/>
                  </a:lnTo>
                  <a:lnTo>
                    <a:pt x="0" y="0"/>
                  </a:lnTo>
                  <a:lnTo>
                    <a:pt x="193" y="0"/>
                  </a:lnTo>
                  <a:lnTo>
                    <a:pt x="193" y="19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Freeform 33">
              <a:extLst>
                <a:ext uri="{FF2B5EF4-FFF2-40B4-BE49-F238E27FC236}">
                  <a16:creationId xmlns:a16="http://schemas.microsoft.com/office/drawing/2014/main" id="{C8E8E7A0-BE10-8D48-8715-DDCEEEEB2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5463" y="4556417"/>
              <a:ext cx="166773" cy="166773"/>
            </a:xfrm>
            <a:custGeom>
              <a:avLst/>
              <a:gdLst>
                <a:gd name="T0" fmla="*/ 194 w 195"/>
                <a:gd name="T1" fmla="*/ 193 h 194"/>
                <a:gd name="T2" fmla="*/ 0 w 195"/>
                <a:gd name="T3" fmla="*/ 193 h 194"/>
                <a:gd name="T4" fmla="*/ 0 w 195"/>
                <a:gd name="T5" fmla="*/ 0 h 194"/>
                <a:gd name="T6" fmla="*/ 194 w 195"/>
                <a:gd name="T7" fmla="*/ 0 h 194"/>
                <a:gd name="T8" fmla="*/ 194 w 195"/>
                <a:gd name="T9" fmla="*/ 193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194">
                  <a:moveTo>
                    <a:pt x="194" y="193"/>
                  </a:moveTo>
                  <a:lnTo>
                    <a:pt x="0" y="193"/>
                  </a:lnTo>
                  <a:lnTo>
                    <a:pt x="0" y="0"/>
                  </a:lnTo>
                  <a:lnTo>
                    <a:pt x="194" y="0"/>
                  </a:lnTo>
                  <a:lnTo>
                    <a:pt x="194" y="19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Freeform 34">
              <a:extLst>
                <a:ext uri="{FF2B5EF4-FFF2-40B4-BE49-F238E27FC236}">
                  <a16:creationId xmlns:a16="http://schemas.microsoft.com/office/drawing/2014/main" id="{8059E8F8-8877-A64D-9B30-D6749D5F5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7560" y="5515363"/>
              <a:ext cx="166773" cy="166773"/>
            </a:xfrm>
            <a:custGeom>
              <a:avLst/>
              <a:gdLst>
                <a:gd name="T0" fmla="*/ 194 w 195"/>
                <a:gd name="T1" fmla="*/ 195 h 196"/>
                <a:gd name="T2" fmla="*/ 0 w 195"/>
                <a:gd name="T3" fmla="*/ 195 h 196"/>
                <a:gd name="T4" fmla="*/ 0 w 195"/>
                <a:gd name="T5" fmla="*/ 0 h 196"/>
                <a:gd name="T6" fmla="*/ 194 w 195"/>
                <a:gd name="T7" fmla="*/ 0 h 196"/>
                <a:gd name="T8" fmla="*/ 194 w 195"/>
                <a:gd name="T9" fmla="*/ 19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196">
                  <a:moveTo>
                    <a:pt x="194" y="195"/>
                  </a:moveTo>
                  <a:lnTo>
                    <a:pt x="0" y="195"/>
                  </a:lnTo>
                  <a:lnTo>
                    <a:pt x="0" y="0"/>
                  </a:lnTo>
                  <a:lnTo>
                    <a:pt x="194" y="0"/>
                  </a:lnTo>
                  <a:lnTo>
                    <a:pt x="194" y="19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Freeform 35">
              <a:extLst>
                <a:ext uri="{FF2B5EF4-FFF2-40B4-BE49-F238E27FC236}">
                  <a16:creationId xmlns:a16="http://schemas.microsoft.com/office/drawing/2014/main" id="{CC66A54F-BC0B-A941-9F42-D1F78B385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1512" y="5515363"/>
              <a:ext cx="166773" cy="166773"/>
            </a:xfrm>
            <a:custGeom>
              <a:avLst/>
              <a:gdLst>
                <a:gd name="T0" fmla="*/ 193 w 194"/>
                <a:gd name="T1" fmla="*/ 195 h 196"/>
                <a:gd name="T2" fmla="*/ 0 w 194"/>
                <a:gd name="T3" fmla="*/ 195 h 196"/>
                <a:gd name="T4" fmla="*/ 0 w 194"/>
                <a:gd name="T5" fmla="*/ 0 h 196"/>
                <a:gd name="T6" fmla="*/ 193 w 194"/>
                <a:gd name="T7" fmla="*/ 0 h 196"/>
                <a:gd name="T8" fmla="*/ 193 w 194"/>
                <a:gd name="T9" fmla="*/ 19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96">
                  <a:moveTo>
                    <a:pt x="193" y="195"/>
                  </a:moveTo>
                  <a:lnTo>
                    <a:pt x="0" y="195"/>
                  </a:lnTo>
                  <a:lnTo>
                    <a:pt x="0" y="0"/>
                  </a:lnTo>
                  <a:lnTo>
                    <a:pt x="193" y="0"/>
                  </a:lnTo>
                  <a:lnTo>
                    <a:pt x="193" y="19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Freeform 36">
              <a:extLst>
                <a:ext uri="{FF2B5EF4-FFF2-40B4-BE49-F238E27FC236}">
                  <a16:creationId xmlns:a16="http://schemas.microsoft.com/office/drawing/2014/main" id="{1EBEF391-763D-E948-9C0B-58BE9CB6C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5463" y="5515363"/>
              <a:ext cx="166773" cy="166773"/>
            </a:xfrm>
            <a:custGeom>
              <a:avLst/>
              <a:gdLst>
                <a:gd name="T0" fmla="*/ 194 w 195"/>
                <a:gd name="T1" fmla="*/ 195 h 196"/>
                <a:gd name="T2" fmla="*/ 0 w 195"/>
                <a:gd name="T3" fmla="*/ 195 h 196"/>
                <a:gd name="T4" fmla="*/ 0 w 195"/>
                <a:gd name="T5" fmla="*/ 0 h 196"/>
                <a:gd name="T6" fmla="*/ 194 w 195"/>
                <a:gd name="T7" fmla="*/ 0 h 196"/>
                <a:gd name="T8" fmla="*/ 194 w 195"/>
                <a:gd name="T9" fmla="*/ 19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196">
                  <a:moveTo>
                    <a:pt x="194" y="195"/>
                  </a:moveTo>
                  <a:lnTo>
                    <a:pt x="0" y="195"/>
                  </a:lnTo>
                  <a:lnTo>
                    <a:pt x="0" y="0"/>
                  </a:lnTo>
                  <a:lnTo>
                    <a:pt x="194" y="0"/>
                  </a:lnTo>
                  <a:lnTo>
                    <a:pt x="194" y="19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Freeform 37">
              <a:extLst>
                <a:ext uri="{FF2B5EF4-FFF2-40B4-BE49-F238E27FC236}">
                  <a16:creationId xmlns:a16="http://schemas.microsoft.com/office/drawing/2014/main" id="{75D3BD26-9029-4044-B831-47C0024DE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7560" y="6466731"/>
              <a:ext cx="166773" cy="166773"/>
            </a:xfrm>
            <a:custGeom>
              <a:avLst/>
              <a:gdLst>
                <a:gd name="T0" fmla="*/ 194 w 195"/>
                <a:gd name="T1" fmla="*/ 194 h 195"/>
                <a:gd name="T2" fmla="*/ 0 w 195"/>
                <a:gd name="T3" fmla="*/ 194 h 195"/>
                <a:gd name="T4" fmla="*/ 0 w 195"/>
                <a:gd name="T5" fmla="*/ 0 h 195"/>
                <a:gd name="T6" fmla="*/ 194 w 195"/>
                <a:gd name="T7" fmla="*/ 0 h 195"/>
                <a:gd name="T8" fmla="*/ 194 w 195"/>
                <a:gd name="T9" fmla="*/ 19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195">
                  <a:moveTo>
                    <a:pt x="194" y="194"/>
                  </a:moveTo>
                  <a:lnTo>
                    <a:pt x="0" y="194"/>
                  </a:lnTo>
                  <a:lnTo>
                    <a:pt x="0" y="0"/>
                  </a:lnTo>
                  <a:lnTo>
                    <a:pt x="194" y="0"/>
                  </a:lnTo>
                  <a:lnTo>
                    <a:pt x="194" y="194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Freeform 38">
              <a:extLst>
                <a:ext uri="{FF2B5EF4-FFF2-40B4-BE49-F238E27FC236}">
                  <a16:creationId xmlns:a16="http://schemas.microsoft.com/office/drawing/2014/main" id="{AAB06E21-7FB2-4E4D-BACF-B7885B3B5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1512" y="6466731"/>
              <a:ext cx="166773" cy="166773"/>
            </a:xfrm>
            <a:custGeom>
              <a:avLst/>
              <a:gdLst>
                <a:gd name="T0" fmla="*/ 193 w 194"/>
                <a:gd name="T1" fmla="*/ 194 h 195"/>
                <a:gd name="T2" fmla="*/ 0 w 194"/>
                <a:gd name="T3" fmla="*/ 194 h 195"/>
                <a:gd name="T4" fmla="*/ 0 w 194"/>
                <a:gd name="T5" fmla="*/ 0 h 195"/>
                <a:gd name="T6" fmla="*/ 193 w 194"/>
                <a:gd name="T7" fmla="*/ 0 h 195"/>
                <a:gd name="T8" fmla="*/ 193 w 194"/>
                <a:gd name="T9" fmla="*/ 19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95">
                  <a:moveTo>
                    <a:pt x="193" y="194"/>
                  </a:moveTo>
                  <a:lnTo>
                    <a:pt x="0" y="194"/>
                  </a:lnTo>
                  <a:lnTo>
                    <a:pt x="0" y="0"/>
                  </a:lnTo>
                  <a:lnTo>
                    <a:pt x="193" y="0"/>
                  </a:lnTo>
                  <a:lnTo>
                    <a:pt x="193" y="194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Freeform 39">
              <a:extLst>
                <a:ext uri="{FF2B5EF4-FFF2-40B4-BE49-F238E27FC236}">
                  <a16:creationId xmlns:a16="http://schemas.microsoft.com/office/drawing/2014/main" id="{48701380-3A16-9145-83E5-D37DDF61E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5463" y="6466731"/>
              <a:ext cx="166773" cy="166773"/>
            </a:xfrm>
            <a:custGeom>
              <a:avLst/>
              <a:gdLst>
                <a:gd name="T0" fmla="*/ 194 w 195"/>
                <a:gd name="T1" fmla="*/ 194 h 195"/>
                <a:gd name="T2" fmla="*/ 0 w 195"/>
                <a:gd name="T3" fmla="*/ 194 h 195"/>
                <a:gd name="T4" fmla="*/ 0 w 195"/>
                <a:gd name="T5" fmla="*/ 0 h 195"/>
                <a:gd name="T6" fmla="*/ 194 w 195"/>
                <a:gd name="T7" fmla="*/ 0 h 195"/>
                <a:gd name="T8" fmla="*/ 194 w 195"/>
                <a:gd name="T9" fmla="*/ 19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195">
                  <a:moveTo>
                    <a:pt x="194" y="194"/>
                  </a:moveTo>
                  <a:lnTo>
                    <a:pt x="0" y="194"/>
                  </a:lnTo>
                  <a:lnTo>
                    <a:pt x="0" y="0"/>
                  </a:lnTo>
                  <a:lnTo>
                    <a:pt x="194" y="0"/>
                  </a:lnTo>
                  <a:lnTo>
                    <a:pt x="194" y="19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4D2D0D72-06B6-0543-AD58-7D19FC27A032}"/>
                </a:ext>
              </a:extLst>
            </p:cNvPr>
            <p:cNvSpPr/>
            <p:nvPr/>
          </p:nvSpPr>
          <p:spPr>
            <a:xfrm>
              <a:off x="10219406" y="8689082"/>
              <a:ext cx="3958230" cy="15739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That’s why we provide point solutions </a:t>
              </a:r>
              <a:endPara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  <p:sp>
        <p:nvSpPr>
          <p:cNvPr id="213" name="Rectangle 212">
            <a:extLst>
              <a:ext uri="{FF2B5EF4-FFF2-40B4-BE49-F238E27FC236}">
                <a16:creationId xmlns:a16="http://schemas.microsoft.com/office/drawing/2014/main" id="{EF79A2D1-EB2D-F643-86C9-B75A162CD5B4}"/>
              </a:ext>
            </a:extLst>
          </p:cNvPr>
          <p:cNvSpPr/>
          <p:nvPr/>
        </p:nvSpPr>
        <p:spPr>
          <a:xfrm>
            <a:off x="6095092" y="5075962"/>
            <a:ext cx="836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0BC14DC-5613-B242-903C-EF7BC1B11AE8}"/>
              </a:ext>
            </a:extLst>
          </p:cNvPr>
          <p:cNvSpPr/>
          <p:nvPr/>
        </p:nvSpPr>
        <p:spPr>
          <a:xfrm>
            <a:off x="17377830" y="5075962"/>
            <a:ext cx="836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C2631472-447B-B04F-94BA-59B179AC0400}"/>
              </a:ext>
            </a:extLst>
          </p:cNvPr>
          <p:cNvSpPr/>
          <p:nvPr/>
        </p:nvSpPr>
        <p:spPr>
          <a:xfrm>
            <a:off x="6188575" y="10273025"/>
            <a:ext cx="836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C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6B62EB66-DB7A-9F46-AC62-06BB4B5A419F}"/>
              </a:ext>
            </a:extLst>
          </p:cNvPr>
          <p:cNvSpPr/>
          <p:nvPr/>
        </p:nvSpPr>
        <p:spPr>
          <a:xfrm>
            <a:off x="17377830" y="10273024"/>
            <a:ext cx="836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F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D84872DC-F871-0C46-98C1-9EAE3B5137DA}"/>
              </a:ext>
            </a:extLst>
          </p:cNvPr>
          <p:cNvSpPr/>
          <p:nvPr/>
        </p:nvSpPr>
        <p:spPr>
          <a:xfrm>
            <a:off x="15765406" y="7769503"/>
            <a:ext cx="836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E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40DC1DC2-73BA-D24B-9FCD-10F06B6A9B6E}"/>
              </a:ext>
            </a:extLst>
          </p:cNvPr>
          <p:cNvSpPr/>
          <p:nvPr/>
        </p:nvSpPr>
        <p:spPr>
          <a:xfrm>
            <a:off x="7841088" y="7769503"/>
            <a:ext cx="836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B</a:t>
            </a:r>
          </a:p>
        </p:txBody>
      </p:sp>
      <p:grpSp>
        <p:nvGrpSpPr>
          <p:cNvPr id="57" name="Grupo 349">
            <a:extLst>
              <a:ext uri="{FF2B5EF4-FFF2-40B4-BE49-F238E27FC236}">
                <a16:creationId xmlns:a16="http://schemas.microsoft.com/office/drawing/2014/main" id="{EC05141D-4534-5241-A664-C77A29456CFB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8" name="CuadroTexto 350">
              <a:extLst>
                <a:ext uri="{FF2B5EF4-FFF2-40B4-BE49-F238E27FC236}">
                  <a16:creationId xmlns:a16="http://schemas.microsoft.com/office/drawing/2014/main" id="{80333688-C8F6-6D4E-8DA8-62470F4478DF}"/>
                </a:ext>
              </a:extLst>
            </p:cNvPr>
            <p:cNvSpPr txBox="1"/>
            <p:nvPr/>
          </p:nvSpPr>
          <p:spPr>
            <a:xfrm>
              <a:off x="5124263" y="861425"/>
              <a:ext cx="1412918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Computer / Database Diagram</a:t>
              </a:r>
            </a:p>
          </p:txBody>
        </p:sp>
        <p:sp>
          <p:nvSpPr>
            <p:cNvPr id="59" name="CuadroTexto 351">
              <a:extLst>
                <a:ext uri="{FF2B5EF4-FFF2-40B4-BE49-F238E27FC236}">
                  <a16:creationId xmlns:a16="http://schemas.microsoft.com/office/drawing/2014/main" id="{9D7813BC-79ED-A146-98BE-4F899540FA4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011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B10C649-AE62-B143-B6FC-0516171C75E0}"/>
              </a:ext>
            </a:extLst>
          </p:cNvPr>
          <p:cNvGrpSpPr/>
          <p:nvPr/>
        </p:nvGrpSpPr>
        <p:grpSpPr>
          <a:xfrm>
            <a:off x="14518721" y="4421113"/>
            <a:ext cx="1965706" cy="1504142"/>
            <a:chOff x="16212766" y="5535936"/>
            <a:chExt cx="1651363" cy="126361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94353CA-39E5-FD4C-A831-96E1C8E3064D}"/>
                </a:ext>
              </a:extLst>
            </p:cNvPr>
            <p:cNvGrpSpPr/>
            <p:nvPr/>
          </p:nvGrpSpPr>
          <p:grpSpPr>
            <a:xfrm>
              <a:off x="16212766" y="5535936"/>
              <a:ext cx="1651363" cy="1263611"/>
              <a:chOff x="4578939" y="7186449"/>
              <a:chExt cx="1651363" cy="1263611"/>
            </a:xfrm>
          </p:grpSpPr>
          <p:sp>
            <p:nvSpPr>
              <p:cNvPr id="57" name="Freeform 413">
                <a:extLst>
                  <a:ext uri="{FF2B5EF4-FFF2-40B4-BE49-F238E27FC236}">
                    <a16:creationId xmlns:a16="http://schemas.microsoft.com/office/drawing/2014/main" id="{270ADD1E-E8B7-C442-B12A-CF993E2D2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8939" y="7186449"/>
                <a:ext cx="1646800" cy="1263611"/>
              </a:xfrm>
              <a:custGeom>
                <a:avLst/>
                <a:gdLst>
                  <a:gd name="T0" fmla="*/ 1509 w 1591"/>
                  <a:gd name="T1" fmla="*/ 1220 h 1221"/>
                  <a:gd name="T2" fmla="*/ 1509 w 1591"/>
                  <a:gd name="T3" fmla="*/ 1220 h 1221"/>
                  <a:gd name="T4" fmla="*/ 81 w 1591"/>
                  <a:gd name="T5" fmla="*/ 1220 h 1221"/>
                  <a:gd name="T6" fmla="*/ 0 w 1591"/>
                  <a:gd name="T7" fmla="*/ 1139 h 1221"/>
                  <a:gd name="T8" fmla="*/ 0 w 1591"/>
                  <a:gd name="T9" fmla="*/ 82 h 1221"/>
                  <a:gd name="T10" fmla="*/ 81 w 1591"/>
                  <a:gd name="T11" fmla="*/ 0 h 1221"/>
                  <a:gd name="T12" fmla="*/ 605 w 1591"/>
                  <a:gd name="T13" fmla="*/ 0 h 1221"/>
                  <a:gd name="T14" fmla="*/ 651 w 1591"/>
                  <a:gd name="T15" fmla="*/ 18 h 1221"/>
                  <a:gd name="T16" fmla="*/ 813 w 1591"/>
                  <a:gd name="T17" fmla="*/ 181 h 1221"/>
                  <a:gd name="T18" fmla="*/ 1509 w 1591"/>
                  <a:gd name="T19" fmla="*/ 181 h 1221"/>
                  <a:gd name="T20" fmla="*/ 1590 w 1591"/>
                  <a:gd name="T21" fmla="*/ 262 h 1221"/>
                  <a:gd name="T22" fmla="*/ 1590 w 1591"/>
                  <a:gd name="T23" fmla="*/ 1139 h 1221"/>
                  <a:gd name="T24" fmla="*/ 1509 w 1591"/>
                  <a:gd name="T25" fmla="*/ 1220 h 1221"/>
                  <a:gd name="T26" fmla="*/ 822 w 1591"/>
                  <a:gd name="T27" fmla="*/ 190 h 1221"/>
                  <a:gd name="T28" fmla="*/ 822 w 1591"/>
                  <a:gd name="T29" fmla="*/ 190 h 1221"/>
                  <a:gd name="T30" fmla="*/ 605 w 1591"/>
                  <a:gd name="T31" fmla="*/ 100 h 1221"/>
                  <a:gd name="T32" fmla="*/ 605 w 1591"/>
                  <a:gd name="T33" fmla="*/ 100 h 1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91" h="1221">
                    <a:moveTo>
                      <a:pt x="1509" y="1220"/>
                    </a:moveTo>
                    <a:lnTo>
                      <a:pt x="1509" y="1220"/>
                    </a:lnTo>
                    <a:cubicBezTo>
                      <a:pt x="81" y="1220"/>
                      <a:pt x="81" y="1220"/>
                      <a:pt x="81" y="1220"/>
                    </a:cubicBezTo>
                    <a:cubicBezTo>
                      <a:pt x="36" y="1220"/>
                      <a:pt x="0" y="1184"/>
                      <a:pt x="0" y="1139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37"/>
                      <a:pt x="36" y="0"/>
                      <a:pt x="81" y="0"/>
                    </a:cubicBezTo>
                    <a:cubicBezTo>
                      <a:pt x="605" y="0"/>
                      <a:pt x="605" y="0"/>
                      <a:pt x="605" y="0"/>
                    </a:cubicBezTo>
                    <a:cubicBezTo>
                      <a:pt x="623" y="0"/>
                      <a:pt x="641" y="9"/>
                      <a:pt x="651" y="18"/>
                    </a:cubicBezTo>
                    <a:cubicBezTo>
                      <a:pt x="813" y="181"/>
                      <a:pt x="813" y="181"/>
                      <a:pt x="813" y="181"/>
                    </a:cubicBezTo>
                    <a:cubicBezTo>
                      <a:pt x="1509" y="181"/>
                      <a:pt x="1509" y="181"/>
                      <a:pt x="1509" y="181"/>
                    </a:cubicBezTo>
                    <a:cubicBezTo>
                      <a:pt x="1554" y="181"/>
                      <a:pt x="1590" y="217"/>
                      <a:pt x="1590" y="262"/>
                    </a:cubicBezTo>
                    <a:cubicBezTo>
                      <a:pt x="1590" y="1139"/>
                      <a:pt x="1590" y="1139"/>
                      <a:pt x="1590" y="1139"/>
                    </a:cubicBezTo>
                    <a:cubicBezTo>
                      <a:pt x="1590" y="1184"/>
                      <a:pt x="1554" y="1220"/>
                      <a:pt x="1509" y="1220"/>
                    </a:cubicBezTo>
                    <a:close/>
                    <a:moveTo>
                      <a:pt x="822" y="190"/>
                    </a:moveTo>
                    <a:lnTo>
                      <a:pt x="822" y="190"/>
                    </a:lnTo>
                    <a:close/>
                    <a:moveTo>
                      <a:pt x="605" y="100"/>
                    </a:moveTo>
                    <a:lnTo>
                      <a:pt x="605" y="1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8" name="Freeform 414">
                <a:extLst>
                  <a:ext uri="{FF2B5EF4-FFF2-40B4-BE49-F238E27FC236}">
                    <a16:creationId xmlns:a16="http://schemas.microsoft.com/office/drawing/2014/main" id="{3CFEF36D-D0E1-AA49-ABF8-F4BD154D1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4619" y="7186449"/>
                <a:ext cx="825683" cy="104919"/>
              </a:xfrm>
              <a:custGeom>
                <a:avLst/>
                <a:gdLst>
                  <a:gd name="T0" fmla="*/ 741 w 796"/>
                  <a:gd name="T1" fmla="*/ 100 h 101"/>
                  <a:gd name="T2" fmla="*/ 741 w 796"/>
                  <a:gd name="T3" fmla="*/ 100 h 101"/>
                  <a:gd name="T4" fmla="*/ 54 w 796"/>
                  <a:gd name="T5" fmla="*/ 100 h 101"/>
                  <a:gd name="T6" fmla="*/ 0 w 796"/>
                  <a:gd name="T7" fmla="*/ 46 h 101"/>
                  <a:gd name="T8" fmla="*/ 54 w 796"/>
                  <a:gd name="T9" fmla="*/ 0 h 101"/>
                  <a:gd name="T10" fmla="*/ 741 w 796"/>
                  <a:gd name="T11" fmla="*/ 0 h 101"/>
                  <a:gd name="T12" fmla="*/ 795 w 796"/>
                  <a:gd name="T13" fmla="*/ 46 h 101"/>
                  <a:gd name="T14" fmla="*/ 741 w 796"/>
                  <a:gd name="T15" fmla="*/ 10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96" h="101">
                    <a:moveTo>
                      <a:pt x="741" y="100"/>
                    </a:moveTo>
                    <a:lnTo>
                      <a:pt x="741" y="100"/>
                    </a:lnTo>
                    <a:cubicBezTo>
                      <a:pt x="54" y="100"/>
                      <a:pt x="54" y="100"/>
                      <a:pt x="54" y="100"/>
                    </a:cubicBezTo>
                    <a:cubicBezTo>
                      <a:pt x="18" y="100"/>
                      <a:pt x="0" y="82"/>
                      <a:pt x="0" y="46"/>
                    </a:cubicBezTo>
                    <a:cubicBezTo>
                      <a:pt x="0" y="18"/>
                      <a:pt x="18" y="0"/>
                      <a:pt x="54" y="0"/>
                    </a:cubicBezTo>
                    <a:cubicBezTo>
                      <a:pt x="741" y="0"/>
                      <a:pt x="741" y="0"/>
                      <a:pt x="741" y="0"/>
                    </a:cubicBezTo>
                    <a:cubicBezTo>
                      <a:pt x="777" y="0"/>
                      <a:pt x="795" y="18"/>
                      <a:pt x="795" y="46"/>
                    </a:cubicBezTo>
                    <a:cubicBezTo>
                      <a:pt x="795" y="82"/>
                      <a:pt x="777" y="100"/>
                      <a:pt x="741" y="10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73A8156-25B0-154B-A0F4-9F52EFFE6C5C}"/>
                </a:ext>
              </a:extLst>
            </p:cNvPr>
            <p:cNvSpPr/>
            <p:nvPr/>
          </p:nvSpPr>
          <p:spPr>
            <a:xfrm>
              <a:off x="16644944" y="5713365"/>
              <a:ext cx="83660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</a:t>
              </a:r>
            </a:p>
          </p:txBody>
        </p:sp>
      </p:grpSp>
      <p:sp>
        <p:nvSpPr>
          <p:cNvPr id="103" name="Freeform 1">
            <a:extLst>
              <a:ext uri="{FF2B5EF4-FFF2-40B4-BE49-F238E27FC236}">
                <a16:creationId xmlns:a16="http://schemas.microsoft.com/office/drawing/2014/main" id="{D25EA73A-5F8B-EC4C-AAEC-B64A9FB65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7448" y="5091488"/>
            <a:ext cx="4667223" cy="6929205"/>
          </a:xfrm>
          <a:custGeom>
            <a:avLst/>
            <a:gdLst>
              <a:gd name="T0" fmla="*/ 8186 w 8187"/>
              <a:gd name="T1" fmla="*/ 250 h 12156"/>
              <a:gd name="T2" fmla="*/ 8186 w 8187"/>
              <a:gd name="T3" fmla="*/ 250 h 12156"/>
              <a:gd name="T4" fmla="*/ 8186 w 8187"/>
              <a:gd name="T5" fmla="*/ 0 h 12156"/>
              <a:gd name="T6" fmla="*/ 5717 w 8187"/>
              <a:gd name="T7" fmla="*/ 0 h 12156"/>
              <a:gd name="T8" fmla="*/ 4374 w 8187"/>
              <a:gd name="T9" fmla="*/ 1343 h 12156"/>
              <a:gd name="T10" fmla="*/ 4374 w 8187"/>
              <a:gd name="T11" fmla="*/ 5812 h 12156"/>
              <a:gd name="T12" fmla="*/ 0 w 8187"/>
              <a:gd name="T13" fmla="*/ 5812 h 12156"/>
              <a:gd name="T14" fmla="*/ 0 w 8187"/>
              <a:gd name="T15" fmla="*/ 6062 h 12156"/>
              <a:gd name="T16" fmla="*/ 4374 w 8187"/>
              <a:gd name="T17" fmla="*/ 6062 h 12156"/>
              <a:gd name="T18" fmla="*/ 4374 w 8187"/>
              <a:gd name="T19" fmla="*/ 10842 h 12156"/>
              <a:gd name="T20" fmla="*/ 5686 w 8187"/>
              <a:gd name="T21" fmla="*/ 12155 h 12156"/>
              <a:gd name="T22" fmla="*/ 8186 w 8187"/>
              <a:gd name="T23" fmla="*/ 12155 h 12156"/>
              <a:gd name="T24" fmla="*/ 8186 w 8187"/>
              <a:gd name="T25" fmla="*/ 11905 h 12156"/>
              <a:gd name="T26" fmla="*/ 5717 w 8187"/>
              <a:gd name="T27" fmla="*/ 11905 h 12156"/>
              <a:gd name="T28" fmla="*/ 4624 w 8187"/>
              <a:gd name="T29" fmla="*/ 10842 h 12156"/>
              <a:gd name="T30" fmla="*/ 4624 w 8187"/>
              <a:gd name="T31" fmla="*/ 6062 h 12156"/>
              <a:gd name="T32" fmla="*/ 8186 w 8187"/>
              <a:gd name="T33" fmla="*/ 6062 h 12156"/>
              <a:gd name="T34" fmla="*/ 8186 w 8187"/>
              <a:gd name="T35" fmla="*/ 5812 h 12156"/>
              <a:gd name="T36" fmla="*/ 4624 w 8187"/>
              <a:gd name="T37" fmla="*/ 5812 h 12156"/>
              <a:gd name="T38" fmla="*/ 4624 w 8187"/>
              <a:gd name="T39" fmla="*/ 1343 h 12156"/>
              <a:gd name="T40" fmla="*/ 5717 w 8187"/>
              <a:gd name="T41" fmla="*/ 250 h 12156"/>
              <a:gd name="T42" fmla="*/ 8186 w 8187"/>
              <a:gd name="T43" fmla="*/ 250 h 12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187" h="12156">
                <a:moveTo>
                  <a:pt x="8186" y="250"/>
                </a:moveTo>
                <a:lnTo>
                  <a:pt x="8186" y="250"/>
                </a:lnTo>
                <a:cubicBezTo>
                  <a:pt x="8186" y="0"/>
                  <a:pt x="8186" y="0"/>
                  <a:pt x="8186" y="0"/>
                </a:cubicBezTo>
                <a:cubicBezTo>
                  <a:pt x="5717" y="0"/>
                  <a:pt x="5717" y="0"/>
                  <a:pt x="5717" y="0"/>
                </a:cubicBezTo>
                <a:cubicBezTo>
                  <a:pt x="4967" y="0"/>
                  <a:pt x="4374" y="625"/>
                  <a:pt x="4374" y="1343"/>
                </a:cubicBezTo>
                <a:cubicBezTo>
                  <a:pt x="4374" y="5812"/>
                  <a:pt x="4374" y="5812"/>
                  <a:pt x="4374" y="5812"/>
                </a:cubicBezTo>
                <a:cubicBezTo>
                  <a:pt x="0" y="5812"/>
                  <a:pt x="0" y="5812"/>
                  <a:pt x="0" y="5812"/>
                </a:cubicBezTo>
                <a:cubicBezTo>
                  <a:pt x="0" y="6062"/>
                  <a:pt x="0" y="6062"/>
                  <a:pt x="0" y="6062"/>
                </a:cubicBezTo>
                <a:cubicBezTo>
                  <a:pt x="4374" y="6062"/>
                  <a:pt x="4374" y="6062"/>
                  <a:pt x="4374" y="6062"/>
                </a:cubicBezTo>
                <a:cubicBezTo>
                  <a:pt x="4374" y="10842"/>
                  <a:pt x="4374" y="10842"/>
                  <a:pt x="4374" y="10842"/>
                </a:cubicBezTo>
                <a:cubicBezTo>
                  <a:pt x="4374" y="11561"/>
                  <a:pt x="4967" y="12155"/>
                  <a:pt x="5686" y="12155"/>
                </a:cubicBezTo>
                <a:cubicBezTo>
                  <a:pt x="8186" y="12155"/>
                  <a:pt x="8186" y="12155"/>
                  <a:pt x="8186" y="12155"/>
                </a:cubicBezTo>
                <a:cubicBezTo>
                  <a:pt x="8186" y="11905"/>
                  <a:pt x="8186" y="11905"/>
                  <a:pt x="8186" y="11905"/>
                </a:cubicBezTo>
                <a:cubicBezTo>
                  <a:pt x="5717" y="11905"/>
                  <a:pt x="5717" y="11905"/>
                  <a:pt x="5717" y="11905"/>
                </a:cubicBezTo>
                <a:cubicBezTo>
                  <a:pt x="5124" y="11905"/>
                  <a:pt x="4624" y="11436"/>
                  <a:pt x="4624" y="10842"/>
                </a:cubicBezTo>
                <a:cubicBezTo>
                  <a:pt x="4624" y="6062"/>
                  <a:pt x="4624" y="6062"/>
                  <a:pt x="4624" y="6062"/>
                </a:cubicBezTo>
                <a:cubicBezTo>
                  <a:pt x="8186" y="6062"/>
                  <a:pt x="8186" y="6062"/>
                  <a:pt x="8186" y="6062"/>
                </a:cubicBezTo>
                <a:cubicBezTo>
                  <a:pt x="8186" y="5812"/>
                  <a:pt x="8186" y="5812"/>
                  <a:pt x="8186" y="5812"/>
                </a:cubicBezTo>
                <a:cubicBezTo>
                  <a:pt x="4624" y="5812"/>
                  <a:pt x="4624" y="5812"/>
                  <a:pt x="4624" y="5812"/>
                </a:cubicBezTo>
                <a:cubicBezTo>
                  <a:pt x="4624" y="1343"/>
                  <a:pt x="4624" y="1343"/>
                  <a:pt x="4624" y="1343"/>
                </a:cubicBezTo>
                <a:cubicBezTo>
                  <a:pt x="4624" y="750"/>
                  <a:pt x="5124" y="250"/>
                  <a:pt x="5717" y="250"/>
                </a:cubicBezTo>
                <a:lnTo>
                  <a:pt x="8186" y="250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9D49397-191D-FD4A-89E0-9215629C81C2}"/>
              </a:ext>
            </a:extLst>
          </p:cNvPr>
          <p:cNvGrpSpPr/>
          <p:nvPr/>
        </p:nvGrpSpPr>
        <p:grpSpPr>
          <a:xfrm>
            <a:off x="14518721" y="11160939"/>
            <a:ext cx="1965706" cy="1504142"/>
            <a:chOff x="16212766" y="10046976"/>
            <a:chExt cx="1651363" cy="126361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3CEA996-6AF4-194D-9DAC-98AC26E5992F}"/>
                </a:ext>
              </a:extLst>
            </p:cNvPr>
            <p:cNvGrpSpPr/>
            <p:nvPr/>
          </p:nvGrpSpPr>
          <p:grpSpPr>
            <a:xfrm>
              <a:off x="16212766" y="10046976"/>
              <a:ext cx="1651363" cy="1263611"/>
              <a:chOff x="4578939" y="7186449"/>
              <a:chExt cx="1651363" cy="1263611"/>
            </a:xfrm>
            <a:solidFill>
              <a:schemeClr val="accent3"/>
            </a:solidFill>
          </p:grpSpPr>
          <p:sp>
            <p:nvSpPr>
              <p:cNvPr id="64" name="Freeform 413">
                <a:extLst>
                  <a:ext uri="{FF2B5EF4-FFF2-40B4-BE49-F238E27FC236}">
                    <a16:creationId xmlns:a16="http://schemas.microsoft.com/office/drawing/2014/main" id="{DB91E805-9C4D-5944-83BA-CFF49B450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8939" y="7186449"/>
                <a:ext cx="1646800" cy="1263611"/>
              </a:xfrm>
              <a:custGeom>
                <a:avLst/>
                <a:gdLst>
                  <a:gd name="T0" fmla="*/ 1509 w 1591"/>
                  <a:gd name="T1" fmla="*/ 1220 h 1221"/>
                  <a:gd name="T2" fmla="*/ 1509 w 1591"/>
                  <a:gd name="T3" fmla="*/ 1220 h 1221"/>
                  <a:gd name="T4" fmla="*/ 81 w 1591"/>
                  <a:gd name="T5" fmla="*/ 1220 h 1221"/>
                  <a:gd name="T6" fmla="*/ 0 w 1591"/>
                  <a:gd name="T7" fmla="*/ 1139 h 1221"/>
                  <a:gd name="T8" fmla="*/ 0 w 1591"/>
                  <a:gd name="T9" fmla="*/ 82 h 1221"/>
                  <a:gd name="T10" fmla="*/ 81 w 1591"/>
                  <a:gd name="T11" fmla="*/ 0 h 1221"/>
                  <a:gd name="T12" fmla="*/ 605 w 1591"/>
                  <a:gd name="T13" fmla="*/ 0 h 1221"/>
                  <a:gd name="T14" fmla="*/ 651 w 1591"/>
                  <a:gd name="T15" fmla="*/ 18 h 1221"/>
                  <a:gd name="T16" fmla="*/ 813 w 1591"/>
                  <a:gd name="T17" fmla="*/ 181 h 1221"/>
                  <a:gd name="T18" fmla="*/ 1509 w 1591"/>
                  <a:gd name="T19" fmla="*/ 181 h 1221"/>
                  <a:gd name="T20" fmla="*/ 1590 w 1591"/>
                  <a:gd name="T21" fmla="*/ 262 h 1221"/>
                  <a:gd name="T22" fmla="*/ 1590 w 1591"/>
                  <a:gd name="T23" fmla="*/ 1139 h 1221"/>
                  <a:gd name="T24" fmla="*/ 1509 w 1591"/>
                  <a:gd name="T25" fmla="*/ 1220 h 1221"/>
                  <a:gd name="T26" fmla="*/ 822 w 1591"/>
                  <a:gd name="T27" fmla="*/ 190 h 1221"/>
                  <a:gd name="T28" fmla="*/ 822 w 1591"/>
                  <a:gd name="T29" fmla="*/ 190 h 1221"/>
                  <a:gd name="T30" fmla="*/ 605 w 1591"/>
                  <a:gd name="T31" fmla="*/ 100 h 1221"/>
                  <a:gd name="T32" fmla="*/ 605 w 1591"/>
                  <a:gd name="T33" fmla="*/ 100 h 1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91" h="1221">
                    <a:moveTo>
                      <a:pt x="1509" y="1220"/>
                    </a:moveTo>
                    <a:lnTo>
                      <a:pt x="1509" y="1220"/>
                    </a:lnTo>
                    <a:cubicBezTo>
                      <a:pt x="81" y="1220"/>
                      <a:pt x="81" y="1220"/>
                      <a:pt x="81" y="1220"/>
                    </a:cubicBezTo>
                    <a:cubicBezTo>
                      <a:pt x="36" y="1220"/>
                      <a:pt x="0" y="1184"/>
                      <a:pt x="0" y="1139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37"/>
                      <a:pt x="36" y="0"/>
                      <a:pt x="81" y="0"/>
                    </a:cubicBezTo>
                    <a:cubicBezTo>
                      <a:pt x="605" y="0"/>
                      <a:pt x="605" y="0"/>
                      <a:pt x="605" y="0"/>
                    </a:cubicBezTo>
                    <a:cubicBezTo>
                      <a:pt x="623" y="0"/>
                      <a:pt x="641" y="9"/>
                      <a:pt x="651" y="18"/>
                    </a:cubicBezTo>
                    <a:cubicBezTo>
                      <a:pt x="813" y="181"/>
                      <a:pt x="813" y="181"/>
                      <a:pt x="813" y="181"/>
                    </a:cubicBezTo>
                    <a:cubicBezTo>
                      <a:pt x="1509" y="181"/>
                      <a:pt x="1509" y="181"/>
                      <a:pt x="1509" y="181"/>
                    </a:cubicBezTo>
                    <a:cubicBezTo>
                      <a:pt x="1554" y="181"/>
                      <a:pt x="1590" y="217"/>
                      <a:pt x="1590" y="262"/>
                    </a:cubicBezTo>
                    <a:cubicBezTo>
                      <a:pt x="1590" y="1139"/>
                      <a:pt x="1590" y="1139"/>
                      <a:pt x="1590" y="1139"/>
                    </a:cubicBezTo>
                    <a:cubicBezTo>
                      <a:pt x="1590" y="1184"/>
                      <a:pt x="1554" y="1220"/>
                      <a:pt x="1509" y="1220"/>
                    </a:cubicBezTo>
                    <a:close/>
                    <a:moveTo>
                      <a:pt x="822" y="190"/>
                    </a:moveTo>
                    <a:lnTo>
                      <a:pt x="822" y="190"/>
                    </a:lnTo>
                    <a:close/>
                    <a:moveTo>
                      <a:pt x="605" y="100"/>
                    </a:moveTo>
                    <a:lnTo>
                      <a:pt x="605" y="10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5" name="Freeform 414">
                <a:extLst>
                  <a:ext uri="{FF2B5EF4-FFF2-40B4-BE49-F238E27FC236}">
                    <a16:creationId xmlns:a16="http://schemas.microsoft.com/office/drawing/2014/main" id="{8A7A419D-BE8B-884E-B446-D1B49EAFB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4619" y="7186449"/>
                <a:ext cx="825683" cy="104919"/>
              </a:xfrm>
              <a:custGeom>
                <a:avLst/>
                <a:gdLst>
                  <a:gd name="T0" fmla="*/ 741 w 796"/>
                  <a:gd name="T1" fmla="*/ 100 h 101"/>
                  <a:gd name="T2" fmla="*/ 741 w 796"/>
                  <a:gd name="T3" fmla="*/ 100 h 101"/>
                  <a:gd name="T4" fmla="*/ 54 w 796"/>
                  <a:gd name="T5" fmla="*/ 100 h 101"/>
                  <a:gd name="T6" fmla="*/ 0 w 796"/>
                  <a:gd name="T7" fmla="*/ 46 h 101"/>
                  <a:gd name="T8" fmla="*/ 54 w 796"/>
                  <a:gd name="T9" fmla="*/ 0 h 101"/>
                  <a:gd name="T10" fmla="*/ 741 w 796"/>
                  <a:gd name="T11" fmla="*/ 0 h 101"/>
                  <a:gd name="T12" fmla="*/ 795 w 796"/>
                  <a:gd name="T13" fmla="*/ 46 h 101"/>
                  <a:gd name="T14" fmla="*/ 741 w 796"/>
                  <a:gd name="T15" fmla="*/ 10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96" h="101">
                    <a:moveTo>
                      <a:pt x="741" y="100"/>
                    </a:moveTo>
                    <a:lnTo>
                      <a:pt x="741" y="100"/>
                    </a:lnTo>
                    <a:cubicBezTo>
                      <a:pt x="54" y="100"/>
                      <a:pt x="54" y="100"/>
                      <a:pt x="54" y="100"/>
                    </a:cubicBezTo>
                    <a:cubicBezTo>
                      <a:pt x="18" y="100"/>
                      <a:pt x="0" y="82"/>
                      <a:pt x="0" y="46"/>
                    </a:cubicBezTo>
                    <a:cubicBezTo>
                      <a:pt x="0" y="18"/>
                      <a:pt x="18" y="0"/>
                      <a:pt x="54" y="0"/>
                    </a:cubicBezTo>
                    <a:cubicBezTo>
                      <a:pt x="741" y="0"/>
                      <a:pt x="741" y="0"/>
                      <a:pt x="741" y="0"/>
                    </a:cubicBezTo>
                    <a:cubicBezTo>
                      <a:pt x="777" y="0"/>
                      <a:pt x="795" y="18"/>
                      <a:pt x="795" y="46"/>
                    </a:cubicBezTo>
                    <a:cubicBezTo>
                      <a:pt x="795" y="82"/>
                      <a:pt x="777" y="100"/>
                      <a:pt x="741" y="1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056C92C7-A68A-CA48-962B-70B79E6AEDA3}"/>
                </a:ext>
              </a:extLst>
            </p:cNvPr>
            <p:cNvSpPr/>
            <p:nvPr/>
          </p:nvSpPr>
          <p:spPr>
            <a:xfrm>
              <a:off x="16644944" y="10285366"/>
              <a:ext cx="83660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C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203100A-80B3-5C40-9C1C-39D7D9662C2D}"/>
              </a:ext>
            </a:extLst>
          </p:cNvPr>
          <p:cNvGrpSpPr/>
          <p:nvPr/>
        </p:nvGrpSpPr>
        <p:grpSpPr>
          <a:xfrm>
            <a:off x="14518721" y="7708505"/>
            <a:ext cx="1965706" cy="1504142"/>
            <a:chOff x="16212766" y="7791456"/>
            <a:chExt cx="1651363" cy="126361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725A402-514D-DF4E-A3C0-64279F7AC1DC}"/>
                </a:ext>
              </a:extLst>
            </p:cNvPr>
            <p:cNvGrpSpPr/>
            <p:nvPr/>
          </p:nvGrpSpPr>
          <p:grpSpPr>
            <a:xfrm>
              <a:off x="16212766" y="7791456"/>
              <a:ext cx="1651363" cy="1263611"/>
              <a:chOff x="4578939" y="7186449"/>
              <a:chExt cx="1651363" cy="1263611"/>
            </a:xfrm>
            <a:solidFill>
              <a:schemeClr val="accent2"/>
            </a:solidFill>
          </p:grpSpPr>
          <p:sp>
            <p:nvSpPr>
              <p:cNvPr id="61" name="Freeform 413">
                <a:extLst>
                  <a:ext uri="{FF2B5EF4-FFF2-40B4-BE49-F238E27FC236}">
                    <a16:creationId xmlns:a16="http://schemas.microsoft.com/office/drawing/2014/main" id="{94D3E712-2E3A-DD45-84F2-265CF5FA5B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8939" y="7186449"/>
                <a:ext cx="1646800" cy="1263611"/>
              </a:xfrm>
              <a:custGeom>
                <a:avLst/>
                <a:gdLst>
                  <a:gd name="T0" fmla="*/ 1509 w 1591"/>
                  <a:gd name="T1" fmla="*/ 1220 h 1221"/>
                  <a:gd name="T2" fmla="*/ 1509 w 1591"/>
                  <a:gd name="T3" fmla="*/ 1220 h 1221"/>
                  <a:gd name="T4" fmla="*/ 81 w 1591"/>
                  <a:gd name="T5" fmla="*/ 1220 h 1221"/>
                  <a:gd name="T6" fmla="*/ 0 w 1591"/>
                  <a:gd name="T7" fmla="*/ 1139 h 1221"/>
                  <a:gd name="T8" fmla="*/ 0 w 1591"/>
                  <a:gd name="T9" fmla="*/ 82 h 1221"/>
                  <a:gd name="T10" fmla="*/ 81 w 1591"/>
                  <a:gd name="T11" fmla="*/ 0 h 1221"/>
                  <a:gd name="T12" fmla="*/ 605 w 1591"/>
                  <a:gd name="T13" fmla="*/ 0 h 1221"/>
                  <a:gd name="T14" fmla="*/ 651 w 1591"/>
                  <a:gd name="T15" fmla="*/ 18 h 1221"/>
                  <a:gd name="T16" fmla="*/ 813 w 1591"/>
                  <a:gd name="T17" fmla="*/ 181 h 1221"/>
                  <a:gd name="T18" fmla="*/ 1509 w 1591"/>
                  <a:gd name="T19" fmla="*/ 181 h 1221"/>
                  <a:gd name="T20" fmla="*/ 1590 w 1591"/>
                  <a:gd name="T21" fmla="*/ 262 h 1221"/>
                  <a:gd name="T22" fmla="*/ 1590 w 1591"/>
                  <a:gd name="T23" fmla="*/ 1139 h 1221"/>
                  <a:gd name="T24" fmla="*/ 1509 w 1591"/>
                  <a:gd name="T25" fmla="*/ 1220 h 1221"/>
                  <a:gd name="T26" fmla="*/ 822 w 1591"/>
                  <a:gd name="T27" fmla="*/ 190 h 1221"/>
                  <a:gd name="T28" fmla="*/ 822 w 1591"/>
                  <a:gd name="T29" fmla="*/ 190 h 1221"/>
                  <a:gd name="T30" fmla="*/ 605 w 1591"/>
                  <a:gd name="T31" fmla="*/ 100 h 1221"/>
                  <a:gd name="T32" fmla="*/ 605 w 1591"/>
                  <a:gd name="T33" fmla="*/ 100 h 1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91" h="1221">
                    <a:moveTo>
                      <a:pt x="1509" y="1220"/>
                    </a:moveTo>
                    <a:lnTo>
                      <a:pt x="1509" y="1220"/>
                    </a:lnTo>
                    <a:cubicBezTo>
                      <a:pt x="81" y="1220"/>
                      <a:pt x="81" y="1220"/>
                      <a:pt x="81" y="1220"/>
                    </a:cubicBezTo>
                    <a:cubicBezTo>
                      <a:pt x="36" y="1220"/>
                      <a:pt x="0" y="1184"/>
                      <a:pt x="0" y="1139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37"/>
                      <a:pt x="36" y="0"/>
                      <a:pt x="81" y="0"/>
                    </a:cubicBezTo>
                    <a:cubicBezTo>
                      <a:pt x="605" y="0"/>
                      <a:pt x="605" y="0"/>
                      <a:pt x="605" y="0"/>
                    </a:cubicBezTo>
                    <a:cubicBezTo>
                      <a:pt x="623" y="0"/>
                      <a:pt x="641" y="9"/>
                      <a:pt x="651" y="18"/>
                    </a:cubicBezTo>
                    <a:cubicBezTo>
                      <a:pt x="813" y="181"/>
                      <a:pt x="813" y="181"/>
                      <a:pt x="813" y="181"/>
                    </a:cubicBezTo>
                    <a:cubicBezTo>
                      <a:pt x="1509" y="181"/>
                      <a:pt x="1509" y="181"/>
                      <a:pt x="1509" y="181"/>
                    </a:cubicBezTo>
                    <a:cubicBezTo>
                      <a:pt x="1554" y="181"/>
                      <a:pt x="1590" y="217"/>
                      <a:pt x="1590" y="262"/>
                    </a:cubicBezTo>
                    <a:cubicBezTo>
                      <a:pt x="1590" y="1139"/>
                      <a:pt x="1590" y="1139"/>
                      <a:pt x="1590" y="1139"/>
                    </a:cubicBezTo>
                    <a:cubicBezTo>
                      <a:pt x="1590" y="1184"/>
                      <a:pt x="1554" y="1220"/>
                      <a:pt x="1509" y="1220"/>
                    </a:cubicBezTo>
                    <a:close/>
                    <a:moveTo>
                      <a:pt x="822" y="190"/>
                    </a:moveTo>
                    <a:lnTo>
                      <a:pt x="822" y="190"/>
                    </a:lnTo>
                    <a:close/>
                    <a:moveTo>
                      <a:pt x="605" y="100"/>
                    </a:moveTo>
                    <a:lnTo>
                      <a:pt x="605" y="10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2" name="Freeform 414">
                <a:extLst>
                  <a:ext uri="{FF2B5EF4-FFF2-40B4-BE49-F238E27FC236}">
                    <a16:creationId xmlns:a16="http://schemas.microsoft.com/office/drawing/2014/main" id="{28C1F7B7-F67A-FC48-86C1-CABABF902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4619" y="7186449"/>
                <a:ext cx="825683" cy="104919"/>
              </a:xfrm>
              <a:custGeom>
                <a:avLst/>
                <a:gdLst>
                  <a:gd name="T0" fmla="*/ 741 w 796"/>
                  <a:gd name="T1" fmla="*/ 100 h 101"/>
                  <a:gd name="T2" fmla="*/ 741 w 796"/>
                  <a:gd name="T3" fmla="*/ 100 h 101"/>
                  <a:gd name="T4" fmla="*/ 54 w 796"/>
                  <a:gd name="T5" fmla="*/ 100 h 101"/>
                  <a:gd name="T6" fmla="*/ 0 w 796"/>
                  <a:gd name="T7" fmla="*/ 46 h 101"/>
                  <a:gd name="T8" fmla="*/ 54 w 796"/>
                  <a:gd name="T9" fmla="*/ 0 h 101"/>
                  <a:gd name="T10" fmla="*/ 741 w 796"/>
                  <a:gd name="T11" fmla="*/ 0 h 101"/>
                  <a:gd name="T12" fmla="*/ 795 w 796"/>
                  <a:gd name="T13" fmla="*/ 46 h 101"/>
                  <a:gd name="T14" fmla="*/ 741 w 796"/>
                  <a:gd name="T15" fmla="*/ 10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96" h="101">
                    <a:moveTo>
                      <a:pt x="741" y="100"/>
                    </a:moveTo>
                    <a:lnTo>
                      <a:pt x="741" y="100"/>
                    </a:lnTo>
                    <a:cubicBezTo>
                      <a:pt x="54" y="100"/>
                      <a:pt x="54" y="100"/>
                      <a:pt x="54" y="100"/>
                    </a:cubicBezTo>
                    <a:cubicBezTo>
                      <a:pt x="18" y="100"/>
                      <a:pt x="0" y="82"/>
                      <a:pt x="0" y="46"/>
                    </a:cubicBezTo>
                    <a:cubicBezTo>
                      <a:pt x="0" y="18"/>
                      <a:pt x="18" y="0"/>
                      <a:pt x="54" y="0"/>
                    </a:cubicBezTo>
                    <a:cubicBezTo>
                      <a:pt x="741" y="0"/>
                      <a:pt x="741" y="0"/>
                      <a:pt x="741" y="0"/>
                    </a:cubicBezTo>
                    <a:cubicBezTo>
                      <a:pt x="777" y="0"/>
                      <a:pt x="795" y="18"/>
                      <a:pt x="795" y="46"/>
                    </a:cubicBezTo>
                    <a:cubicBezTo>
                      <a:pt x="795" y="82"/>
                      <a:pt x="777" y="100"/>
                      <a:pt x="741" y="10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AE52245-6CCF-F445-9362-6B3E096E07BD}"/>
                </a:ext>
              </a:extLst>
            </p:cNvPr>
            <p:cNvSpPr/>
            <p:nvPr/>
          </p:nvSpPr>
          <p:spPr>
            <a:xfrm>
              <a:off x="16644944" y="8007992"/>
              <a:ext cx="83660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B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F2C5862-D38C-514B-8D15-DC28FA094C8E}"/>
              </a:ext>
            </a:extLst>
          </p:cNvPr>
          <p:cNvGrpSpPr/>
          <p:nvPr/>
        </p:nvGrpSpPr>
        <p:grpSpPr>
          <a:xfrm>
            <a:off x="17101617" y="4264440"/>
            <a:ext cx="5961523" cy="1646756"/>
            <a:chOff x="16184072" y="5253194"/>
            <a:chExt cx="5961523" cy="1646756"/>
          </a:xfrm>
        </p:grpSpPr>
        <p:sp>
          <p:nvSpPr>
            <p:cNvPr id="155" name="CuadroTexto 395">
              <a:extLst>
                <a:ext uri="{FF2B5EF4-FFF2-40B4-BE49-F238E27FC236}">
                  <a16:creationId xmlns:a16="http://schemas.microsoft.com/office/drawing/2014/main" id="{A136B586-6328-7E4D-BA1F-538742E528DF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56" name="Rectangle 56">
              <a:extLst>
                <a:ext uri="{FF2B5EF4-FFF2-40B4-BE49-F238E27FC236}">
                  <a16:creationId xmlns:a16="http://schemas.microsoft.com/office/drawing/2014/main" id="{22B6A8DA-4502-854E-88FD-60386EECA9B9}"/>
                </a:ext>
              </a:extLst>
            </p:cNvPr>
            <p:cNvSpPr/>
            <p:nvPr/>
          </p:nvSpPr>
          <p:spPr>
            <a:xfrm>
              <a:off x="16184072" y="5945843"/>
              <a:ext cx="596152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8699910-37B8-9F42-B576-8494B1B5E7BC}"/>
              </a:ext>
            </a:extLst>
          </p:cNvPr>
          <p:cNvGrpSpPr/>
          <p:nvPr/>
        </p:nvGrpSpPr>
        <p:grpSpPr>
          <a:xfrm>
            <a:off x="17101617" y="7637198"/>
            <a:ext cx="5961523" cy="1646756"/>
            <a:chOff x="16184072" y="5253194"/>
            <a:chExt cx="5961523" cy="1646756"/>
          </a:xfrm>
        </p:grpSpPr>
        <p:sp>
          <p:nvSpPr>
            <p:cNvPr id="158" name="CuadroTexto 395">
              <a:extLst>
                <a:ext uri="{FF2B5EF4-FFF2-40B4-BE49-F238E27FC236}">
                  <a16:creationId xmlns:a16="http://schemas.microsoft.com/office/drawing/2014/main" id="{727969B1-F86A-9948-9F6C-8701E7921E6F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59" name="Rectangle 56">
              <a:extLst>
                <a:ext uri="{FF2B5EF4-FFF2-40B4-BE49-F238E27FC236}">
                  <a16:creationId xmlns:a16="http://schemas.microsoft.com/office/drawing/2014/main" id="{FAF0F66E-0A10-444D-B934-75CA4FD7D1CA}"/>
                </a:ext>
              </a:extLst>
            </p:cNvPr>
            <p:cNvSpPr/>
            <p:nvPr/>
          </p:nvSpPr>
          <p:spPr>
            <a:xfrm>
              <a:off x="16184072" y="5945843"/>
              <a:ext cx="596152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46C11D82-738F-3A48-94A9-7C986081A28B}"/>
              </a:ext>
            </a:extLst>
          </p:cNvPr>
          <p:cNvGrpSpPr/>
          <p:nvPr/>
        </p:nvGrpSpPr>
        <p:grpSpPr>
          <a:xfrm>
            <a:off x="17101617" y="11028098"/>
            <a:ext cx="5961523" cy="1646756"/>
            <a:chOff x="16184072" y="5253194"/>
            <a:chExt cx="5961523" cy="1646756"/>
          </a:xfrm>
        </p:grpSpPr>
        <p:sp>
          <p:nvSpPr>
            <p:cNvPr id="161" name="CuadroTexto 395">
              <a:extLst>
                <a:ext uri="{FF2B5EF4-FFF2-40B4-BE49-F238E27FC236}">
                  <a16:creationId xmlns:a16="http://schemas.microsoft.com/office/drawing/2014/main" id="{BE88E761-757D-7448-BAE0-9270BD49420E}"/>
                </a:ext>
              </a:extLst>
            </p:cNvPr>
            <p:cNvSpPr txBox="1"/>
            <p:nvPr/>
          </p:nvSpPr>
          <p:spPr>
            <a:xfrm>
              <a:off x="16212642" y="525319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62" name="Rectangle 56">
              <a:extLst>
                <a:ext uri="{FF2B5EF4-FFF2-40B4-BE49-F238E27FC236}">
                  <a16:creationId xmlns:a16="http://schemas.microsoft.com/office/drawing/2014/main" id="{4F86CE24-83C3-C543-BE98-12B0C3E4D45F}"/>
                </a:ext>
              </a:extLst>
            </p:cNvPr>
            <p:cNvSpPr/>
            <p:nvPr/>
          </p:nvSpPr>
          <p:spPr>
            <a:xfrm>
              <a:off x="16184072" y="5945843"/>
              <a:ext cx="596152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22A21E4-0713-3F4B-91CC-9B532C9AC17E}"/>
              </a:ext>
            </a:extLst>
          </p:cNvPr>
          <p:cNvGrpSpPr/>
          <p:nvPr/>
        </p:nvGrpSpPr>
        <p:grpSpPr>
          <a:xfrm>
            <a:off x="1314510" y="5092044"/>
            <a:ext cx="4893794" cy="6203664"/>
            <a:chOff x="2707818" y="5267715"/>
            <a:chExt cx="4893794" cy="6203664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51037B6B-47E0-BB44-9921-DE92DAF2A901}"/>
                </a:ext>
              </a:extLst>
            </p:cNvPr>
            <p:cNvSpPr txBox="1"/>
            <p:nvPr/>
          </p:nvSpPr>
          <p:spPr>
            <a:xfrm>
              <a:off x="2707818" y="7753566"/>
              <a:ext cx="4660957" cy="3717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</a:t>
              </a:r>
            </a:p>
            <a:p>
              <a:pPr>
                <a:lnSpc>
                  <a:spcPts val="4080"/>
                </a:lnSpc>
              </a:pPr>
              <a:endPara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 need to make sure you promote it in the right place. 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77540825-42DA-9048-BD42-CE32DA4C74BB}"/>
                </a:ext>
              </a:extLst>
            </p:cNvPr>
            <p:cNvSpPr txBox="1"/>
            <p:nvPr/>
          </p:nvSpPr>
          <p:spPr>
            <a:xfrm>
              <a:off x="2707819" y="5267715"/>
              <a:ext cx="4893793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66BCCA5-A855-F144-BED0-741BB4296824}"/>
              </a:ext>
            </a:extLst>
          </p:cNvPr>
          <p:cNvGrpSpPr/>
          <p:nvPr/>
        </p:nvGrpSpPr>
        <p:grpSpPr>
          <a:xfrm>
            <a:off x="7058721" y="4836850"/>
            <a:ext cx="4196540" cy="6424354"/>
            <a:chOff x="19043164" y="5409865"/>
            <a:chExt cx="3340782" cy="5114302"/>
          </a:xfrm>
        </p:grpSpPr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744B1508-4954-7748-B3DF-1B1C5BFB995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535640" y="7068186"/>
              <a:ext cx="2355827" cy="2450867"/>
            </a:xfrm>
            <a:custGeom>
              <a:avLst/>
              <a:gdLst>
                <a:gd name="T0" fmla="*/ 3604 w 3605"/>
                <a:gd name="T1" fmla="*/ 3750 h 3751"/>
                <a:gd name="T2" fmla="*/ 0 w 3605"/>
                <a:gd name="T3" fmla="*/ 3750 h 3751"/>
                <a:gd name="T4" fmla="*/ 0 w 3605"/>
                <a:gd name="T5" fmla="*/ 0 h 3751"/>
                <a:gd name="T6" fmla="*/ 3604 w 3605"/>
                <a:gd name="T7" fmla="*/ 0 h 3751"/>
                <a:gd name="T8" fmla="*/ 3604 w 3605"/>
                <a:gd name="T9" fmla="*/ 3750 h 3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5" h="3751">
                  <a:moveTo>
                    <a:pt x="3604" y="3750"/>
                  </a:moveTo>
                  <a:lnTo>
                    <a:pt x="0" y="3750"/>
                  </a:lnTo>
                  <a:lnTo>
                    <a:pt x="0" y="0"/>
                  </a:lnTo>
                  <a:lnTo>
                    <a:pt x="3604" y="0"/>
                  </a:lnTo>
                  <a:lnTo>
                    <a:pt x="3604" y="375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99B83F74-A429-534E-BC48-9E385C41C17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0713555" y="6063073"/>
              <a:ext cx="1670391" cy="1385272"/>
            </a:xfrm>
            <a:custGeom>
              <a:avLst/>
              <a:gdLst>
                <a:gd name="T0" fmla="*/ 2557 w 2558"/>
                <a:gd name="T1" fmla="*/ 0 h 2122"/>
                <a:gd name="T2" fmla="*/ 2557 w 2558"/>
                <a:gd name="T3" fmla="*/ 0 h 2122"/>
                <a:gd name="T4" fmla="*/ 2557 w 2558"/>
                <a:gd name="T5" fmla="*/ 2121 h 2122"/>
                <a:gd name="T6" fmla="*/ 611 w 2558"/>
                <a:gd name="T7" fmla="*/ 2121 h 2122"/>
                <a:gd name="T8" fmla="*/ 0 w 2558"/>
                <a:gd name="T9" fmla="*/ 1511 h 2122"/>
                <a:gd name="T10" fmla="*/ 0 w 2558"/>
                <a:gd name="T11" fmla="*/ 610 h 2122"/>
                <a:gd name="T12" fmla="*/ 611 w 2558"/>
                <a:gd name="T13" fmla="*/ 0 h 2122"/>
                <a:gd name="T14" fmla="*/ 2557 w 2558"/>
                <a:gd name="T15" fmla="*/ 0 h 2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8" h="2122">
                  <a:moveTo>
                    <a:pt x="2557" y="0"/>
                  </a:moveTo>
                  <a:lnTo>
                    <a:pt x="2557" y="0"/>
                  </a:lnTo>
                  <a:cubicBezTo>
                    <a:pt x="2557" y="2121"/>
                    <a:pt x="2557" y="2121"/>
                    <a:pt x="2557" y="2121"/>
                  </a:cubicBezTo>
                  <a:cubicBezTo>
                    <a:pt x="611" y="2121"/>
                    <a:pt x="611" y="2121"/>
                    <a:pt x="611" y="2121"/>
                  </a:cubicBezTo>
                  <a:cubicBezTo>
                    <a:pt x="291" y="2121"/>
                    <a:pt x="0" y="1860"/>
                    <a:pt x="0" y="1511"/>
                  </a:cubicBezTo>
                  <a:cubicBezTo>
                    <a:pt x="0" y="610"/>
                    <a:pt x="0" y="610"/>
                    <a:pt x="0" y="610"/>
                  </a:cubicBezTo>
                  <a:cubicBezTo>
                    <a:pt x="0" y="291"/>
                    <a:pt x="291" y="0"/>
                    <a:pt x="611" y="0"/>
                  </a:cubicBezTo>
                  <a:lnTo>
                    <a:pt x="2557" y="0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BC49D804-6FD6-E140-AE9D-D7B6163B7E3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0713555" y="7600984"/>
              <a:ext cx="1670391" cy="1385272"/>
            </a:xfrm>
            <a:custGeom>
              <a:avLst/>
              <a:gdLst>
                <a:gd name="T0" fmla="*/ 2557 w 2558"/>
                <a:gd name="T1" fmla="*/ 0 h 2123"/>
                <a:gd name="T2" fmla="*/ 2557 w 2558"/>
                <a:gd name="T3" fmla="*/ 0 h 2123"/>
                <a:gd name="T4" fmla="*/ 2557 w 2558"/>
                <a:gd name="T5" fmla="*/ 2122 h 2123"/>
                <a:gd name="T6" fmla="*/ 611 w 2558"/>
                <a:gd name="T7" fmla="*/ 2122 h 2123"/>
                <a:gd name="T8" fmla="*/ 0 w 2558"/>
                <a:gd name="T9" fmla="*/ 1511 h 2123"/>
                <a:gd name="T10" fmla="*/ 0 w 2558"/>
                <a:gd name="T11" fmla="*/ 611 h 2123"/>
                <a:gd name="T12" fmla="*/ 611 w 2558"/>
                <a:gd name="T13" fmla="*/ 0 h 2123"/>
                <a:gd name="T14" fmla="*/ 2557 w 2558"/>
                <a:gd name="T15" fmla="*/ 0 h 2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8" h="2123">
                  <a:moveTo>
                    <a:pt x="2557" y="0"/>
                  </a:moveTo>
                  <a:lnTo>
                    <a:pt x="2557" y="0"/>
                  </a:lnTo>
                  <a:cubicBezTo>
                    <a:pt x="2557" y="2122"/>
                    <a:pt x="2557" y="2122"/>
                    <a:pt x="2557" y="2122"/>
                  </a:cubicBezTo>
                  <a:cubicBezTo>
                    <a:pt x="611" y="2122"/>
                    <a:pt x="611" y="2122"/>
                    <a:pt x="611" y="2122"/>
                  </a:cubicBezTo>
                  <a:cubicBezTo>
                    <a:pt x="291" y="2122"/>
                    <a:pt x="0" y="1860"/>
                    <a:pt x="0" y="1511"/>
                  </a:cubicBezTo>
                  <a:cubicBezTo>
                    <a:pt x="0" y="611"/>
                    <a:pt x="0" y="611"/>
                    <a:pt x="0" y="611"/>
                  </a:cubicBezTo>
                  <a:cubicBezTo>
                    <a:pt x="0" y="291"/>
                    <a:pt x="291" y="0"/>
                    <a:pt x="611" y="0"/>
                  </a:cubicBezTo>
                  <a:lnTo>
                    <a:pt x="2557" y="0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18DBB7D8-3C7F-7443-8F82-C83536ADA4A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0713555" y="9138895"/>
              <a:ext cx="1670391" cy="1385272"/>
            </a:xfrm>
            <a:custGeom>
              <a:avLst/>
              <a:gdLst>
                <a:gd name="T0" fmla="*/ 2557 w 2558"/>
                <a:gd name="T1" fmla="*/ 0 h 2121"/>
                <a:gd name="T2" fmla="*/ 2557 w 2558"/>
                <a:gd name="T3" fmla="*/ 0 h 2121"/>
                <a:gd name="T4" fmla="*/ 2557 w 2558"/>
                <a:gd name="T5" fmla="*/ 2120 h 2121"/>
                <a:gd name="T6" fmla="*/ 611 w 2558"/>
                <a:gd name="T7" fmla="*/ 2120 h 2121"/>
                <a:gd name="T8" fmla="*/ 0 w 2558"/>
                <a:gd name="T9" fmla="*/ 1510 h 2121"/>
                <a:gd name="T10" fmla="*/ 0 w 2558"/>
                <a:gd name="T11" fmla="*/ 610 h 2121"/>
                <a:gd name="T12" fmla="*/ 611 w 2558"/>
                <a:gd name="T13" fmla="*/ 0 h 2121"/>
                <a:gd name="T14" fmla="*/ 2557 w 2558"/>
                <a:gd name="T15" fmla="*/ 0 h 2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8" h="2121">
                  <a:moveTo>
                    <a:pt x="2557" y="0"/>
                  </a:moveTo>
                  <a:lnTo>
                    <a:pt x="2557" y="0"/>
                  </a:lnTo>
                  <a:cubicBezTo>
                    <a:pt x="2557" y="2120"/>
                    <a:pt x="2557" y="2120"/>
                    <a:pt x="2557" y="2120"/>
                  </a:cubicBezTo>
                  <a:cubicBezTo>
                    <a:pt x="611" y="2120"/>
                    <a:pt x="611" y="2120"/>
                    <a:pt x="611" y="2120"/>
                  </a:cubicBezTo>
                  <a:cubicBezTo>
                    <a:pt x="291" y="2120"/>
                    <a:pt x="0" y="1829"/>
                    <a:pt x="0" y="1510"/>
                  </a:cubicBezTo>
                  <a:cubicBezTo>
                    <a:pt x="0" y="610"/>
                    <a:pt x="0" y="610"/>
                    <a:pt x="0" y="610"/>
                  </a:cubicBezTo>
                  <a:cubicBezTo>
                    <a:pt x="0" y="261"/>
                    <a:pt x="291" y="0"/>
                    <a:pt x="611" y="0"/>
                  </a:cubicBezTo>
                  <a:lnTo>
                    <a:pt x="2557" y="0"/>
                  </a:lnTo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5894843C-EEF4-C848-B9A0-FC639D1D185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043164" y="6063073"/>
              <a:ext cx="1670391" cy="1385272"/>
            </a:xfrm>
            <a:custGeom>
              <a:avLst/>
              <a:gdLst>
                <a:gd name="T0" fmla="*/ 2558 w 2559"/>
                <a:gd name="T1" fmla="*/ 610 h 2122"/>
                <a:gd name="T2" fmla="*/ 2558 w 2559"/>
                <a:gd name="T3" fmla="*/ 610 h 2122"/>
                <a:gd name="T4" fmla="*/ 2558 w 2559"/>
                <a:gd name="T5" fmla="*/ 1511 h 2122"/>
                <a:gd name="T6" fmla="*/ 1948 w 2559"/>
                <a:gd name="T7" fmla="*/ 2121 h 2122"/>
                <a:gd name="T8" fmla="*/ 0 w 2559"/>
                <a:gd name="T9" fmla="*/ 2121 h 2122"/>
                <a:gd name="T10" fmla="*/ 0 w 2559"/>
                <a:gd name="T11" fmla="*/ 0 h 2122"/>
                <a:gd name="T12" fmla="*/ 1948 w 2559"/>
                <a:gd name="T13" fmla="*/ 0 h 2122"/>
                <a:gd name="T14" fmla="*/ 2558 w 2559"/>
                <a:gd name="T15" fmla="*/ 610 h 2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9" h="2122">
                  <a:moveTo>
                    <a:pt x="2558" y="610"/>
                  </a:moveTo>
                  <a:lnTo>
                    <a:pt x="2558" y="610"/>
                  </a:lnTo>
                  <a:cubicBezTo>
                    <a:pt x="2558" y="1511"/>
                    <a:pt x="2558" y="1511"/>
                    <a:pt x="2558" y="1511"/>
                  </a:cubicBezTo>
                  <a:cubicBezTo>
                    <a:pt x="2558" y="1860"/>
                    <a:pt x="2297" y="2121"/>
                    <a:pt x="1948" y="2121"/>
                  </a:cubicBezTo>
                  <a:cubicBezTo>
                    <a:pt x="0" y="2121"/>
                    <a:pt x="0" y="2121"/>
                    <a:pt x="0" y="21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48" y="0"/>
                    <a:pt x="1948" y="0"/>
                    <a:pt x="1948" y="0"/>
                  </a:cubicBezTo>
                  <a:cubicBezTo>
                    <a:pt x="2297" y="0"/>
                    <a:pt x="2558" y="291"/>
                    <a:pt x="2558" y="61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218D530E-FCA8-F442-9116-8B81DF96A5D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043164" y="7600984"/>
              <a:ext cx="1670391" cy="1385272"/>
            </a:xfrm>
            <a:custGeom>
              <a:avLst/>
              <a:gdLst>
                <a:gd name="T0" fmla="*/ 2558 w 2559"/>
                <a:gd name="T1" fmla="*/ 611 h 2123"/>
                <a:gd name="T2" fmla="*/ 2558 w 2559"/>
                <a:gd name="T3" fmla="*/ 611 h 2123"/>
                <a:gd name="T4" fmla="*/ 2558 w 2559"/>
                <a:gd name="T5" fmla="*/ 1511 h 2123"/>
                <a:gd name="T6" fmla="*/ 1948 w 2559"/>
                <a:gd name="T7" fmla="*/ 2122 h 2123"/>
                <a:gd name="T8" fmla="*/ 0 w 2559"/>
                <a:gd name="T9" fmla="*/ 2122 h 2123"/>
                <a:gd name="T10" fmla="*/ 0 w 2559"/>
                <a:gd name="T11" fmla="*/ 0 h 2123"/>
                <a:gd name="T12" fmla="*/ 1948 w 2559"/>
                <a:gd name="T13" fmla="*/ 0 h 2123"/>
                <a:gd name="T14" fmla="*/ 2558 w 2559"/>
                <a:gd name="T15" fmla="*/ 611 h 2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9" h="2123">
                  <a:moveTo>
                    <a:pt x="2558" y="611"/>
                  </a:moveTo>
                  <a:lnTo>
                    <a:pt x="2558" y="611"/>
                  </a:lnTo>
                  <a:cubicBezTo>
                    <a:pt x="2558" y="1511"/>
                    <a:pt x="2558" y="1511"/>
                    <a:pt x="2558" y="1511"/>
                  </a:cubicBezTo>
                  <a:cubicBezTo>
                    <a:pt x="2558" y="1860"/>
                    <a:pt x="2297" y="2122"/>
                    <a:pt x="1948" y="2122"/>
                  </a:cubicBezTo>
                  <a:cubicBezTo>
                    <a:pt x="0" y="2122"/>
                    <a:pt x="0" y="2122"/>
                    <a:pt x="0" y="21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48" y="0"/>
                    <a:pt x="1948" y="0"/>
                    <a:pt x="1948" y="0"/>
                  </a:cubicBezTo>
                  <a:cubicBezTo>
                    <a:pt x="2297" y="0"/>
                    <a:pt x="2558" y="291"/>
                    <a:pt x="2558" y="61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21">
              <a:extLst>
                <a:ext uri="{FF2B5EF4-FFF2-40B4-BE49-F238E27FC236}">
                  <a16:creationId xmlns:a16="http://schemas.microsoft.com/office/drawing/2014/main" id="{F3166AC9-E807-B049-A0B3-F58ED40D35D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043164" y="9138895"/>
              <a:ext cx="1670391" cy="1385272"/>
            </a:xfrm>
            <a:custGeom>
              <a:avLst/>
              <a:gdLst>
                <a:gd name="T0" fmla="*/ 2558 w 2559"/>
                <a:gd name="T1" fmla="*/ 610 h 2121"/>
                <a:gd name="T2" fmla="*/ 2558 w 2559"/>
                <a:gd name="T3" fmla="*/ 610 h 2121"/>
                <a:gd name="T4" fmla="*/ 2558 w 2559"/>
                <a:gd name="T5" fmla="*/ 1510 h 2121"/>
                <a:gd name="T6" fmla="*/ 1948 w 2559"/>
                <a:gd name="T7" fmla="*/ 2120 h 2121"/>
                <a:gd name="T8" fmla="*/ 0 w 2559"/>
                <a:gd name="T9" fmla="*/ 2120 h 2121"/>
                <a:gd name="T10" fmla="*/ 0 w 2559"/>
                <a:gd name="T11" fmla="*/ 0 h 2121"/>
                <a:gd name="T12" fmla="*/ 1948 w 2559"/>
                <a:gd name="T13" fmla="*/ 0 h 2121"/>
                <a:gd name="T14" fmla="*/ 2558 w 2559"/>
                <a:gd name="T15" fmla="*/ 610 h 2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9" h="2121">
                  <a:moveTo>
                    <a:pt x="2558" y="610"/>
                  </a:moveTo>
                  <a:lnTo>
                    <a:pt x="2558" y="610"/>
                  </a:lnTo>
                  <a:cubicBezTo>
                    <a:pt x="2558" y="1510"/>
                    <a:pt x="2558" y="1510"/>
                    <a:pt x="2558" y="1510"/>
                  </a:cubicBezTo>
                  <a:cubicBezTo>
                    <a:pt x="2558" y="1829"/>
                    <a:pt x="2297" y="2120"/>
                    <a:pt x="1948" y="2120"/>
                  </a:cubicBezTo>
                  <a:cubicBezTo>
                    <a:pt x="0" y="2120"/>
                    <a:pt x="0" y="2120"/>
                    <a:pt x="0" y="212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48" y="0"/>
                    <a:pt x="1948" y="0"/>
                    <a:pt x="1948" y="0"/>
                  </a:cubicBezTo>
                  <a:cubicBezTo>
                    <a:pt x="2297" y="0"/>
                    <a:pt x="2558" y="261"/>
                    <a:pt x="2558" y="61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F752ECE-E0A4-FA45-9713-5B77651EBDFE}"/>
                </a:ext>
              </a:extLst>
            </p:cNvPr>
            <p:cNvGrpSpPr/>
            <p:nvPr/>
          </p:nvGrpSpPr>
          <p:grpSpPr>
            <a:xfrm flipH="1">
              <a:off x="19516920" y="5409865"/>
              <a:ext cx="2393266" cy="1367992"/>
              <a:chOff x="20540756" y="8130900"/>
              <a:chExt cx="2393266" cy="1367992"/>
            </a:xfrm>
          </p:grpSpPr>
          <p:sp>
            <p:nvSpPr>
              <p:cNvPr id="75" name="Freeform 57">
                <a:extLst>
                  <a:ext uri="{FF2B5EF4-FFF2-40B4-BE49-F238E27FC236}">
                    <a16:creationId xmlns:a16="http://schemas.microsoft.com/office/drawing/2014/main" id="{43C8D7FD-E9A0-724D-9A81-9964A7847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0540756" y="8130900"/>
                <a:ext cx="2393266" cy="1367992"/>
              </a:xfrm>
              <a:custGeom>
                <a:avLst/>
                <a:gdLst>
                  <a:gd name="T0" fmla="*/ 3663 w 3664"/>
                  <a:gd name="T1" fmla="*/ 59 h 2094"/>
                  <a:gd name="T2" fmla="*/ 3663 w 3664"/>
                  <a:gd name="T3" fmla="*/ 59 h 2094"/>
                  <a:gd name="T4" fmla="*/ 3663 w 3664"/>
                  <a:gd name="T5" fmla="*/ 2035 h 2094"/>
                  <a:gd name="T6" fmla="*/ 3575 w 3664"/>
                  <a:gd name="T7" fmla="*/ 2093 h 2094"/>
                  <a:gd name="T8" fmla="*/ 87 w 3664"/>
                  <a:gd name="T9" fmla="*/ 2093 h 2094"/>
                  <a:gd name="T10" fmla="*/ 0 w 3664"/>
                  <a:gd name="T11" fmla="*/ 2035 h 2094"/>
                  <a:gd name="T12" fmla="*/ 0 w 3664"/>
                  <a:gd name="T13" fmla="*/ 59 h 2094"/>
                  <a:gd name="T14" fmla="*/ 87 w 3664"/>
                  <a:gd name="T15" fmla="*/ 0 h 2094"/>
                  <a:gd name="T16" fmla="*/ 3575 w 3664"/>
                  <a:gd name="T17" fmla="*/ 0 h 2094"/>
                  <a:gd name="T18" fmla="*/ 3663 w 3664"/>
                  <a:gd name="T19" fmla="*/ 59 h 2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64" h="2094">
                    <a:moveTo>
                      <a:pt x="3663" y="59"/>
                    </a:moveTo>
                    <a:lnTo>
                      <a:pt x="3663" y="59"/>
                    </a:lnTo>
                    <a:cubicBezTo>
                      <a:pt x="3663" y="2035"/>
                      <a:pt x="3663" y="2035"/>
                      <a:pt x="3663" y="2035"/>
                    </a:cubicBezTo>
                    <a:cubicBezTo>
                      <a:pt x="3663" y="2064"/>
                      <a:pt x="3604" y="2093"/>
                      <a:pt x="3575" y="2093"/>
                    </a:cubicBezTo>
                    <a:cubicBezTo>
                      <a:pt x="87" y="2093"/>
                      <a:pt x="87" y="2093"/>
                      <a:pt x="87" y="2093"/>
                    </a:cubicBezTo>
                    <a:cubicBezTo>
                      <a:pt x="29" y="2093"/>
                      <a:pt x="0" y="2064"/>
                      <a:pt x="0" y="2035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30"/>
                      <a:pt x="29" y="0"/>
                      <a:pt x="87" y="0"/>
                    </a:cubicBezTo>
                    <a:cubicBezTo>
                      <a:pt x="3575" y="0"/>
                      <a:pt x="3575" y="0"/>
                      <a:pt x="3575" y="0"/>
                    </a:cubicBezTo>
                    <a:cubicBezTo>
                      <a:pt x="3604" y="0"/>
                      <a:pt x="3663" y="30"/>
                      <a:pt x="3663" y="59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Freeform 58">
                <a:extLst>
                  <a:ext uri="{FF2B5EF4-FFF2-40B4-BE49-F238E27FC236}">
                    <a16:creationId xmlns:a16="http://schemas.microsoft.com/office/drawing/2014/main" id="{A9689627-9523-5843-ADD8-2D273592C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2116107" y="8303700"/>
                <a:ext cx="532798" cy="132479"/>
              </a:xfrm>
              <a:custGeom>
                <a:avLst/>
                <a:gdLst>
                  <a:gd name="T0" fmla="*/ 814 w 815"/>
                  <a:gd name="T1" fmla="*/ 203 h 204"/>
                  <a:gd name="T2" fmla="*/ 0 w 815"/>
                  <a:gd name="T3" fmla="*/ 203 h 204"/>
                  <a:gd name="T4" fmla="*/ 0 w 815"/>
                  <a:gd name="T5" fmla="*/ 0 h 204"/>
                  <a:gd name="T6" fmla="*/ 814 w 815"/>
                  <a:gd name="T7" fmla="*/ 0 h 204"/>
                  <a:gd name="T8" fmla="*/ 814 w 815"/>
                  <a:gd name="T9" fmla="*/ 203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5" h="204">
                    <a:moveTo>
                      <a:pt x="814" y="203"/>
                    </a:moveTo>
                    <a:lnTo>
                      <a:pt x="0" y="203"/>
                    </a:lnTo>
                    <a:lnTo>
                      <a:pt x="0" y="0"/>
                    </a:lnTo>
                    <a:lnTo>
                      <a:pt x="814" y="0"/>
                    </a:lnTo>
                    <a:lnTo>
                      <a:pt x="814" y="203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Freeform 59">
                <a:extLst>
                  <a:ext uri="{FF2B5EF4-FFF2-40B4-BE49-F238E27FC236}">
                    <a16:creationId xmlns:a16="http://schemas.microsoft.com/office/drawing/2014/main" id="{41B7507F-D993-1A4E-97E5-3B176D0E3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1396109" y="8303700"/>
                <a:ext cx="645117" cy="132479"/>
              </a:xfrm>
              <a:custGeom>
                <a:avLst/>
                <a:gdLst>
                  <a:gd name="T0" fmla="*/ 988 w 989"/>
                  <a:gd name="T1" fmla="*/ 203 h 204"/>
                  <a:gd name="T2" fmla="*/ 0 w 989"/>
                  <a:gd name="T3" fmla="*/ 203 h 204"/>
                  <a:gd name="T4" fmla="*/ 0 w 989"/>
                  <a:gd name="T5" fmla="*/ 0 h 204"/>
                  <a:gd name="T6" fmla="*/ 988 w 989"/>
                  <a:gd name="T7" fmla="*/ 0 h 204"/>
                  <a:gd name="T8" fmla="*/ 988 w 989"/>
                  <a:gd name="T9" fmla="*/ 203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9" h="204">
                    <a:moveTo>
                      <a:pt x="988" y="203"/>
                    </a:moveTo>
                    <a:lnTo>
                      <a:pt x="0" y="203"/>
                    </a:lnTo>
                    <a:lnTo>
                      <a:pt x="0" y="0"/>
                    </a:lnTo>
                    <a:lnTo>
                      <a:pt x="988" y="0"/>
                    </a:lnTo>
                    <a:lnTo>
                      <a:pt x="988" y="203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60">
                <a:extLst>
                  <a:ext uri="{FF2B5EF4-FFF2-40B4-BE49-F238E27FC236}">
                    <a16:creationId xmlns:a16="http://schemas.microsoft.com/office/drawing/2014/main" id="{1D1CA992-3231-1847-9EC8-B5678BE68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2173706" y="8511058"/>
                <a:ext cx="475199" cy="115199"/>
              </a:xfrm>
              <a:custGeom>
                <a:avLst/>
                <a:gdLst>
                  <a:gd name="T0" fmla="*/ 727 w 728"/>
                  <a:gd name="T1" fmla="*/ 175 h 176"/>
                  <a:gd name="T2" fmla="*/ 0 w 728"/>
                  <a:gd name="T3" fmla="*/ 175 h 176"/>
                  <a:gd name="T4" fmla="*/ 0 w 728"/>
                  <a:gd name="T5" fmla="*/ 0 h 176"/>
                  <a:gd name="T6" fmla="*/ 727 w 728"/>
                  <a:gd name="T7" fmla="*/ 0 h 176"/>
                  <a:gd name="T8" fmla="*/ 727 w 728"/>
                  <a:gd name="T9" fmla="*/ 17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8" h="176">
                    <a:moveTo>
                      <a:pt x="727" y="175"/>
                    </a:moveTo>
                    <a:lnTo>
                      <a:pt x="0" y="175"/>
                    </a:lnTo>
                    <a:lnTo>
                      <a:pt x="0" y="0"/>
                    </a:lnTo>
                    <a:lnTo>
                      <a:pt x="727" y="0"/>
                    </a:lnTo>
                    <a:lnTo>
                      <a:pt x="727" y="175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Freeform 61">
                <a:extLst>
                  <a:ext uri="{FF2B5EF4-FFF2-40B4-BE49-F238E27FC236}">
                    <a16:creationId xmlns:a16="http://schemas.microsoft.com/office/drawing/2014/main" id="{9691D78A-A543-1D43-A4B4-227972009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0938193" y="8511058"/>
                <a:ext cx="912955" cy="115199"/>
              </a:xfrm>
              <a:custGeom>
                <a:avLst/>
                <a:gdLst>
                  <a:gd name="T0" fmla="*/ 1395 w 1396"/>
                  <a:gd name="T1" fmla="*/ 175 h 176"/>
                  <a:gd name="T2" fmla="*/ 0 w 1396"/>
                  <a:gd name="T3" fmla="*/ 175 h 176"/>
                  <a:gd name="T4" fmla="*/ 0 w 1396"/>
                  <a:gd name="T5" fmla="*/ 0 h 176"/>
                  <a:gd name="T6" fmla="*/ 1395 w 1396"/>
                  <a:gd name="T7" fmla="*/ 0 h 176"/>
                  <a:gd name="T8" fmla="*/ 1395 w 1396"/>
                  <a:gd name="T9" fmla="*/ 17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6" h="176">
                    <a:moveTo>
                      <a:pt x="1395" y="175"/>
                    </a:moveTo>
                    <a:lnTo>
                      <a:pt x="0" y="175"/>
                    </a:lnTo>
                    <a:lnTo>
                      <a:pt x="0" y="0"/>
                    </a:lnTo>
                    <a:lnTo>
                      <a:pt x="1395" y="0"/>
                    </a:lnTo>
                    <a:lnTo>
                      <a:pt x="1395" y="175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Freeform 62">
                <a:extLst>
                  <a:ext uri="{FF2B5EF4-FFF2-40B4-BE49-F238E27FC236}">
                    <a16:creationId xmlns:a16="http://schemas.microsoft.com/office/drawing/2014/main" id="{7E1AD8E2-1BCA-1F42-A46A-AD4BD7E2B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2343627" y="8701137"/>
                <a:ext cx="305278" cy="115199"/>
              </a:xfrm>
              <a:custGeom>
                <a:avLst/>
                <a:gdLst>
                  <a:gd name="T0" fmla="*/ 465 w 466"/>
                  <a:gd name="T1" fmla="*/ 174 h 175"/>
                  <a:gd name="T2" fmla="*/ 0 w 466"/>
                  <a:gd name="T3" fmla="*/ 174 h 175"/>
                  <a:gd name="T4" fmla="*/ 0 w 466"/>
                  <a:gd name="T5" fmla="*/ 0 h 175"/>
                  <a:gd name="T6" fmla="*/ 465 w 466"/>
                  <a:gd name="T7" fmla="*/ 0 h 175"/>
                  <a:gd name="T8" fmla="*/ 465 w 466"/>
                  <a:gd name="T9" fmla="*/ 174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6" h="175">
                    <a:moveTo>
                      <a:pt x="465" y="174"/>
                    </a:moveTo>
                    <a:lnTo>
                      <a:pt x="0" y="174"/>
                    </a:lnTo>
                    <a:lnTo>
                      <a:pt x="0" y="0"/>
                    </a:lnTo>
                    <a:lnTo>
                      <a:pt x="465" y="0"/>
                    </a:lnTo>
                    <a:lnTo>
                      <a:pt x="465" y="174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Freeform 63">
                <a:extLst>
                  <a:ext uri="{FF2B5EF4-FFF2-40B4-BE49-F238E27FC236}">
                    <a16:creationId xmlns:a16="http://schemas.microsoft.com/office/drawing/2014/main" id="{CF67A9CF-87F0-D24D-BADF-9DD9C549D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2343627" y="9098575"/>
                <a:ext cx="305278" cy="115199"/>
              </a:xfrm>
              <a:custGeom>
                <a:avLst/>
                <a:gdLst>
                  <a:gd name="T0" fmla="*/ 465 w 466"/>
                  <a:gd name="T1" fmla="*/ 175 h 176"/>
                  <a:gd name="T2" fmla="*/ 0 w 466"/>
                  <a:gd name="T3" fmla="*/ 175 h 176"/>
                  <a:gd name="T4" fmla="*/ 0 w 466"/>
                  <a:gd name="T5" fmla="*/ 0 h 176"/>
                  <a:gd name="T6" fmla="*/ 465 w 466"/>
                  <a:gd name="T7" fmla="*/ 0 h 176"/>
                  <a:gd name="T8" fmla="*/ 465 w 466"/>
                  <a:gd name="T9" fmla="*/ 17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6" h="176">
                    <a:moveTo>
                      <a:pt x="465" y="175"/>
                    </a:moveTo>
                    <a:lnTo>
                      <a:pt x="0" y="175"/>
                    </a:lnTo>
                    <a:lnTo>
                      <a:pt x="0" y="0"/>
                    </a:lnTo>
                    <a:lnTo>
                      <a:pt x="465" y="0"/>
                    </a:lnTo>
                    <a:lnTo>
                      <a:pt x="465" y="175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Freeform 64">
                <a:extLst>
                  <a:ext uri="{FF2B5EF4-FFF2-40B4-BE49-F238E27FC236}">
                    <a16:creationId xmlns:a16="http://schemas.microsoft.com/office/drawing/2014/main" id="{F870D6BF-95AC-C84E-84C0-5FE6AF85F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1963468" y="8701137"/>
                <a:ext cx="305278" cy="115199"/>
              </a:xfrm>
              <a:custGeom>
                <a:avLst/>
                <a:gdLst>
                  <a:gd name="T0" fmla="*/ 465 w 466"/>
                  <a:gd name="T1" fmla="*/ 174 h 175"/>
                  <a:gd name="T2" fmla="*/ 0 w 466"/>
                  <a:gd name="T3" fmla="*/ 174 h 175"/>
                  <a:gd name="T4" fmla="*/ 0 w 466"/>
                  <a:gd name="T5" fmla="*/ 0 h 175"/>
                  <a:gd name="T6" fmla="*/ 465 w 466"/>
                  <a:gd name="T7" fmla="*/ 0 h 175"/>
                  <a:gd name="T8" fmla="*/ 465 w 466"/>
                  <a:gd name="T9" fmla="*/ 174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66" h="175">
                    <a:moveTo>
                      <a:pt x="465" y="174"/>
                    </a:moveTo>
                    <a:lnTo>
                      <a:pt x="0" y="174"/>
                    </a:lnTo>
                    <a:lnTo>
                      <a:pt x="0" y="0"/>
                    </a:lnTo>
                    <a:lnTo>
                      <a:pt x="465" y="0"/>
                    </a:lnTo>
                    <a:lnTo>
                      <a:pt x="465" y="174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Freeform 65">
                <a:extLst>
                  <a:ext uri="{FF2B5EF4-FFF2-40B4-BE49-F238E27FC236}">
                    <a16:creationId xmlns:a16="http://schemas.microsoft.com/office/drawing/2014/main" id="{2202E14D-2BCC-294F-835F-588A10360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1321230" y="8701137"/>
                <a:ext cx="359999" cy="115199"/>
              </a:xfrm>
              <a:custGeom>
                <a:avLst/>
                <a:gdLst>
                  <a:gd name="T0" fmla="*/ 551 w 552"/>
                  <a:gd name="T1" fmla="*/ 174 h 175"/>
                  <a:gd name="T2" fmla="*/ 0 w 552"/>
                  <a:gd name="T3" fmla="*/ 174 h 175"/>
                  <a:gd name="T4" fmla="*/ 0 w 552"/>
                  <a:gd name="T5" fmla="*/ 0 h 175"/>
                  <a:gd name="T6" fmla="*/ 551 w 552"/>
                  <a:gd name="T7" fmla="*/ 0 h 175"/>
                  <a:gd name="T8" fmla="*/ 551 w 552"/>
                  <a:gd name="T9" fmla="*/ 174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2" h="175">
                    <a:moveTo>
                      <a:pt x="551" y="174"/>
                    </a:moveTo>
                    <a:lnTo>
                      <a:pt x="0" y="174"/>
                    </a:lnTo>
                    <a:lnTo>
                      <a:pt x="0" y="0"/>
                    </a:lnTo>
                    <a:lnTo>
                      <a:pt x="551" y="0"/>
                    </a:lnTo>
                    <a:lnTo>
                      <a:pt x="551" y="174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Freeform 66">
                <a:extLst>
                  <a:ext uri="{FF2B5EF4-FFF2-40B4-BE49-F238E27FC236}">
                    <a16:creationId xmlns:a16="http://schemas.microsoft.com/office/drawing/2014/main" id="{22BB4286-1591-0B48-9433-390AFE8927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1735948" y="8891217"/>
                <a:ext cx="912956" cy="132479"/>
              </a:xfrm>
              <a:custGeom>
                <a:avLst/>
                <a:gdLst>
                  <a:gd name="T0" fmla="*/ 1395 w 1396"/>
                  <a:gd name="T1" fmla="*/ 204 h 205"/>
                  <a:gd name="T2" fmla="*/ 0 w 1396"/>
                  <a:gd name="T3" fmla="*/ 204 h 205"/>
                  <a:gd name="T4" fmla="*/ 0 w 1396"/>
                  <a:gd name="T5" fmla="*/ 0 h 205"/>
                  <a:gd name="T6" fmla="*/ 1395 w 1396"/>
                  <a:gd name="T7" fmla="*/ 0 h 205"/>
                  <a:gd name="T8" fmla="*/ 1395 w 1396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6" h="205">
                    <a:moveTo>
                      <a:pt x="1395" y="204"/>
                    </a:moveTo>
                    <a:lnTo>
                      <a:pt x="0" y="204"/>
                    </a:lnTo>
                    <a:lnTo>
                      <a:pt x="0" y="0"/>
                    </a:lnTo>
                    <a:lnTo>
                      <a:pt x="1395" y="0"/>
                    </a:lnTo>
                    <a:lnTo>
                      <a:pt x="1395" y="204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Freeform 67">
                <a:extLst>
                  <a:ext uri="{FF2B5EF4-FFF2-40B4-BE49-F238E27FC236}">
                    <a16:creationId xmlns:a16="http://schemas.microsoft.com/office/drawing/2014/main" id="{E462D351-35C8-EB43-B7C5-3A91CA9F0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0975632" y="8891217"/>
                <a:ext cx="647997" cy="132479"/>
              </a:xfrm>
              <a:custGeom>
                <a:avLst/>
                <a:gdLst>
                  <a:gd name="T0" fmla="*/ 989 w 990"/>
                  <a:gd name="T1" fmla="*/ 204 h 205"/>
                  <a:gd name="T2" fmla="*/ 0 w 990"/>
                  <a:gd name="T3" fmla="*/ 204 h 205"/>
                  <a:gd name="T4" fmla="*/ 0 w 990"/>
                  <a:gd name="T5" fmla="*/ 0 h 205"/>
                  <a:gd name="T6" fmla="*/ 989 w 990"/>
                  <a:gd name="T7" fmla="*/ 0 h 205"/>
                  <a:gd name="T8" fmla="*/ 989 w 990"/>
                  <a:gd name="T9" fmla="*/ 204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0" h="205">
                    <a:moveTo>
                      <a:pt x="989" y="204"/>
                    </a:moveTo>
                    <a:lnTo>
                      <a:pt x="0" y="204"/>
                    </a:lnTo>
                    <a:lnTo>
                      <a:pt x="0" y="0"/>
                    </a:lnTo>
                    <a:lnTo>
                      <a:pt x="989" y="0"/>
                    </a:lnTo>
                    <a:lnTo>
                      <a:pt x="989" y="204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72ECDF54-E4B8-D048-B8C8-0F887E7B2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0883473" y="9098575"/>
                <a:ext cx="1140473" cy="115199"/>
              </a:xfrm>
              <a:custGeom>
                <a:avLst/>
                <a:gdLst>
                  <a:gd name="T0" fmla="*/ 1744 w 1745"/>
                  <a:gd name="T1" fmla="*/ 175 h 176"/>
                  <a:gd name="T2" fmla="*/ 0 w 1745"/>
                  <a:gd name="T3" fmla="*/ 175 h 176"/>
                  <a:gd name="T4" fmla="*/ 0 w 1745"/>
                  <a:gd name="T5" fmla="*/ 0 h 176"/>
                  <a:gd name="T6" fmla="*/ 1744 w 1745"/>
                  <a:gd name="T7" fmla="*/ 0 h 176"/>
                  <a:gd name="T8" fmla="*/ 1744 w 1745"/>
                  <a:gd name="T9" fmla="*/ 175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5" h="176">
                    <a:moveTo>
                      <a:pt x="1744" y="175"/>
                    </a:moveTo>
                    <a:lnTo>
                      <a:pt x="0" y="175"/>
                    </a:lnTo>
                    <a:lnTo>
                      <a:pt x="0" y="0"/>
                    </a:lnTo>
                    <a:lnTo>
                      <a:pt x="1744" y="0"/>
                    </a:lnTo>
                    <a:lnTo>
                      <a:pt x="1744" y="175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5" name="Grupo 349">
            <a:extLst>
              <a:ext uri="{FF2B5EF4-FFF2-40B4-BE49-F238E27FC236}">
                <a16:creationId xmlns:a16="http://schemas.microsoft.com/office/drawing/2014/main" id="{AC8EDF81-5CAE-5048-B71F-7D8105F7258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6" name="CuadroTexto 350">
              <a:extLst>
                <a:ext uri="{FF2B5EF4-FFF2-40B4-BE49-F238E27FC236}">
                  <a16:creationId xmlns:a16="http://schemas.microsoft.com/office/drawing/2014/main" id="{78D3FE0B-D0C8-A349-BC2F-5EE28E43F58C}"/>
                </a:ext>
              </a:extLst>
            </p:cNvPr>
            <p:cNvSpPr txBox="1"/>
            <p:nvPr/>
          </p:nvSpPr>
          <p:spPr>
            <a:xfrm>
              <a:off x="5124263" y="861425"/>
              <a:ext cx="1412918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Computer / Database Diagram</a:t>
              </a:r>
            </a:p>
          </p:txBody>
        </p:sp>
        <p:sp>
          <p:nvSpPr>
            <p:cNvPr id="59" name="CuadroTexto 351">
              <a:extLst>
                <a:ext uri="{FF2B5EF4-FFF2-40B4-BE49-F238E27FC236}">
                  <a16:creationId xmlns:a16="http://schemas.microsoft.com/office/drawing/2014/main" id="{300168C8-FC2B-7A45-A7B7-AFE89233893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948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F10FFF9-2A07-FD4C-B3CF-C8169B11A5CB}"/>
              </a:ext>
            </a:extLst>
          </p:cNvPr>
          <p:cNvSpPr/>
          <p:nvPr/>
        </p:nvSpPr>
        <p:spPr>
          <a:xfrm>
            <a:off x="3126264" y="4027855"/>
            <a:ext cx="3860800" cy="386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F2293D41-2AB4-4A42-91B3-ADB421D33740}"/>
              </a:ext>
            </a:extLst>
          </p:cNvPr>
          <p:cNvSpPr/>
          <p:nvPr/>
        </p:nvSpPr>
        <p:spPr>
          <a:xfrm>
            <a:off x="4345464" y="7888655"/>
            <a:ext cx="1422400" cy="162560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4A6EC0FE-62D6-854D-BDEA-F5D5882BC2F0}"/>
              </a:ext>
            </a:extLst>
          </p:cNvPr>
          <p:cNvSpPr/>
          <p:nvPr/>
        </p:nvSpPr>
        <p:spPr>
          <a:xfrm>
            <a:off x="7881038" y="4027855"/>
            <a:ext cx="3860800" cy="386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Down Arrow 251">
            <a:extLst>
              <a:ext uri="{FF2B5EF4-FFF2-40B4-BE49-F238E27FC236}">
                <a16:creationId xmlns:a16="http://schemas.microsoft.com/office/drawing/2014/main" id="{6A088739-720F-7847-833D-A3731C850CE0}"/>
              </a:ext>
            </a:extLst>
          </p:cNvPr>
          <p:cNvSpPr/>
          <p:nvPr/>
        </p:nvSpPr>
        <p:spPr>
          <a:xfrm>
            <a:off x="9100238" y="7888655"/>
            <a:ext cx="1422400" cy="1625601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21C774BE-7346-DF4E-832D-82913B31290B}"/>
              </a:ext>
            </a:extLst>
          </p:cNvPr>
          <p:cNvSpPr/>
          <p:nvPr/>
        </p:nvSpPr>
        <p:spPr>
          <a:xfrm>
            <a:off x="12635812" y="4027855"/>
            <a:ext cx="3860800" cy="386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Down Arrow 254">
            <a:extLst>
              <a:ext uri="{FF2B5EF4-FFF2-40B4-BE49-F238E27FC236}">
                <a16:creationId xmlns:a16="http://schemas.microsoft.com/office/drawing/2014/main" id="{1EDF882E-7518-E241-A31A-0E187E8391D9}"/>
              </a:ext>
            </a:extLst>
          </p:cNvPr>
          <p:cNvSpPr/>
          <p:nvPr/>
        </p:nvSpPr>
        <p:spPr>
          <a:xfrm>
            <a:off x="13855012" y="7888655"/>
            <a:ext cx="1422400" cy="1625601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4748B551-DA80-334E-A35C-0BC8C8315E2C}"/>
              </a:ext>
            </a:extLst>
          </p:cNvPr>
          <p:cNvSpPr/>
          <p:nvPr/>
        </p:nvSpPr>
        <p:spPr>
          <a:xfrm>
            <a:off x="17390586" y="4027855"/>
            <a:ext cx="3860800" cy="386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Down Arrow 257">
            <a:extLst>
              <a:ext uri="{FF2B5EF4-FFF2-40B4-BE49-F238E27FC236}">
                <a16:creationId xmlns:a16="http://schemas.microsoft.com/office/drawing/2014/main" id="{16447D05-A605-0D49-B941-7ECDE69A982C}"/>
              </a:ext>
            </a:extLst>
          </p:cNvPr>
          <p:cNvSpPr/>
          <p:nvPr/>
        </p:nvSpPr>
        <p:spPr>
          <a:xfrm>
            <a:off x="18609786" y="7888655"/>
            <a:ext cx="1422400" cy="1625601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CCCE20B9-855B-E249-A7CC-1048DEF33E9E}"/>
              </a:ext>
            </a:extLst>
          </p:cNvPr>
          <p:cNvSpPr/>
          <p:nvPr/>
        </p:nvSpPr>
        <p:spPr>
          <a:xfrm>
            <a:off x="3126264" y="10261599"/>
            <a:ext cx="3860800" cy="2179297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58FEDA1D-1FDF-9B42-A294-81A4C4B728E1}"/>
              </a:ext>
            </a:extLst>
          </p:cNvPr>
          <p:cNvSpPr/>
          <p:nvPr/>
        </p:nvSpPr>
        <p:spPr>
          <a:xfrm>
            <a:off x="7881038" y="10261599"/>
            <a:ext cx="3860800" cy="2179297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F7660145-8F72-8141-BA81-45481F39B43F}"/>
              </a:ext>
            </a:extLst>
          </p:cNvPr>
          <p:cNvSpPr/>
          <p:nvPr/>
        </p:nvSpPr>
        <p:spPr>
          <a:xfrm>
            <a:off x="12635812" y="10261599"/>
            <a:ext cx="3860800" cy="2179297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E1C5B5B6-121C-FA43-89B5-2C8FACC93FD4}"/>
              </a:ext>
            </a:extLst>
          </p:cNvPr>
          <p:cNvSpPr/>
          <p:nvPr/>
        </p:nvSpPr>
        <p:spPr>
          <a:xfrm>
            <a:off x="17390586" y="10261599"/>
            <a:ext cx="3860800" cy="2179297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56">
            <a:extLst>
              <a:ext uri="{FF2B5EF4-FFF2-40B4-BE49-F238E27FC236}">
                <a16:creationId xmlns:a16="http://schemas.microsoft.com/office/drawing/2014/main" id="{304DE3A6-C626-6243-94B4-76048BF9766B}"/>
              </a:ext>
            </a:extLst>
          </p:cNvPr>
          <p:cNvSpPr/>
          <p:nvPr/>
        </p:nvSpPr>
        <p:spPr>
          <a:xfrm>
            <a:off x="3486262" y="10696655"/>
            <a:ext cx="33187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266" name="Freeform 347">
            <a:extLst>
              <a:ext uri="{FF2B5EF4-FFF2-40B4-BE49-F238E27FC236}">
                <a16:creationId xmlns:a16="http://schemas.microsoft.com/office/drawing/2014/main" id="{EBF84A09-DEB0-664E-863A-67E4458AC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7092" y="4899600"/>
            <a:ext cx="1190450" cy="1190454"/>
          </a:xfrm>
          <a:custGeom>
            <a:avLst/>
            <a:gdLst>
              <a:gd name="T0" fmla="*/ 696 w 823"/>
              <a:gd name="T1" fmla="*/ 578 h 823"/>
              <a:gd name="T2" fmla="*/ 696 w 823"/>
              <a:gd name="T3" fmla="*/ 578 h 823"/>
              <a:gd name="T4" fmla="*/ 633 w 823"/>
              <a:gd name="T5" fmla="*/ 596 h 823"/>
              <a:gd name="T6" fmla="*/ 290 w 823"/>
              <a:gd name="T7" fmla="*/ 406 h 823"/>
              <a:gd name="T8" fmla="*/ 642 w 823"/>
              <a:gd name="T9" fmla="*/ 235 h 823"/>
              <a:gd name="T10" fmla="*/ 696 w 823"/>
              <a:gd name="T11" fmla="*/ 244 h 823"/>
              <a:gd name="T12" fmla="*/ 822 w 823"/>
              <a:gd name="T13" fmla="*/ 127 h 823"/>
              <a:gd name="T14" fmla="*/ 696 w 823"/>
              <a:gd name="T15" fmla="*/ 0 h 823"/>
              <a:gd name="T16" fmla="*/ 579 w 823"/>
              <a:gd name="T17" fmla="*/ 127 h 823"/>
              <a:gd name="T18" fmla="*/ 597 w 823"/>
              <a:gd name="T19" fmla="*/ 190 h 823"/>
              <a:gd name="T20" fmla="*/ 235 w 823"/>
              <a:gd name="T21" fmla="*/ 371 h 823"/>
              <a:gd name="T22" fmla="*/ 127 w 823"/>
              <a:gd name="T23" fmla="*/ 290 h 823"/>
              <a:gd name="T24" fmla="*/ 0 w 823"/>
              <a:gd name="T25" fmla="*/ 406 h 823"/>
              <a:gd name="T26" fmla="*/ 127 w 823"/>
              <a:gd name="T27" fmla="*/ 533 h 823"/>
              <a:gd name="T28" fmla="*/ 235 w 823"/>
              <a:gd name="T29" fmla="*/ 442 h 823"/>
              <a:gd name="T30" fmla="*/ 597 w 823"/>
              <a:gd name="T31" fmla="*/ 632 h 823"/>
              <a:gd name="T32" fmla="*/ 579 w 823"/>
              <a:gd name="T33" fmla="*/ 695 h 823"/>
              <a:gd name="T34" fmla="*/ 696 w 823"/>
              <a:gd name="T35" fmla="*/ 822 h 823"/>
              <a:gd name="T36" fmla="*/ 822 w 823"/>
              <a:gd name="T37" fmla="*/ 695 h 823"/>
              <a:gd name="T38" fmla="*/ 696 w 823"/>
              <a:gd name="T39" fmla="*/ 578 h 823"/>
              <a:gd name="T40" fmla="*/ 696 w 823"/>
              <a:gd name="T41" fmla="*/ 55 h 823"/>
              <a:gd name="T42" fmla="*/ 696 w 823"/>
              <a:gd name="T43" fmla="*/ 55 h 823"/>
              <a:gd name="T44" fmla="*/ 768 w 823"/>
              <a:gd name="T45" fmla="*/ 127 h 823"/>
              <a:gd name="T46" fmla="*/ 696 w 823"/>
              <a:gd name="T47" fmla="*/ 190 h 823"/>
              <a:gd name="T48" fmla="*/ 633 w 823"/>
              <a:gd name="T49" fmla="*/ 127 h 823"/>
              <a:gd name="T50" fmla="*/ 696 w 823"/>
              <a:gd name="T51" fmla="*/ 55 h 823"/>
              <a:gd name="T52" fmla="*/ 127 w 823"/>
              <a:gd name="T53" fmla="*/ 478 h 823"/>
              <a:gd name="T54" fmla="*/ 127 w 823"/>
              <a:gd name="T55" fmla="*/ 478 h 823"/>
              <a:gd name="T56" fmla="*/ 54 w 823"/>
              <a:gd name="T57" fmla="*/ 406 h 823"/>
              <a:gd name="T58" fmla="*/ 127 w 823"/>
              <a:gd name="T59" fmla="*/ 344 h 823"/>
              <a:gd name="T60" fmla="*/ 190 w 823"/>
              <a:gd name="T61" fmla="*/ 406 h 823"/>
              <a:gd name="T62" fmla="*/ 127 w 823"/>
              <a:gd name="T63" fmla="*/ 478 h 823"/>
              <a:gd name="T64" fmla="*/ 696 w 823"/>
              <a:gd name="T65" fmla="*/ 767 h 823"/>
              <a:gd name="T66" fmla="*/ 696 w 823"/>
              <a:gd name="T67" fmla="*/ 767 h 823"/>
              <a:gd name="T68" fmla="*/ 633 w 823"/>
              <a:gd name="T69" fmla="*/ 695 h 823"/>
              <a:gd name="T70" fmla="*/ 696 w 823"/>
              <a:gd name="T71" fmla="*/ 632 h 823"/>
              <a:gd name="T72" fmla="*/ 768 w 823"/>
              <a:gd name="T73" fmla="*/ 695 h 823"/>
              <a:gd name="T74" fmla="*/ 696 w 823"/>
              <a:gd name="T75" fmla="*/ 767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23" h="823">
                <a:moveTo>
                  <a:pt x="696" y="578"/>
                </a:moveTo>
                <a:lnTo>
                  <a:pt x="696" y="578"/>
                </a:lnTo>
                <a:cubicBezTo>
                  <a:pt x="678" y="578"/>
                  <a:pt x="651" y="578"/>
                  <a:pt x="633" y="596"/>
                </a:cubicBezTo>
                <a:cubicBezTo>
                  <a:pt x="290" y="406"/>
                  <a:pt x="290" y="406"/>
                  <a:pt x="290" y="406"/>
                </a:cubicBezTo>
                <a:cubicBezTo>
                  <a:pt x="642" y="235"/>
                  <a:pt x="642" y="235"/>
                  <a:pt x="642" y="235"/>
                </a:cubicBezTo>
                <a:cubicBezTo>
                  <a:pt x="660" y="244"/>
                  <a:pt x="678" y="244"/>
                  <a:pt x="696" y="244"/>
                </a:cubicBezTo>
                <a:cubicBezTo>
                  <a:pt x="768" y="244"/>
                  <a:pt x="822" y="190"/>
                  <a:pt x="822" y="127"/>
                </a:cubicBezTo>
                <a:cubicBezTo>
                  <a:pt x="822" y="55"/>
                  <a:pt x="768" y="0"/>
                  <a:pt x="696" y="0"/>
                </a:cubicBezTo>
                <a:cubicBezTo>
                  <a:pt x="633" y="0"/>
                  <a:pt x="579" y="55"/>
                  <a:pt x="579" y="127"/>
                </a:cubicBezTo>
                <a:cubicBezTo>
                  <a:pt x="579" y="154"/>
                  <a:pt x="588" y="172"/>
                  <a:pt x="597" y="190"/>
                </a:cubicBezTo>
                <a:cubicBezTo>
                  <a:pt x="235" y="371"/>
                  <a:pt x="235" y="371"/>
                  <a:pt x="235" y="371"/>
                </a:cubicBezTo>
                <a:cubicBezTo>
                  <a:pt x="226" y="326"/>
                  <a:pt x="181" y="290"/>
                  <a:pt x="127" y="290"/>
                </a:cubicBezTo>
                <a:cubicBezTo>
                  <a:pt x="54" y="290"/>
                  <a:pt x="0" y="344"/>
                  <a:pt x="0" y="406"/>
                </a:cubicBezTo>
                <a:cubicBezTo>
                  <a:pt x="0" y="478"/>
                  <a:pt x="54" y="533"/>
                  <a:pt x="127" y="533"/>
                </a:cubicBezTo>
                <a:cubicBezTo>
                  <a:pt x="181" y="533"/>
                  <a:pt x="226" y="496"/>
                  <a:pt x="235" y="442"/>
                </a:cubicBezTo>
                <a:cubicBezTo>
                  <a:pt x="597" y="632"/>
                  <a:pt x="597" y="632"/>
                  <a:pt x="597" y="632"/>
                </a:cubicBezTo>
                <a:cubicBezTo>
                  <a:pt x="588" y="650"/>
                  <a:pt x="579" y="668"/>
                  <a:pt x="579" y="695"/>
                </a:cubicBezTo>
                <a:cubicBezTo>
                  <a:pt x="579" y="767"/>
                  <a:pt x="633" y="822"/>
                  <a:pt x="696" y="822"/>
                </a:cubicBezTo>
                <a:cubicBezTo>
                  <a:pt x="768" y="822"/>
                  <a:pt x="822" y="767"/>
                  <a:pt x="822" y="695"/>
                </a:cubicBezTo>
                <a:cubicBezTo>
                  <a:pt x="822" y="632"/>
                  <a:pt x="768" y="578"/>
                  <a:pt x="696" y="578"/>
                </a:cubicBezTo>
                <a:close/>
                <a:moveTo>
                  <a:pt x="696" y="55"/>
                </a:moveTo>
                <a:lnTo>
                  <a:pt x="696" y="55"/>
                </a:lnTo>
                <a:cubicBezTo>
                  <a:pt x="741" y="55"/>
                  <a:pt x="768" y="91"/>
                  <a:pt x="768" y="127"/>
                </a:cubicBezTo>
                <a:cubicBezTo>
                  <a:pt x="768" y="163"/>
                  <a:pt x="741" y="190"/>
                  <a:pt x="696" y="190"/>
                </a:cubicBezTo>
                <a:cubicBezTo>
                  <a:pt x="660" y="190"/>
                  <a:pt x="633" y="163"/>
                  <a:pt x="633" y="127"/>
                </a:cubicBezTo>
                <a:cubicBezTo>
                  <a:pt x="633" y="91"/>
                  <a:pt x="660" y="55"/>
                  <a:pt x="696" y="55"/>
                </a:cubicBezTo>
                <a:close/>
                <a:moveTo>
                  <a:pt x="127" y="478"/>
                </a:moveTo>
                <a:lnTo>
                  <a:pt x="127" y="478"/>
                </a:lnTo>
                <a:cubicBezTo>
                  <a:pt x="82" y="478"/>
                  <a:pt x="54" y="442"/>
                  <a:pt x="54" y="406"/>
                </a:cubicBezTo>
                <a:cubicBezTo>
                  <a:pt x="54" y="371"/>
                  <a:pt x="82" y="344"/>
                  <a:pt x="127" y="344"/>
                </a:cubicBezTo>
                <a:cubicBezTo>
                  <a:pt x="163" y="344"/>
                  <a:pt x="190" y="371"/>
                  <a:pt x="190" y="406"/>
                </a:cubicBezTo>
                <a:cubicBezTo>
                  <a:pt x="190" y="442"/>
                  <a:pt x="163" y="478"/>
                  <a:pt x="127" y="478"/>
                </a:cubicBezTo>
                <a:close/>
                <a:moveTo>
                  <a:pt x="696" y="767"/>
                </a:moveTo>
                <a:lnTo>
                  <a:pt x="696" y="767"/>
                </a:lnTo>
                <a:cubicBezTo>
                  <a:pt x="660" y="767"/>
                  <a:pt x="633" y="731"/>
                  <a:pt x="633" y="695"/>
                </a:cubicBezTo>
                <a:cubicBezTo>
                  <a:pt x="633" y="659"/>
                  <a:pt x="660" y="632"/>
                  <a:pt x="696" y="632"/>
                </a:cubicBezTo>
                <a:cubicBezTo>
                  <a:pt x="741" y="632"/>
                  <a:pt x="768" y="659"/>
                  <a:pt x="768" y="695"/>
                </a:cubicBezTo>
                <a:cubicBezTo>
                  <a:pt x="768" y="731"/>
                  <a:pt x="741" y="767"/>
                  <a:pt x="696" y="7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276" name="CuadroTexto 395">
            <a:extLst>
              <a:ext uri="{FF2B5EF4-FFF2-40B4-BE49-F238E27FC236}">
                <a16:creationId xmlns:a16="http://schemas.microsoft.com/office/drawing/2014/main" id="{B6C7FF46-82B1-3A4A-9229-B37D14DA1B4E}"/>
              </a:ext>
            </a:extLst>
          </p:cNvPr>
          <p:cNvSpPr txBox="1"/>
          <p:nvPr/>
        </p:nvSpPr>
        <p:spPr>
          <a:xfrm>
            <a:off x="3451471" y="6400799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Develop</a:t>
            </a:r>
          </a:p>
        </p:txBody>
      </p:sp>
      <p:sp>
        <p:nvSpPr>
          <p:cNvPr id="270" name="Freeform 352">
            <a:extLst>
              <a:ext uri="{FF2B5EF4-FFF2-40B4-BE49-F238E27FC236}">
                <a16:creationId xmlns:a16="http://schemas.microsoft.com/office/drawing/2014/main" id="{27980F37-8864-934A-B0A7-9E2EE3500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4345" y="5062054"/>
            <a:ext cx="903980" cy="916710"/>
          </a:xfrm>
          <a:custGeom>
            <a:avLst/>
            <a:gdLst>
              <a:gd name="T0" fmla="*/ 587 w 624"/>
              <a:gd name="T1" fmla="*/ 0 h 634"/>
              <a:gd name="T2" fmla="*/ 587 w 624"/>
              <a:gd name="T3" fmla="*/ 0 h 634"/>
              <a:gd name="T4" fmla="*/ 36 w 624"/>
              <a:gd name="T5" fmla="*/ 0 h 634"/>
              <a:gd name="T6" fmla="*/ 0 w 624"/>
              <a:gd name="T7" fmla="*/ 36 h 634"/>
              <a:gd name="T8" fmla="*/ 0 w 624"/>
              <a:gd name="T9" fmla="*/ 597 h 634"/>
              <a:gd name="T10" fmla="*/ 36 w 624"/>
              <a:gd name="T11" fmla="*/ 633 h 634"/>
              <a:gd name="T12" fmla="*/ 587 w 624"/>
              <a:gd name="T13" fmla="*/ 633 h 634"/>
              <a:gd name="T14" fmla="*/ 623 w 624"/>
              <a:gd name="T15" fmla="*/ 597 h 634"/>
              <a:gd name="T16" fmla="*/ 623 w 624"/>
              <a:gd name="T17" fmla="*/ 36 h 634"/>
              <a:gd name="T18" fmla="*/ 587 w 624"/>
              <a:gd name="T19" fmla="*/ 0 h 634"/>
              <a:gd name="T20" fmla="*/ 569 w 624"/>
              <a:gd name="T21" fmla="*/ 54 h 634"/>
              <a:gd name="T22" fmla="*/ 569 w 624"/>
              <a:gd name="T23" fmla="*/ 54 h 634"/>
              <a:gd name="T24" fmla="*/ 569 w 624"/>
              <a:gd name="T25" fmla="*/ 380 h 634"/>
              <a:gd name="T26" fmla="*/ 406 w 624"/>
              <a:gd name="T27" fmla="*/ 380 h 634"/>
              <a:gd name="T28" fmla="*/ 388 w 624"/>
              <a:gd name="T29" fmla="*/ 389 h 634"/>
              <a:gd name="T30" fmla="*/ 379 w 624"/>
              <a:gd name="T31" fmla="*/ 407 h 634"/>
              <a:gd name="T32" fmla="*/ 370 w 624"/>
              <a:gd name="T33" fmla="*/ 452 h 634"/>
              <a:gd name="T34" fmla="*/ 316 w 624"/>
              <a:gd name="T35" fmla="*/ 488 h 634"/>
              <a:gd name="T36" fmla="*/ 253 w 624"/>
              <a:gd name="T37" fmla="*/ 452 h 634"/>
              <a:gd name="T38" fmla="*/ 244 w 624"/>
              <a:gd name="T39" fmla="*/ 407 h 634"/>
              <a:gd name="T40" fmla="*/ 217 w 624"/>
              <a:gd name="T41" fmla="*/ 380 h 634"/>
              <a:gd name="T42" fmla="*/ 54 w 624"/>
              <a:gd name="T43" fmla="*/ 380 h 634"/>
              <a:gd name="T44" fmla="*/ 54 w 624"/>
              <a:gd name="T45" fmla="*/ 54 h 634"/>
              <a:gd name="T46" fmla="*/ 569 w 624"/>
              <a:gd name="T47" fmla="*/ 54 h 634"/>
              <a:gd name="T48" fmla="*/ 54 w 624"/>
              <a:gd name="T49" fmla="*/ 578 h 634"/>
              <a:gd name="T50" fmla="*/ 54 w 624"/>
              <a:gd name="T51" fmla="*/ 578 h 634"/>
              <a:gd name="T52" fmla="*/ 54 w 624"/>
              <a:gd name="T53" fmla="*/ 434 h 634"/>
              <a:gd name="T54" fmla="*/ 189 w 624"/>
              <a:gd name="T55" fmla="*/ 434 h 634"/>
              <a:gd name="T56" fmla="*/ 198 w 624"/>
              <a:gd name="T57" fmla="*/ 470 h 634"/>
              <a:gd name="T58" fmla="*/ 316 w 624"/>
              <a:gd name="T59" fmla="*/ 542 h 634"/>
              <a:gd name="T60" fmla="*/ 397 w 624"/>
              <a:gd name="T61" fmla="*/ 506 h 634"/>
              <a:gd name="T62" fmla="*/ 434 w 624"/>
              <a:gd name="T63" fmla="*/ 434 h 634"/>
              <a:gd name="T64" fmla="*/ 569 w 624"/>
              <a:gd name="T65" fmla="*/ 434 h 634"/>
              <a:gd name="T66" fmla="*/ 569 w 624"/>
              <a:gd name="T67" fmla="*/ 578 h 634"/>
              <a:gd name="T68" fmla="*/ 54 w 624"/>
              <a:gd name="T69" fmla="*/ 578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24" h="634">
                <a:moveTo>
                  <a:pt x="587" y="0"/>
                </a:moveTo>
                <a:lnTo>
                  <a:pt x="587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97"/>
                  <a:pt x="0" y="597"/>
                  <a:pt x="0" y="597"/>
                </a:cubicBezTo>
                <a:cubicBezTo>
                  <a:pt x="0" y="615"/>
                  <a:pt x="18" y="633"/>
                  <a:pt x="36" y="633"/>
                </a:cubicBezTo>
                <a:cubicBezTo>
                  <a:pt x="587" y="633"/>
                  <a:pt x="587" y="633"/>
                  <a:pt x="587" y="633"/>
                </a:cubicBezTo>
                <a:cubicBezTo>
                  <a:pt x="614" y="633"/>
                  <a:pt x="623" y="615"/>
                  <a:pt x="623" y="597"/>
                </a:cubicBezTo>
                <a:cubicBezTo>
                  <a:pt x="623" y="36"/>
                  <a:pt x="623" y="36"/>
                  <a:pt x="623" y="36"/>
                </a:cubicBezTo>
                <a:cubicBezTo>
                  <a:pt x="623" y="18"/>
                  <a:pt x="614" y="0"/>
                  <a:pt x="587" y="0"/>
                </a:cubicBezTo>
                <a:close/>
                <a:moveTo>
                  <a:pt x="569" y="54"/>
                </a:moveTo>
                <a:lnTo>
                  <a:pt x="569" y="54"/>
                </a:lnTo>
                <a:cubicBezTo>
                  <a:pt x="569" y="380"/>
                  <a:pt x="569" y="380"/>
                  <a:pt x="569" y="380"/>
                </a:cubicBezTo>
                <a:cubicBezTo>
                  <a:pt x="406" y="380"/>
                  <a:pt x="406" y="380"/>
                  <a:pt x="406" y="380"/>
                </a:cubicBezTo>
                <a:cubicBezTo>
                  <a:pt x="397" y="380"/>
                  <a:pt x="397" y="389"/>
                  <a:pt x="388" y="389"/>
                </a:cubicBezTo>
                <a:cubicBezTo>
                  <a:pt x="388" y="398"/>
                  <a:pt x="379" y="407"/>
                  <a:pt x="379" y="407"/>
                </a:cubicBezTo>
                <a:cubicBezTo>
                  <a:pt x="379" y="416"/>
                  <a:pt x="379" y="434"/>
                  <a:pt x="370" y="452"/>
                </a:cubicBezTo>
                <a:cubicBezTo>
                  <a:pt x="361" y="470"/>
                  <a:pt x="343" y="488"/>
                  <a:pt x="316" y="488"/>
                </a:cubicBezTo>
                <a:cubicBezTo>
                  <a:pt x="280" y="488"/>
                  <a:pt x="262" y="470"/>
                  <a:pt x="253" y="452"/>
                </a:cubicBezTo>
                <a:cubicBezTo>
                  <a:pt x="244" y="434"/>
                  <a:pt x="244" y="407"/>
                  <a:pt x="244" y="407"/>
                </a:cubicBezTo>
                <a:cubicBezTo>
                  <a:pt x="244" y="398"/>
                  <a:pt x="226" y="380"/>
                  <a:pt x="217" y="380"/>
                </a:cubicBezTo>
                <a:cubicBezTo>
                  <a:pt x="54" y="380"/>
                  <a:pt x="54" y="380"/>
                  <a:pt x="54" y="380"/>
                </a:cubicBezTo>
                <a:cubicBezTo>
                  <a:pt x="54" y="54"/>
                  <a:pt x="54" y="54"/>
                  <a:pt x="54" y="54"/>
                </a:cubicBezTo>
                <a:lnTo>
                  <a:pt x="569" y="54"/>
                </a:lnTo>
                <a:close/>
                <a:moveTo>
                  <a:pt x="54" y="578"/>
                </a:moveTo>
                <a:lnTo>
                  <a:pt x="54" y="578"/>
                </a:lnTo>
                <a:cubicBezTo>
                  <a:pt x="54" y="434"/>
                  <a:pt x="54" y="434"/>
                  <a:pt x="54" y="434"/>
                </a:cubicBezTo>
                <a:cubicBezTo>
                  <a:pt x="189" y="434"/>
                  <a:pt x="189" y="434"/>
                  <a:pt x="189" y="434"/>
                </a:cubicBezTo>
                <a:cubicBezTo>
                  <a:pt x="189" y="443"/>
                  <a:pt x="198" y="461"/>
                  <a:pt x="198" y="470"/>
                </a:cubicBezTo>
                <a:cubicBezTo>
                  <a:pt x="226" y="515"/>
                  <a:pt x="262" y="542"/>
                  <a:pt x="316" y="542"/>
                </a:cubicBezTo>
                <a:cubicBezTo>
                  <a:pt x="352" y="542"/>
                  <a:pt x="379" y="524"/>
                  <a:pt x="397" y="506"/>
                </a:cubicBezTo>
                <a:cubicBezTo>
                  <a:pt x="415" y="488"/>
                  <a:pt x="425" y="461"/>
                  <a:pt x="434" y="434"/>
                </a:cubicBezTo>
                <a:cubicBezTo>
                  <a:pt x="569" y="434"/>
                  <a:pt x="569" y="434"/>
                  <a:pt x="569" y="434"/>
                </a:cubicBezTo>
                <a:cubicBezTo>
                  <a:pt x="569" y="578"/>
                  <a:pt x="569" y="578"/>
                  <a:pt x="569" y="578"/>
                </a:cubicBezTo>
                <a:lnTo>
                  <a:pt x="54" y="5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279" name="CuadroTexto 395">
            <a:extLst>
              <a:ext uri="{FF2B5EF4-FFF2-40B4-BE49-F238E27FC236}">
                <a16:creationId xmlns:a16="http://schemas.microsoft.com/office/drawing/2014/main" id="{C2DDB17E-9BD0-3C4A-BEA4-01C1C0071BF5}"/>
              </a:ext>
            </a:extLst>
          </p:cNvPr>
          <p:cNvSpPr txBox="1"/>
          <p:nvPr/>
        </p:nvSpPr>
        <p:spPr>
          <a:xfrm>
            <a:off x="8259838" y="6400799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Analyze</a:t>
            </a:r>
          </a:p>
        </p:txBody>
      </p:sp>
      <p:sp>
        <p:nvSpPr>
          <p:cNvPr id="268" name="Freeform 350">
            <a:extLst>
              <a:ext uri="{FF2B5EF4-FFF2-40B4-BE49-F238E27FC236}">
                <a16:creationId xmlns:a16="http://schemas.microsoft.com/office/drawing/2014/main" id="{765395FC-D412-8F48-9898-9612CEF17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2759" y="5036471"/>
            <a:ext cx="1368700" cy="770291"/>
          </a:xfrm>
          <a:custGeom>
            <a:avLst/>
            <a:gdLst>
              <a:gd name="T0" fmla="*/ 886 w 950"/>
              <a:gd name="T1" fmla="*/ 154 h 534"/>
              <a:gd name="T2" fmla="*/ 886 w 950"/>
              <a:gd name="T3" fmla="*/ 154 h 534"/>
              <a:gd name="T4" fmla="*/ 804 w 950"/>
              <a:gd name="T5" fmla="*/ 100 h 534"/>
              <a:gd name="T6" fmla="*/ 705 w 950"/>
              <a:gd name="T7" fmla="*/ 72 h 534"/>
              <a:gd name="T8" fmla="*/ 678 w 950"/>
              <a:gd name="T9" fmla="*/ 81 h 534"/>
              <a:gd name="T10" fmla="*/ 515 w 950"/>
              <a:gd name="T11" fmla="*/ 0 h 534"/>
              <a:gd name="T12" fmla="*/ 307 w 950"/>
              <a:gd name="T13" fmla="*/ 163 h 534"/>
              <a:gd name="T14" fmla="*/ 253 w 950"/>
              <a:gd name="T15" fmla="*/ 154 h 534"/>
              <a:gd name="T16" fmla="*/ 27 w 950"/>
              <a:gd name="T17" fmla="*/ 262 h 534"/>
              <a:gd name="T18" fmla="*/ 27 w 950"/>
              <a:gd name="T19" fmla="*/ 443 h 534"/>
              <a:gd name="T20" fmla="*/ 217 w 950"/>
              <a:gd name="T21" fmla="*/ 533 h 534"/>
              <a:gd name="T22" fmla="*/ 217 w 950"/>
              <a:gd name="T23" fmla="*/ 533 h 534"/>
              <a:gd name="T24" fmla="*/ 289 w 950"/>
              <a:gd name="T25" fmla="*/ 533 h 534"/>
              <a:gd name="T26" fmla="*/ 316 w 950"/>
              <a:gd name="T27" fmla="*/ 506 h 534"/>
              <a:gd name="T28" fmla="*/ 289 w 950"/>
              <a:gd name="T29" fmla="*/ 479 h 534"/>
              <a:gd name="T30" fmla="*/ 289 w 950"/>
              <a:gd name="T31" fmla="*/ 479 h 534"/>
              <a:gd name="T32" fmla="*/ 217 w 950"/>
              <a:gd name="T33" fmla="*/ 479 h 534"/>
              <a:gd name="T34" fmla="*/ 72 w 950"/>
              <a:gd name="T35" fmla="*/ 416 h 534"/>
              <a:gd name="T36" fmla="*/ 81 w 950"/>
              <a:gd name="T37" fmla="*/ 289 h 534"/>
              <a:gd name="T38" fmla="*/ 135 w 950"/>
              <a:gd name="T39" fmla="*/ 226 h 534"/>
              <a:gd name="T40" fmla="*/ 253 w 950"/>
              <a:gd name="T41" fmla="*/ 208 h 534"/>
              <a:gd name="T42" fmla="*/ 316 w 950"/>
              <a:gd name="T43" fmla="*/ 217 h 534"/>
              <a:gd name="T44" fmla="*/ 343 w 950"/>
              <a:gd name="T45" fmla="*/ 217 h 534"/>
              <a:gd name="T46" fmla="*/ 352 w 950"/>
              <a:gd name="T47" fmla="*/ 199 h 534"/>
              <a:gd name="T48" fmla="*/ 515 w 950"/>
              <a:gd name="T49" fmla="*/ 54 h 534"/>
              <a:gd name="T50" fmla="*/ 651 w 950"/>
              <a:gd name="T51" fmla="*/ 127 h 534"/>
              <a:gd name="T52" fmla="*/ 678 w 950"/>
              <a:gd name="T53" fmla="*/ 136 h 534"/>
              <a:gd name="T54" fmla="*/ 705 w 950"/>
              <a:gd name="T55" fmla="*/ 127 h 534"/>
              <a:gd name="T56" fmla="*/ 894 w 950"/>
              <a:gd name="T57" fmla="*/ 316 h 534"/>
              <a:gd name="T58" fmla="*/ 849 w 950"/>
              <a:gd name="T59" fmla="*/ 434 h 534"/>
              <a:gd name="T60" fmla="*/ 687 w 950"/>
              <a:gd name="T61" fmla="*/ 479 h 534"/>
              <a:gd name="T62" fmla="*/ 660 w 950"/>
              <a:gd name="T63" fmla="*/ 506 h 534"/>
              <a:gd name="T64" fmla="*/ 687 w 950"/>
              <a:gd name="T65" fmla="*/ 533 h 534"/>
              <a:gd name="T66" fmla="*/ 949 w 950"/>
              <a:gd name="T67" fmla="*/ 316 h 534"/>
              <a:gd name="T68" fmla="*/ 886 w 950"/>
              <a:gd name="T69" fmla="*/ 154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50" h="534">
                <a:moveTo>
                  <a:pt x="886" y="154"/>
                </a:moveTo>
                <a:lnTo>
                  <a:pt x="886" y="154"/>
                </a:lnTo>
                <a:cubicBezTo>
                  <a:pt x="868" y="127"/>
                  <a:pt x="840" y="109"/>
                  <a:pt x="804" y="100"/>
                </a:cubicBezTo>
                <a:cubicBezTo>
                  <a:pt x="777" y="81"/>
                  <a:pt x="741" y="81"/>
                  <a:pt x="705" y="72"/>
                </a:cubicBezTo>
                <a:cubicBezTo>
                  <a:pt x="696" y="72"/>
                  <a:pt x="687" y="81"/>
                  <a:pt x="678" y="81"/>
                </a:cubicBezTo>
                <a:cubicBezTo>
                  <a:pt x="641" y="27"/>
                  <a:pt x="578" y="0"/>
                  <a:pt x="515" y="0"/>
                </a:cubicBezTo>
                <a:cubicBezTo>
                  <a:pt x="416" y="0"/>
                  <a:pt x="334" y="63"/>
                  <a:pt x="307" y="163"/>
                </a:cubicBezTo>
                <a:cubicBezTo>
                  <a:pt x="289" y="154"/>
                  <a:pt x="271" y="154"/>
                  <a:pt x="253" y="154"/>
                </a:cubicBezTo>
                <a:cubicBezTo>
                  <a:pt x="154" y="154"/>
                  <a:pt x="72" y="190"/>
                  <a:pt x="27" y="262"/>
                </a:cubicBezTo>
                <a:cubicBezTo>
                  <a:pt x="0" y="316"/>
                  <a:pt x="0" y="389"/>
                  <a:pt x="27" y="443"/>
                </a:cubicBezTo>
                <a:cubicBezTo>
                  <a:pt x="63" y="506"/>
                  <a:pt x="135" y="533"/>
                  <a:pt x="217" y="533"/>
                </a:cubicBezTo>
                <a:lnTo>
                  <a:pt x="217" y="533"/>
                </a:lnTo>
                <a:cubicBezTo>
                  <a:pt x="289" y="533"/>
                  <a:pt x="289" y="533"/>
                  <a:pt x="289" y="533"/>
                </a:cubicBezTo>
                <a:cubicBezTo>
                  <a:pt x="307" y="533"/>
                  <a:pt x="316" y="524"/>
                  <a:pt x="316" y="506"/>
                </a:cubicBezTo>
                <a:cubicBezTo>
                  <a:pt x="316" y="497"/>
                  <a:pt x="307" y="479"/>
                  <a:pt x="289" y="479"/>
                </a:cubicBezTo>
                <a:lnTo>
                  <a:pt x="289" y="479"/>
                </a:lnTo>
                <a:cubicBezTo>
                  <a:pt x="217" y="479"/>
                  <a:pt x="217" y="479"/>
                  <a:pt x="217" y="479"/>
                </a:cubicBezTo>
                <a:cubicBezTo>
                  <a:pt x="154" y="479"/>
                  <a:pt x="99" y="461"/>
                  <a:pt x="72" y="416"/>
                </a:cubicBezTo>
                <a:cubicBezTo>
                  <a:pt x="54" y="380"/>
                  <a:pt x="54" y="325"/>
                  <a:pt x="81" y="289"/>
                </a:cubicBezTo>
                <a:cubicBezTo>
                  <a:pt x="90" y="262"/>
                  <a:pt x="109" y="244"/>
                  <a:pt x="135" y="226"/>
                </a:cubicBezTo>
                <a:cubicBezTo>
                  <a:pt x="172" y="217"/>
                  <a:pt x="208" y="208"/>
                  <a:pt x="253" y="208"/>
                </a:cubicBezTo>
                <a:cubicBezTo>
                  <a:pt x="280" y="208"/>
                  <a:pt x="298" y="208"/>
                  <a:pt x="316" y="217"/>
                </a:cubicBezTo>
                <a:cubicBezTo>
                  <a:pt x="325" y="226"/>
                  <a:pt x="334" y="217"/>
                  <a:pt x="343" y="217"/>
                </a:cubicBezTo>
                <a:cubicBezTo>
                  <a:pt x="352" y="217"/>
                  <a:pt x="352" y="208"/>
                  <a:pt x="352" y="199"/>
                </a:cubicBezTo>
                <a:cubicBezTo>
                  <a:pt x="362" y="118"/>
                  <a:pt x="434" y="54"/>
                  <a:pt x="515" y="54"/>
                </a:cubicBezTo>
                <a:cubicBezTo>
                  <a:pt x="569" y="54"/>
                  <a:pt x="615" y="81"/>
                  <a:pt x="651" y="127"/>
                </a:cubicBezTo>
                <a:cubicBezTo>
                  <a:pt x="651" y="127"/>
                  <a:pt x="660" y="136"/>
                  <a:pt x="678" y="136"/>
                </a:cubicBezTo>
                <a:cubicBezTo>
                  <a:pt x="687" y="136"/>
                  <a:pt x="696" y="127"/>
                  <a:pt x="705" y="127"/>
                </a:cubicBezTo>
                <a:cubicBezTo>
                  <a:pt x="831" y="136"/>
                  <a:pt x="894" y="226"/>
                  <a:pt x="894" y="316"/>
                </a:cubicBezTo>
                <a:cubicBezTo>
                  <a:pt x="894" y="362"/>
                  <a:pt x="877" y="398"/>
                  <a:pt x="849" y="434"/>
                </a:cubicBezTo>
                <a:cubicBezTo>
                  <a:pt x="813" y="461"/>
                  <a:pt x="750" y="479"/>
                  <a:pt x="687" y="479"/>
                </a:cubicBezTo>
                <a:cubicBezTo>
                  <a:pt x="669" y="479"/>
                  <a:pt x="660" y="497"/>
                  <a:pt x="660" y="506"/>
                </a:cubicBezTo>
                <a:cubicBezTo>
                  <a:pt x="660" y="524"/>
                  <a:pt x="669" y="533"/>
                  <a:pt x="687" y="533"/>
                </a:cubicBezTo>
                <a:cubicBezTo>
                  <a:pt x="868" y="533"/>
                  <a:pt x="949" y="425"/>
                  <a:pt x="949" y="316"/>
                </a:cubicBezTo>
                <a:cubicBezTo>
                  <a:pt x="949" y="253"/>
                  <a:pt x="931" y="199"/>
                  <a:pt x="886" y="15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269" name="Freeform 351">
            <a:extLst>
              <a:ext uri="{FF2B5EF4-FFF2-40B4-BE49-F238E27FC236}">
                <a16:creationId xmlns:a16="http://schemas.microsoft.com/office/drawing/2014/main" id="{DED20D06-9BE1-FF47-BCF2-7EECBA9E7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6579" y="5456630"/>
            <a:ext cx="445624" cy="496553"/>
          </a:xfrm>
          <a:custGeom>
            <a:avLst/>
            <a:gdLst>
              <a:gd name="T0" fmla="*/ 262 w 308"/>
              <a:gd name="T1" fmla="*/ 172 h 345"/>
              <a:gd name="T2" fmla="*/ 262 w 308"/>
              <a:gd name="T3" fmla="*/ 172 h 345"/>
              <a:gd name="T4" fmla="*/ 181 w 308"/>
              <a:gd name="T5" fmla="*/ 253 h 345"/>
              <a:gd name="T6" fmla="*/ 181 w 308"/>
              <a:gd name="T7" fmla="*/ 27 h 345"/>
              <a:gd name="T8" fmla="*/ 154 w 308"/>
              <a:gd name="T9" fmla="*/ 0 h 345"/>
              <a:gd name="T10" fmla="*/ 154 w 308"/>
              <a:gd name="T11" fmla="*/ 0 h 345"/>
              <a:gd name="T12" fmla="*/ 127 w 308"/>
              <a:gd name="T13" fmla="*/ 27 h 345"/>
              <a:gd name="T14" fmla="*/ 127 w 308"/>
              <a:gd name="T15" fmla="*/ 253 h 345"/>
              <a:gd name="T16" fmla="*/ 46 w 308"/>
              <a:gd name="T17" fmla="*/ 172 h 345"/>
              <a:gd name="T18" fmla="*/ 9 w 308"/>
              <a:gd name="T19" fmla="*/ 172 h 345"/>
              <a:gd name="T20" fmla="*/ 9 w 308"/>
              <a:gd name="T21" fmla="*/ 208 h 345"/>
              <a:gd name="T22" fmla="*/ 136 w 308"/>
              <a:gd name="T23" fmla="*/ 334 h 345"/>
              <a:gd name="T24" fmla="*/ 136 w 308"/>
              <a:gd name="T25" fmla="*/ 334 h 345"/>
              <a:gd name="T26" fmla="*/ 136 w 308"/>
              <a:gd name="T27" fmla="*/ 334 h 345"/>
              <a:gd name="T28" fmla="*/ 136 w 308"/>
              <a:gd name="T29" fmla="*/ 334 h 345"/>
              <a:gd name="T30" fmla="*/ 136 w 308"/>
              <a:gd name="T31" fmla="*/ 334 h 345"/>
              <a:gd name="T32" fmla="*/ 136 w 308"/>
              <a:gd name="T33" fmla="*/ 334 h 345"/>
              <a:gd name="T34" fmla="*/ 136 w 308"/>
              <a:gd name="T35" fmla="*/ 334 h 345"/>
              <a:gd name="T36" fmla="*/ 145 w 308"/>
              <a:gd name="T37" fmla="*/ 344 h 345"/>
              <a:gd name="T38" fmla="*/ 145 w 308"/>
              <a:gd name="T39" fmla="*/ 344 h 345"/>
              <a:gd name="T40" fmla="*/ 145 w 308"/>
              <a:gd name="T41" fmla="*/ 344 h 345"/>
              <a:gd name="T42" fmla="*/ 145 w 308"/>
              <a:gd name="T43" fmla="*/ 344 h 345"/>
              <a:gd name="T44" fmla="*/ 154 w 308"/>
              <a:gd name="T45" fmla="*/ 344 h 345"/>
              <a:gd name="T46" fmla="*/ 172 w 308"/>
              <a:gd name="T47" fmla="*/ 334 h 345"/>
              <a:gd name="T48" fmla="*/ 299 w 308"/>
              <a:gd name="T49" fmla="*/ 208 h 345"/>
              <a:gd name="T50" fmla="*/ 299 w 308"/>
              <a:gd name="T51" fmla="*/ 172 h 345"/>
              <a:gd name="T52" fmla="*/ 262 w 308"/>
              <a:gd name="T53" fmla="*/ 172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08" h="345">
                <a:moveTo>
                  <a:pt x="262" y="172"/>
                </a:moveTo>
                <a:lnTo>
                  <a:pt x="262" y="172"/>
                </a:lnTo>
                <a:cubicBezTo>
                  <a:pt x="181" y="253"/>
                  <a:pt x="181" y="253"/>
                  <a:pt x="181" y="253"/>
                </a:cubicBezTo>
                <a:cubicBezTo>
                  <a:pt x="181" y="27"/>
                  <a:pt x="181" y="27"/>
                  <a:pt x="181" y="27"/>
                </a:cubicBezTo>
                <a:cubicBezTo>
                  <a:pt x="181" y="9"/>
                  <a:pt x="163" y="0"/>
                  <a:pt x="154" y="0"/>
                </a:cubicBezTo>
                <a:lnTo>
                  <a:pt x="154" y="0"/>
                </a:lnTo>
                <a:cubicBezTo>
                  <a:pt x="136" y="0"/>
                  <a:pt x="127" y="9"/>
                  <a:pt x="127" y="27"/>
                </a:cubicBezTo>
                <a:cubicBezTo>
                  <a:pt x="127" y="253"/>
                  <a:pt x="127" y="253"/>
                  <a:pt x="127" y="253"/>
                </a:cubicBezTo>
                <a:cubicBezTo>
                  <a:pt x="46" y="172"/>
                  <a:pt x="46" y="172"/>
                  <a:pt x="46" y="172"/>
                </a:cubicBezTo>
                <a:cubicBezTo>
                  <a:pt x="37" y="163"/>
                  <a:pt x="18" y="163"/>
                  <a:pt x="9" y="172"/>
                </a:cubicBezTo>
                <a:cubicBezTo>
                  <a:pt x="0" y="181"/>
                  <a:pt x="0" y="199"/>
                  <a:pt x="9" y="208"/>
                </a:cubicBezTo>
                <a:cubicBezTo>
                  <a:pt x="136" y="334"/>
                  <a:pt x="136" y="334"/>
                  <a:pt x="136" y="334"/>
                </a:cubicBezTo>
                <a:lnTo>
                  <a:pt x="136" y="334"/>
                </a:lnTo>
                <a:lnTo>
                  <a:pt x="136" y="334"/>
                </a:lnTo>
                <a:lnTo>
                  <a:pt x="136" y="334"/>
                </a:lnTo>
                <a:lnTo>
                  <a:pt x="136" y="334"/>
                </a:lnTo>
                <a:lnTo>
                  <a:pt x="136" y="334"/>
                </a:lnTo>
                <a:lnTo>
                  <a:pt x="136" y="334"/>
                </a:lnTo>
                <a:cubicBezTo>
                  <a:pt x="145" y="344"/>
                  <a:pt x="145" y="344"/>
                  <a:pt x="145" y="344"/>
                </a:cubicBezTo>
                <a:lnTo>
                  <a:pt x="145" y="344"/>
                </a:lnTo>
                <a:lnTo>
                  <a:pt x="145" y="344"/>
                </a:lnTo>
                <a:lnTo>
                  <a:pt x="145" y="344"/>
                </a:lnTo>
                <a:lnTo>
                  <a:pt x="154" y="344"/>
                </a:lnTo>
                <a:cubicBezTo>
                  <a:pt x="163" y="344"/>
                  <a:pt x="163" y="344"/>
                  <a:pt x="172" y="334"/>
                </a:cubicBezTo>
                <a:cubicBezTo>
                  <a:pt x="299" y="208"/>
                  <a:pt x="299" y="208"/>
                  <a:pt x="299" y="208"/>
                </a:cubicBezTo>
                <a:cubicBezTo>
                  <a:pt x="307" y="199"/>
                  <a:pt x="307" y="181"/>
                  <a:pt x="299" y="172"/>
                </a:cubicBezTo>
                <a:cubicBezTo>
                  <a:pt x="290" y="163"/>
                  <a:pt x="271" y="163"/>
                  <a:pt x="262" y="17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282" name="CuadroTexto 395">
            <a:extLst>
              <a:ext uri="{FF2B5EF4-FFF2-40B4-BE49-F238E27FC236}">
                <a16:creationId xmlns:a16="http://schemas.microsoft.com/office/drawing/2014/main" id="{18DBD8BC-1F5F-E74F-8ACE-50F36F5BE197}"/>
              </a:ext>
            </a:extLst>
          </p:cNvPr>
          <p:cNvSpPr txBox="1"/>
          <p:nvPr/>
        </p:nvSpPr>
        <p:spPr>
          <a:xfrm>
            <a:off x="12985366" y="6400799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Identify</a:t>
            </a:r>
          </a:p>
        </p:txBody>
      </p:sp>
      <p:sp>
        <p:nvSpPr>
          <p:cNvPr id="272" name="Freeform 336">
            <a:extLst>
              <a:ext uri="{FF2B5EF4-FFF2-40B4-BE49-F238E27FC236}">
                <a16:creationId xmlns:a16="http://schemas.microsoft.com/office/drawing/2014/main" id="{7ECA84BA-C04D-9049-B9C5-F7E2C31C4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1112" y="5302006"/>
            <a:ext cx="354975" cy="354975"/>
          </a:xfrm>
          <a:custGeom>
            <a:avLst/>
            <a:gdLst>
              <a:gd name="T0" fmla="*/ 136 w 281"/>
              <a:gd name="T1" fmla="*/ 280 h 281"/>
              <a:gd name="T2" fmla="*/ 136 w 281"/>
              <a:gd name="T3" fmla="*/ 280 h 281"/>
              <a:gd name="T4" fmla="*/ 0 w 281"/>
              <a:gd name="T5" fmla="*/ 144 h 281"/>
              <a:gd name="T6" fmla="*/ 136 w 281"/>
              <a:gd name="T7" fmla="*/ 0 h 281"/>
              <a:gd name="T8" fmla="*/ 280 w 281"/>
              <a:gd name="T9" fmla="*/ 144 h 281"/>
              <a:gd name="T10" fmla="*/ 136 w 281"/>
              <a:gd name="T11" fmla="*/ 280 h 281"/>
              <a:gd name="T12" fmla="*/ 136 w 281"/>
              <a:gd name="T13" fmla="*/ 63 h 281"/>
              <a:gd name="T14" fmla="*/ 136 w 281"/>
              <a:gd name="T15" fmla="*/ 63 h 281"/>
              <a:gd name="T16" fmla="*/ 63 w 281"/>
              <a:gd name="T17" fmla="*/ 144 h 281"/>
              <a:gd name="T18" fmla="*/ 136 w 281"/>
              <a:gd name="T19" fmla="*/ 217 h 281"/>
              <a:gd name="T20" fmla="*/ 217 w 281"/>
              <a:gd name="T21" fmla="*/ 144 h 281"/>
              <a:gd name="T22" fmla="*/ 136 w 281"/>
              <a:gd name="T23" fmla="*/ 63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" h="281">
                <a:moveTo>
                  <a:pt x="136" y="280"/>
                </a:moveTo>
                <a:lnTo>
                  <a:pt x="136" y="280"/>
                </a:lnTo>
                <a:cubicBezTo>
                  <a:pt x="63" y="280"/>
                  <a:pt x="0" y="217"/>
                  <a:pt x="0" y="144"/>
                </a:cubicBezTo>
                <a:cubicBezTo>
                  <a:pt x="0" y="63"/>
                  <a:pt x="63" y="0"/>
                  <a:pt x="136" y="0"/>
                </a:cubicBezTo>
                <a:cubicBezTo>
                  <a:pt x="217" y="0"/>
                  <a:pt x="280" y="63"/>
                  <a:pt x="280" y="144"/>
                </a:cubicBezTo>
                <a:cubicBezTo>
                  <a:pt x="280" y="217"/>
                  <a:pt x="217" y="280"/>
                  <a:pt x="136" y="280"/>
                </a:cubicBezTo>
                <a:close/>
                <a:moveTo>
                  <a:pt x="136" y="63"/>
                </a:moveTo>
                <a:lnTo>
                  <a:pt x="136" y="63"/>
                </a:lnTo>
                <a:cubicBezTo>
                  <a:pt x="100" y="63"/>
                  <a:pt x="63" y="99"/>
                  <a:pt x="63" y="144"/>
                </a:cubicBezTo>
                <a:cubicBezTo>
                  <a:pt x="63" y="181"/>
                  <a:pt x="100" y="217"/>
                  <a:pt x="136" y="217"/>
                </a:cubicBezTo>
                <a:cubicBezTo>
                  <a:pt x="181" y="217"/>
                  <a:pt x="217" y="181"/>
                  <a:pt x="217" y="144"/>
                </a:cubicBezTo>
                <a:cubicBezTo>
                  <a:pt x="217" y="99"/>
                  <a:pt x="181" y="63"/>
                  <a:pt x="136" y="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273" name="Freeform 337">
            <a:extLst>
              <a:ext uri="{FF2B5EF4-FFF2-40B4-BE49-F238E27FC236}">
                <a16:creationId xmlns:a16="http://schemas.microsoft.com/office/drawing/2014/main" id="{E1631AFE-8C3A-1643-BF09-A4B3418B5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8488" y="4869381"/>
            <a:ext cx="1220224" cy="1214676"/>
          </a:xfrm>
          <a:custGeom>
            <a:avLst/>
            <a:gdLst>
              <a:gd name="T0" fmla="*/ 561 w 969"/>
              <a:gd name="T1" fmla="*/ 966 h 967"/>
              <a:gd name="T2" fmla="*/ 371 w 969"/>
              <a:gd name="T3" fmla="*/ 930 h 967"/>
              <a:gd name="T4" fmla="*/ 335 w 969"/>
              <a:gd name="T5" fmla="*/ 786 h 967"/>
              <a:gd name="T6" fmla="*/ 199 w 969"/>
              <a:gd name="T7" fmla="*/ 876 h 967"/>
              <a:gd name="T8" fmla="*/ 91 w 969"/>
              <a:gd name="T9" fmla="*/ 723 h 967"/>
              <a:gd name="T10" fmla="*/ 163 w 969"/>
              <a:gd name="T11" fmla="*/ 596 h 967"/>
              <a:gd name="T12" fmla="*/ 0 w 969"/>
              <a:gd name="T13" fmla="*/ 560 h 967"/>
              <a:gd name="T14" fmla="*/ 37 w 969"/>
              <a:gd name="T15" fmla="*/ 379 h 967"/>
              <a:gd name="T16" fmla="*/ 172 w 969"/>
              <a:gd name="T17" fmla="*/ 325 h 967"/>
              <a:gd name="T18" fmla="*/ 91 w 969"/>
              <a:gd name="T19" fmla="*/ 198 h 967"/>
              <a:gd name="T20" fmla="*/ 245 w 969"/>
              <a:gd name="T21" fmla="*/ 90 h 967"/>
              <a:gd name="T22" fmla="*/ 371 w 969"/>
              <a:gd name="T23" fmla="*/ 153 h 967"/>
              <a:gd name="T24" fmla="*/ 407 w 969"/>
              <a:gd name="T25" fmla="*/ 0 h 967"/>
              <a:gd name="T26" fmla="*/ 588 w 969"/>
              <a:gd name="T27" fmla="*/ 36 h 967"/>
              <a:gd name="T28" fmla="*/ 642 w 969"/>
              <a:gd name="T29" fmla="*/ 171 h 967"/>
              <a:gd name="T30" fmla="*/ 769 w 969"/>
              <a:gd name="T31" fmla="*/ 90 h 967"/>
              <a:gd name="T32" fmla="*/ 877 w 969"/>
              <a:gd name="T33" fmla="*/ 243 h 967"/>
              <a:gd name="T34" fmla="*/ 805 w 969"/>
              <a:gd name="T35" fmla="*/ 370 h 967"/>
              <a:gd name="T36" fmla="*/ 968 w 969"/>
              <a:gd name="T37" fmla="*/ 406 h 967"/>
              <a:gd name="T38" fmla="*/ 932 w 969"/>
              <a:gd name="T39" fmla="*/ 587 h 967"/>
              <a:gd name="T40" fmla="*/ 787 w 969"/>
              <a:gd name="T41" fmla="*/ 632 h 967"/>
              <a:gd name="T42" fmla="*/ 877 w 969"/>
              <a:gd name="T43" fmla="*/ 768 h 967"/>
              <a:gd name="T44" fmla="*/ 724 w 969"/>
              <a:gd name="T45" fmla="*/ 876 h 967"/>
              <a:gd name="T46" fmla="*/ 588 w 969"/>
              <a:gd name="T47" fmla="*/ 795 h 967"/>
              <a:gd name="T48" fmla="*/ 561 w 969"/>
              <a:gd name="T49" fmla="*/ 966 h 967"/>
              <a:gd name="T50" fmla="*/ 434 w 969"/>
              <a:gd name="T51" fmla="*/ 903 h 967"/>
              <a:gd name="T52" fmla="*/ 534 w 969"/>
              <a:gd name="T53" fmla="*/ 777 h 967"/>
              <a:gd name="T54" fmla="*/ 615 w 969"/>
              <a:gd name="T55" fmla="*/ 713 h 967"/>
              <a:gd name="T56" fmla="*/ 751 w 969"/>
              <a:gd name="T57" fmla="*/ 813 h 967"/>
              <a:gd name="T58" fmla="*/ 724 w 969"/>
              <a:gd name="T59" fmla="*/ 659 h 967"/>
              <a:gd name="T60" fmla="*/ 751 w 969"/>
              <a:gd name="T61" fmla="*/ 551 h 967"/>
              <a:gd name="T62" fmla="*/ 904 w 969"/>
              <a:gd name="T63" fmla="*/ 533 h 967"/>
              <a:gd name="T64" fmla="*/ 787 w 969"/>
              <a:gd name="T65" fmla="*/ 433 h 967"/>
              <a:gd name="T66" fmla="*/ 724 w 969"/>
              <a:gd name="T67" fmla="*/ 334 h 967"/>
              <a:gd name="T68" fmla="*/ 814 w 969"/>
              <a:gd name="T69" fmla="*/ 216 h 967"/>
              <a:gd name="T70" fmla="*/ 669 w 969"/>
              <a:gd name="T71" fmla="*/ 234 h 967"/>
              <a:gd name="T72" fmla="*/ 552 w 969"/>
              <a:gd name="T73" fmla="*/ 207 h 967"/>
              <a:gd name="T74" fmla="*/ 525 w 969"/>
              <a:gd name="T75" fmla="*/ 63 h 967"/>
              <a:gd name="T76" fmla="*/ 434 w 969"/>
              <a:gd name="T77" fmla="*/ 171 h 967"/>
              <a:gd name="T78" fmla="*/ 335 w 969"/>
              <a:gd name="T79" fmla="*/ 234 h 967"/>
              <a:gd name="T80" fmla="*/ 217 w 969"/>
              <a:gd name="T81" fmla="*/ 153 h 967"/>
              <a:gd name="T82" fmla="*/ 236 w 969"/>
              <a:gd name="T83" fmla="*/ 298 h 967"/>
              <a:gd name="T84" fmla="*/ 208 w 969"/>
              <a:gd name="T85" fmla="*/ 415 h 967"/>
              <a:gd name="T86" fmla="*/ 64 w 969"/>
              <a:gd name="T87" fmla="*/ 433 h 967"/>
              <a:gd name="T88" fmla="*/ 181 w 969"/>
              <a:gd name="T89" fmla="*/ 533 h 967"/>
              <a:gd name="T90" fmla="*/ 245 w 969"/>
              <a:gd name="T91" fmla="*/ 623 h 967"/>
              <a:gd name="T92" fmla="*/ 154 w 969"/>
              <a:gd name="T93" fmla="*/ 750 h 967"/>
              <a:gd name="T94" fmla="*/ 308 w 969"/>
              <a:gd name="T95" fmla="*/ 723 h 967"/>
              <a:gd name="T96" fmla="*/ 416 w 969"/>
              <a:gd name="T97" fmla="*/ 741 h 967"/>
              <a:gd name="T98" fmla="*/ 434 w 969"/>
              <a:gd name="T99" fmla="*/ 903 h 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69" h="967">
                <a:moveTo>
                  <a:pt x="561" y="966"/>
                </a:moveTo>
                <a:lnTo>
                  <a:pt x="561" y="966"/>
                </a:lnTo>
                <a:cubicBezTo>
                  <a:pt x="407" y="966"/>
                  <a:pt x="407" y="966"/>
                  <a:pt x="407" y="966"/>
                </a:cubicBezTo>
                <a:cubicBezTo>
                  <a:pt x="389" y="966"/>
                  <a:pt x="371" y="949"/>
                  <a:pt x="371" y="930"/>
                </a:cubicBezTo>
                <a:cubicBezTo>
                  <a:pt x="371" y="795"/>
                  <a:pt x="371" y="795"/>
                  <a:pt x="371" y="795"/>
                </a:cubicBezTo>
                <a:cubicBezTo>
                  <a:pt x="362" y="795"/>
                  <a:pt x="353" y="786"/>
                  <a:pt x="335" y="786"/>
                </a:cubicBezTo>
                <a:cubicBezTo>
                  <a:pt x="245" y="876"/>
                  <a:pt x="245" y="876"/>
                  <a:pt x="245" y="876"/>
                </a:cubicBezTo>
                <a:cubicBezTo>
                  <a:pt x="227" y="894"/>
                  <a:pt x="208" y="894"/>
                  <a:pt x="199" y="876"/>
                </a:cubicBezTo>
                <a:cubicBezTo>
                  <a:pt x="91" y="768"/>
                  <a:pt x="91" y="768"/>
                  <a:pt x="91" y="768"/>
                </a:cubicBezTo>
                <a:cubicBezTo>
                  <a:pt x="73" y="759"/>
                  <a:pt x="73" y="741"/>
                  <a:pt x="91" y="723"/>
                </a:cubicBezTo>
                <a:cubicBezTo>
                  <a:pt x="181" y="632"/>
                  <a:pt x="181" y="632"/>
                  <a:pt x="181" y="632"/>
                </a:cubicBezTo>
                <a:cubicBezTo>
                  <a:pt x="172" y="623"/>
                  <a:pt x="163" y="605"/>
                  <a:pt x="163" y="596"/>
                </a:cubicBezTo>
                <a:cubicBezTo>
                  <a:pt x="37" y="596"/>
                  <a:pt x="37" y="596"/>
                  <a:pt x="37" y="596"/>
                </a:cubicBezTo>
                <a:cubicBezTo>
                  <a:pt x="19" y="596"/>
                  <a:pt x="0" y="578"/>
                  <a:pt x="0" y="560"/>
                </a:cubicBezTo>
                <a:cubicBezTo>
                  <a:pt x="0" y="406"/>
                  <a:pt x="0" y="406"/>
                  <a:pt x="0" y="406"/>
                </a:cubicBezTo>
                <a:cubicBezTo>
                  <a:pt x="0" y="388"/>
                  <a:pt x="19" y="379"/>
                  <a:pt x="37" y="379"/>
                </a:cubicBezTo>
                <a:cubicBezTo>
                  <a:pt x="154" y="370"/>
                  <a:pt x="154" y="370"/>
                  <a:pt x="154" y="370"/>
                </a:cubicBezTo>
                <a:cubicBezTo>
                  <a:pt x="163" y="361"/>
                  <a:pt x="163" y="343"/>
                  <a:pt x="172" y="325"/>
                </a:cubicBezTo>
                <a:cubicBezTo>
                  <a:pt x="91" y="243"/>
                  <a:pt x="91" y="243"/>
                  <a:pt x="91" y="243"/>
                </a:cubicBezTo>
                <a:cubicBezTo>
                  <a:pt x="73" y="234"/>
                  <a:pt x="73" y="207"/>
                  <a:pt x="91" y="198"/>
                </a:cubicBezTo>
                <a:cubicBezTo>
                  <a:pt x="199" y="90"/>
                  <a:pt x="199" y="90"/>
                  <a:pt x="199" y="90"/>
                </a:cubicBezTo>
                <a:cubicBezTo>
                  <a:pt x="208" y="81"/>
                  <a:pt x="227" y="81"/>
                  <a:pt x="245" y="90"/>
                </a:cubicBezTo>
                <a:cubicBezTo>
                  <a:pt x="326" y="171"/>
                  <a:pt x="326" y="171"/>
                  <a:pt x="326" y="171"/>
                </a:cubicBezTo>
                <a:cubicBezTo>
                  <a:pt x="344" y="162"/>
                  <a:pt x="353" y="153"/>
                  <a:pt x="371" y="153"/>
                </a:cubicBezTo>
                <a:cubicBezTo>
                  <a:pt x="371" y="36"/>
                  <a:pt x="371" y="36"/>
                  <a:pt x="371" y="36"/>
                </a:cubicBezTo>
                <a:cubicBezTo>
                  <a:pt x="371" y="17"/>
                  <a:pt x="389" y="0"/>
                  <a:pt x="407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9" y="0"/>
                  <a:pt x="588" y="17"/>
                  <a:pt x="588" y="36"/>
                </a:cubicBezTo>
                <a:cubicBezTo>
                  <a:pt x="588" y="153"/>
                  <a:pt x="588" y="153"/>
                  <a:pt x="588" y="153"/>
                </a:cubicBezTo>
                <a:cubicBezTo>
                  <a:pt x="606" y="153"/>
                  <a:pt x="624" y="162"/>
                  <a:pt x="642" y="171"/>
                </a:cubicBezTo>
                <a:cubicBezTo>
                  <a:pt x="724" y="90"/>
                  <a:pt x="724" y="90"/>
                  <a:pt x="724" y="90"/>
                </a:cubicBezTo>
                <a:cubicBezTo>
                  <a:pt x="733" y="72"/>
                  <a:pt x="760" y="72"/>
                  <a:pt x="769" y="90"/>
                </a:cubicBezTo>
                <a:cubicBezTo>
                  <a:pt x="877" y="198"/>
                  <a:pt x="877" y="198"/>
                  <a:pt x="877" y="198"/>
                </a:cubicBezTo>
                <a:cubicBezTo>
                  <a:pt x="886" y="207"/>
                  <a:pt x="886" y="225"/>
                  <a:pt x="877" y="243"/>
                </a:cubicBezTo>
                <a:cubicBezTo>
                  <a:pt x="796" y="325"/>
                  <a:pt x="796" y="325"/>
                  <a:pt x="796" y="325"/>
                </a:cubicBezTo>
                <a:cubicBezTo>
                  <a:pt x="796" y="343"/>
                  <a:pt x="805" y="361"/>
                  <a:pt x="805" y="370"/>
                </a:cubicBezTo>
                <a:cubicBezTo>
                  <a:pt x="932" y="370"/>
                  <a:pt x="932" y="370"/>
                  <a:pt x="932" y="370"/>
                </a:cubicBezTo>
                <a:cubicBezTo>
                  <a:pt x="950" y="370"/>
                  <a:pt x="968" y="388"/>
                  <a:pt x="968" y="406"/>
                </a:cubicBezTo>
                <a:cubicBezTo>
                  <a:pt x="968" y="560"/>
                  <a:pt x="968" y="560"/>
                  <a:pt x="968" y="560"/>
                </a:cubicBezTo>
                <a:cubicBezTo>
                  <a:pt x="968" y="578"/>
                  <a:pt x="950" y="587"/>
                  <a:pt x="932" y="587"/>
                </a:cubicBezTo>
                <a:cubicBezTo>
                  <a:pt x="805" y="596"/>
                  <a:pt x="805" y="596"/>
                  <a:pt x="805" y="596"/>
                </a:cubicBezTo>
                <a:cubicBezTo>
                  <a:pt x="796" y="605"/>
                  <a:pt x="796" y="614"/>
                  <a:pt x="787" y="632"/>
                </a:cubicBezTo>
                <a:cubicBezTo>
                  <a:pt x="877" y="723"/>
                  <a:pt x="877" y="723"/>
                  <a:pt x="877" y="723"/>
                </a:cubicBezTo>
                <a:cubicBezTo>
                  <a:pt x="886" y="741"/>
                  <a:pt x="886" y="759"/>
                  <a:pt x="877" y="768"/>
                </a:cubicBezTo>
                <a:cubicBezTo>
                  <a:pt x="769" y="876"/>
                  <a:pt x="769" y="876"/>
                  <a:pt x="769" y="876"/>
                </a:cubicBezTo>
                <a:cubicBezTo>
                  <a:pt x="760" y="885"/>
                  <a:pt x="733" y="894"/>
                  <a:pt x="724" y="876"/>
                </a:cubicBezTo>
                <a:cubicBezTo>
                  <a:pt x="633" y="786"/>
                  <a:pt x="633" y="786"/>
                  <a:pt x="633" y="786"/>
                </a:cubicBezTo>
                <a:cubicBezTo>
                  <a:pt x="615" y="786"/>
                  <a:pt x="606" y="795"/>
                  <a:pt x="588" y="795"/>
                </a:cubicBezTo>
                <a:cubicBezTo>
                  <a:pt x="588" y="930"/>
                  <a:pt x="588" y="930"/>
                  <a:pt x="588" y="930"/>
                </a:cubicBezTo>
                <a:cubicBezTo>
                  <a:pt x="588" y="949"/>
                  <a:pt x="579" y="966"/>
                  <a:pt x="561" y="966"/>
                </a:cubicBezTo>
                <a:close/>
                <a:moveTo>
                  <a:pt x="434" y="903"/>
                </a:moveTo>
                <a:lnTo>
                  <a:pt x="434" y="903"/>
                </a:lnTo>
                <a:cubicBezTo>
                  <a:pt x="534" y="903"/>
                  <a:pt x="534" y="903"/>
                  <a:pt x="534" y="903"/>
                </a:cubicBezTo>
                <a:cubicBezTo>
                  <a:pt x="534" y="777"/>
                  <a:pt x="534" y="777"/>
                  <a:pt x="534" y="777"/>
                </a:cubicBezTo>
                <a:cubicBezTo>
                  <a:pt x="534" y="759"/>
                  <a:pt x="543" y="750"/>
                  <a:pt x="552" y="741"/>
                </a:cubicBezTo>
                <a:cubicBezTo>
                  <a:pt x="579" y="741"/>
                  <a:pt x="597" y="732"/>
                  <a:pt x="615" y="713"/>
                </a:cubicBezTo>
                <a:cubicBezTo>
                  <a:pt x="633" y="713"/>
                  <a:pt x="642" y="713"/>
                  <a:pt x="660" y="723"/>
                </a:cubicBezTo>
                <a:cubicBezTo>
                  <a:pt x="751" y="813"/>
                  <a:pt x="751" y="813"/>
                  <a:pt x="751" y="813"/>
                </a:cubicBezTo>
                <a:cubicBezTo>
                  <a:pt x="814" y="750"/>
                  <a:pt x="814" y="750"/>
                  <a:pt x="814" y="750"/>
                </a:cubicBezTo>
                <a:cubicBezTo>
                  <a:pt x="724" y="659"/>
                  <a:pt x="724" y="659"/>
                  <a:pt x="724" y="659"/>
                </a:cubicBezTo>
                <a:cubicBezTo>
                  <a:pt x="715" y="650"/>
                  <a:pt x="715" y="632"/>
                  <a:pt x="724" y="623"/>
                </a:cubicBezTo>
                <a:cubicBezTo>
                  <a:pt x="733" y="596"/>
                  <a:pt x="742" y="578"/>
                  <a:pt x="751" y="551"/>
                </a:cubicBezTo>
                <a:cubicBezTo>
                  <a:pt x="751" y="542"/>
                  <a:pt x="769" y="533"/>
                  <a:pt x="778" y="533"/>
                </a:cubicBezTo>
                <a:cubicBezTo>
                  <a:pt x="904" y="533"/>
                  <a:pt x="904" y="533"/>
                  <a:pt x="904" y="533"/>
                </a:cubicBezTo>
                <a:cubicBezTo>
                  <a:pt x="904" y="433"/>
                  <a:pt x="904" y="433"/>
                  <a:pt x="904" y="433"/>
                </a:cubicBezTo>
                <a:cubicBezTo>
                  <a:pt x="787" y="433"/>
                  <a:pt x="787" y="433"/>
                  <a:pt x="787" y="433"/>
                </a:cubicBezTo>
                <a:cubicBezTo>
                  <a:pt x="769" y="433"/>
                  <a:pt x="760" y="424"/>
                  <a:pt x="751" y="415"/>
                </a:cubicBezTo>
                <a:cubicBezTo>
                  <a:pt x="751" y="388"/>
                  <a:pt x="742" y="361"/>
                  <a:pt x="724" y="334"/>
                </a:cubicBezTo>
                <a:cubicBezTo>
                  <a:pt x="724" y="325"/>
                  <a:pt x="724" y="307"/>
                  <a:pt x="733" y="298"/>
                </a:cubicBezTo>
                <a:cubicBezTo>
                  <a:pt x="814" y="216"/>
                  <a:pt x="814" y="216"/>
                  <a:pt x="814" y="216"/>
                </a:cubicBezTo>
                <a:cubicBezTo>
                  <a:pt x="742" y="153"/>
                  <a:pt x="742" y="153"/>
                  <a:pt x="742" y="153"/>
                </a:cubicBezTo>
                <a:cubicBezTo>
                  <a:pt x="669" y="234"/>
                  <a:pt x="669" y="234"/>
                  <a:pt x="669" y="234"/>
                </a:cubicBezTo>
                <a:cubicBezTo>
                  <a:pt x="660" y="243"/>
                  <a:pt x="642" y="243"/>
                  <a:pt x="633" y="234"/>
                </a:cubicBezTo>
                <a:cubicBezTo>
                  <a:pt x="606" y="225"/>
                  <a:pt x="579" y="207"/>
                  <a:pt x="552" y="207"/>
                </a:cubicBezTo>
                <a:cubicBezTo>
                  <a:pt x="543" y="198"/>
                  <a:pt x="525" y="189"/>
                  <a:pt x="525" y="171"/>
                </a:cubicBezTo>
                <a:cubicBezTo>
                  <a:pt x="525" y="63"/>
                  <a:pt x="525" y="63"/>
                  <a:pt x="525" y="63"/>
                </a:cubicBezTo>
                <a:cubicBezTo>
                  <a:pt x="434" y="63"/>
                  <a:pt x="434" y="63"/>
                  <a:pt x="434" y="63"/>
                </a:cubicBezTo>
                <a:cubicBezTo>
                  <a:pt x="434" y="171"/>
                  <a:pt x="434" y="171"/>
                  <a:pt x="434" y="171"/>
                </a:cubicBezTo>
                <a:cubicBezTo>
                  <a:pt x="434" y="189"/>
                  <a:pt x="425" y="198"/>
                  <a:pt x="416" y="207"/>
                </a:cubicBezTo>
                <a:cubicBezTo>
                  <a:pt x="389" y="207"/>
                  <a:pt x="362" y="225"/>
                  <a:pt x="335" y="234"/>
                </a:cubicBezTo>
                <a:cubicBezTo>
                  <a:pt x="326" y="243"/>
                  <a:pt x="308" y="243"/>
                  <a:pt x="299" y="234"/>
                </a:cubicBezTo>
                <a:cubicBezTo>
                  <a:pt x="217" y="153"/>
                  <a:pt x="217" y="153"/>
                  <a:pt x="217" y="153"/>
                </a:cubicBezTo>
                <a:cubicBezTo>
                  <a:pt x="154" y="216"/>
                  <a:pt x="154" y="216"/>
                  <a:pt x="154" y="216"/>
                </a:cubicBezTo>
                <a:cubicBezTo>
                  <a:pt x="236" y="298"/>
                  <a:pt x="236" y="298"/>
                  <a:pt x="236" y="298"/>
                </a:cubicBezTo>
                <a:cubicBezTo>
                  <a:pt x="245" y="307"/>
                  <a:pt x="245" y="325"/>
                  <a:pt x="236" y="334"/>
                </a:cubicBezTo>
                <a:cubicBezTo>
                  <a:pt x="227" y="361"/>
                  <a:pt x="217" y="388"/>
                  <a:pt x="208" y="415"/>
                </a:cubicBezTo>
                <a:cubicBezTo>
                  <a:pt x="208" y="424"/>
                  <a:pt x="190" y="433"/>
                  <a:pt x="181" y="433"/>
                </a:cubicBezTo>
                <a:cubicBezTo>
                  <a:pt x="64" y="433"/>
                  <a:pt x="64" y="433"/>
                  <a:pt x="64" y="433"/>
                </a:cubicBezTo>
                <a:cubicBezTo>
                  <a:pt x="64" y="533"/>
                  <a:pt x="64" y="533"/>
                  <a:pt x="64" y="533"/>
                </a:cubicBezTo>
                <a:cubicBezTo>
                  <a:pt x="181" y="533"/>
                  <a:pt x="181" y="533"/>
                  <a:pt x="181" y="533"/>
                </a:cubicBezTo>
                <a:cubicBezTo>
                  <a:pt x="199" y="533"/>
                  <a:pt x="208" y="542"/>
                  <a:pt x="217" y="551"/>
                </a:cubicBezTo>
                <a:cubicBezTo>
                  <a:pt x="227" y="578"/>
                  <a:pt x="236" y="596"/>
                  <a:pt x="245" y="623"/>
                </a:cubicBezTo>
                <a:cubicBezTo>
                  <a:pt x="253" y="632"/>
                  <a:pt x="253" y="650"/>
                  <a:pt x="245" y="659"/>
                </a:cubicBezTo>
                <a:cubicBezTo>
                  <a:pt x="154" y="750"/>
                  <a:pt x="154" y="750"/>
                  <a:pt x="154" y="750"/>
                </a:cubicBezTo>
                <a:cubicBezTo>
                  <a:pt x="217" y="813"/>
                  <a:pt x="217" y="813"/>
                  <a:pt x="217" y="813"/>
                </a:cubicBezTo>
                <a:cubicBezTo>
                  <a:pt x="308" y="723"/>
                  <a:pt x="308" y="723"/>
                  <a:pt x="308" y="723"/>
                </a:cubicBezTo>
                <a:cubicBezTo>
                  <a:pt x="317" y="713"/>
                  <a:pt x="335" y="713"/>
                  <a:pt x="344" y="713"/>
                </a:cubicBezTo>
                <a:cubicBezTo>
                  <a:pt x="371" y="732"/>
                  <a:pt x="389" y="741"/>
                  <a:pt x="416" y="741"/>
                </a:cubicBezTo>
                <a:cubicBezTo>
                  <a:pt x="425" y="750"/>
                  <a:pt x="434" y="759"/>
                  <a:pt x="434" y="777"/>
                </a:cubicBezTo>
                <a:lnTo>
                  <a:pt x="434" y="9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>
              <a:solidFill>
                <a:schemeClr val="bg1"/>
              </a:solidFill>
            </a:endParaRPr>
          </a:p>
        </p:txBody>
      </p:sp>
      <p:sp>
        <p:nvSpPr>
          <p:cNvPr id="285" name="CuadroTexto 395">
            <a:extLst>
              <a:ext uri="{FF2B5EF4-FFF2-40B4-BE49-F238E27FC236}">
                <a16:creationId xmlns:a16="http://schemas.microsoft.com/office/drawing/2014/main" id="{0F0DD320-ABA0-864B-A739-B12012CC211E}"/>
              </a:ext>
            </a:extLst>
          </p:cNvPr>
          <p:cNvSpPr txBox="1"/>
          <p:nvPr/>
        </p:nvSpPr>
        <p:spPr>
          <a:xfrm>
            <a:off x="17740140" y="6400799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Advertise</a:t>
            </a:r>
          </a:p>
        </p:txBody>
      </p:sp>
      <p:sp>
        <p:nvSpPr>
          <p:cNvPr id="286" name="Rectangle 56">
            <a:extLst>
              <a:ext uri="{FF2B5EF4-FFF2-40B4-BE49-F238E27FC236}">
                <a16:creationId xmlns:a16="http://schemas.microsoft.com/office/drawing/2014/main" id="{F8B56C24-B2B7-C74C-BEA5-945C73656293}"/>
              </a:ext>
            </a:extLst>
          </p:cNvPr>
          <p:cNvSpPr/>
          <p:nvPr/>
        </p:nvSpPr>
        <p:spPr>
          <a:xfrm>
            <a:off x="8181291" y="10696655"/>
            <a:ext cx="33187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287" name="Rectangle 56">
            <a:extLst>
              <a:ext uri="{FF2B5EF4-FFF2-40B4-BE49-F238E27FC236}">
                <a16:creationId xmlns:a16="http://schemas.microsoft.com/office/drawing/2014/main" id="{704FC7F7-77EE-C44E-9DD5-522A91E5B979}"/>
              </a:ext>
            </a:extLst>
          </p:cNvPr>
          <p:cNvSpPr/>
          <p:nvPr/>
        </p:nvSpPr>
        <p:spPr>
          <a:xfrm>
            <a:off x="12877716" y="10696655"/>
            <a:ext cx="33187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288" name="Rectangle 56">
            <a:extLst>
              <a:ext uri="{FF2B5EF4-FFF2-40B4-BE49-F238E27FC236}">
                <a16:creationId xmlns:a16="http://schemas.microsoft.com/office/drawing/2014/main" id="{A1270CD6-91D9-DA49-AF83-0B72C6FE24FE}"/>
              </a:ext>
            </a:extLst>
          </p:cNvPr>
          <p:cNvSpPr/>
          <p:nvPr/>
        </p:nvSpPr>
        <p:spPr>
          <a:xfrm>
            <a:off x="17661593" y="10696655"/>
            <a:ext cx="33187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grpSp>
        <p:nvGrpSpPr>
          <p:cNvPr id="32" name="Grupo 349">
            <a:extLst>
              <a:ext uri="{FF2B5EF4-FFF2-40B4-BE49-F238E27FC236}">
                <a16:creationId xmlns:a16="http://schemas.microsoft.com/office/drawing/2014/main" id="{8E870B17-784B-9F4B-A674-161FAD29D8AA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3" name="CuadroTexto 350">
              <a:extLst>
                <a:ext uri="{FF2B5EF4-FFF2-40B4-BE49-F238E27FC236}">
                  <a16:creationId xmlns:a16="http://schemas.microsoft.com/office/drawing/2014/main" id="{DDAE5DA3-9834-EE44-BAC5-E1C8777BACF5}"/>
                </a:ext>
              </a:extLst>
            </p:cNvPr>
            <p:cNvSpPr txBox="1"/>
            <p:nvPr/>
          </p:nvSpPr>
          <p:spPr>
            <a:xfrm>
              <a:off x="5124263" y="861425"/>
              <a:ext cx="1412918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Computer / Database Diagram</a:t>
              </a:r>
            </a:p>
          </p:txBody>
        </p:sp>
        <p:sp>
          <p:nvSpPr>
            <p:cNvPr id="34" name="CuadroTexto 351">
              <a:extLst>
                <a:ext uri="{FF2B5EF4-FFF2-40B4-BE49-F238E27FC236}">
                  <a16:creationId xmlns:a16="http://schemas.microsoft.com/office/drawing/2014/main" id="{DB504B7A-5388-DD43-BCDF-674C0114BFA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2317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BFB9AD-E528-2340-A3E7-67914901DCF0}"/>
              </a:ext>
            </a:extLst>
          </p:cNvPr>
          <p:cNvSpPr/>
          <p:nvPr/>
        </p:nvSpPr>
        <p:spPr>
          <a:xfrm>
            <a:off x="8854240" y="4757636"/>
            <a:ext cx="6669170" cy="666917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2B7F5A7-2C44-7547-B84A-456A49C18147}"/>
              </a:ext>
            </a:extLst>
          </p:cNvPr>
          <p:cNvSpPr/>
          <p:nvPr/>
        </p:nvSpPr>
        <p:spPr>
          <a:xfrm>
            <a:off x="6627529" y="6157183"/>
            <a:ext cx="4453422" cy="371179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B6139F29-3F86-8C4E-8EFF-72ABB73F6875}"/>
              </a:ext>
            </a:extLst>
          </p:cNvPr>
          <p:cNvSpPr/>
          <p:nvPr/>
        </p:nvSpPr>
        <p:spPr>
          <a:xfrm>
            <a:off x="13296699" y="6157183"/>
            <a:ext cx="4453422" cy="371179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F4A7D8-113B-6445-9BE2-89271D9DA019}"/>
              </a:ext>
            </a:extLst>
          </p:cNvPr>
          <p:cNvGrpSpPr/>
          <p:nvPr/>
        </p:nvGrpSpPr>
        <p:grpSpPr>
          <a:xfrm>
            <a:off x="1909536" y="4860457"/>
            <a:ext cx="3023136" cy="6326798"/>
            <a:chOff x="2889250" y="4860457"/>
            <a:chExt cx="3023136" cy="6326798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49622FF1-E2C2-684F-A4F2-8559B0A73109}"/>
                </a:ext>
              </a:extLst>
            </p:cNvPr>
            <p:cNvSpPr/>
            <p:nvPr/>
          </p:nvSpPr>
          <p:spPr>
            <a:xfrm>
              <a:off x="2889250" y="4860457"/>
              <a:ext cx="3023136" cy="29806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F4A225BB-654E-C345-B99D-6F00EC5919B9}"/>
                </a:ext>
              </a:extLst>
            </p:cNvPr>
            <p:cNvSpPr/>
            <p:nvPr/>
          </p:nvSpPr>
          <p:spPr>
            <a:xfrm>
              <a:off x="2889250" y="8206655"/>
              <a:ext cx="3023136" cy="29806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B4204A2-B81E-E447-89EE-78318EF762D2}"/>
              </a:ext>
            </a:extLst>
          </p:cNvPr>
          <p:cNvGrpSpPr/>
          <p:nvPr/>
        </p:nvGrpSpPr>
        <p:grpSpPr>
          <a:xfrm>
            <a:off x="19444978" y="3176584"/>
            <a:ext cx="3023136" cy="9672992"/>
            <a:chOff x="19461696" y="254607"/>
            <a:chExt cx="3503081" cy="11208652"/>
          </a:xfrm>
          <a:solidFill>
            <a:schemeClr val="accent4"/>
          </a:solidFill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C3F7B550-50C7-754A-8EF4-13ACA14E672D}"/>
                </a:ext>
              </a:extLst>
            </p:cNvPr>
            <p:cNvSpPr/>
            <p:nvPr/>
          </p:nvSpPr>
          <p:spPr>
            <a:xfrm>
              <a:off x="19461696" y="4132037"/>
              <a:ext cx="3503081" cy="34537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6C5732C6-00C2-B341-82F9-ABA1F1144E59}"/>
                </a:ext>
              </a:extLst>
            </p:cNvPr>
            <p:cNvSpPr/>
            <p:nvPr/>
          </p:nvSpPr>
          <p:spPr>
            <a:xfrm>
              <a:off x="19461696" y="8009466"/>
              <a:ext cx="3503081" cy="3453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6D5BE61D-7E54-E74C-8ABC-7016F350D6BE}"/>
                </a:ext>
              </a:extLst>
            </p:cNvPr>
            <p:cNvSpPr/>
            <p:nvPr/>
          </p:nvSpPr>
          <p:spPr>
            <a:xfrm>
              <a:off x="19461696" y="254607"/>
              <a:ext cx="3503081" cy="34537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8196B21-5574-8C4D-B70E-DD4624A6B5FE}"/>
              </a:ext>
            </a:extLst>
          </p:cNvPr>
          <p:cNvGrpSpPr/>
          <p:nvPr/>
        </p:nvGrpSpPr>
        <p:grpSpPr>
          <a:xfrm>
            <a:off x="18111178" y="5914445"/>
            <a:ext cx="988518" cy="4097260"/>
            <a:chOff x="18111178" y="5914445"/>
            <a:chExt cx="988518" cy="4097260"/>
          </a:xfrm>
        </p:grpSpPr>
        <p:sp>
          <p:nvSpPr>
            <p:cNvPr id="51" name="Right Arrow 50">
              <a:extLst>
                <a:ext uri="{FF2B5EF4-FFF2-40B4-BE49-F238E27FC236}">
                  <a16:creationId xmlns:a16="http://schemas.microsoft.com/office/drawing/2014/main" id="{45279E53-7853-FC4E-8746-6925848C0989}"/>
                </a:ext>
              </a:extLst>
            </p:cNvPr>
            <p:cNvSpPr/>
            <p:nvPr/>
          </p:nvSpPr>
          <p:spPr>
            <a:xfrm rot="19800000" flipH="1">
              <a:off x="18126953" y="5914445"/>
              <a:ext cx="972743" cy="872622"/>
            </a:xfrm>
            <a:prstGeom prst="rightArrow">
              <a:avLst>
                <a:gd name="adj1" fmla="val 53221"/>
                <a:gd name="adj2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ight Arrow 52">
              <a:extLst>
                <a:ext uri="{FF2B5EF4-FFF2-40B4-BE49-F238E27FC236}">
                  <a16:creationId xmlns:a16="http://schemas.microsoft.com/office/drawing/2014/main" id="{E77B0F68-A704-8A4F-8FFE-4C6C195EDF15}"/>
                </a:ext>
              </a:extLst>
            </p:cNvPr>
            <p:cNvSpPr/>
            <p:nvPr/>
          </p:nvSpPr>
          <p:spPr>
            <a:xfrm flipH="1">
              <a:off x="18111178" y="7577909"/>
              <a:ext cx="972743" cy="872622"/>
            </a:xfrm>
            <a:prstGeom prst="rightArrow">
              <a:avLst>
                <a:gd name="adj1" fmla="val 53221"/>
                <a:gd name="adj2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Arrow 54">
              <a:extLst>
                <a:ext uri="{FF2B5EF4-FFF2-40B4-BE49-F238E27FC236}">
                  <a16:creationId xmlns:a16="http://schemas.microsoft.com/office/drawing/2014/main" id="{3268C0AD-7B9F-9F41-B18C-7E5DB20A9274}"/>
                </a:ext>
              </a:extLst>
            </p:cNvPr>
            <p:cNvSpPr/>
            <p:nvPr/>
          </p:nvSpPr>
          <p:spPr>
            <a:xfrm rot="1800000" flipH="1">
              <a:off x="18126953" y="9139083"/>
              <a:ext cx="972743" cy="872622"/>
            </a:xfrm>
            <a:prstGeom prst="rightArrow">
              <a:avLst>
                <a:gd name="adj1" fmla="val 53221"/>
                <a:gd name="adj2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ight Arrow 57">
            <a:extLst>
              <a:ext uri="{FF2B5EF4-FFF2-40B4-BE49-F238E27FC236}">
                <a16:creationId xmlns:a16="http://schemas.microsoft.com/office/drawing/2014/main" id="{3236055A-7934-D34E-83CC-0B07D3548F95}"/>
              </a:ext>
            </a:extLst>
          </p:cNvPr>
          <p:cNvSpPr/>
          <p:nvPr/>
        </p:nvSpPr>
        <p:spPr>
          <a:xfrm rot="9000000" flipH="1">
            <a:off x="5295552" y="9189087"/>
            <a:ext cx="972743" cy="872622"/>
          </a:xfrm>
          <a:prstGeom prst="rightArrow">
            <a:avLst>
              <a:gd name="adj1" fmla="val 53221"/>
              <a:gd name="adj2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09B4C1D5-3A37-0149-849B-7ADCBEE6102A}"/>
              </a:ext>
            </a:extLst>
          </p:cNvPr>
          <p:cNvSpPr/>
          <p:nvPr/>
        </p:nvSpPr>
        <p:spPr>
          <a:xfrm rot="10800000" flipH="1">
            <a:off x="5311327" y="7525623"/>
            <a:ext cx="972743" cy="872622"/>
          </a:xfrm>
          <a:prstGeom prst="rightArrow">
            <a:avLst>
              <a:gd name="adj1" fmla="val 53221"/>
              <a:gd name="adj2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AB58B6D2-0B4B-D54E-8000-8FDB614692B6}"/>
              </a:ext>
            </a:extLst>
          </p:cNvPr>
          <p:cNvSpPr/>
          <p:nvPr/>
        </p:nvSpPr>
        <p:spPr>
          <a:xfrm rot="12600000" flipH="1">
            <a:off x="5295552" y="5964449"/>
            <a:ext cx="972743" cy="872622"/>
          </a:xfrm>
          <a:prstGeom prst="rightArrow">
            <a:avLst>
              <a:gd name="adj1" fmla="val 53221"/>
              <a:gd name="adj2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EFC9198B-AD64-4443-894F-75F6B39E5EAA}"/>
              </a:ext>
            </a:extLst>
          </p:cNvPr>
          <p:cNvSpPr/>
          <p:nvPr/>
        </p:nvSpPr>
        <p:spPr>
          <a:xfrm rot="10800000" flipH="1">
            <a:off x="11452971" y="7525623"/>
            <a:ext cx="1482672" cy="872622"/>
          </a:xfrm>
          <a:prstGeom prst="rightArrow">
            <a:avLst>
              <a:gd name="adj1" fmla="val 53221"/>
              <a:gd name="adj2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56">
            <a:extLst>
              <a:ext uri="{FF2B5EF4-FFF2-40B4-BE49-F238E27FC236}">
                <a16:creationId xmlns:a16="http://schemas.microsoft.com/office/drawing/2014/main" id="{8FE0D939-AC20-C444-A15B-172C6E924172}"/>
              </a:ext>
            </a:extLst>
          </p:cNvPr>
          <p:cNvSpPr/>
          <p:nvPr/>
        </p:nvSpPr>
        <p:spPr>
          <a:xfrm>
            <a:off x="7249581" y="7399723"/>
            <a:ext cx="32093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63" name="Rectangle 56">
            <a:extLst>
              <a:ext uri="{FF2B5EF4-FFF2-40B4-BE49-F238E27FC236}">
                <a16:creationId xmlns:a16="http://schemas.microsoft.com/office/drawing/2014/main" id="{090B0B60-5CF9-C644-A462-C795CAD88494}"/>
              </a:ext>
            </a:extLst>
          </p:cNvPr>
          <p:cNvSpPr/>
          <p:nvPr/>
        </p:nvSpPr>
        <p:spPr>
          <a:xfrm>
            <a:off x="13918751" y="7399723"/>
            <a:ext cx="320931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EF3CBB7-0B21-6146-93A8-1CEFB3ACC3F4}"/>
              </a:ext>
            </a:extLst>
          </p:cNvPr>
          <p:cNvSpPr/>
          <p:nvPr/>
        </p:nvSpPr>
        <p:spPr>
          <a:xfrm>
            <a:off x="19038615" y="4324962"/>
            <a:ext cx="3914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50F791C-54FC-F044-A706-8FF6651447C9}"/>
              </a:ext>
            </a:extLst>
          </p:cNvPr>
          <p:cNvSpPr/>
          <p:nvPr/>
        </p:nvSpPr>
        <p:spPr>
          <a:xfrm>
            <a:off x="19038615" y="7723010"/>
            <a:ext cx="3914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Analyze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270DBF3-97E6-5F44-83BD-D82F42E79420}"/>
              </a:ext>
            </a:extLst>
          </p:cNvPr>
          <p:cNvSpPr/>
          <p:nvPr/>
        </p:nvSpPr>
        <p:spPr>
          <a:xfrm>
            <a:off x="19038615" y="11178849"/>
            <a:ext cx="3914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Identify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7" name="Freeform 347">
            <a:extLst>
              <a:ext uri="{FF2B5EF4-FFF2-40B4-BE49-F238E27FC236}">
                <a16:creationId xmlns:a16="http://schemas.microsoft.com/office/drawing/2014/main" id="{86640B61-D674-E14B-B3BA-B8B48537E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895" y="5548943"/>
            <a:ext cx="1506330" cy="1506334"/>
          </a:xfrm>
          <a:custGeom>
            <a:avLst/>
            <a:gdLst>
              <a:gd name="T0" fmla="*/ 696 w 823"/>
              <a:gd name="T1" fmla="*/ 578 h 823"/>
              <a:gd name="T2" fmla="*/ 696 w 823"/>
              <a:gd name="T3" fmla="*/ 578 h 823"/>
              <a:gd name="T4" fmla="*/ 633 w 823"/>
              <a:gd name="T5" fmla="*/ 596 h 823"/>
              <a:gd name="T6" fmla="*/ 290 w 823"/>
              <a:gd name="T7" fmla="*/ 406 h 823"/>
              <a:gd name="T8" fmla="*/ 642 w 823"/>
              <a:gd name="T9" fmla="*/ 235 h 823"/>
              <a:gd name="T10" fmla="*/ 696 w 823"/>
              <a:gd name="T11" fmla="*/ 244 h 823"/>
              <a:gd name="T12" fmla="*/ 822 w 823"/>
              <a:gd name="T13" fmla="*/ 127 h 823"/>
              <a:gd name="T14" fmla="*/ 696 w 823"/>
              <a:gd name="T15" fmla="*/ 0 h 823"/>
              <a:gd name="T16" fmla="*/ 579 w 823"/>
              <a:gd name="T17" fmla="*/ 127 h 823"/>
              <a:gd name="T18" fmla="*/ 597 w 823"/>
              <a:gd name="T19" fmla="*/ 190 h 823"/>
              <a:gd name="T20" fmla="*/ 235 w 823"/>
              <a:gd name="T21" fmla="*/ 371 h 823"/>
              <a:gd name="T22" fmla="*/ 127 w 823"/>
              <a:gd name="T23" fmla="*/ 290 h 823"/>
              <a:gd name="T24" fmla="*/ 0 w 823"/>
              <a:gd name="T25" fmla="*/ 406 h 823"/>
              <a:gd name="T26" fmla="*/ 127 w 823"/>
              <a:gd name="T27" fmla="*/ 533 h 823"/>
              <a:gd name="T28" fmla="*/ 235 w 823"/>
              <a:gd name="T29" fmla="*/ 442 h 823"/>
              <a:gd name="T30" fmla="*/ 597 w 823"/>
              <a:gd name="T31" fmla="*/ 632 h 823"/>
              <a:gd name="T32" fmla="*/ 579 w 823"/>
              <a:gd name="T33" fmla="*/ 695 h 823"/>
              <a:gd name="T34" fmla="*/ 696 w 823"/>
              <a:gd name="T35" fmla="*/ 822 h 823"/>
              <a:gd name="T36" fmla="*/ 822 w 823"/>
              <a:gd name="T37" fmla="*/ 695 h 823"/>
              <a:gd name="T38" fmla="*/ 696 w 823"/>
              <a:gd name="T39" fmla="*/ 578 h 823"/>
              <a:gd name="T40" fmla="*/ 696 w 823"/>
              <a:gd name="T41" fmla="*/ 55 h 823"/>
              <a:gd name="T42" fmla="*/ 696 w 823"/>
              <a:gd name="T43" fmla="*/ 55 h 823"/>
              <a:gd name="T44" fmla="*/ 768 w 823"/>
              <a:gd name="T45" fmla="*/ 127 h 823"/>
              <a:gd name="T46" fmla="*/ 696 w 823"/>
              <a:gd name="T47" fmla="*/ 190 h 823"/>
              <a:gd name="T48" fmla="*/ 633 w 823"/>
              <a:gd name="T49" fmla="*/ 127 h 823"/>
              <a:gd name="T50" fmla="*/ 696 w 823"/>
              <a:gd name="T51" fmla="*/ 55 h 823"/>
              <a:gd name="T52" fmla="*/ 127 w 823"/>
              <a:gd name="T53" fmla="*/ 478 h 823"/>
              <a:gd name="T54" fmla="*/ 127 w 823"/>
              <a:gd name="T55" fmla="*/ 478 h 823"/>
              <a:gd name="T56" fmla="*/ 54 w 823"/>
              <a:gd name="T57" fmla="*/ 406 h 823"/>
              <a:gd name="T58" fmla="*/ 127 w 823"/>
              <a:gd name="T59" fmla="*/ 344 h 823"/>
              <a:gd name="T60" fmla="*/ 190 w 823"/>
              <a:gd name="T61" fmla="*/ 406 h 823"/>
              <a:gd name="T62" fmla="*/ 127 w 823"/>
              <a:gd name="T63" fmla="*/ 478 h 823"/>
              <a:gd name="T64" fmla="*/ 696 w 823"/>
              <a:gd name="T65" fmla="*/ 767 h 823"/>
              <a:gd name="T66" fmla="*/ 696 w 823"/>
              <a:gd name="T67" fmla="*/ 767 h 823"/>
              <a:gd name="T68" fmla="*/ 633 w 823"/>
              <a:gd name="T69" fmla="*/ 695 h 823"/>
              <a:gd name="T70" fmla="*/ 696 w 823"/>
              <a:gd name="T71" fmla="*/ 632 h 823"/>
              <a:gd name="T72" fmla="*/ 768 w 823"/>
              <a:gd name="T73" fmla="*/ 695 h 823"/>
              <a:gd name="T74" fmla="*/ 696 w 823"/>
              <a:gd name="T75" fmla="*/ 767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23" h="823">
                <a:moveTo>
                  <a:pt x="696" y="578"/>
                </a:moveTo>
                <a:lnTo>
                  <a:pt x="696" y="578"/>
                </a:lnTo>
                <a:cubicBezTo>
                  <a:pt x="678" y="578"/>
                  <a:pt x="651" y="578"/>
                  <a:pt x="633" y="596"/>
                </a:cubicBezTo>
                <a:cubicBezTo>
                  <a:pt x="290" y="406"/>
                  <a:pt x="290" y="406"/>
                  <a:pt x="290" y="406"/>
                </a:cubicBezTo>
                <a:cubicBezTo>
                  <a:pt x="642" y="235"/>
                  <a:pt x="642" y="235"/>
                  <a:pt x="642" y="235"/>
                </a:cubicBezTo>
                <a:cubicBezTo>
                  <a:pt x="660" y="244"/>
                  <a:pt x="678" y="244"/>
                  <a:pt x="696" y="244"/>
                </a:cubicBezTo>
                <a:cubicBezTo>
                  <a:pt x="768" y="244"/>
                  <a:pt x="822" y="190"/>
                  <a:pt x="822" y="127"/>
                </a:cubicBezTo>
                <a:cubicBezTo>
                  <a:pt x="822" y="55"/>
                  <a:pt x="768" y="0"/>
                  <a:pt x="696" y="0"/>
                </a:cubicBezTo>
                <a:cubicBezTo>
                  <a:pt x="633" y="0"/>
                  <a:pt x="579" y="55"/>
                  <a:pt x="579" y="127"/>
                </a:cubicBezTo>
                <a:cubicBezTo>
                  <a:pt x="579" y="154"/>
                  <a:pt x="588" y="172"/>
                  <a:pt x="597" y="190"/>
                </a:cubicBezTo>
                <a:cubicBezTo>
                  <a:pt x="235" y="371"/>
                  <a:pt x="235" y="371"/>
                  <a:pt x="235" y="371"/>
                </a:cubicBezTo>
                <a:cubicBezTo>
                  <a:pt x="226" y="326"/>
                  <a:pt x="181" y="290"/>
                  <a:pt x="127" y="290"/>
                </a:cubicBezTo>
                <a:cubicBezTo>
                  <a:pt x="54" y="290"/>
                  <a:pt x="0" y="344"/>
                  <a:pt x="0" y="406"/>
                </a:cubicBezTo>
                <a:cubicBezTo>
                  <a:pt x="0" y="478"/>
                  <a:pt x="54" y="533"/>
                  <a:pt x="127" y="533"/>
                </a:cubicBezTo>
                <a:cubicBezTo>
                  <a:pt x="181" y="533"/>
                  <a:pt x="226" y="496"/>
                  <a:pt x="235" y="442"/>
                </a:cubicBezTo>
                <a:cubicBezTo>
                  <a:pt x="597" y="632"/>
                  <a:pt x="597" y="632"/>
                  <a:pt x="597" y="632"/>
                </a:cubicBezTo>
                <a:cubicBezTo>
                  <a:pt x="588" y="650"/>
                  <a:pt x="579" y="668"/>
                  <a:pt x="579" y="695"/>
                </a:cubicBezTo>
                <a:cubicBezTo>
                  <a:pt x="579" y="767"/>
                  <a:pt x="633" y="822"/>
                  <a:pt x="696" y="822"/>
                </a:cubicBezTo>
                <a:cubicBezTo>
                  <a:pt x="768" y="822"/>
                  <a:pt x="822" y="767"/>
                  <a:pt x="822" y="695"/>
                </a:cubicBezTo>
                <a:cubicBezTo>
                  <a:pt x="822" y="632"/>
                  <a:pt x="768" y="578"/>
                  <a:pt x="696" y="578"/>
                </a:cubicBezTo>
                <a:close/>
                <a:moveTo>
                  <a:pt x="696" y="55"/>
                </a:moveTo>
                <a:lnTo>
                  <a:pt x="696" y="55"/>
                </a:lnTo>
                <a:cubicBezTo>
                  <a:pt x="741" y="55"/>
                  <a:pt x="768" y="91"/>
                  <a:pt x="768" y="127"/>
                </a:cubicBezTo>
                <a:cubicBezTo>
                  <a:pt x="768" y="163"/>
                  <a:pt x="741" y="190"/>
                  <a:pt x="696" y="190"/>
                </a:cubicBezTo>
                <a:cubicBezTo>
                  <a:pt x="660" y="190"/>
                  <a:pt x="633" y="163"/>
                  <a:pt x="633" y="127"/>
                </a:cubicBezTo>
                <a:cubicBezTo>
                  <a:pt x="633" y="91"/>
                  <a:pt x="660" y="55"/>
                  <a:pt x="696" y="55"/>
                </a:cubicBezTo>
                <a:close/>
                <a:moveTo>
                  <a:pt x="127" y="478"/>
                </a:moveTo>
                <a:lnTo>
                  <a:pt x="127" y="478"/>
                </a:lnTo>
                <a:cubicBezTo>
                  <a:pt x="82" y="478"/>
                  <a:pt x="54" y="442"/>
                  <a:pt x="54" y="406"/>
                </a:cubicBezTo>
                <a:cubicBezTo>
                  <a:pt x="54" y="371"/>
                  <a:pt x="82" y="344"/>
                  <a:pt x="127" y="344"/>
                </a:cubicBezTo>
                <a:cubicBezTo>
                  <a:pt x="163" y="344"/>
                  <a:pt x="190" y="371"/>
                  <a:pt x="190" y="406"/>
                </a:cubicBezTo>
                <a:cubicBezTo>
                  <a:pt x="190" y="442"/>
                  <a:pt x="163" y="478"/>
                  <a:pt x="127" y="478"/>
                </a:cubicBezTo>
                <a:close/>
                <a:moveTo>
                  <a:pt x="696" y="767"/>
                </a:moveTo>
                <a:lnTo>
                  <a:pt x="696" y="767"/>
                </a:lnTo>
                <a:cubicBezTo>
                  <a:pt x="660" y="767"/>
                  <a:pt x="633" y="731"/>
                  <a:pt x="633" y="695"/>
                </a:cubicBezTo>
                <a:cubicBezTo>
                  <a:pt x="633" y="659"/>
                  <a:pt x="660" y="632"/>
                  <a:pt x="696" y="632"/>
                </a:cubicBezTo>
                <a:cubicBezTo>
                  <a:pt x="741" y="632"/>
                  <a:pt x="768" y="659"/>
                  <a:pt x="768" y="695"/>
                </a:cubicBezTo>
                <a:cubicBezTo>
                  <a:pt x="768" y="731"/>
                  <a:pt x="741" y="767"/>
                  <a:pt x="696" y="7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A19003B-9F46-604F-BFAD-A9F1DDA221ED}"/>
              </a:ext>
            </a:extLst>
          </p:cNvPr>
          <p:cNvGrpSpPr/>
          <p:nvPr/>
        </p:nvGrpSpPr>
        <p:grpSpPr>
          <a:xfrm>
            <a:off x="2513439" y="9116976"/>
            <a:ext cx="1731880" cy="1159958"/>
            <a:chOff x="11498771" y="20409553"/>
            <a:chExt cx="1948963" cy="1305353"/>
          </a:xfrm>
          <a:solidFill>
            <a:schemeClr val="bg1"/>
          </a:solidFill>
        </p:grpSpPr>
        <p:sp>
          <p:nvSpPr>
            <p:cNvPr id="69" name="Freeform 350">
              <a:extLst>
                <a:ext uri="{FF2B5EF4-FFF2-40B4-BE49-F238E27FC236}">
                  <a16:creationId xmlns:a16="http://schemas.microsoft.com/office/drawing/2014/main" id="{9414A232-43F0-0C40-9153-62B9FB0E8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8771" y="20409553"/>
              <a:ext cx="1948963" cy="1096856"/>
            </a:xfrm>
            <a:custGeom>
              <a:avLst/>
              <a:gdLst>
                <a:gd name="T0" fmla="*/ 886 w 950"/>
                <a:gd name="T1" fmla="*/ 154 h 534"/>
                <a:gd name="T2" fmla="*/ 886 w 950"/>
                <a:gd name="T3" fmla="*/ 154 h 534"/>
                <a:gd name="T4" fmla="*/ 804 w 950"/>
                <a:gd name="T5" fmla="*/ 100 h 534"/>
                <a:gd name="T6" fmla="*/ 705 w 950"/>
                <a:gd name="T7" fmla="*/ 72 h 534"/>
                <a:gd name="T8" fmla="*/ 678 w 950"/>
                <a:gd name="T9" fmla="*/ 81 h 534"/>
                <a:gd name="T10" fmla="*/ 515 w 950"/>
                <a:gd name="T11" fmla="*/ 0 h 534"/>
                <a:gd name="T12" fmla="*/ 307 w 950"/>
                <a:gd name="T13" fmla="*/ 163 h 534"/>
                <a:gd name="T14" fmla="*/ 253 w 950"/>
                <a:gd name="T15" fmla="*/ 154 h 534"/>
                <a:gd name="T16" fmla="*/ 27 w 950"/>
                <a:gd name="T17" fmla="*/ 262 h 534"/>
                <a:gd name="T18" fmla="*/ 27 w 950"/>
                <a:gd name="T19" fmla="*/ 443 h 534"/>
                <a:gd name="T20" fmla="*/ 217 w 950"/>
                <a:gd name="T21" fmla="*/ 533 h 534"/>
                <a:gd name="T22" fmla="*/ 217 w 950"/>
                <a:gd name="T23" fmla="*/ 533 h 534"/>
                <a:gd name="T24" fmla="*/ 289 w 950"/>
                <a:gd name="T25" fmla="*/ 533 h 534"/>
                <a:gd name="T26" fmla="*/ 316 w 950"/>
                <a:gd name="T27" fmla="*/ 506 h 534"/>
                <a:gd name="T28" fmla="*/ 289 w 950"/>
                <a:gd name="T29" fmla="*/ 479 h 534"/>
                <a:gd name="T30" fmla="*/ 289 w 950"/>
                <a:gd name="T31" fmla="*/ 479 h 534"/>
                <a:gd name="T32" fmla="*/ 217 w 950"/>
                <a:gd name="T33" fmla="*/ 479 h 534"/>
                <a:gd name="T34" fmla="*/ 72 w 950"/>
                <a:gd name="T35" fmla="*/ 416 h 534"/>
                <a:gd name="T36" fmla="*/ 81 w 950"/>
                <a:gd name="T37" fmla="*/ 289 h 534"/>
                <a:gd name="T38" fmla="*/ 135 w 950"/>
                <a:gd name="T39" fmla="*/ 226 h 534"/>
                <a:gd name="T40" fmla="*/ 253 w 950"/>
                <a:gd name="T41" fmla="*/ 208 h 534"/>
                <a:gd name="T42" fmla="*/ 316 w 950"/>
                <a:gd name="T43" fmla="*/ 217 h 534"/>
                <a:gd name="T44" fmla="*/ 343 w 950"/>
                <a:gd name="T45" fmla="*/ 217 h 534"/>
                <a:gd name="T46" fmla="*/ 352 w 950"/>
                <a:gd name="T47" fmla="*/ 199 h 534"/>
                <a:gd name="T48" fmla="*/ 515 w 950"/>
                <a:gd name="T49" fmla="*/ 54 h 534"/>
                <a:gd name="T50" fmla="*/ 651 w 950"/>
                <a:gd name="T51" fmla="*/ 127 h 534"/>
                <a:gd name="T52" fmla="*/ 678 w 950"/>
                <a:gd name="T53" fmla="*/ 136 h 534"/>
                <a:gd name="T54" fmla="*/ 705 w 950"/>
                <a:gd name="T55" fmla="*/ 127 h 534"/>
                <a:gd name="T56" fmla="*/ 894 w 950"/>
                <a:gd name="T57" fmla="*/ 316 h 534"/>
                <a:gd name="T58" fmla="*/ 849 w 950"/>
                <a:gd name="T59" fmla="*/ 434 h 534"/>
                <a:gd name="T60" fmla="*/ 687 w 950"/>
                <a:gd name="T61" fmla="*/ 479 h 534"/>
                <a:gd name="T62" fmla="*/ 660 w 950"/>
                <a:gd name="T63" fmla="*/ 506 h 534"/>
                <a:gd name="T64" fmla="*/ 687 w 950"/>
                <a:gd name="T65" fmla="*/ 533 h 534"/>
                <a:gd name="T66" fmla="*/ 949 w 950"/>
                <a:gd name="T67" fmla="*/ 316 h 534"/>
                <a:gd name="T68" fmla="*/ 886 w 950"/>
                <a:gd name="T69" fmla="*/ 154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50" h="534">
                  <a:moveTo>
                    <a:pt x="886" y="154"/>
                  </a:moveTo>
                  <a:lnTo>
                    <a:pt x="886" y="154"/>
                  </a:lnTo>
                  <a:cubicBezTo>
                    <a:pt x="868" y="127"/>
                    <a:pt x="840" y="109"/>
                    <a:pt x="804" y="100"/>
                  </a:cubicBezTo>
                  <a:cubicBezTo>
                    <a:pt x="777" y="81"/>
                    <a:pt x="741" y="81"/>
                    <a:pt x="705" y="72"/>
                  </a:cubicBezTo>
                  <a:cubicBezTo>
                    <a:pt x="696" y="72"/>
                    <a:pt x="687" y="81"/>
                    <a:pt x="678" y="81"/>
                  </a:cubicBezTo>
                  <a:cubicBezTo>
                    <a:pt x="641" y="27"/>
                    <a:pt x="578" y="0"/>
                    <a:pt x="515" y="0"/>
                  </a:cubicBezTo>
                  <a:cubicBezTo>
                    <a:pt x="416" y="0"/>
                    <a:pt x="334" y="63"/>
                    <a:pt x="307" y="163"/>
                  </a:cubicBezTo>
                  <a:cubicBezTo>
                    <a:pt x="289" y="154"/>
                    <a:pt x="271" y="154"/>
                    <a:pt x="253" y="154"/>
                  </a:cubicBezTo>
                  <a:cubicBezTo>
                    <a:pt x="154" y="154"/>
                    <a:pt x="72" y="190"/>
                    <a:pt x="27" y="262"/>
                  </a:cubicBezTo>
                  <a:cubicBezTo>
                    <a:pt x="0" y="316"/>
                    <a:pt x="0" y="389"/>
                    <a:pt x="27" y="443"/>
                  </a:cubicBezTo>
                  <a:cubicBezTo>
                    <a:pt x="63" y="506"/>
                    <a:pt x="135" y="533"/>
                    <a:pt x="217" y="533"/>
                  </a:cubicBezTo>
                  <a:lnTo>
                    <a:pt x="217" y="533"/>
                  </a:lnTo>
                  <a:cubicBezTo>
                    <a:pt x="289" y="533"/>
                    <a:pt x="289" y="533"/>
                    <a:pt x="289" y="533"/>
                  </a:cubicBezTo>
                  <a:cubicBezTo>
                    <a:pt x="307" y="533"/>
                    <a:pt x="316" y="524"/>
                    <a:pt x="316" y="506"/>
                  </a:cubicBezTo>
                  <a:cubicBezTo>
                    <a:pt x="316" y="497"/>
                    <a:pt x="307" y="479"/>
                    <a:pt x="289" y="479"/>
                  </a:cubicBezTo>
                  <a:lnTo>
                    <a:pt x="289" y="479"/>
                  </a:lnTo>
                  <a:cubicBezTo>
                    <a:pt x="217" y="479"/>
                    <a:pt x="217" y="479"/>
                    <a:pt x="217" y="479"/>
                  </a:cubicBezTo>
                  <a:cubicBezTo>
                    <a:pt x="154" y="479"/>
                    <a:pt x="99" y="461"/>
                    <a:pt x="72" y="416"/>
                  </a:cubicBezTo>
                  <a:cubicBezTo>
                    <a:pt x="54" y="380"/>
                    <a:pt x="54" y="325"/>
                    <a:pt x="81" y="289"/>
                  </a:cubicBezTo>
                  <a:cubicBezTo>
                    <a:pt x="90" y="262"/>
                    <a:pt x="109" y="244"/>
                    <a:pt x="135" y="226"/>
                  </a:cubicBezTo>
                  <a:cubicBezTo>
                    <a:pt x="172" y="217"/>
                    <a:pt x="208" y="208"/>
                    <a:pt x="253" y="208"/>
                  </a:cubicBezTo>
                  <a:cubicBezTo>
                    <a:pt x="280" y="208"/>
                    <a:pt x="298" y="208"/>
                    <a:pt x="316" y="217"/>
                  </a:cubicBezTo>
                  <a:cubicBezTo>
                    <a:pt x="325" y="226"/>
                    <a:pt x="334" y="217"/>
                    <a:pt x="343" y="217"/>
                  </a:cubicBezTo>
                  <a:cubicBezTo>
                    <a:pt x="352" y="217"/>
                    <a:pt x="352" y="208"/>
                    <a:pt x="352" y="199"/>
                  </a:cubicBezTo>
                  <a:cubicBezTo>
                    <a:pt x="362" y="118"/>
                    <a:pt x="434" y="54"/>
                    <a:pt x="515" y="54"/>
                  </a:cubicBezTo>
                  <a:cubicBezTo>
                    <a:pt x="569" y="54"/>
                    <a:pt x="615" y="81"/>
                    <a:pt x="651" y="127"/>
                  </a:cubicBezTo>
                  <a:cubicBezTo>
                    <a:pt x="651" y="127"/>
                    <a:pt x="660" y="136"/>
                    <a:pt x="678" y="136"/>
                  </a:cubicBezTo>
                  <a:cubicBezTo>
                    <a:pt x="687" y="136"/>
                    <a:pt x="696" y="127"/>
                    <a:pt x="705" y="127"/>
                  </a:cubicBezTo>
                  <a:cubicBezTo>
                    <a:pt x="831" y="136"/>
                    <a:pt x="894" y="226"/>
                    <a:pt x="894" y="316"/>
                  </a:cubicBezTo>
                  <a:cubicBezTo>
                    <a:pt x="894" y="362"/>
                    <a:pt x="877" y="398"/>
                    <a:pt x="849" y="434"/>
                  </a:cubicBezTo>
                  <a:cubicBezTo>
                    <a:pt x="813" y="461"/>
                    <a:pt x="750" y="479"/>
                    <a:pt x="687" y="479"/>
                  </a:cubicBezTo>
                  <a:cubicBezTo>
                    <a:pt x="669" y="479"/>
                    <a:pt x="660" y="497"/>
                    <a:pt x="660" y="506"/>
                  </a:cubicBezTo>
                  <a:cubicBezTo>
                    <a:pt x="660" y="524"/>
                    <a:pt x="669" y="533"/>
                    <a:pt x="687" y="533"/>
                  </a:cubicBezTo>
                  <a:cubicBezTo>
                    <a:pt x="868" y="533"/>
                    <a:pt x="949" y="425"/>
                    <a:pt x="949" y="316"/>
                  </a:cubicBezTo>
                  <a:cubicBezTo>
                    <a:pt x="949" y="253"/>
                    <a:pt x="931" y="199"/>
                    <a:pt x="886" y="15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Freeform 351">
              <a:extLst>
                <a:ext uri="{FF2B5EF4-FFF2-40B4-BE49-F238E27FC236}">
                  <a16:creationId xmlns:a16="http://schemas.microsoft.com/office/drawing/2014/main" id="{FC690CF5-C93C-3745-A08C-963BC02CD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7708" y="21007839"/>
              <a:ext cx="634547" cy="707067"/>
            </a:xfrm>
            <a:custGeom>
              <a:avLst/>
              <a:gdLst>
                <a:gd name="T0" fmla="*/ 262 w 308"/>
                <a:gd name="T1" fmla="*/ 172 h 345"/>
                <a:gd name="T2" fmla="*/ 262 w 308"/>
                <a:gd name="T3" fmla="*/ 172 h 345"/>
                <a:gd name="T4" fmla="*/ 181 w 308"/>
                <a:gd name="T5" fmla="*/ 253 h 345"/>
                <a:gd name="T6" fmla="*/ 181 w 308"/>
                <a:gd name="T7" fmla="*/ 27 h 345"/>
                <a:gd name="T8" fmla="*/ 154 w 308"/>
                <a:gd name="T9" fmla="*/ 0 h 345"/>
                <a:gd name="T10" fmla="*/ 154 w 308"/>
                <a:gd name="T11" fmla="*/ 0 h 345"/>
                <a:gd name="T12" fmla="*/ 127 w 308"/>
                <a:gd name="T13" fmla="*/ 27 h 345"/>
                <a:gd name="T14" fmla="*/ 127 w 308"/>
                <a:gd name="T15" fmla="*/ 253 h 345"/>
                <a:gd name="T16" fmla="*/ 46 w 308"/>
                <a:gd name="T17" fmla="*/ 172 h 345"/>
                <a:gd name="T18" fmla="*/ 9 w 308"/>
                <a:gd name="T19" fmla="*/ 172 h 345"/>
                <a:gd name="T20" fmla="*/ 9 w 308"/>
                <a:gd name="T21" fmla="*/ 208 h 345"/>
                <a:gd name="T22" fmla="*/ 136 w 308"/>
                <a:gd name="T23" fmla="*/ 334 h 345"/>
                <a:gd name="T24" fmla="*/ 136 w 308"/>
                <a:gd name="T25" fmla="*/ 334 h 345"/>
                <a:gd name="T26" fmla="*/ 136 w 308"/>
                <a:gd name="T27" fmla="*/ 334 h 345"/>
                <a:gd name="T28" fmla="*/ 136 w 308"/>
                <a:gd name="T29" fmla="*/ 334 h 345"/>
                <a:gd name="T30" fmla="*/ 136 w 308"/>
                <a:gd name="T31" fmla="*/ 334 h 345"/>
                <a:gd name="T32" fmla="*/ 136 w 308"/>
                <a:gd name="T33" fmla="*/ 334 h 345"/>
                <a:gd name="T34" fmla="*/ 136 w 308"/>
                <a:gd name="T35" fmla="*/ 334 h 345"/>
                <a:gd name="T36" fmla="*/ 145 w 308"/>
                <a:gd name="T37" fmla="*/ 344 h 345"/>
                <a:gd name="T38" fmla="*/ 145 w 308"/>
                <a:gd name="T39" fmla="*/ 344 h 345"/>
                <a:gd name="T40" fmla="*/ 145 w 308"/>
                <a:gd name="T41" fmla="*/ 344 h 345"/>
                <a:gd name="T42" fmla="*/ 145 w 308"/>
                <a:gd name="T43" fmla="*/ 344 h 345"/>
                <a:gd name="T44" fmla="*/ 154 w 308"/>
                <a:gd name="T45" fmla="*/ 344 h 345"/>
                <a:gd name="T46" fmla="*/ 172 w 308"/>
                <a:gd name="T47" fmla="*/ 334 h 345"/>
                <a:gd name="T48" fmla="*/ 299 w 308"/>
                <a:gd name="T49" fmla="*/ 208 h 345"/>
                <a:gd name="T50" fmla="*/ 299 w 308"/>
                <a:gd name="T51" fmla="*/ 172 h 345"/>
                <a:gd name="T52" fmla="*/ 262 w 308"/>
                <a:gd name="T53" fmla="*/ 172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08" h="345">
                  <a:moveTo>
                    <a:pt x="262" y="172"/>
                  </a:moveTo>
                  <a:lnTo>
                    <a:pt x="262" y="172"/>
                  </a:lnTo>
                  <a:cubicBezTo>
                    <a:pt x="181" y="253"/>
                    <a:pt x="181" y="253"/>
                    <a:pt x="181" y="253"/>
                  </a:cubicBezTo>
                  <a:cubicBezTo>
                    <a:pt x="181" y="27"/>
                    <a:pt x="181" y="27"/>
                    <a:pt x="181" y="27"/>
                  </a:cubicBezTo>
                  <a:cubicBezTo>
                    <a:pt x="181" y="9"/>
                    <a:pt x="163" y="0"/>
                    <a:pt x="154" y="0"/>
                  </a:cubicBezTo>
                  <a:lnTo>
                    <a:pt x="154" y="0"/>
                  </a:lnTo>
                  <a:cubicBezTo>
                    <a:pt x="136" y="0"/>
                    <a:pt x="127" y="9"/>
                    <a:pt x="127" y="27"/>
                  </a:cubicBezTo>
                  <a:cubicBezTo>
                    <a:pt x="127" y="253"/>
                    <a:pt x="127" y="253"/>
                    <a:pt x="127" y="253"/>
                  </a:cubicBezTo>
                  <a:cubicBezTo>
                    <a:pt x="46" y="172"/>
                    <a:pt x="46" y="172"/>
                    <a:pt x="46" y="172"/>
                  </a:cubicBezTo>
                  <a:cubicBezTo>
                    <a:pt x="37" y="163"/>
                    <a:pt x="18" y="163"/>
                    <a:pt x="9" y="172"/>
                  </a:cubicBezTo>
                  <a:cubicBezTo>
                    <a:pt x="0" y="181"/>
                    <a:pt x="0" y="199"/>
                    <a:pt x="9" y="208"/>
                  </a:cubicBezTo>
                  <a:cubicBezTo>
                    <a:pt x="136" y="334"/>
                    <a:pt x="136" y="334"/>
                    <a:pt x="136" y="334"/>
                  </a:cubicBezTo>
                  <a:lnTo>
                    <a:pt x="136" y="334"/>
                  </a:lnTo>
                  <a:lnTo>
                    <a:pt x="136" y="334"/>
                  </a:lnTo>
                  <a:lnTo>
                    <a:pt x="136" y="334"/>
                  </a:lnTo>
                  <a:lnTo>
                    <a:pt x="136" y="334"/>
                  </a:lnTo>
                  <a:lnTo>
                    <a:pt x="136" y="334"/>
                  </a:lnTo>
                  <a:lnTo>
                    <a:pt x="136" y="334"/>
                  </a:lnTo>
                  <a:cubicBezTo>
                    <a:pt x="145" y="344"/>
                    <a:pt x="145" y="344"/>
                    <a:pt x="145" y="344"/>
                  </a:cubicBezTo>
                  <a:lnTo>
                    <a:pt x="145" y="344"/>
                  </a:lnTo>
                  <a:lnTo>
                    <a:pt x="145" y="344"/>
                  </a:lnTo>
                  <a:lnTo>
                    <a:pt x="145" y="344"/>
                  </a:lnTo>
                  <a:lnTo>
                    <a:pt x="154" y="344"/>
                  </a:lnTo>
                  <a:cubicBezTo>
                    <a:pt x="163" y="344"/>
                    <a:pt x="163" y="344"/>
                    <a:pt x="172" y="334"/>
                  </a:cubicBezTo>
                  <a:cubicBezTo>
                    <a:pt x="299" y="208"/>
                    <a:pt x="299" y="208"/>
                    <a:pt x="299" y="208"/>
                  </a:cubicBezTo>
                  <a:cubicBezTo>
                    <a:pt x="307" y="199"/>
                    <a:pt x="307" y="181"/>
                    <a:pt x="299" y="172"/>
                  </a:cubicBezTo>
                  <a:cubicBezTo>
                    <a:pt x="290" y="163"/>
                    <a:pt x="271" y="163"/>
                    <a:pt x="262" y="17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34" name="CuadroTexto 350">
            <a:extLst>
              <a:ext uri="{FF2B5EF4-FFF2-40B4-BE49-F238E27FC236}">
                <a16:creationId xmlns:a16="http://schemas.microsoft.com/office/drawing/2014/main" id="{E94A0A51-D37A-DA4F-8330-6D226F059BEA}"/>
              </a:ext>
            </a:extLst>
          </p:cNvPr>
          <p:cNvSpPr txBox="1"/>
          <p:nvPr/>
        </p:nvSpPr>
        <p:spPr>
          <a:xfrm>
            <a:off x="5124263" y="1022190"/>
            <a:ext cx="14129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Computer / Database Diagram</a:t>
            </a:r>
          </a:p>
        </p:txBody>
      </p:sp>
    </p:spTree>
    <p:extLst>
      <p:ext uri="{BB962C8B-B14F-4D97-AF65-F5344CB8AC3E}">
        <p14:creationId xmlns:p14="http://schemas.microsoft.com/office/powerpoint/2010/main" val="235949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38DC3-A9DA-7B42-92A9-04385115986E}"/>
              </a:ext>
            </a:extLst>
          </p:cNvPr>
          <p:cNvGrpSpPr/>
          <p:nvPr/>
        </p:nvGrpSpPr>
        <p:grpSpPr>
          <a:xfrm>
            <a:off x="814543" y="4253869"/>
            <a:ext cx="22356679" cy="7959187"/>
            <a:chOff x="868623" y="4384499"/>
            <a:chExt cx="22356679" cy="7959187"/>
          </a:xfrm>
        </p:grpSpPr>
        <p:sp>
          <p:nvSpPr>
            <p:cNvPr id="122" name="Rectangle 56">
              <a:extLst>
                <a:ext uri="{FF2B5EF4-FFF2-40B4-BE49-F238E27FC236}">
                  <a16:creationId xmlns:a16="http://schemas.microsoft.com/office/drawing/2014/main" id="{4E118197-4EFA-8A45-B98E-7740C4434E08}"/>
                </a:ext>
              </a:extLst>
            </p:cNvPr>
            <p:cNvSpPr/>
            <p:nvPr/>
          </p:nvSpPr>
          <p:spPr>
            <a:xfrm>
              <a:off x="868623" y="4601898"/>
              <a:ext cx="443311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9A55A649-3220-BF4A-BE6F-3D6C5288941C}"/>
                </a:ext>
              </a:extLst>
            </p:cNvPr>
            <p:cNvSpPr/>
            <p:nvPr/>
          </p:nvSpPr>
          <p:spPr>
            <a:xfrm>
              <a:off x="5617586" y="4384499"/>
              <a:ext cx="4425086" cy="157506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4" name="Rounded Rectangle 123">
              <a:extLst>
                <a:ext uri="{FF2B5EF4-FFF2-40B4-BE49-F238E27FC236}">
                  <a16:creationId xmlns:a16="http://schemas.microsoft.com/office/drawing/2014/main" id="{A169302C-510B-8F48-A5D0-47C23A4FDE20}"/>
                </a:ext>
              </a:extLst>
            </p:cNvPr>
            <p:cNvSpPr/>
            <p:nvPr/>
          </p:nvSpPr>
          <p:spPr>
            <a:xfrm>
              <a:off x="5617586" y="6507661"/>
              <a:ext cx="4425086" cy="157506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57749588-47DD-4743-8C2C-A37F6A16069B}"/>
                </a:ext>
              </a:extLst>
            </p:cNvPr>
            <p:cNvSpPr/>
            <p:nvPr/>
          </p:nvSpPr>
          <p:spPr>
            <a:xfrm>
              <a:off x="5617586" y="8637101"/>
              <a:ext cx="4425086" cy="157506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E2EE3FE0-2FB8-6F49-AD94-7C14B587A891}"/>
                </a:ext>
              </a:extLst>
            </p:cNvPr>
            <p:cNvSpPr/>
            <p:nvPr/>
          </p:nvSpPr>
          <p:spPr>
            <a:xfrm>
              <a:off x="5617586" y="10768620"/>
              <a:ext cx="4425086" cy="157506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7" name="CuadroTexto 395">
              <a:extLst>
                <a:ext uri="{FF2B5EF4-FFF2-40B4-BE49-F238E27FC236}">
                  <a16:creationId xmlns:a16="http://schemas.microsoft.com/office/drawing/2014/main" id="{5BED8D8E-E71F-3D4D-9473-0BB694C66B05}"/>
                </a:ext>
              </a:extLst>
            </p:cNvPr>
            <p:cNvSpPr txBox="1"/>
            <p:nvPr/>
          </p:nvSpPr>
          <p:spPr>
            <a:xfrm>
              <a:off x="6249280" y="4832922"/>
              <a:ext cx="316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Awareness</a:t>
              </a:r>
            </a:p>
          </p:txBody>
        </p:sp>
        <p:sp>
          <p:nvSpPr>
            <p:cNvPr id="128" name="CuadroTexto 395">
              <a:extLst>
                <a:ext uri="{FF2B5EF4-FFF2-40B4-BE49-F238E27FC236}">
                  <a16:creationId xmlns:a16="http://schemas.microsoft.com/office/drawing/2014/main" id="{C518E373-D10E-9A4A-80F2-11B580A1210B}"/>
                </a:ext>
              </a:extLst>
            </p:cNvPr>
            <p:cNvSpPr txBox="1"/>
            <p:nvPr/>
          </p:nvSpPr>
          <p:spPr>
            <a:xfrm>
              <a:off x="6249280" y="6981845"/>
              <a:ext cx="316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Interest</a:t>
              </a:r>
            </a:p>
          </p:txBody>
        </p:sp>
        <p:sp>
          <p:nvSpPr>
            <p:cNvPr id="129" name="CuadroTexto 395">
              <a:extLst>
                <a:ext uri="{FF2B5EF4-FFF2-40B4-BE49-F238E27FC236}">
                  <a16:creationId xmlns:a16="http://schemas.microsoft.com/office/drawing/2014/main" id="{F2C3EB49-64FB-C747-BE92-2882E507C4DD}"/>
                </a:ext>
              </a:extLst>
            </p:cNvPr>
            <p:cNvSpPr txBox="1"/>
            <p:nvPr/>
          </p:nvSpPr>
          <p:spPr>
            <a:xfrm>
              <a:off x="6249280" y="9103038"/>
              <a:ext cx="316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Desire</a:t>
              </a:r>
            </a:p>
          </p:txBody>
        </p:sp>
        <p:sp>
          <p:nvSpPr>
            <p:cNvPr id="130" name="CuadroTexto 395">
              <a:extLst>
                <a:ext uri="{FF2B5EF4-FFF2-40B4-BE49-F238E27FC236}">
                  <a16:creationId xmlns:a16="http://schemas.microsoft.com/office/drawing/2014/main" id="{0B08580C-58A4-894B-A853-C62C3D56B523}"/>
                </a:ext>
              </a:extLst>
            </p:cNvPr>
            <p:cNvSpPr txBox="1"/>
            <p:nvPr/>
          </p:nvSpPr>
          <p:spPr>
            <a:xfrm>
              <a:off x="6249280" y="11238114"/>
              <a:ext cx="316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Action</a:t>
              </a:r>
            </a:p>
          </p:txBody>
        </p:sp>
        <p:sp>
          <p:nvSpPr>
            <p:cNvPr id="134" name="Rectangle 56">
              <a:extLst>
                <a:ext uri="{FF2B5EF4-FFF2-40B4-BE49-F238E27FC236}">
                  <a16:creationId xmlns:a16="http://schemas.microsoft.com/office/drawing/2014/main" id="{F05AE4AD-5642-0647-B549-648556EE00D6}"/>
                </a:ext>
              </a:extLst>
            </p:cNvPr>
            <p:cNvSpPr/>
            <p:nvPr/>
          </p:nvSpPr>
          <p:spPr>
            <a:xfrm>
              <a:off x="868623" y="6750821"/>
              <a:ext cx="443311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135" name="Rectangle 56">
              <a:extLst>
                <a:ext uri="{FF2B5EF4-FFF2-40B4-BE49-F238E27FC236}">
                  <a16:creationId xmlns:a16="http://schemas.microsoft.com/office/drawing/2014/main" id="{22A4F086-10DB-6442-AE1D-6858024F89E3}"/>
                </a:ext>
              </a:extLst>
            </p:cNvPr>
            <p:cNvSpPr/>
            <p:nvPr/>
          </p:nvSpPr>
          <p:spPr>
            <a:xfrm>
              <a:off x="868623" y="8870444"/>
              <a:ext cx="443311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136" name="Rectangle 56">
              <a:extLst>
                <a:ext uri="{FF2B5EF4-FFF2-40B4-BE49-F238E27FC236}">
                  <a16:creationId xmlns:a16="http://schemas.microsoft.com/office/drawing/2014/main" id="{2F11A20E-1261-354A-B66B-2E39B9D25338}"/>
                </a:ext>
              </a:extLst>
            </p:cNvPr>
            <p:cNvSpPr/>
            <p:nvPr/>
          </p:nvSpPr>
          <p:spPr>
            <a:xfrm>
              <a:off x="868623" y="11001963"/>
              <a:ext cx="443311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AFECBF2-F297-5F49-ABAD-2E17CBC53DC7}"/>
                </a:ext>
              </a:extLst>
            </p:cNvPr>
            <p:cNvCxnSpPr>
              <a:stCxn id="123" idx="3"/>
            </p:cNvCxnSpPr>
            <p:nvPr/>
          </p:nvCxnSpPr>
          <p:spPr>
            <a:xfrm>
              <a:off x="10042672" y="5172032"/>
              <a:ext cx="716768" cy="9568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8FA5AE7-129B-9F45-A61E-2361A5C9E83F}"/>
                </a:ext>
              </a:extLst>
            </p:cNvPr>
            <p:cNvCxnSpPr/>
            <p:nvPr/>
          </p:nvCxnSpPr>
          <p:spPr>
            <a:xfrm>
              <a:off x="10042672" y="7283860"/>
              <a:ext cx="716768" cy="9568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9852A1D-4297-A344-A2F7-7BD2A7D00BBC}"/>
                </a:ext>
              </a:extLst>
            </p:cNvPr>
            <p:cNvCxnSpPr/>
            <p:nvPr/>
          </p:nvCxnSpPr>
          <p:spPr>
            <a:xfrm>
              <a:off x="10042672" y="9395689"/>
              <a:ext cx="716768" cy="9568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011DF39-C70E-F14B-8698-0A95BDC1C76C}"/>
                </a:ext>
              </a:extLst>
            </p:cNvPr>
            <p:cNvCxnSpPr/>
            <p:nvPr/>
          </p:nvCxnSpPr>
          <p:spPr>
            <a:xfrm>
              <a:off x="10042672" y="11507518"/>
              <a:ext cx="716768" cy="9568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65B33F5-1A02-424B-BCFF-CD4E17F2A08F}"/>
                </a:ext>
              </a:extLst>
            </p:cNvPr>
            <p:cNvCxnSpPr/>
            <p:nvPr/>
          </p:nvCxnSpPr>
          <p:spPr>
            <a:xfrm>
              <a:off x="10759440" y="5172032"/>
              <a:ext cx="0" cy="636682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BAC0E5D-91FB-0047-8D5E-5F1D34E18591}"/>
                </a:ext>
              </a:extLst>
            </p:cNvPr>
            <p:cNvCxnSpPr/>
            <p:nvPr/>
          </p:nvCxnSpPr>
          <p:spPr>
            <a:xfrm>
              <a:off x="10759440" y="8273143"/>
              <a:ext cx="774990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4A9D6A8-9BF5-D748-AD60-C0BF6691C8ED}"/>
                </a:ext>
              </a:extLst>
            </p:cNvPr>
            <p:cNvGrpSpPr/>
            <p:nvPr/>
          </p:nvGrpSpPr>
          <p:grpSpPr>
            <a:xfrm>
              <a:off x="12068230" y="5465822"/>
              <a:ext cx="11157072" cy="5614642"/>
              <a:chOff x="12068230" y="6662294"/>
              <a:chExt cx="11157072" cy="5614642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835A44D6-3486-0442-B482-0C564EB002A8}"/>
                  </a:ext>
                </a:extLst>
              </p:cNvPr>
              <p:cNvSpPr/>
              <p:nvPr/>
            </p:nvSpPr>
            <p:spPr>
              <a:xfrm>
                <a:off x="12068230" y="6662294"/>
                <a:ext cx="3221698" cy="322169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B26EDC4-68BE-B248-A4A9-106E386F4FCE}"/>
                  </a:ext>
                </a:extLst>
              </p:cNvPr>
              <p:cNvSpPr/>
              <p:nvPr/>
            </p:nvSpPr>
            <p:spPr>
              <a:xfrm>
                <a:off x="16035917" y="6662294"/>
                <a:ext cx="3221698" cy="322169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05B5EA6E-075E-6C4A-B4A2-69D5217D1226}"/>
                  </a:ext>
                </a:extLst>
              </p:cNvPr>
              <p:cNvSpPr/>
              <p:nvPr/>
            </p:nvSpPr>
            <p:spPr>
              <a:xfrm>
                <a:off x="20003604" y="6662294"/>
                <a:ext cx="3221698" cy="32216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Freeform 347">
                <a:extLst>
                  <a:ext uri="{FF2B5EF4-FFF2-40B4-BE49-F238E27FC236}">
                    <a16:creationId xmlns:a16="http://schemas.microsoft.com/office/drawing/2014/main" id="{4CB51BFA-6AC6-0841-BA5F-957806811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8483" y="7540258"/>
                <a:ext cx="1540558" cy="1540560"/>
              </a:xfrm>
              <a:custGeom>
                <a:avLst/>
                <a:gdLst>
                  <a:gd name="T0" fmla="*/ 696 w 823"/>
                  <a:gd name="T1" fmla="*/ 578 h 823"/>
                  <a:gd name="T2" fmla="*/ 696 w 823"/>
                  <a:gd name="T3" fmla="*/ 578 h 823"/>
                  <a:gd name="T4" fmla="*/ 633 w 823"/>
                  <a:gd name="T5" fmla="*/ 596 h 823"/>
                  <a:gd name="T6" fmla="*/ 290 w 823"/>
                  <a:gd name="T7" fmla="*/ 406 h 823"/>
                  <a:gd name="T8" fmla="*/ 642 w 823"/>
                  <a:gd name="T9" fmla="*/ 235 h 823"/>
                  <a:gd name="T10" fmla="*/ 696 w 823"/>
                  <a:gd name="T11" fmla="*/ 244 h 823"/>
                  <a:gd name="T12" fmla="*/ 822 w 823"/>
                  <a:gd name="T13" fmla="*/ 127 h 823"/>
                  <a:gd name="T14" fmla="*/ 696 w 823"/>
                  <a:gd name="T15" fmla="*/ 0 h 823"/>
                  <a:gd name="T16" fmla="*/ 579 w 823"/>
                  <a:gd name="T17" fmla="*/ 127 h 823"/>
                  <a:gd name="T18" fmla="*/ 597 w 823"/>
                  <a:gd name="T19" fmla="*/ 190 h 823"/>
                  <a:gd name="T20" fmla="*/ 235 w 823"/>
                  <a:gd name="T21" fmla="*/ 371 h 823"/>
                  <a:gd name="T22" fmla="*/ 127 w 823"/>
                  <a:gd name="T23" fmla="*/ 290 h 823"/>
                  <a:gd name="T24" fmla="*/ 0 w 823"/>
                  <a:gd name="T25" fmla="*/ 406 h 823"/>
                  <a:gd name="T26" fmla="*/ 127 w 823"/>
                  <a:gd name="T27" fmla="*/ 533 h 823"/>
                  <a:gd name="T28" fmla="*/ 235 w 823"/>
                  <a:gd name="T29" fmla="*/ 442 h 823"/>
                  <a:gd name="T30" fmla="*/ 597 w 823"/>
                  <a:gd name="T31" fmla="*/ 632 h 823"/>
                  <a:gd name="T32" fmla="*/ 579 w 823"/>
                  <a:gd name="T33" fmla="*/ 695 h 823"/>
                  <a:gd name="T34" fmla="*/ 696 w 823"/>
                  <a:gd name="T35" fmla="*/ 822 h 823"/>
                  <a:gd name="T36" fmla="*/ 822 w 823"/>
                  <a:gd name="T37" fmla="*/ 695 h 823"/>
                  <a:gd name="T38" fmla="*/ 696 w 823"/>
                  <a:gd name="T39" fmla="*/ 578 h 823"/>
                  <a:gd name="T40" fmla="*/ 696 w 823"/>
                  <a:gd name="T41" fmla="*/ 55 h 823"/>
                  <a:gd name="T42" fmla="*/ 696 w 823"/>
                  <a:gd name="T43" fmla="*/ 55 h 823"/>
                  <a:gd name="T44" fmla="*/ 768 w 823"/>
                  <a:gd name="T45" fmla="*/ 127 h 823"/>
                  <a:gd name="T46" fmla="*/ 696 w 823"/>
                  <a:gd name="T47" fmla="*/ 190 h 823"/>
                  <a:gd name="T48" fmla="*/ 633 w 823"/>
                  <a:gd name="T49" fmla="*/ 127 h 823"/>
                  <a:gd name="T50" fmla="*/ 696 w 823"/>
                  <a:gd name="T51" fmla="*/ 55 h 823"/>
                  <a:gd name="T52" fmla="*/ 127 w 823"/>
                  <a:gd name="T53" fmla="*/ 478 h 823"/>
                  <a:gd name="T54" fmla="*/ 127 w 823"/>
                  <a:gd name="T55" fmla="*/ 478 h 823"/>
                  <a:gd name="T56" fmla="*/ 54 w 823"/>
                  <a:gd name="T57" fmla="*/ 406 h 823"/>
                  <a:gd name="T58" fmla="*/ 127 w 823"/>
                  <a:gd name="T59" fmla="*/ 344 h 823"/>
                  <a:gd name="T60" fmla="*/ 190 w 823"/>
                  <a:gd name="T61" fmla="*/ 406 h 823"/>
                  <a:gd name="T62" fmla="*/ 127 w 823"/>
                  <a:gd name="T63" fmla="*/ 478 h 823"/>
                  <a:gd name="T64" fmla="*/ 696 w 823"/>
                  <a:gd name="T65" fmla="*/ 767 h 823"/>
                  <a:gd name="T66" fmla="*/ 696 w 823"/>
                  <a:gd name="T67" fmla="*/ 767 h 823"/>
                  <a:gd name="T68" fmla="*/ 633 w 823"/>
                  <a:gd name="T69" fmla="*/ 695 h 823"/>
                  <a:gd name="T70" fmla="*/ 696 w 823"/>
                  <a:gd name="T71" fmla="*/ 632 h 823"/>
                  <a:gd name="T72" fmla="*/ 768 w 823"/>
                  <a:gd name="T73" fmla="*/ 695 h 823"/>
                  <a:gd name="T74" fmla="*/ 696 w 823"/>
                  <a:gd name="T75" fmla="*/ 767 h 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23" h="823">
                    <a:moveTo>
                      <a:pt x="696" y="578"/>
                    </a:moveTo>
                    <a:lnTo>
                      <a:pt x="696" y="578"/>
                    </a:lnTo>
                    <a:cubicBezTo>
                      <a:pt x="678" y="578"/>
                      <a:pt x="651" y="578"/>
                      <a:pt x="633" y="596"/>
                    </a:cubicBezTo>
                    <a:cubicBezTo>
                      <a:pt x="290" y="406"/>
                      <a:pt x="290" y="406"/>
                      <a:pt x="290" y="406"/>
                    </a:cubicBezTo>
                    <a:cubicBezTo>
                      <a:pt x="642" y="235"/>
                      <a:pt x="642" y="235"/>
                      <a:pt x="642" y="235"/>
                    </a:cubicBezTo>
                    <a:cubicBezTo>
                      <a:pt x="660" y="244"/>
                      <a:pt x="678" y="244"/>
                      <a:pt x="696" y="244"/>
                    </a:cubicBezTo>
                    <a:cubicBezTo>
                      <a:pt x="768" y="244"/>
                      <a:pt x="822" y="190"/>
                      <a:pt x="822" y="127"/>
                    </a:cubicBezTo>
                    <a:cubicBezTo>
                      <a:pt x="822" y="55"/>
                      <a:pt x="768" y="0"/>
                      <a:pt x="696" y="0"/>
                    </a:cubicBezTo>
                    <a:cubicBezTo>
                      <a:pt x="633" y="0"/>
                      <a:pt x="579" y="55"/>
                      <a:pt x="579" y="127"/>
                    </a:cubicBezTo>
                    <a:cubicBezTo>
                      <a:pt x="579" y="154"/>
                      <a:pt x="588" y="172"/>
                      <a:pt x="597" y="190"/>
                    </a:cubicBezTo>
                    <a:cubicBezTo>
                      <a:pt x="235" y="371"/>
                      <a:pt x="235" y="371"/>
                      <a:pt x="235" y="371"/>
                    </a:cubicBezTo>
                    <a:cubicBezTo>
                      <a:pt x="226" y="326"/>
                      <a:pt x="181" y="290"/>
                      <a:pt x="127" y="290"/>
                    </a:cubicBezTo>
                    <a:cubicBezTo>
                      <a:pt x="54" y="290"/>
                      <a:pt x="0" y="344"/>
                      <a:pt x="0" y="406"/>
                    </a:cubicBezTo>
                    <a:cubicBezTo>
                      <a:pt x="0" y="478"/>
                      <a:pt x="54" y="533"/>
                      <a:pt x="127" y="533"/>
                    </a:cubicBezTo>
                    <a:cubicBezTo>
                      <a:pt x="181" y="533"/>
                      <a:pt x="226" y="496"/>
                      <a:pt x="235" y="442"/>
                    </a:cubicBezTo>
                    <a:cubicBezTo>
                      <a:pt x="597" y="632"/>
                      <a:pt x="597" y="632"/>
                      <a:pt x="597" y="632"/>
                    </a:cubicBezTo>
                    <a:cubicBezTo>
                      <a:pt x="588" y="650"/>
                      <a:pt x="579" y="668"/>
                      <a:pt x="579" y="695"/>
                    </a:cubicBezTo>
                    <a:cubicBezTo>
                      <a:pt x="579" y="767"/>
                      <a:pt x="633" y="822"/>
                      <a:pt x="696" y="822"/>
                    </a:cubicBezTo>
                    <a:cubicBezTo>
                      <a:pt x="768" y="822"/>
                      <a:pt x="822" y="767"/>
                      <a:pt x="822" y="695"/>
                    </a:cubicBezTo>
                    <a:cubicBezTo>
                      <a:pt x="822" y="632"/>
                      <a:pt x="768" y="578"/>
                      <a:pt x="696" y="578"/>
                    </a:cubicBezTo>
                    <a:close/>
                    <a:moveTo>
                      <a:pt x="696" y="55"/>
                    </a:moveTo>
                    <a:lnTo>
                      <a:pt x="696" y="55"/>
                    </a:lnTo>
                    <a:cubicBezTo>
                      <a:pt x="741" y="55"/>
                      <a:pt x="768" y="91"/>
                      <a:pt x="768" y="127"/>
                    </a:cubicBezTo>
                    <a:cubicBezTo>
                      <a:pt x="768" y="163"/>
                      <a:pt x="741" y="190"/>
                      <a:pt x="696" y="190"/>
                    </a:cubicBezTo>
                    <a:cubicBezTo>
                      <a:pt x="660" y="190"/>
                      <a:pt x="633" y="163"/>
                      <a:pt x="633" y="127"/>
                    </a:cubicBezTo>
                    <a:cubicBezTo>
                      <a:pt x="633" y="91"/>
                      <a:pt x="660" y="55"/>
                      <a:pt x="696" y="55"/>
                    </a:cubicBezTo>
                    <a:close/>
                    <a:moveTo>
                      <a:pt x="127" y="478"/>
                    </a:moveTo>
                    <a:lnTo>
                      <a:pt x="127" y="478"/>
                    </a:lnTo>
                    <a:cubicBezTo>
                      <a:pt x="82" y="478"/>
                      <a:pt x="54" y="442"/>
                      <a:pt x="54" y="406"/>
                    </a:cubicBezTo>
                    <a:cubicBezTo>
                      <a:pt x="54" y="371"/>
                      <a:pt x="82" y="344"/>
                      <a:pt x="127" y="344"/>
                    </a:cubicBezTo>
                    <a:cubicBezTo>
                      <a:pt x="163" y="344"/>
                      <a:pt x="190" y="371"/>
                      <a:pt x="190" y="406"/>
                    </a:cubicBezTo>
                    <a:cubicBezTo>
                      <a:pt x="190" y="442"/>
                      <a:pt x="163" y="478"/>
                      <a:pt x="127" y="478"/>
                    </a:cubicBezTo>
                    <a:close/>
                    <a:moveTo>
                      <a:pt x="696" y="767"/>
                    </a:moveTo>
                    <a:lnTo>
                      <a:pt x="696" y="767"/>
                    </a:lnTo>
                    <a:cubicBezTo>
                      <a:pt x="660" y="767"/>
                      <a:pt x="633" y="731"/>
                      <a:pt x="633" y="695"/>
                    </a:cubicBezTo>
                    <a:cubicBezTo>
                      <a:pt x="633" y="659"/>
                      <a:pt x="660" y="632"/>
                      <a:pt x="696" y="632"/>
                    </a:cubicBezTo>
                    <a:cubicBezTo>
                      <a:pt x="741" y="632"/>
                      <a:pt x="768" y="659"/>
                      <a:pt x="768" y="695"/>
                    </a:cubicBezTo>
                    <a:cubicBezTo>
                      <a:pt x="768" y="731"/>
                      <a:pt x="741" y="767"/>
                      <a:pt x="696" y="76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Freeform 352">
                <a:extLst>
                  <a:ext uri="{FF2B5EF4-FFF2-40B4-BE49-F238E27FC236}">
                    <a16:creationId xmlns:a16="http://schemas.microsoft.com/office/drawing/2014/main" id="{BA220B97-9D00-7944-A6A8-2C9ED46B0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65934" y="7738732"/>
                <a:ext cx="1169838" cy="1186306"/>
              </a:xfrm>
              <a:custGeom>
                <a:avLst/>
                <a:gdLst>
                  <a:gd name="T0" fmla="*/ 587 w 624"/>
                  <a:gd name="T1" fmla="*/ 0 h 634"/>
                  <a:gd name="T2" fmla="*/ 587 w 624"/>
                  <a:gd name="T3" fmla="*/ 0 h 634"/>
                  <a:gd name="T4" fmla="*/ 36 w 624"/>
                  <a:gd name="T5" fmla="*/ 0 h 634"/>
                  <a:gd name="T6" fmla="*/ 0 w 624"/>
                  <a:gd name="T7" fmla="*/ 36 h 634"/>
                  <a:gd name="T8" fmla="*/ 0 w 624"/>
                  <a:gd name="T9" fmla="*/ 597 h 634"/>
                  <a:gd name="T10" fmla="*/ 36 w 624"/>
                  <a:gd name="T11" fmla="*/ 633 h 634"/>
                  <a:gd name="T12" fmla="*/ 587 w 624"/>
                  <a:gd name="T13" fmla="*/ 633 h 634"/>
                  <a:gd name="T14" fmla="*/ 623 w 624"/>
                  <a:gd name="T15" fmla="*/ 597 h 634"/>
                  <a:gd name="T16" fmla="*/ 623 w 624"/>
                  <a:gd name="T17" fmla="*/ 36 h 634"/>
                  <a:gd name="T18" fmla="*/ 587 w 624"/>
                  <a:gd name="T19" fmla="*/ 0 h 634"/>
                  <a:gd name="T20" fmla="*/ 569 w 624"/>
                  <a:gd name="T21" fmla="*/ 54 h 634"/>
                  <a:gd name="T22" fmla="*/ 569 w 624"/>
                  <a:gd name="T23" fmla="*/ 54 h 634"/>
                  <a:gd name="T24" fmla="*/ 569 w 624"/>
                  <a:gd name="T25" fmla="*/ 380 h 634"/>
                  <a:gd name="T26" fmla="*/ 406 w 624"/>
                  <a:gd name="T27" fmla="*/ 380 h 634"/>
                  <a:gd name="T28" fmla="*/ 388 w 624"/>
                  <a:gd name="T29" fmla="*/ 389 h 634"/>
                  <a:gd name="T30" fmla="*/ 379 w 624"/>
                  <a:gd name="T31" fmla="*/ 407 h 634"/>
                  <a:gd name="T32" fmla="*/ 370 w 624"/>
                  <a:gd name="T33" fmla="*/ 452 h 634"/>
                  <a:gd name="T34" fmla="*/ 316 w 624"/>
                  <a:gd name="T35" fmla="*/ 488 h 634"/>
                  <a:gd name="T36" fmla="*/ 253 w 624"/>
                  <a:gd name="T37" fmla="*/ 452 h 634"/>
                  <a:gd name="T38" fmla="*/ 244 w 624"/>
                  <a:gd name="T39" fmla="*/ 407 h 634"/>
                  <a:gd name="T40" fmla="*/ 217 w 624"/>
                  <a:gd name="T41" fmla="*/ 380 h 634"/>
                  <a:gd name="T42" fmla="*/ 54 w 624"/>
                  <a:gd name="T43" fmla="*/ 380 h 634"/>
                  <a:gd name="T44" fmla="*/ 54 w 624"/>
                  <a:gd name="T45" fmla="*/ 54 h 634"/>
                  <a:gd name="T46" fmla="*/ 569 w 624"/>
                  <a:gd name="T47" fmla="*/ 54 h 634"/>
                  <a:gd name="T48" fmla="*/ 54 w 624"/>
                  <a:gd name="T49" fmla="*/ 578 h 634"/>
                  <a:gd name="T50" fmla="*/ 54 w 624"/>
                  <a:gd name="T51" fmla="*/ 578 h 634"/>
                  <a:gd name="T52" fmla="*/ 54 w 624"/>
                  <a:gd name="T53" fmla="*/ 434 h 634"/>
                  <a:gd name="T54" fmla="*/ 189 w 624"/>
                  <a:gd name="T55" fmla="*/ 434 h 634"/>
                  <a:gd name="T56" fmla="*/ 198 w 624"/>
                  <a:gd name="T57" fmla="*/ 470 h 634"/>
                  <a:gd name="T58" fmla="*/ 316 w 624"/>
                  <a:gd name="T59" fmla="*/ 542 h 634"/>
                  <a:gd name="T60" fmla="*/ 397 w 624"/>
                  <a:gd name="T61" fmla="*/ 506 h 634"/>
                  <a:gd name="T62" fmla="*/ 434 w 624"/>
                  <a:gd name="T63" fmla="*/ 434 h 634"/>
                  <a:gd name="T64" fmla="*/ 569 w 624"/>
                  <a:gd name="T65" fmla="*/ 434 h 634"/>
                  <a:gd name="T66" fmla="*/ 569 w 624"/>
                  <a:gd name="T67" fmla="*/ 578 h 634"/>
                  <a:gd name="T68" fmla="*/ 54 w 624"/>
                  <a:gd name="T69" fmla="*/ 578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4" h="634">
                    <a:moveTo>
                      <a:pt x="587" y="0"/>
                    </a:moveTo>
                    <a:lnTo>
                      <a:pt x="587" y="0"/>
                    </a:lnTo>
                    <a:cubicBezTo>
                      <a:pt x="36" y="0"/>
                      <a:pt x="36" y="0"/>
                      <a:pt x="36" y="0"/>
                    </a:cubicBezTo>
                    <a:cubicBezTo>
                      <a:pt x="18" y="0"/>
                      <a:pt x="0" y="18"/>
                      <a:pt x="0" y="36"/>
                    </a:cubicBezTo>
                    <a:cubicBezTo>
                      <a:pt x="0" y="597"/>
                      <a:pt x="0" y="597"/>
                      <a:pt x="0" y="597"/>
                    </a:cubicBezTo>
                    <a:cubicBezTo>
                      <a:pt x="0" y="615"/>
                      <a:pt x="18" y="633"/>
                      <a:pt x="36" y="633"/>
                    </a:cubicBezTo>
                    <a:cubicBezTo>
                      <a:pt x="587" y="633"/>
                      <a:pt x="587" y="633"/>
                      <a:pt x="587" y="633"/>
                    </a:cubicBezTo>
                    <a:cubicBezTo>
                      <a:pt x="614" y="633"/>
                      <a:pt x="623" y="615"/>
                      <a:pt x="623" y="597"/>
                    </a:cubicBezTo>
                    <a:cubicBezTo>
                      <a:pt x="623" y="36"/>
                      <a:pt x="623" y="36"/>
                      <a:pt x="623" y="36"/>
                    </a:cubicBezTo>
                    <a:cubicBezTo>
                      <a:pt x="623" y="18"/>
                      <a:pt x="614" y="0"/>
                      <a:pt x="587" y="0"/>
                    </a:cubicBezTo>
                    <a:close/>
                    <a:moveTo>
                      <a:pt x="569" y="54"/>
                    </a:moveTo>
                    <a:lnTo>
                      <a:pt x="569" y="54"/>
                    </a:lnTo>
                    <a:cubicBezTo>
                      <a:pt x="569" y="380"/>
                      <a:pt x="569" y="380"/>
                      <a:pt x="569" y="380"/>
                    </a:cubicBezTo>
                    <a:cubicBezTo>
                      <a:pt x="406" y="380"/>
                      <a:pt x="406" y="380"/>
                      <a:pt x="406" y="380"/>
                    </a:cubicBezTo>
                    <a:cubicBezTo>
                      <a:pt x="397" y="380"/>
                      <a:pt x="397" y="389"/>
                      <a:pt x="388" y="389"/>
                    </a:cubicBezTo>
                    <a:cubicBezTo>
                      <a:pt x="388" y="398"/>
                      <a:pt x="379" y="407"/>
                      <a:pt x="379" y="407"/>
                    </a:cubicBezTo>
                    <a:cubicBezTo>
                      <a:pt x="379" y="416"/>
                      <a:pt x="379" y="434"/>
                      <a:pt x="370" y="452"/>
                    </a:cubicBezTo>
                    <a:cubicBezTo>
                      <a:pt x="361" y="470"/>
                      <a:pt x="343" y="488"/>
                      <a:pt x="316" y="488"/>
                    </a:cubicBezTo>
                    <a:cubicBezTo>
                      <a:pt x="280" y="488"/>
                      <a:pt x="262" y="470"/>
                      <a:pt x="253" y="452"/>
                    </a:cubicBezTo>
                    <a:cubicBezTo>
                      <a:pt x="244" y="434"/>
                      <a:pt x="244" y="407"/>
                      <a:pt x="244" y="407"/>
                    </a:cubicBezTo>
                    <a:cubicBezTo>
                      <a:pt x="244" y="398"/>
                      <a:pt x="226" y="380"/>
                      <a:pt x="217" y="380"/>
                    </a:cubicBezTo>
                    <a:cubicBezTo>
                      <a:pt x="54" y="380"/>
                      <a:pt x="54" y="380"/>
                      <a:pt x="54" y="380"/>
                    </a:cubicBezTo>
                    <a:cubicBezTo>
                      <a:pt x="54" y="54"/>
                      <a:pt x="54" y="54"/>
                      <a:pt x="54" y="54"/>
                    </a:cubicBezTo>
                    <a:lnTo>
                      <a:pt x="569" y="54"/>
                    </a:lnTo>
                    <a:close/>
                    <a:moveTo>
                      <a:pt x="54" y="578"/>
                    </a:moveTo>
                    <a:lnTo>
                      <a:pt x="54" y="578"/>
                    </a:lnTo>
                    <a:cubicBezTo>
                      <a:pt x="54" y="434"/>
                      <a:pt x="54" y="434"/>
                      <a:pt x="54" y="434"/>
                    </a:cubicBezTo>
                    <a:cubicBezTo>
                      <a:pt x="189" y="434"/>
                      <a:pt x="189" y="434"/>
                      <a:pt x="189" y="434"/>
                    </a:cubicBezTo>
                    <a:cubicBezTo>
                      <a:pt x="189" y="443"/>
                      <a:pt x="198" y="461"/>
                      <a:pt x="198" y="470"/>
                    </a:cubicBezTo>
                    <a:cubicBezTo>
                      <a:pt x="226" y="515"/>
                      <a:pt x="262" y="542"/>
                      <a:pt x="316" y="542"/>
                    </a:cubicBezTo>
                    <a:cubicBezTo>
                      <a:pt x="352" y="542"/>
                      <a:pt x="379" y="524"/>
                      <a:pt x="397" y="506"/>
                    </a:cubicBezTo>
                    <a:cubicBezTo>
                      <a:pt x="415" y="488"/>
                      <a:pt x="425" y="461"/>
                      <a:pt x="434" y="434"/>
                    </a:cubicBezTo>
                    <a:cubicBezTo>
                      <a:pt x="569" y="434"/>
                      <a:pt x="569" y="434"/>
                      <a:pt x="569" y="434"/>
                    </a:cubicBezTo>
                    <a:cubicBezTo>
                      <a:pt x="569" y="578"/>
                      <a:pt x="569" y="578"/>
                      <a:pt x="569" y="578"/>
                    </a:cubicBezTo>
                    <a:lnTo>
                      <a:pt x="54" y="57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B82A7AF4-77F5-BA4A-A3EF-5A58B5B8A525}"/>
                  </a:ext>
                </a:extLst>
              </p:cNvPr>
              <p:cNvGrpSpPr/>
              <p:nvPr/>
            </p:nvGrpSpPr>
            <p:grpSpPr>
              <a:xfrm>
                <a:off x="20704555" y="7717384"/>
                <a:ext cx="1771226" cy="1186308"/>
                <a:chOff x="13546709" y="4919963"/>
                <a:chExt cx="1368700" cy="916712"/>
              </a:xfrm>
            </p:grpSpPr>
            <p:sp>
              <p:nvSpPr>
                <p:cNvPr id="150" name="Freeform 350">
                  <a:extLst>
                    <a:ext uri="{FF2B5EF4-FFF2-40B4-BE49-F238E27FC236}">
                      <a16:creationId xmlns:a16="http://schemas.microsoft.com/office/drawing/2014/main" id="{EF6DA601-3BDC-7D42-B70F-242C448CC8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46709" y="4919963"/>
                  <a:ext cx="1368700" cy="770291"/>
                </a:xfrm>
                <a:custGeom>
                  <a:avLst/>
                  <a:gdLst>
                    <a:gd name="T0" fmla="*/ 886 w 950"/>
                    <a:gd name="T1" fmla="*/ 154 h 534"/>
                    <a:gd name="T2" fmla="*/ 886 w 950"/>
                    <a:gd name="T3" fmla="*/ 154 h 534"/>
                    <a:gd name="T4" fmla="*/ 804 w 950"/>
                    <a:gd name="T5" fmla="*/ 100 h 534"/>
                    <a:gd name="T6" fmla="*/ 705 w 950"/>
                    <a:gd name="T7" fmla="*/ 72 h 534"/>
                    <a:gd name="T8" fmla="*/ 678 w 950"/>
                    <a:gd name="T9" fmla="*/ 81 h 534"/>
                    <a:gd name="T10" fmla="*/ 515 w 950"/>
                    <a:gd name="T11" fmla="*/ 0 h 534"/>
                    <a:gd name="T12" fmla="*/ 307 w 950"/>
                    <a:gd name="T13" fmla="*/ 163 h 534"/>
                    <a:gd name="T14" fmla="*/ 253 w 950"/>
                    <a:gd name="T15" fmla="*/ 154 h 534"/>
                    <a:gd name="T16" fmla="*/ 27 w 950"/>
                    <a:gd name="T17" fmla="*/ 262 h 534"/>
                    <a:gd name="T18" fmla="*/ 27 w 950"/>
                    <a:gd name="T19" fmla="*/ 443 h 534"/>
                    <a:gd name="T20" fmla="*/ 217 w 950"/>
                    <a:gd name="T21" fmla="*/ 533 h 534"/>
                    <a:gd name="T22" fmla="*/ 217 w 950"/>
                    <a:gd name="T23" fmla="*/ 533 h 534"/>
                    <a:gd name="T24" fmla="*/ 289 w 950"/>
                    <a:gd name="T25" fmla="*/ 533 h 534"/>
                    <a:gd name="T26" fmla="*/ 316 w 950"/>
                    <a:gd name="T27" fmla="*/ 506 h 534"/>
                    <a:gd name="T28" fmla="*/ 289 w 950"/>
                    <a:gd name="T29" fmla="*/ 479 h 534"/>
                    <a:gd name="T30" fmla="*/ 289 w 950"/>
                    <a:gd name="T31" fmla="*/ 479 h 534"/>
                    <a:gd name="T32" fmla="*/ 217 w 950"/>
                    <a:gd name="T33" fmla="*/ 479 h 534"/>
                    <a:gd name="T34" fmla="*/ 72 w 950"/>
                    <a:gd name="T35" fmla="*/ 416 h 534"/>
                    <a:gd name="T36" fmla="*/ 81 w 950"/>
                    <a:gd name="T37" fmla="*/ 289 h 534"/>
                    <a:gd name="T38" fmla="*/ 135 w 950"/>
                    <a:gd name="T39" fmla="*/ 226 h 534"/>
                    <a:gd name="T40" fmla="*/ 253 w 950"/>
                    <a:gd name="T41" fmla="*/ 208 h 534"/>
                    <a:gd name="T42" fmla="*/ 316 w 950"/>
                    <a:gd name="T43" fmla="*/ 217 h 534"/>
                    <a:gd name="T44" fmla="*/ 343 w 950"/>
                    <a:gd name="T45" fmla="*/ 217 h 534"/>
                    <a:gd name="T46" fmla="*/ 352 w 950"/>
                    <a:gd name="T47" fmla="*/ 199 h 534"/>
                    <a:gd name="T48" fmla="*/ 515 w 950"/>
                    <a:gd name="T49" fmla="*/ 54 h 534"/>
                    <a:gd name="T50" fmla="*/ 651 w 950"/>
                    <a:gd name="T51" fmla="*/ 127 h 534"/>
                    <a:gd name="T52" fmla="*/ 678 w 950"/>
                    <a:gd name="T53" fmla="*/ 136 h 534"/>
                    <a:gd name="T54" fmla="*/ 705 w 950"/>
                    <a:gd name="T55" fmla="*/ 127 h 534"/>
                    <a:gd name="T56" fmla="*/ 894 w 950"/>
                    <a:gd name="T57" fmla="*/ 316 h 534"/>
                    <a:gd name="T58" fmla="*/ 849 w 950"/>
                    <a:gd name="T59" fmla="*/ 434 h 534"/>
                    <a:gd name="T60" fmla="*/ 687 w 950"/>
                    <a:gd name="T61" fmla="*/ 479 h 534"/>
                    <a:gd name="T62" fmla="*/ 660 w 950"/>
                    <a:gd name="T63" fmla="*/ 506 h 534"/>
                    <a:gd name="T64" fmla="*/ 687 w 950"/>
                    <a:gd name="T65" fmla="*/ 533 h 534"/>
                    <a:gd name="T66" fmla="*/ 949 w 950"/>
                    <a:gd name="T67" fmla="*/ 316 h 534"/>
                    <a:gd name="T68" fmla="*/ 886 w 950"/>
                    <a:gd name="T69" fmla="*/ 154 h 5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950" h="534">
                      <a:moveTo>
                        <a:pt x="886" y="154"/>
                      </a:moveTo>
                      <a:lnTo>
                        <a:pt x="886" y="154"/>
                      </a:lnTo>
                      <a:cubicBezTo>
                        <a:pt x="868" y="127"/>
                        <a:pt x="840" y="109"/>
                        <a:pt x="804" y="100"/>
                      </a:cubicBezTo>
                      <a:cubicBezTo>
                        <a:pt x="777" y="81"/>
                        <a:pt x="741" y="81"/>
                        <a:pt x="705" y="72"/>
                      </a:cubicBezTo>
                      <a:cubicBezTo>
                        <a:pt x="696" y="72"/>
                        <a:pt x="687" y="81"/>
                        <a:pt x="678" y="81"/>
                      </a:cubicBezTo>
                      <a:cubicBezTo>
                        <a:pt x="641" y="27"/>
                        <a:pt x="578" y="0"/>
                        <a:pt x="515" y="0"/>
                      </a:cubicBezTo>
                      <a:cubicBezTo>
                        <a:pt x="416" y="0"/>
                        <a:pt x="334" y="63"/>
                        <a:pt x="307" y="163"/>
                      </a:cubicBezTo>
                      <a:cubicBezTo>
                        <a:pt x="289" y="154"/>
                        <a:pt x="271" y="154"/>
                        <a:pt x="253" y="154"/>
                      </a:cubicBezTo>
                      <a:cubicBezTo>
                        <a:pt x="154" y="154"/>
                        <a:pt x="72" y="190"/>
                        <a:pt x="27" y="262"/>
                      </a:cubicBezTo>
                      <a:cubicBezTo>
                        <a:pt x="0" y="316"/>
                        <a:pt x="0" y="389"/>
                        <a:pt x="27" y="443"/>
                      </a:cubicBezTo>
                      <a:cubicBezTo>
                        <a:pt x="63" y="506"/>
                        <a:pt x="135" y="533"/>
                        <a:pt x="217" y="533"/>
                      </a:cubicBezTo>
                      <a:lnTo>
                        <a:pt x="217" y="533"/>
                      </a:lnTo>
                      <a:cubicBezTo>
                        <a:pt x="289" y="533"/>
                        <a:pt x="289" y="533"/>
                        <a:pt x="289" y="533"/>
                      </a:cubicBezTo>
                      <a:cubicBezTo>
                        <a:pt x="307" y="533"/>
                        <a:pt x="316" y="524"/>
                        <a:pt x="316" y="506"/>
                      </a:cubicBezTo>
                      <a:cubicBezTo>
                        <a:pt x="316" y="497"/>
                        <a:pt x="307" y="479"/>
                        <a:pt x="289" y="479"/>
                      </a:cubicBezTo>
                      <a:lnTo>
                        <a:pt x="289" y="479"/>
                      </a:lnTo>
                      <a:cubicBezTo>
                        <a:pt x="217" y="479"/>
                        <a:pt x="217" y="479"/>
                        <a:pt x="217" y="479"/>
                      </a:cubicBezTo>
                      <a:cubicBezTo>
                        <a:pt x="154" y="479"/>
                        <a:pt x="99" y="461"/>
                        <a:pt x="72" y="416"/>
                      </a:cubicBezTo>
                      <a:cubicBezTo>
                        <a:pt x="54" y="380"/>
                        <a:pt x="54" y="325"/>
                        <a:pt x="81" y="289"/>
                      </a:cubicBezTo>
                      <a:cubicBezTo>
                        <a:pt x="90" y="262"/>
                        <a:pt x="109" y="244"/>
                        <a:pt x="135" y="226"/>
                      </a:cubicBezTo>
                      <a:cubicBezTo>
                        <a:pt x="172" y="217"/>
                        <a:pt x="208" y="208"/>
                        <a:pt x="253" y="208"/>
                      </a:cubicBezTo>
                      <a:cubicBezTo>
                        <a:pt x="280" y="208"/>
                        <a:pt x="298" y="208"/>
                        <a:pt x="316" y="217"/>
                      </a:cubicBezTo>
                      <a:cubicBezTo>
                        <a:pt x="325" y="226"/>
                        <a:pt x="334" y="217"/>
                        <a:pt x="343" y="217"/>
                      </a:cubicBezTo>
                      <a:cubicBezTo>
                        <a:pt x="352" y="217"/>
                        <a:pt x="352" y="208"/>
                        <a:pt x="352" y="199"/>
                      </a:cubicBezTo>
                      <a:cubicBezTo>
                        <a:pt x="362" y="118"/>
                        <a:pt x="434" y="54"/>
                        <a:pt x="515" y="54"/>
                      </a:cubicBezTo>
                      <a:cubicBezTo>
                        <a:pt x="569" y="54"/>
                        <a:pt x="615" y="81"/>
                        <a:pt x="651" y="127"/>
                      </a:cubicBezTo>
                      <a:cubicBezTo>
                        <a:pt x="651" y="127"/>
                        <a:pt x="660" y="136"/>
                        <a:pt x="678" y="136"/>
                      </a:cubicBezTo>
                      <a:cubicBezTo>
                        <a:pt x="687" y="136"/>
                        <a:pt x="696" y="127"/>
                        <a:pt x="705" y="127"/>
                      </a:cubicBezTo>
                      <a:cubicBezTo>
                        <a:pt x="831" y="136"/>
                        <a:pt x="894" y="226"/>
                        <a:pt x="894" y="316"/>
                      </a:cubicBezTo>
                      <a:cubicBezTo>
                        <a:pt x="894" y="362"/>
                        <a:pt x="877" y="398"/>
                        <a:pt x="849" y="434"/>
                      </a:cubicBezTo>
                      <a:cubicBezTo>
                        <a:pt x="813" y="461"/>
                        <a:pt x="750" y="479"/>
                        <a:pt x="687" y="479"/>
                      </a:cubicBezTo>
                      <a:cubicBezTo>
                        <a:pt x="669" y="479"/>
                        <a:pt x="660" y="497"/>
                        <a:pt x="660" y="506"/>
                      </a:cubicBezTo>
                      <a:cubicBezTo>
                        <a:pt x="660" y="524"/>
                        <a:pt x="669" y="533"/>
                        <a:pt x="687" y="533"/>
                      </a:cubicBezTo>
                      <a:cubicBezTo>
                        <a:pt x="868" y="533"/>
                        <a:pt x="949" y="425"/>
                        <a:pt x="949" y="316"/>
                      </a:cubicBezTo>
                      <a:cubicBezTo>
                        <a:pt x="949" y="253"/>
                        <a:pt x="931" y="199"/>
                        <a:pt x="886" y="154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1" name="Freeform 351">
                  <a:extLst>
                    <a:ext uri="{FF2B5EF4-FFF2-40B4-BE49-F238E27FC236}">
                      <a16:creationId xmlns:a16="http://schemas.microsoft.com/office/drawing/2014/main" id="{FE8CDC81-5A23-3A41-817F-648188865B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30529" y="5340122"/>
                  <a:ext cx="445624" cy="496553"/>
                </a:xfrm>
                <a:custGeom>
                  <a:avLst/>
                  <a:gdLst>
                    <a:gd name="T0" fmla="*/ 262 w 308"/>
                    <a:gd name="T1" fmla="*/ 172 h 345"/>
                    <a:gd name="T2" fmla="*/ 262 w 308"/>
                    <a:gd name="T3" fmla="*/ 172 h 345"/>
                    <a:gd name="T4" fmla="*/ 181 w 308"/>
                    <a:gd name="T5" fmla="*/ 253 h 345"/>
                    <a:gd name="T6" fmla="*/ 181 w 308"/>
                    <a:gd name="T7" fmla="*/ 27 h 345"/>
                    <a:gd name="T8" fmla="*/ 154 w 308"/>
                    <a:gd name="T9" fmla="*/ 0 h 345"/>
                    <a:gd name="T10" fmla="*/ 154 w 308"/>
                    <a:gd name="T11" fmla="*/ 0 h 345"/>
                    <a:gd name="T12" fmla="*/ 127 w 308"/>
                    <a:gd name="T13" fmla="*/ 27 h 345"/>
                    <a:gd name="T14" fmla="*/ 127 w 308"/>
                    <a:gd name="T15" fmla="*/ 253 h 345"/>
                    <a:gd name="T16" fmla="*/ 46 w 308"/>
                    <a:gd name="T17" fmla="*/ 172 h 345"/>
                    <a:gd name="T18" fmla="*/ 9 w 308"/>
                    <a:gd name="T19" fmla="*/ 172 h 345"/>
                    <a:gd name="T20" fmla="*/ 9 w 308"/>
                    <a:gd name="T21" fmla="*/ 208 h 345"/>
                    <a:gd name="T22" fmla="*/ 136 w 308"/>
                    <a:gd name="T23" fmla="*/ 334 h 345"/>
                    <a:gd name="T24" fmla="*/ 136 w 308"/>
                    <a:gd name="T25" fmla="*/ 334 h 345"/>
                    <a:gd name="T26" fmla="*/ 136 w 308"/>
                    <a:gd name="T27" fmla="*/ 334 h 345"/>
                    <a:gd name="T28" fmla="*/ 136 w 308"/>
                    <a:gd name="T29" fmla="*/ 334 h 345"/>
                    <a:gd name="T30" fmla="*/ 136 w 308"/>
                    <a:gd name="T31" fmla="*/ 334 h 345"/>
                    <a:gd name="T32" fmla="*/ 136 w 308"/>
                    <a:gd name="T33" fmla="*/ 334 h 345"/>
                    <a:gd name="T34" fmla="*/ 136 w 308"/>
                    <a:gd name="T35" fmla="*/ 334 h 345"/>
                    <a:gd name="T36" fmla="*/ 145 w 308"/>
                    <a:gd name="T37" fmla="*/ 344 h 345"/>
                    <a:gd name="T38" fmla="*/ 145 w 308"/>
                    <a:gd name="T39" fmla="*/ 344 h 345"/>
                    <a:gd name="T40" fmla="*/ 145 w 308"/>
                    <a:gd name="T41" fmla="*/ 344 h 345"/>
                    <a:gd name="T42" fmla="*/ 145 w 308"/>
                    <a:gd name="T43" fmla="*/ 344 h 345"/>
                    <a:gd name="T44" fmla="*/ 154 w 308"/>
                    <a:gd name="T45" fmla="*/ 344 h 345"/>
                    <a:gd name="T46" fmla="*/ 172 w 308"/>
                    <a:gd name="T47" fmla="*/ 334 h 345"/>
                    <a:gd name="T48" fmla="*/ 299 w 308"/>
                    <a:gd name="T49" fmla="*/ 208 h 345"/>
                    <a:gd name="T50" fmla="*/ 299 w 308"/>
                    <a:gd name="T51" fmla="*/ 172 h 345"/>
                    <a:gd name="T52" fmla="*/ 262 w 308"/>
                    <a:gd name="T53" fmla="*/ 172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8" h="345">
                      <a:moveTo>
                        <a:pt x="262" y="172"/>
                      </a:moveTo>
                      <a:lnTo>
                        <a:pt x="262" y="172"/>
                      </a:lnTo>
                      <a:cubicBezTo>
                        <a:pt x="181" y="253"/>
                        <a:pt x="181" y="253"/>
                        <a:pt x="181" y="253"/>
                      </a:cubicBezTo>
                      <a:cubicBezTo>
                        <a:pt x="181" y="27"/>
                        <a:pt x="181" y="27"/>
                        <a:pt x="181" y="27"/>
                      </a:cubicBezTo>
                      <a:cubicBezTo>
                        <a:pt x="181" y="9"/>
                        <a:pt x="163" y="0"/>
                        <a:pt x="154" y="0"/>
                      </a:cubicBezTo>
                      <a:lnTo>
                        <a:pt x="154" y="0"/>
                      </a:lnTo>
                      <a:cubicBezTo>
                        <a:pt x="136" y="0"/>
                        <a:pt x="127" y="9"/>
                        <a:pt x="127" y="27"/>
                      </a:cubicBezTo>
                      <a:cubicBezTo>
                        <a:pt x="127" y="253"/>
                        <a:pt x="127" y="253"/>
                        <a:pt x="127" y="253"/>
                      </a:cubicBezTo>
                      <a:cubicBezTo>
                        <a:pt x="46" y="172"/>
                        <a:pt x="46" y="172"/>
                        <a:pt x="46" y="172"/>
                      </a:cubicBezTo>
                      <a:cubicBezTo>
                        <a:pt x="37" y="163"/>
                        <a:pt x="18" y="163"/>
                        <a:pt x="9" y="172"/>
                      </a:cubicBezTo>
                      <a:cubicBezTo>
                        <a:pt x="0" y="181"/>
                        <a:pt x="0" y="199"/>
                        <a:pt x="9" y="208"/>
                      </a:cubicBezTo>
                      <a:cubicBezTo>
                        <a:pt x="136" y="334"/>
                        <a:pt x="136" y="334"/>
                        <a:pt x="136" y="334"/>
                      </a:cubicBezTo>
                      <a:lnTo>
                        <a:pt x="136" y="334"/>
                      </a:lnTo>
                      <a:lnTo>
                        <a:pt x="136" y="334"/>
                      </a:lnTo>
                      <a:lnTo>
                        <a:pt x="136" y="334"/>
                      </a:lnTo>
                      <a:lnTo>
                        <a:pt x="136" y="334"/>
                      </a:lnTo>
                      <a:lnTo>
                        <a:pt x="136" y="334"/>
                      </a:lnTo>
                      <a:lnTo>
                        <a:pt x="136" y="334"/>
                      </a:lnTo>
                      <a:cubicBezTo>
                        <a:pt x="145" y="344"/>
                        <a:pt x="145" y="344"/>
                        <a:pt x="145" y="344"/>
                      </a:cubicBezTo>
                      <a:lnTo>
                        <a:pt x="145" y="344"/>
                      </a:lnTo>
                      <a:lnTo>
                        <a:pt x="145" y="344"/>
                      </a:lnTo>
                      <a:lnTo>
                        <a:pt x="145" y="344"/>
                      </a:lnTo>
                      <a:lnTo>
                        <a:pt x="154" y="344"/>
                      </a:lnTo>
                      <a:cubicBezTo>
                        <a:pt x="163" y="344"/>
                        <a:pt x="163" y="344"/>
                        <a:pt x="172" y="334"/>
                      </a:cubicBezTo>
                      <a:cubicBezTo>
                        <a:pt x="299" y="208"/>
                        <a:pt x="299" y="208"/>
                        <a:pt x="299" y="208"/>
                      </a:cubicBezTo>
                      <a:cubicBezTo>
                        <a:pt x="307" y="199"/>
                        <a:pt x="307" y="181"/>
                        <a:pt x="299" y="172"/>
                      </a:cubicBezTo>
                      <a:cubicBezTo>
                        <a:pt x="290" y="163"/>
                        <a:pt x="271" y="163"/>
                        <a:pt x="262" y="172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DF6127F-5293-A545-A156-0F1B806137B7}"/>
                  </a:ext>
                </a:extLst>
              </p:cNvPr>
              <p:cNvGrpSpPr/>
              <p:nvPr/>
            </p:nvGrpSpPr>
            <p:grpSpPr>
              <a:xfrm>
                <a:off x="12068230" y="10199292"/>
                <a:ext cx="3221698" cy="2077644"/>
                <a:chOff x="19942277" y="4792721"/>
                <a:chExt cx="3221698" cy="2077644"/>
              </a:xfrm>
            </p:grpSpPr>
            <p:sp>
              <p:nvSpPr>
                <p:cNvPr id="153" name="CuadroTexto 395">
                  <a:extLst>
                    <a:ext uri="{FF2B5EF4-FFF2-40B4-BE49-F238E27FC236}">
                      <a16:creationId xmlns:a16="http://schemas.microsoft.com/office/drawing/2014/main" id="{7097C582-C851-434F-B553-76FF6DD48EC7}"/>
                    </a:ext>
                  </a:extLst>
                </p:cNvPr>
                <p:cNvSpPr txBox="1"/>
                <p:nvPr/>
              </p:nvSpPr>
              <p:spPr>
                <a:xfrm>
                  <a:off x="20398829" y="4792721"/>
                  <a:ext cx="238267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tx2"/>
                      </a:solidFill>
                      <a:latin typeface="Lato" charset="0"/>
                      <a:ea typeface="Lato" charset="0"/>
                      <a:cs typeface="Lato" charset="0"/>
                    </a:rPr>
                    <a:t>Advertise</a:t>
                  </a:r>
                </a:p>
              </p:txBody>
            </p:sp>
            <p:sp>
              <p:nvSpPr>
                <p:cNvPr id="154" name="Rectangle 56">
                  <a:extLst>
                    <a:ext uri="{FF2B5EF4-FFF2-40B4-BE49-F238E27FC236}">
                      <a16:creationId xmlns:a16="http://schemas.microsoft.com/office/drawing/2014/main" id="{88E22509-4CBC-C444-955A-B98108CD0440}"/>
                    </a:ext>
                  </a:extLst>
                </p:cNvPr>
                <p:cNvSpPr/>
                <p:nvPr/>
              </p:nvSpPr>
              <p:spPr>
                <a:xfrm>
                  <a:off x="19942277" y="5485370"/>
                  <a:ext cx="3221698" cy="13849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Promotions only work as well as the marketing.</a:t>
                  </a:r>
                </a:p>
              </p:txBody>
            </p: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D09DE39C-A82C-DB40-8FEE-3974F6175FF8}"/>
                  </a:ext>
                </a:extLst>
              </p:cNvPr>
              <p:cNvGrpSpPr/>
              <p:nvPr/>
            </p:nvGrpSpPr>
            <p:grpSpPr>
              <a:xfrm>
                <a:off x="16060322" y="10199292"/>
                <a:ext cx="3221698" cy="2077644"/>
                <a:chOff x="19942277" y="4792721"/>
                <a:chExt cx="3221698" cy="2077644"/>
              </a:xfrm>
            </p:grpSpPr>
            <p:sp>
              <p:nvSpPr>
                <p:cNvPr id="156" name="CuadroTexto 395">
                  <a:extLst>
                    <a:ext uri="{FF2B5EF4-FFF2-40B4-BE49-F238E27FC236}">
                      <a16:creationId xmlns:a16="http://schemas.microsoft.com/office/drawing/2014/main" id="{96385DC2-1716-5849-9D57-D40A6987F745}"/>
                    </a:ext>
                  </a:extLst>
                </p:cNvPr>
                <p:cNvSpPr txBox="1"/>
                <p:nvPr/>
              </p:nvSpPr>
              <p:spPr>
                <a:xfrm>
                  <a:off x="20398829" y="4792721"/>
                  <a:ext cx="238267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tx2"/>
                      </a:solidFill>
                      <a:latin typeface="Lato" charset="0"/>
                      <a:ea typeface="Lato" charset="0"/>
                      <a:cs typeface="Lato" charset="0"/>
                    </a:rPr>
                    <a:t>Advertise</a:t>
                  </a:r>
                </a:p>
              </p:txBody>
            </p:sp>
            <p:sp>
              <p:nvSpPr>
                <p:cNvPr id="157" name="Rectangle 56">
                  <a:extLst>
                    <a:ext uri="{FF2B5EF4-FFF2-40B4-BE49-F238E27FC236}">
                      <a16:creationId xmlns:a16="http://schemas.microsoft.com/office/drawing/2014/main" id="{5BB310D7-1B78-2F49-8A93-0FEE464D2096}"/>
                    </a:ext>
                  </a:extLst>
                </p:cNvPr>
                <p:cNvSpPr/>
                <p:nvPr/>
              </p:nvSpPr>
              <p:spPr>
                <a:xfrm>
                  <a:off x="19942277" y="5485370"/>
                  <a:ext cx="3221698" cy="13849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Promotions only work as well as the marketing.</a:t>
                  </a:r>
                </a:p>
              </p:txBody>
            </p: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B5BD0F80-6FF5-A547-8552-3CAE25AA1A74}"/>
                  </a:ext>
                </a:extLst>
              </p:cNvPr>
              <p:cNvGrpSpPr/>
              <p:nvPr/>
            </p:nvGrpSpPr>
            <p:grpSpPr>
              <a:xfrm>
                <a:off x="19997912" y="10199292"/>
                <a:ext cx="3221698" cy="2077644"/>
                <a:chOff x="19942277" y="4792721"/>
                <a:chExt cx="3221698" cy="2077644"/>
              </a:xfrm>
            </p:grpSpPr>
            <p:sp>
              <p:nvSpPr>
                <p:cNvPr id="159" name="CuadroTexto 395">
                  <a:extLst>
                    <a:ext uri="{FF2B5EF4-FFF2-40B4-BE49-F238E27FC236}">
                      <a16:creationId xmlns:a16="http://schemas.microsoft.com/office/drawing/2014/main" id="{0683AC0D-FABC-A344-A565-E00EB1B17988}"/>
                    </a:ext>
                  </a:extLst>
                </p:cNvPr>
                <p:cNvSpPr txBox="1"/>
                <p:nvPr/>
              </p:nvSpPr>
              <p:spPr>
                <a:xfrm>
                  <a:off x="20398829" y="4792721"/>
                  <a:ext cx="238267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tx2"/>
                      </a:solidFill>
                      <a:latin typeface="Lato" charset="0"/>
                      <a:ea typeface="Lato" charset="0"/>
                      <a:cs typeface="Lato" charset="0"/>
                    </a:rPr>
                    <a:t>Advertise</a:t>
                  </a:r>
                </a:p>
              </p:txBody>
            </p:sp>
            <p:sp>
              <p:nvSpPr>
                <p:cNvPr id="160" name="Rectangle 56">
                  <a:extLst>
                    <a:ext uri="{FF2B5EF4-FFF2-40B4-BE49-F238E27FC236}">
                      <a16:creationId xmlns:a16="http://schemas.microsoft.com/office/drawing/2014/main" id="{01439523-6E58-1F4F-A61E-12D792FCF42A}"/>
                    </a:ext>
                  </a:extLst>
                </p:cNvPr>
                <p:cNvSpPr/>
                <p:nvPr/>
              </p:nvSpPr>
              <p:spPr>
                <a:xfrm>
                  <a:off x="19942277" y="5485370"/>
                  <a:ext cx="3221698" cy="13849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Promotions only work as well as the marketing.</a:t>
                  </a:r>
                </a:p>
              </p:txBody>
            </p:sp>
          </p:grpSp>
        </p:grpSp>
      </p:grp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1EA08EDA-0968-9340-BA89-ECD33480DF66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B85A3B57-6B9D-6E42-AB72-26F7A84833FE}"/>
                </a:ext>
              </a:extLst>
            </p:cNvPr>
            <p:cNvSpPr txBox="1"/>
            <p:nvPr/>
          </p:nvSpPr>
          <p:spPr>
            <a:xfrm>
              <a:off x="5124263" y="861425"/>
              <a:ext cx="1412918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Computer / Database Diagram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F0D0CE1-299A-7541-BC1C-F44095DA6B7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541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66544CC-E908-9042-BD3C-D136BD22B1D4}"/>
              </a:ext>
            </a:extLst>
          </p:cNvPr>
          <p:cNvGrpSpPr/>
          <p:nvPr/>
        </p:nvGrpSpPr>
        <p:grpSpPr>
          <a:xfrm>
            <a:off x="7895309" y="5586949"/>
            <a:ext cx="2733943" cy="3893798"/>
            <a:chOff x="7872805" y="3960692"/>
            <a:chExt cx="2870735" cy="4088623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A1502253-A015-1049-957C-0709FF5EC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6567966"/>
              <a:ext cx="2870735" cy="1481349"/>
            </a:xfrm>
            <a:custGeom>
              <a:avLst/>
              <a:gdLst>
                <a:gd name="T0" fmla="*/ 5094 w 5095"/>
                <a:gd name="T1" fmla="*/ 1313 h 2626"/>
                <a:gd name="T2" fmla="*/ 5094 w 5095"/>
                <a:gd name="T3" fmla="*/ 1313 h 2626"/>
                <a:gd name="T4" fmla="*/ 2562 w 5095"/>
                <a:gd name="T5" fmla="*/ 2625 h 2626"/>
                <a:gd name="T6" fmla="*/ 0 w 5095"/>
                <a:gd name="T7" fmla="*/ 1313 h 2626"/>
                <a:gd name="T8" fmla="*/ 2562 w 5095"/>
                <a:gd name="T9" fmla="*/ 0 h 2626"/>
                <a:gd name="T10" fmla="*/ 5094 w 5095"/>
                <a:gd name="T11" fmla="*/ 1313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626">
                  <a:moveTo>
                    <a:pt x="5094" y="1313"/>
                  </a:moveTo>
                  <a:lnTo>
                    <a:pt x="5094" y="1313"/>
                  </a:lnTo>
                  <a:cubicBezTo>
                    <a:pt x="5094" y="2031"/>
                    <a:pt x="3969" y="2625"/>
                    <a:pt x="2562" y="2625"/>
                  </a:cubicBezTo>
                  <a:cubicBezTo>
                    <a:pt x="1156" y="2625"/>
                    <a:pt x="0" y="2031"/>
                    <a:pt x="0" y="1313"/>
                  </a:cubicBezTo>
                  <a:cubicBezTo>
                    <a:pt x="0" y="594"/>
                    <a:pt x="1156" y="0"/>
                    <a:pt x="2562" y="0"/>
                  </a:cubicBezTo>
                  <a:cubicBezTo>
                    <a:pt x="3969" y="0"/>
                    <a:pt x="5094" y="594"/>
                    <a:pt x="5094" y="1313"/>
                  </a:cubicBezTo>
                </a:path>
              </a:pathLst>
            </a:custGeom>
            <a:solidFill>
              <a:srgbClr val="5F61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FC07B2FB-04C9-2141-B2EE-EC45C6B0C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6075840"/>
              <a:ext cx="2870735" cy="1481349"/>
            </a:xfrm>
            <a:custGeom>
              <a:avLst/>
              <a:gdLst>
                <a:gd name="T0" fmla="*/ 5094 w 5095"/>
                <a:gd name="T1" fmla="*/ 1313 h 2626"/>
                <a:gd name="T2" fmla="*/ 5094 w 5095"/>
                <a:gd name="T3" fmla="*/ 1313 h 2626"/>
                <a:gd name="T4" fmla="*/ 2562 w 5095"/>
                <a:gd name="T5" fmla="*/ 2625 h 2626"/>
                <a:gd name="T6" fmla="*/ 0 w 5095"/>
                <a:gd name="T7" fmla="*/ 1313 h 2626"/>
                <a:gd name="T8" fmla="*/ 2562 w 5095"/>
                <a:gd name="T9" fmla="*/ 0 h 2626"/>
                <a:gd name="T10" fmla="*/ 5094 w 5095"/>
                <a:gd name="T11" fmla="*/ 1313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626">
                  <a:moveTo>
                    <a:pt x="5094" y="1313"/>
                  </a:moveTo>
                  <a:lnTo>
                    <a:pt x="5094" y="1313"/>
                  </a:lnTo>
                  <a:cubicBezTo>
                    <a:pt x="5094" y="2031"/>
                    <a:pt x="3969" y="2625"/>
                    <a:pt x="2562" y="2625"/>
                  </a:cubicBezTo>
                  <a:cubicBezTo>
                    <a:pt x="1156" y="2625"/>
                    <a:pt x="0" y="2031"/>
                    <a:pt x="0" y="1313"/>
                  </a:cubicBezTo>
                  <a:cubicBezTo>
                    <a:pt x="0" y="594"/>
                    <a:pt x="1156" y="0"/>
                    <a:pt x="2562" y="0"/>
                  </a:cubicBezTo>
                  <a:cubicBezTo>
                    <a:pt x="3969" y="0"/>
                    <a:pt x="5094" y="594"/>
                    <a:pt x="5094" y="1313"/>
                  </a:cubicBezTo>
                </a:path>
              </a:pathLst>
            </a:custGeom>
            <a:solidFill>
              <a:srgbClr val="9DA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D24408C6-49F6-8541-8E93-A2FE8C9E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6673" y="6023644"/>
              <a:ext cx="2500397" cy="1250199"/>
            </a:xfrm>
            <a:custGeom>
              <a:avLst/>
              <a:gdLst>
                <a:gd name="T0" fmla="*/ 4437 w 4438"/>
                <a:gd name="T1" fmla="*/ 1125 h 2220"/>
                <a:gd name="T2" fmla="*/ 4437 w 4438"/>
                <a:gd name="T3" fmla="*/ 1125 h 2220"/>
                <a:gd name="T4" fmla="*/ 2218 w 4438"/>
                <a:gd name="T5" fmla="*/ 2219 h 2220"/>
                <a:gd name="T6" fmla="*/ 0 w 4438"/>
                <a:gd name="T7" fmla="*/ 1125 h 2220"/>
                <a:gd name="T8" fmla="*/ 2218 w 4438"/>
                <a:gd name="T9" fmla="*/ 0 h 2220"/>
                <a:gd name="T10" fmla="*/ 4437 w 4438"/>
                <a:gd name="T11" fmla="*/ 1125 h 2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8" h="2220">
                  <a:moveTo>
                    <a:pt x="4437" y="1125"/>
                  </a:moveTo>
                  <a:lnTo>
                    <a:pt x="4437" y="1125"/>
                  </a:lnTo>
                  <a:cubicBezTo>
                    <a:pt x="4437" y="1719"/>
                    <a:pt x="3437" y="2219"/>
                    <a:pt x="2218" y="2219"/>
                  </a:cubicBezTo>
                  <a:cubicBezTo>
                    <a:pt x="968" y="2219"/>
                    <a:pt x="0" y="1719"/>
                    <a:pt x="0" y="1125"/>
                  </a:cubicBezTo>
                  <a:cubicBezTo>
                    <a:pt x="0" y="500"/>
                    <a:pt x="968" y="0"/>
                    <a:pt x="2218" y="0"/>
                  </a:cubicBezTo>
                  <a:cubicBezTo>
                    <a:pt x="3437" y="0"/>
                    <a:pt x="4437" y="500"/>
                    <a:pt x="4437" y="1125"/>
                  </a:cubicBezTo>
                </a:path>
              </a:pathLst>
            </a:custGeom>
            <a:solidFill>
              <a:srgbClr val="EE25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38911E60-DB54-C249-B5C3-6F97BB2FF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5494237"/>
              <a:ext cx="2870735" cy="1481349"/>
            </a:xfrm>
            <a:custGeom>
              <a:avLst/>
              <a:gdLst>
                <a:gd name="T0" fmla="*/ 5094 w 5095"/>
                <a:gd name="T1" fmla="*/ 1312 h 2626"/>
                <a:gd name="T2" fmla="*/ 5094 w 5095"/>
                <a:gd name="T3" fmla="*/ 1312 h 2626"/>
                <a:gd name="T4" fmla="*/ 2562 w 5095"/>
                <a:gd name="T5" fmla="*/ 2625 h 2626"/>
                <a:gd name="T6" fmla="*/ 0 w 5095"/>
                <a:gd name="T7" fmla="*/ 1312 h 2626"/>
                <a:gd name="T8" fmla="*/ 2562 w 5095"/>
                <a:gd name="T9" fmla="*/ 0 h 2626"/>
                <a:gd name="T10" fmla="*/ 5094 w 5095"/>
                <a:gd name="T11" fmla="*/ 1312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626">
                  <a:moveTo>
                    <a:pt x="5094" y="1312"/>
                  </a:moveTo>
                  <a:lnTo>
                    <a:pt x="5094" y="1312"/>
                  </a:lnTo>
                  <a:cubicBezTo>
                    <a:pt x="5094" y="2031"/>
                    <a:pt x="3969" y="2625"/>
                    <a:pt x="2562" y="2625"/>
                  </a:cubicBezTo>
                  <a:cubicBezTo>
                    <a:pt x="1156" y="2625"/>
                    <a:pt x="0" y="2031"/>
                    <a:pt x="0" y="1312"/>
                  </a:cubicBezTo>
                  <a:cubicBezTo>
                    <a:pt x="0" y="594"/>
                    <a:pt x="1156" y="0"/>
                    <a:pt x="2562" y="0"/>
                  </a:cubicBezTo>
                  <a:cubicBezTo>
                    <a:pt x="3969" y="0"/>
                    <a:pt x="5094" y="594"/>
                    <a:pt x="5094" y="1312"/>
                  </a:cubicBezTo>
                </a:path>
              </a:pathLst>
            </a:custGeom>
            <a:solidFill>
              <a:srgbClr val="5F61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8C4985A1-423B-3443-9CAE-B801B56C2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5019508"/>
              <a:ext cx="2870735" cy="1461465"/>
            </a:xfrm>
            <a:custGeom>
              <a:avLst/>
              <a:gdLst>
                <a:gd name="T0" fmla="*/ 5094 w 5095"/>
                <a:gd name="T1" fmla="*/ 1281 h 2595"/>
                <a:gd name="T2" fmla="*/ 5094 w 5095"/>
                <a:gd name="T3" fmla="*/ 1281 h 2595"/>
                <a:gd name="T4" fmla="*/ 2562 w 5095"/>
                <a:gd name="T5" fmla="*/ 2594 h 2595"/>
                <a:gd name="T6" fmla="*/ 0 w 5095"/>
                <a:gd name="T7" fmla="*/ 1281 h 2595"/>
                <a:gd name="T8" fmla="*/ 2562 w 5095"/>
                <a:gd name="T9" fmla="*/ 0 h 2595"/>
                <a:gd name="T10" fmla="*/ 5094 w 5095"/>
                <a:gd name="T11" fmla="*/ 1281 h 2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595">
                  <a:moveTo>
                    <a:pt x="5094" y="1281"/>
                  </a:moveTo>
                  <a:lnTo>
                    <a:pt x="5094" y="1281"/>
                  </a:lnTo>
                  <a:cubicBezTo>
                    <a:pt x="5094" y="2031"/>
                    <a:pt x="3969" y="2594"/>
                    <a:pt x="2562" y="2594"/>
                  </a:cubicBezTo>
                  <a:cubicBezTo>
                    <a:pt x="1156" y="2594"/>
                    <a:pt x="0" y="2031"/>
                    <a:pt x="0" y="1281"/>
                  </a:cubicBezTo>
                  <a:cubicBezTo>
                    <a:pt x="0" y="563"/>
                    <a:pt x="1156" y="0"/>
                    <a:pt x="2562" y="0"/>
                  </a:cubicBezTo>
                  <a:cubicBezTo>
                    <a:pt x="3969" y="0"/>
                    <a:pt x="5094" y="563"/>
                    <a:pt x="5094" y="1281"/>
                  </a:cubicBezTo>
                </a:path>
              </a:pathLst>
            </a:custGeom>
            <a:solidFill>
              <a:srgbClr val="9DA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A9318C48-81F3-544D-A785-68C3A0973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6673" y="4964828"/>
              <a:ext cx="2500397" cy="1232800"/>
            </a:xfrm>
            <a:custGeom>
              <a:avLst/>
              <a:gdLst>
                <a:gd name="T0" fmla="*/ 4437 w 4438"/>
                <a:gd name="T1" fmla="*/ 1094 h 2189"/>
                <a:gd name="T2" fmla="*/ 4437 w 4438"/>
                <a:gd name="T3" fmla="*/ 1094 h 2189"/>
                <a:gd name="T4" fmla="*/ 2218 w 4438"/>
                <a:gd name="T5" fmla="*/ 2188 h 2189"/>
                <a:gd name="T6" fmla="*/ 0 w 4438"/>
                <a:gd name="T7" fmla="*/ 1094 h 2189"/>
                <a:gd name="T8" fmla="*/ 2218 w 4438"/>
                <a:gd name="T9" fmla="*/ 0 h 2189"/>
                <a:gd name="T10" fmla="*/ 4437 w 4438"/>
                <a:gd name="T11" fmla="*/ 1094 h 2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8" h="2189">
                  <a:moveTo>
                    <a:pt x="4437" y="1094"/>
                  </a:moveTo>
                  <a:lnTo>
                    <a:pt x="4437" y="1094"/>
                  </a:lnTo>
                  <a:cubicBezTo>
                    <a:pt x="4437" y="1688"/>
                    <a:pt x="3437" y="2188"/>
                    <a:pt x="2218" y="2188"/>
                  </a:cubicBezTo>
                  <a:cubicBezTo>
                    <a:pt x="968" y="2188"/>
                    <a:pt x="0" y="1688"/>
                    <a:pt x="0" y="1094"/>
                  </a:cubicBezTo>
                  <a:cubicBezTo>
                    <a:pt x="0" y="469"/>
                    <a:pt x="968" y="0"/>
                    <a:pt x="2218" y="0"/>
                  </a:cubicBezTo>
                  <a:cubicBezTo>
                    <a:pt x="3437" y="0"/>
                    <a:pt x="4437" y="469"/>
                    <a:pt x="4437" y="1094"/>
                  </a:cubicBezTo>
                </a:path>
              </a:pathLst>
            </a:custGeom>
            <a:solidFill>
              <a:srgbClr val="EE25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BBD6B71C-E46C-5F43-980F-FE172F655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6673" y="5265572"/>
              <a:ext cx="2500397" cy="318142"/>
            </a:xfrm>
            <a:custGeom>
              <a:avLst/>
              <a:gdLst>
                <a:gd name="T0" fmla="*/ 4437 w 4438"/>
                <a:gd name="T1" fmla="*/ 0 h 563"/>
                <a:gd name="T2" fmla="*/ 0 w 4438"/>
                <a:gd name="T3" fmla="*/ 0 h 563"/>
                <a:gd name="T4" fmla="*/ 0 w 4438"/>
                <a:gd name="T5" fmla="*/ 562 h 563"/>
                <a:gd name="T6" fmla="*/ 4437 w 4438"/>
                <a:gd name="T7" fmla="*/ 562 h 563"/>
                <a:gd name="T8" fmla="*/ 4437 w 4438"/>
                <a:gd name="T9" fmla="*/ 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8" h="563">
                  <a:moveTo>
                    <a:pt x="4437" y="0"/>
                  </a:moveTo>
                  <a:lnTo>
                    <a:pt x="0" y="0"/>
                  </a:lnTo>
                  <a:lnTo>
                    <a:pt x="0" y="562"/>
                  </a:lnTo>
                  <a:lnTo>
                    <a:pt x="4437" y="562"/>
                  </a:lnTo>
                  <a:lnTo>
                    <a:pt x="4437" y="0"/>
                  </a:lnTo>
                </a:path>
              </a:pathLst>
            </a:custGeom>
            <a:solidFill>
              <a:srgbClr val="EE25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5BB98BE8-E44B-2549-962E-77521CAB7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7079" y="4579578"/>
              <a:ext cx="2624671" cy="1232800"/>
            </a:xfrm>
            <a:custGeom>
              <a:avLst/>
              <a:gdLst>
                <a:gd name="T0" fmla="*/ 4656 w 4657"/>
                <a:gd name="T1" fmla="*/ 1094 h 2188"/>
                <a:gd name="T2" fmla="*/ 4656 w 4657"/>
                <a:gd name="T3" fmla="*/ 1094 h 2188"/>
                <a:gd name="T4" fmla="*/ 2343 w 4657"/>
                <a:gd name="T5" fmla="*/ 2187 h 2188"/>
                <a:gd name="T6" fmla="*/ 0 w 4657"/>
                <a:gd name="T7" fmla="*/ 1094 h 2188"/>
                <a:gd name="T8" fmla="*/ 2343 w 4657"/>
                <a:gd name="T9" fmla="*/ 0 h 2188"/>
                <a:gd name="T10" fmla="*/ 4656 w 4657"/>
                <a:gd name="T11" fmla="*/ 1094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7" h="2188">
                  <a:moveTo>
                    <a:pt x="4656" y="1094"/>
                  </a:moveTo>
                  <a:lnTo>
                    <a:pt x="4656" y="1094"/>
                  </a:lnTo>
                  <a:cubicBezTo>
                    <a:pt x="4656" y="1687"/>
                    <a:pt x="3625" y="2187"/>
                    <a:pt x="2343" y="2187"/>
                  </a:cubicBezTo>
                  <a:cubicBezTo>
                    <a:pt x="1031" y="2187"/>
                    <a:pt x="0" y="1687"/>
                    <a:pt x="0" y="1094"/>
                  </a:cubicBezTo>
                  <a:cubicBezTo>
                    <a:pt x="0" y="469"/>
                    <a:pt x="1031" y="0"/>
                    <a:pt x="2343" y="0"/>
                  </a:cubicBezTo>
                  <a:cubicBezTo>
                    <a:pt x="3625" y="0"/>
                    <a:pt x="4656" y="469"/>
                    <a:pt x="4656" y="1094"/>
                  </a:cubicBezTo>
                </a:path>
              </a:pathLst>
            </a:custGeom>
            <a:solidFill>
              <a:srgbClr val="EE25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481FE56F-7C12-2B40-BF75-EF5F5FCAD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4455304"/>
              <a:ext cx="2870735" cy="1481349"/>
            </a:xfrm>
            <a:custGeom>
              <a:avLst/>
              <a:gdLst>
                <a:gd name="T0" fmla="*/ 5094 w 5095"/>
                <a:gd name="T1" fmla="*/ 1313 h 2626"/>
                <a:gd name="T2" fmla="*/ 5094 w 5095"/>
                <a:gd name="T3" fmla="*/ 1313 h 2626"/>
                <a:gd name="T4" fmla="*/ 2562 w 5095"/>
                <a:gd name="T5" fmla="*/ 2625 h 2626"/>
                <a:gd name="T6" fmla="*/ 0 w 5095"/>
                <a:gd name="T7" fmla="*/ 1313 h 2626"/>
                <a:gd name="T8" fmla="*/ 2562 w 5095"/>
                <a:gd name="T9" fmla="*/ 0 h 2626"/>
                <a:gd name="T10" fmla="*/ 5094 w 5095"/>
                <a:gd name="T11" fmla="*/ 1313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626">
                  <a:moveTo>
                    <a:pt x="5094" y="1313"/>
                  </a:moveTo>
                  <a:lnTo>
                    <a:pt x="5094" y="1313"/>
                  </a:lnTo>
                  <a:cubicBezTo>
                    <a:pt x="5094" y="2031"/>
                    <a:pt x="3969" y="2625"/>
                    <a:pt x="2562" y="2625"/>
                  </a:cubicBezTo>
                  <a:cubicBezTo>
                    <a:pt x="1156" y="2625"/>
                    <a:pt x="0" y="2031"/>
                    <a:pt x="0" y="1313"/>
                  </a:cubicBezTo>
                  <a:cubicBezTo>
                    <a:pt x="0" y="594"/>
                    <a:pt x="1156" y="0"/>
                    <a:pt x="2562" y="0"/>
                  </a:cubicBezTo>
                  <a:cubicBezTo>
                    <a:pt x="3969" y="0"/>
                    <a:pt x="5094" y="594"/>
                    <a:pt x="5094" y="1313"/>
                  </a:cubicBezTo>
                </a:path>
              </a:pathLst>
            </a:custGeom>
            <a:solidFill>
              <a:srgbClr val="5F61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68C329EA-9298-8D40-B55A-F83BA4667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3960692"/>
              <a:ext cx="2870735" cy="1481349"/>
            </a:xfrm>
            <a:custGeom>
              <a:avLst/>
              <a:gdLst>
                <a:gd name="T0" fmla="*/ 5094 w 5095"/>
                <a:gd name="T1" fmla="*/ 1313 h 2626"/>
                <a:gd name="T2" fmla="*/ 5094 w 5095"/>
                <a:gd name="T3" fmla="*/ 1313 h 2626"/>
                <a:gd name="T4" fmla="*/ 2562 w 5095"/>
                <a:gd name="T5" fmla="*/ 2625 h 2626"/>
                <a:gd name="T6" fmla="*/ 0 w 5095"/>
                <a:gd name="T7" fmla="*/ 1313 h 2626"/>
                <a:gd name="T8" fmla="*/ 2562 w 5095"/>
                <a:gd name="T9" fmla="*/ 0 h 2626"/>
                <a:gd name="T10" fmla="*/ 5094 w 5095"/>
                <a:gd name="T11" fmla="*/ 1313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626">
                  <a:moveTo>
                    <a:pt x="5094" y="1313"/>
                  </a:moveTo>
                  <a:lnTo>
                    <a:pt x="5094" y="1313"/>
                  </a:lnTo>
                  <a:cubicBezTo>
                    <a:pt x="5094" y="2031"/>
                    <a:pt x="3969" y="2625"/>
                    <a:pt x="2562" y="2625"/>
                  </a:cubicBezTo>
                  <a:cubicBezTo>
                    <a:pt x="1156" y="2625"/>
                    <a:pt x="0" y="2031"/>
                    <a:pt x="0" y="1313"/>
                  </a:cubicBezTo>
                  <a:cubicBezTo>
                    <a:pt x="0" y="594"/>
                    <a:pt x="1156" y="0"/>
                    <a:pt x="2562" y="0"/>
                  </a:cubicBezTo>
                  <a:cubicBezTo>
                    <a:pt x="3969" y="0"/>
                    <a:pt x="5094" y="594"/>
                    <a:pt x="5094" y="1313"/>
                  </a:cubicBezTo>
                </a:path>
              </a:pathLst>
            </a:custGeom>
            <a:solidFill>
              <a:srgbClr val="7C7D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7F133613-C904-DF4D-A9B7-C75F207CB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6673" y="3960692"/>
              <a:ext cx="2500397" cy="1198003"/>
            </a:xfrm>
            <a:custGeom>
              <a:avLst/>
              <a:gdLst>
                <a:gd name="T0" fmla="*/ 4437 w 4438"/>
                <a:gd name="T1" fmla="*/ 1063 h 2126"/>
                <a:gd name="T2" fmla="*/ 4437 w 4438"/>
                <a:gd name="T3" fmla="*/ 1063 h 2126"/>
                <a:gd name="T4" fmla="*/ 2218 w 4438"/>
                <a:gd name="T5" fmla="*/ 2125 h 2126"/>
                <a:gd name="T6" fmla="*/ 0 w 4438"/>
                <a:gd name="T7" fmla="*/ 1063 h 2126"/>
                <a:gd name="T8" fmla="*/ 2218 w 4438"/>
                <a:gd name="T9" fmla="*/ 0 h 2126"/>
                <a:gd name="T10" fmla="*/ 4437 w 4438"/>
                <a:gd name="T11" fmla="*/ 1063 h 2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8" h="2126">
                  <a:moveTo>
                    <a:pt x="4437" y="1063"/>
                  </a:moveTo>
                  <a:lnTo>
                    <a:pt x="4437" y="1063"/>
                  </a:lnTo>
                  <a:cubicBezTo>
                    <a:pt x="4437" y="1656"/>
                    <a:pt x="3437" y="2125"/>
                    <a:pt x="2218" y="2125"/>
                  </a:cubicBezTo>
                  <a:cubicBezTo>
                    <a:pt x="968" y="2125"/>
                    <a:pt x="0" y="1656"/>
                    <a:pt x="0" y="1063"/>
                  </a:cubicBezTo>
                  <a:cubicBezTo>
                    <a:pt x="0" y="469"/>
                    <a:pt x="968" y="0"/>
                    <a:pt x="2218" y="0"/>
                  </a:cubicBezTo>
                  <a:cubicBezTo>
                    <a:pt x="3437" y="0"/>
                    <a:pt x="4437" y="469"/>
                    <a:pt x="4437" y="1063"/>
                  </a:cubicBezTo>
                </a:path>
              </a:pathLst>
            </a:custGeom>
            <a:solidFill>
              <a:srgbClr val="9DA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4DDF85D3-9F4B-5B40-868D-143CD6B5B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6567966"/>
              <a:ext cx="2870735" cy="1481349"/>
            </a:xfrm>
            <a:custGeom>
              <a:avLst/>
              <a:gdLst>
                <a:gd name="T0" fmla="*/ 5094 w 5095"/>
                <a:gd name="T1" fmla="*/ 1313 h 2626"/>
                <a:gd name="T2" fmla="*/ 5094 w 5095"/>
                <a:gd name="T3" fmla="*/ 1313 h 2626"/>
                <a:gd name="T4" fmla="*/ 2562 w 5095"/>
                <a:gd name="T5" fmla="*/ 2625 h 2626"/>
                <a:gd name="T6" fmla="*/ 0 w 5095"/>
                <a:gd name="T7" fmla="*/ 1313 h 2626"/>
                <a:gd name="T8" fmla="*/ 2562 w 5095"/>
                <a:gd name="T9" fmla="*/ 0 h 2626"/>
                <a:gd name="T10" fmla="*/ 5094 w 5095"/>
                <a:gd name="T11" fmla="*/ 1313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626">
                  <a:moveTo>
                    <a:pt x="5094" y="1313"/>
                  </a:moveTo>
                  <a:lnTo>
                    <a:pt x="5094" y="1313"/>
                  </a:lnTo>
                  <a:cubicBezTo>
                    <a:pt x="5094" y="2031"/>
                    <a:pt x="3969" y="2625"/>
                    <a:pt x="2562" y="2625"/>
                  </a:cubicBezTo>
                  <a:cubicBezTo>
                    <a:pt x="1156" y="2625"/>
                    <a:pt x="0" y="2031"/>
                    <a:pt x="0" y="1313"/>
                  </a:cubicBezTo>
                  <a:cubicBezTo>
                    <a:pt x="0" y="594"/>
                    <a:pt x="1156" y="0"/>
                    <a:pt x="2562" y="0"/>
                  </a:cubicBezTo>
                  <a:cubicBezTo>
                    <a:pt x="3969" y="0"/>
                    <a:pt x="5094" y="594"/>
                    <a:pt x="5094" y="1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0FCB4BEB-4B9F-8840-9F9B-82AC021AC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6075840"/>
              <a:ext cx="2870735" cy="1481349"/>
            </a:xfrm>
            <a:custGeom>
              <a:avLst/>
              <a:gdLst>
                <a:gd name="T0" fmla="*/ 5094 w 5095"/>
                <a:gd name="T1" fmla="*/ 1313 h 2626"/>
                <a:gd name="T2" fmla="*/ 5094 w 5095"/>
                <a:gd name="T3" fmla="*/ 1313 h 2626"/>
                <a:gd name="T4" fmla="*/ 2562 w 5095"/>
                <a:gd name="T5" fmla="*/ 2625 h 2626"/>
                <a:gd name="T6" fmla="*/ 0 w 5095"/>
                <a:gd name="T7" fmla="*/ 1313 h 2626"/>
                <a:gd name="T8" fmla="*/ 2562 w 5095"/>
                <a:gd name="T9" fmla="*/ 0 h 2626"/>
                <a:gd name="T10" fmla="*/ 5094 w 5095"/>
                <a:gd name="T11" fmla="*/ 1313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626">
                  <a:moveTo>
                    <a:pt x="5094" y="1313"/>
                  </a:moveTo>
                  <a:lnTo>
                    <a:pt x="5094" y="1313"/>
                  </a:lnTo>
                  <a:cubicBezTo>
                    <a:pt x="5094" y="2031"/>
                    <a:pt x="3969" y="2625"/>
                    <a:pt x="2562" y="2625"/>
                  </a:cubicBezTo>
                  <a:cubicBezTo>
                    <a:pt x="1156" y="2625"/>
                    <a:pt x="0" y="2031"/>
                    <a:pt x="0" y="1313"/>
                  </a:cubicBezTo>
                  <a:cubicBezTo>
                    <a:pt x="0" y="594"/>
                    <a:pt x="1156" y="0"/>
                    <a:pt x="2562" y="0"/>
                  </a:cubicBezTo>
                  <a:cubicBezTo>
                    <a:pt x="3969" y="0"/>
                    <a:pt x="5094" y="594"/>
                    <a:pt x="5094" y="1313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A7C2D1FD-0441-0840-ACD6-7853298C5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6673" y="6023644"/>
              <a:ext cx="2500397" cy="1250199"/>
            </a:xfrm>
            <a:custGeom>
              <a:avLst/>
              <a:gdLst>
                <a:gd name="T0" fmla="*/ 4437 w 4438"/>
                <a:gd name="T1" fmla="*/ 1125 h 2220"/>
                <a:gd name="T2" fmla="*/ 4437 w 4438"/>
                <a:gd name="T3" fmla="*/ 1125 h 2220"/>
                <a:gd name="T4" fmla="*/ 2218 w 4438"/>
                <a:gd name="T5" fmla="*/ 2219 h 2220"/>
                <a:gd name="T6" fmla="*/ 0 w 4438"/>
                <a:gd name="T7" fmla="*/ 1125 h 2220"/>
                <a:gd name="T8" fmla="*/ 2218 w 4438"/>
                <a:gd name="T9" fmla="*/ 0 h 2220"/>
                <a:gd name="T10" fmla="*/ 4437 w 4438"/>
                <a:gd name="T11" fmla="*/ 1125 h 2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8" h="2220">
                  <a:moveTo>
                    <a:pt x="4437" y="1125"/>
                  </a:moveTo>
                  <a:lnTo>
                    <a:pt x="4437" y="1125"/>
                  </a:lnTo>
                  <a:cubicBezTo>
                    <a:pt x="4437" y="1719"/>
                    <a:pt x="3437" y="2219"/>
                    <a:pt x="2218" y="2219"/>
                  </a:cubicBezTo>
                  <a:cubicBezTo>
                    <a:pt x="968" y="2219"/>
                    <a:pt x="0" y="1719"/>
                    <a:pt x="0" y="1125"/>
                  </a:cubicBezTo>
                  <a:cubicBezTo>
                    <a:pt x="0" y="500"/>
                    <a:pt x="968" y="0"/>
                    <a:pt x="2218" y="0"/>
                  </a:cubicBezTo>
                  <a:cubicBezTo>
                    <a:pt x="3437" y="0"/>
                    <a:pt x="4437" y="500"/>
                    <a:pt x="4437" y="1125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24">
              <a:extLst>
                <a:ext uri="{FF2B5EF4-FFF2-40B4-BE49-F238E27FC236}">
                  <a16:creationId xmlns:a16="http://schemas.microsoft.com/office/drawing/2014/main" id="{8143DEEB-BC9F-9A44-B17A-935A77D1D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5494237"/>
              <a:ext cx="2870735" cy="1481349"/>
            </a:xfrm>
            <a:custGeom>
              <a:avLst/>
              <a:gdLst>
                <a:gd name="T0" fmla="*/ 5094 w 5095"/>
                <a:gd name="T1" fmla="*/ 1312 h 2626"/>
                <a:gd name="T2" fmla="*/ 5094 w 5095"/>
                <a:gd name="T3" fmla="*/ 1312 h 2626"/>
                <a:gd name="T4" fmla="*/ 2562 w 5095"/>
                <a:gd name="T5" fmla="*/ 2625 h 2626"/>
                <a:gd name="T6" fmla="*/ 0 w 5095"/>
                <a:gd name="T7" fmla="*/ 1312 h 2626"/>
                <a:gd name="T8" fmla="*/ 2562 w 5095"/>
                <a:gd name="T9" fmla="*/ 0 h 2626"/>
                <a:gd name="T10" fmla="*/ 5094 w 5095"/>
                <a:gd name="T11" fmla="*/ 1312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626">
                  <a:moveTo>
                    <a:pt x="5094" y="1312"/>
                  </a:moveTo>
                  <a:lnTo>
                    <a:pt x="5094" y="1312"/>
                  </a:lnTo>
                  <a:cubicBezTo>
                    <a:pt x="5094" y="2031"/>
                    <a:pt x="3969" y="2625"/>
                    <a:pt x="2562" y="2625"/>
                  </a:cubicBezTo>
                  <a:cubicBezTo>
                    <a:pt x="1156" y="2625"/>
                    <a:pt x="0" y="2031"/>
                    <a:pt x="0" y="1312"/>
                  </a:cubicBezTo>
                  <a:cubicBezTo>
                    <a:pt x="0" y="594"/>
                    <a:pt x="1156" y="0"/>
                    <a:pt x="2562" y="0"/>
                  </a:cubicBezTo>
                  <a:cubicBezTo>
                    <a:pt x="3969" y="0"/>
                    <a:pt x="5094" y="594"/>
                    <a:pt x="5094" y="131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25">
              <a:extLst>
                <a:ext uri="{FF2B5EF4-FFF2-40B4-BE49-F238E27FC236}">
                  <a16:creationId xmlns:a16="http://schemas.microsoft.com/office/drawing/2014/main" id="{A66E67BA-F90F-884E-8F2E-DC4726287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5019508"/>
              <a:ext cx="2870735" cy="1461465"/>
            </a:xfrm>
            <a:custGeom>
              <a:avLst/>
              <a:gdLst>
                <a:gd name="T0" fmla="*/ 5094 w 5095"/>
                <a:gd name="T1" fmla="*/ 1281 h 2595"/>
                <a:gd name="T2" fmla="*/ 5094 w 5095"/>
                <a:gd name="T3" fmla="*/ 1281 h 2595"/>
                <a:gd name="T4" fmla="*/ 2562 w 5095"/>
                <a:gd name="T5" fmla="*/ 2594 h 2595"/>
                <a:gd name="T6" fmla="*/ 0 w 5095"/>
                <a:gd name="T7" fmla="*/ 1281 h 2595"/>
                <a:gd name="T8" fmla="*/ 2562 w 5095"/>
                <a:gd name="T9" fmla="*/ 0 h 2595"/>
                <a:gd name="T10" fmla="*/ 5094 w 5095"/>
                <a:gd name="T11" fmla="*/ 1281 h 2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595">
                  <a:moveTo>
                    <a:pt x="5094" y="1281"/>
                  </a:moveTo>
                  <a:lnTo>
                    <a:pt x="5094" y="1281"/>
                  </a:lnTo>
                  <a:cubicBezTo>
                    <a:pt x="5094" y="2031"/>
                    <a:pt x="3969" y="2594"/>
                    <a:pt x="2562" y="2594"/>
                  </a:cubicBezTo>
                  <a:cubicBezTo>
                    <a:pt x="1156" y="2594"/>
                    <a:pt x="0" y="2031"/>
                    <a:pt x="0" y="1281"/>
                  </a:cubicBezTo>
                  <a:cubicBezTo>
                    <a:pt x="0" y="563"/>
                    <a:pt x="1156" y="0"/>
                    <a:pt x="2562" y="0"/>
                  </a:cubicBezTo>
                  <a:cubicBezTo>
                    <a:pt x="3969" y="0"/>
                    <a:pt x="5094" y="563"/>
                    <a:pt x="5094" y="1281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26">
              <a:extLst>
                <a:ext uri="{FF2B5EF4-FFF2-40B4-BE49-F238E27FC236}">
                  <a16:creationId xmlns:a16="http://schemas.microsoft.com/office/drawing/2014/main" id="{6C80E141-A522-204A-AF4E-1E7837A07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6673" y="4964828"/>
              <a:ext cx="2500397" cy="1232800"/>
            </a:xfrm>
            <a:custGeom>
              <a:avLst/>
              <a:gdLst>
                <a:gd name="T0" fmla="*/ 4437 w 4438"/>
                <a:gd name="T1" fmla="*/ 1094 h 2189"/>
                <a:gd name="T2" fmla="*/ 4437 w 4438"/>
                <a:gd name="T3" fmla="*/ 1094 h 2189"/>
                <a:gd name="T4" fmla="*/ 2218 w 4438"/>
                <a:gd name="T5" fmla="*/ 2188 h 2189"/>
                <a:gd name="T6" fmla="*/ 0 w 4438"/>
                <a:gd name="T7" fmla="*/ 1094 h 2189"/>
                <a:gd name="T8" fmla="*/ 2218 w 4438"/>
                <a:gd name="T9" fmla="*/ 0 h 2189"/>
                <a:gd name="T10" fmla="*/ 4437 w 4438"/>
                <a:gd name="T11" fmla="*/ 1094 h 2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8" h="2189">
                  <a:moveTo>
                    <a:pt x="4437" y="1094"/>
                  </a:moveTo>
                  <a:lnTo>
                    <a:pt x="4437" y="1094"/>
                  </a:lnTo>
                  <a:cubicBezTo>
                    <a:pt x="4437" y="1688"/>
                    <a:pt x="3437" y="2188"/>
                    <a:pt x="2218" y="2188"/>
                  </a:cubicBezTo>
                  <a:cubicBezTo>
                    <a:pt x="968" y="2188"/>
                    <a:pt x="0" y="1688"/>
                    <a:pt x="0" y="1094"/>
                  </a:cubicBezTo>
                  <a:cubicBezTo>
                    <a:pt x="0" y="469"/>
                    <a:pt x="968" y="0"/>
                    <a:pt x="2218" y="0"/>
                  </a:cubicBezTo>
                  <a:cubicBezTo>
                    <a:pt x="3437" y="0"/>
                    <a:pt x="4437" y="469"/>
                    <a:pt x="4437" y="1094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28">
              <a:extLst>
                <a:ext uri="{FF2B5EF4-FFF2-40B4-BE49-F238E27FC236}">
                  <a16:creationId xmlns:a16="http://schemas.microsoft.com/office/drawing/2014/main" id="{116DE66D-984C-E941-B9A2-B9AFF0D49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7079" y="4579578"/>
              <a:ext cx="2624671" cy="1232800"/>
            </a:xfrm>
            <a:custGeom>
              <a:avLst/>
              <a:gdLst>
                <a:gd name="T0" fmla="*/ 4656 w 4657"/>
                <a:gd name="T1" fmla="*/ 1094 h 2188"/>
                <a:gd name="T2" fmla="*/ 4656 w 4657"/>
                <a:gd name="T3" fmla="*/ 1094 h 2188"/>
                <a:gd name="T4" fmla="*/ 2343 w 4657"/>
                <a:gd name="T5" fmla="*/ 2187 h 2188"/>
                <a:gd name="T6" fmla="*/ 0 w 4657"/>
                <a:gd name="T7" fmla="*/ 1094 h 2188"/>
                <a:gd name="T8" fmla="*/ 2343 w 4657"/>
                <a:gd name="T9" fmla="*/ 0 h 2188"/>
                <a:gd name="T10" fmla="*/ 4656 w 4657"/>
                <a:gd name="T11" fmla="*/ 1094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7" h="2188">
                  <a:moveTo>
                    <a:pt x="4656" y="1094"/>
                  </a:moveTo>
                  <a:lnTo>
                    <a:pt x="4656" y="1094"/>
                  </a:lnTo>
                  <a:cubicBezTo>
                    <a:pt x="4656" y="1687"/>
                    <a:pt x="3625" y="2187"/>
                    <a:pt x="2343" y="2187"/>
                  </a:cubicBezTo>
                  <a:cubicBezTo>
                    <a:pt x="1031" y="2187"/>
                    <a:pt x="0" y="1687"/>
                    <a:pt x="0" y="1094"/>
                  </a:cubicBezTo>
                  <a:cubicBezTo>
                    <a:pt x="0" y="469"/>
                    <a:pt x="1031" y="0"/>
                    <a:pt x="2343" y="0"/>
                  </a:cubicBezTo>
                  <a:cubicBezTo>
                    <a:pt x="3625" y="0"/>
                    <a:pt x="4656" y="469"/>
                    <a:pt x="4656" y="1094"/>
                  </a:cubicBezTo>
                </a:path>
              </a:pathLst>
            </a:custGeom>
            <a:solidFill>
              <a:srgbClr val="EE25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ECE7F92A-D2BB-A34E-97AE-F096262AB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4455304"/>
              <a:ext cx="2870735" cy="1481349"/>
            </a:xfrm>
            <a:custGeom>
              <a:avLst/>
              <a:gdLst>
                <a:gd name="T0" fmla="*/ 5094 w 5095"/>
                <a:gd name="T1" fmla="*/ 1313 h 2626"/>
                <a:gd name="T2" fmla="*/ 5094 w 5095"/>
                <a:gd name="T3" fmla="*/ 1313 h 2626"/>
                <a:gd name="T4" fmla="*/ 2562 w 5095"/>
                <a:gd name="T5" fmla="*/ 2625 h 2626"/>
                <a:gd name="T6" fmla="*/ 0 w 5095"/>
                <a:gd name="T7" fmla="*/ 1313 h 2626"/>
                <a:gd name="T8" fmla="*/ 2562 w 5095"/>
                <a:gd name="T9" fmla="*/ 0 h 2626"/>
                <a:gd name="T10" fmla="*/ 5094 w 5095"/>
                <a:gd name="T11" fmla="*/ 1313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626">
                  <a:moveTo>
                    <a:pt x="5094" y="1313"/>
                  </a:moveTo>
                  <a:lnTo>
                    <a:pt x="5094" y="1313"/>
                  </a:lnTo>
                  <a:cubicBezTo>
                    <a:pt x="5094" y="2031"/>
                    <a:pt x="3969" y="2625"/>
                    <a:pt x="2562" y="2625"/>
                  </a:cubicBezTo>
                  <a:cubicBezTo>
                    <a:pt x="1156" y="2625"/>
                    <a:pt x="0" y="2031"/>
                    <a:pt x="0" y="1313"/>
                  </a:cubicBezTo>
                  <a:cubicBezTo>
                    <a:pt x="0" y="594"/>
                    <a:pt x="1156" y="0"/>
                    <a:pt x="2562" y="0"/>
                  </a:cubicBezTo>
                  <a:cubicBezTo>
                    <a:pt x="3969" y="0"/>
                    <a:pt x="5094" y="594"/>
                    <a:pt x="5094" y="1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181233E2-7AA8-D549-95E8-DB37C7690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3960692"/>
              <a:ext cx="2870735" cy="1481349"/>
            </a:xfrm>
            <a:custGeom>
              <a:avLst/>
              <a:gdLst>
                <a:gd name="T0" fmla="*/ 5094 w 5095"/>
                <a:gd name="T1" fmla="*/ 1313 h 2626"/>
                <a:gd name="T2" fmla="*/ 5094 w 5095"/>
                <a:gd name="T3" fmla="*/ 1313 h 2626"/>
                <a:gd name="T4" fmla="*/ 2562 w 5095"/>
                <a:gd name="T5" fmla="*/ 2625 h 2626"/>
                <a:gd name="T6" fmla="*/ 0 w 5095"/>
                <a:gd name="T7" fmla="*/ 1313 h 2626"/>
                <a:gd name="T8" fmla="*/ 2562 w 5095"/>
                <a:gd name="T9" fmla="*/ 0 h 2626"/>
                <a:gd name="T10" fmla="*/ 5094 w 5095"/>
                <a:gd name="T11" fmla="*/ 1313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626">
                  <a:moveTo>
                    <a:pt x="5094" y="1313"/>
                  </a:moveTo>
                  <a:lnTo>
                    <a:pt x="5094" y="1313"/>
                  </a:lnTo>
                  <a:cubicBezTo>
                    <a:pt x="5094" y="2031"/>
                    <a:pt x="3969" y="2625"/>
                    <a:pt x="2562" y="2625"/>
                  </a:cubicBezTo>
                  <a:cubicBezTo>
                    <a:pt x="1156" y="2625"/>
                    <a:pt x="0" y="2031"/>
                    <a:pt x="0" y="1313"/>
                  </a:cubicBezTo>
                  <a:cubicBezTo>
                    <a:pt x="0" y="594"/>
                    <a:pt x="1156" y="0"/>
                    <a:pt x="2562" y="0"/>
                  </a:cubicBezTo>
                  <a:cubicBezTo>
                    <a:pt x="3969" y="0"/>
                    <a:pt x="5094" y="594"/>
                    <a:pt x="5094" y="1313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ABC2779E-B4E7-3448-98D2-52B5B1170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6673" y="3960692"/>
              <a:ext cx="2500397" cy="1198003"/>
            </a:xfrm>
            <a:custGeom>
              <a:avLst/>
              <a:gdLst>
                <a:gd name="T0" fmla="*/ 4437 w 4438"/>
                <a:gd name="T1" fmla="*/ 1063 h 2126"/>
                <a:gd name="T2" fmla="*/ 4437 w 4438"/>
                <a:gd name="T3" fmla="*/ 1063 h 2126"/>
                <a:gd name="T4" fmla="*/ 2218 w 4438"/>
                <a:gd name="T5" fmla="*/ 2125 h 2126"/>
                <a:gd name="T6" fmla="*/ 0 w 4438"/>
                <a:gd name="T7" fmla="*/ 1063 h 2126"/>
                <a:gd name="T8" fmla="*/ 2218 w 4438"/>
                <a:gd name="T9" fmla="*/ 0 h 2126"/>
                <a:gd name="T10" fmla="*/ 4437 w 4438"/>
                <a:gd name="T11" fmla="*/ 1063 h 2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8" h="2126">
                  <a:moveTo>
                    <a:pt x="4437" y="1063"/>
                  </a:moveTo>
                  <a:lnTo>
                    <a:pt x="4437" y="1063"/>
                  </a:lnTo>
                  <a:cubicBezTo>
                    <a:pt x="4437" y="1656"/>
                    <a:pt x="3437" y="2125"/>
                    <a:pt x="2218" y="2125"/>
                  </a:cubicBezTo>
                  <a:cubicBezTo>
                    <a:pt x="968" y="2125"/>
                    <a:pt x="0" y="1656"/>
                    <a:pt x="0" y="1063"/>
                  </a:cubicBezTo>
                  <a:cubicBezTo>
                    <a:pt x="0" y="469"/>
                    <a:pt x="968" y="0"/>
                    <a:pt x="2218" y="0"/>
                  </a:cubicBezTo>
                  <a:cubicBezTo>
                    <a:pt x="3437" y="0"/>
                    <a:pt x="4437" y="469"/>
                    <a:pt x="4437" y="1063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21B901-0299-F34E-8D66-9BEC85AB884E}"/>
              </a:ext>
            </a:extLst>
          </p:cNvPr>
          <p:cNvGrpSpPr/>
          <p:nvPr/>
        </p:nvGrpSpPr>
        <p:grpSpPr>
          <a:xfrm>
            <a:off x="13748397" y="5586949"/>
            <a:ext cx="2733943" cy="3893798"/>
            <a:chOff x="7872805" y="3960692"/>
            <a:chExt cx="2870735" cy="4088623"/>
          </a:xfrm>
        </p:grpSpPr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78C63F22-9B77-2D40-8D41-A2DB32076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6567966"/>
              <a:ext cx="2870735" cy="1481349"/>
            </a:xfrm>
            <a:custGeom>
              <a:avLst/>
              <a:gdLst>
                <a:gd name="T0" fmla="*/ 5094 w 5095"/>
                <a:gd name="T1" fmla="*/ 1313 h 2626"/>
                <a:gd name="T2" fmla="*/ 5094 w 5095"/>
                <a:gd name="T3" fmla="*/ 1313 h 2626"/>
                <a:gd name="T4" fmla="*/ 2562 w 5095"/>
                <a:gd name="T5" fmla="*/ 2625 h 2626"/>
                <a:gd name="T6" fmla="*/ 0 w 5095"/>
                <a:gd name="T7" fmla="*/ 1313 h 2626"/>
                <a:gd name="T8" fmla="*/ 2562 w 5095"/>
                <a:gd name="T9" fmla="*/ 0 h 2626"/>
                <a:gd name="T10" fmla="*/ 5094 w 5095"/>
                <a:gd name="T11" fmla="*/ 1313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626">
                  <a:moveTo>
                    <a:pt x="5094" y="1313"/>
                  </a:moveTo>
                  <a:lnTo>
                    <a:pt x="5094" y="1313"/>
                  </a:lnTo>
                  <a:cubicBezTo>
                    <a:pt x="5094" y="2031"/>
                    <a:pt x="3969" y="2625"/>
                    <a:pt x="2562" y="2625"/>
                  </a:cubicBezTo>
                  <a:cubicBezTo>
                    <a:pt x="1156" y="2625"/>
                    <a:pt x="0" y="2031"/>
                    <a:pt x="0" y="1313"/>
                  </a:cubicBezTo>
                  <a:cubicBezTo>
                    <a:pt x="0" y="594"/>
                    <a:pt x="1156" y="0"/>
                    <a:pt x="2562" y="0"/>
                  </a:cubicBezTo>
                  <a:cubicBezTo>
                    <a:pt x="3969" y="0"/>
                    <a:pt x="5094" y="594"/>
                    <a:pt x="5094" y="1313"/>
                  </a:cubicBezTo>
                </a:path>
              </a:pathLst>
            </a:custGeom>
            <a:solidFill>
              <a:srgbClr val="5F61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6FBB63E9-37B5-B749-8562-D2223299D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6075840"/>
              <a:ext cx="2870735" cy="1481349"/>
            </a:xfrm>
            <a:custGeom>
              <a:avLst/>
              <a:gdLst>
                <a:gd name="T0" fmla="*/ 5094 w 5095"/>
                <a:gd name="T1" fmla="*/ 1313 h 2626"/>
                <a:gd name="T2" fmla="*/ 5094 w 5095"/>
                <a:gd name="T3" fmla="*/ 1313 h 2626"/>
                <a:gd name="T4" fmla="*/ 2562 w 5095"/>
                <a:gd name="T5" fmla="*/ 2625 h 2626"/>
                <a:gd name="T6" fmla="*/ 0 w 5095"/>
                <a:gd name="T7" fmla="*/ 1313 h 2626"/>
                <a:gd name="T8" fmla="*/ 2562 w 5095"/>
                <a:gd name="T9" fmla="*/ 0 h 2626"/>
                <a:gd name="T10" fmla="*/ 5094 w 5095"/>
                <a:gd name="T11" fmla="*/ 1313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626">
                  <a:moveTo>
                    <a:pt x="5094" y="1313"/>
                  </a:moveTo>
                  <a:lnTo>
                    <a:pt x="5094" y="1313"/>
                  </a:lnTo>
                  <a:cubicBezTo>
                    <a:pt x="5094" y="2031"/>
                    <a:pt x="3969" y="2625"/>
                    <a:pt x="2562" y="2625"/>
                  </a:cubicBezTo>
                  <a:cubicBezTo>
                    <a:pt x="1156" y="2625"/>
                    <a:pt x="0" y="2031"/>
                    <a:pt x="0" y="1313"/>
                  </a:cubicBezTo>
                  <a:cubicBezTo>
                    <a:pt x="0" y="594"/>
                    <a:pt x="1156" y="0"/>
                    <a:pt x="2562" y="0"/>
                  </a:cubicBezTo>
                  <a:cubicBezTo>
                    <a:pt x="3969" y="0"/>
                    <a:pt x="5094" y="594"/>
                    <a:pt x="5094" y="1313"/>
                  </a:cubicBezTo>
                </a:path>
              </a:pathLst>
            </a:custGeom>
            <a:solidFill>
              <a:srgbClr val="9DA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02577F4D-AAB0-7246-8B28-298B29B4B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6673" y="6023644"/>
              <a:ext cx="2500397" cy="1250199"/>
            </a:xfrm>
            <a:custGeom>
              <a:avLst/>
              <a:gdLst>
                <a:gd name="T0" fmla="*/ 4437 w 4438"/>
                <a:gd name="T1" fmla="*/ 1125 h 2220"/>
                <a:gd name="T2" fmla="*/ 4437 w 4438"/>
                <a:gd name="T3" fmla="*/ 1125 h 2220"/>
                <a:gd name="T4" fmla="*/ 2218 w 4438"/>
                <a:gd name="T5" fmla="*/ 2219 h 2220"/>
                <a:gd name="T6" fmla="*/ 0 w 4438"/>
                <a:gd name="T7" fmla="*/ 1125 h 2220"/>
                <a:gd name="T8" fmla="*/ 2218 w 4438"/>
                <a:gd name="T9" fmla="*/ 0 h 2220"/>
                <a:gd name="T10" fmla="*/ 4437 w 4438"/>
                <a:gd name="T11" fmla="*/ 1125 h 2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8" h="2220">
                  <a:moveTo>
                    <a:pt x="4437" y="1125"/>
                  </a:moveTo>
                  <a:lnTo>
                    <a:pt x="4437" y="1125"/>
                  </a:lnTo>
                  <a:cubicBezTo>
                    <a:pt x="4437" y="1719"/>
                    <a:pt x="3437" y="2219"/>
                    <a:pt x="2218" y="2219"/>
                  </a:cubicBezTo>
                  <a:cubicBezTo>
                    <a:pt x="968" y="2219"/>
                    <a:pt x="0" y="1719"/>
                    <a:pt x="0" y="1125"/>
                  </a:cubicBezTo>
                  <a:cubicBezTo>
                    <a:pt x="0" y="500"/>
                    <a:pt x="968" y="0"/>
                    <a:pt x="2218" y="0"/>
                  </a:cubicBezTo>
                  <a:cubicBezTo>
                    <a:pt x="3437" y="0"/>
                    <a:pt x="4437" y="500"/>
                    <a:pt x="4437" y="1125"/>
                  </a:cubicBezTo>
                </a:path>
              </a:pathLst>
            </a:custGeom>
            <a:solidFill>
              <a:srgbClr val="EE25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27E1BCB8-EA9B-804C-A77E-2E47221BE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5494237"/>
              <a:ext cx="2870735" cy="1481349"/>
            </a:xfrm>
            <a:custGeom>
              <a:avLst/>
              <a:gdLst>
                <a:gd name="T0" fmla="*/ 5094 w 5095"/>
                <a:gd name="T1" fmla="*/ 1312 h 2626"/>
                <a:gd name="T2" fmla="*/ 5094 w 5095"/>
                <a:gd name="T3" fmla="*/ 1312 h 2626"/>
                <a:gd name="T4" fmla="*/ 2562 w 5095"/>
                <a:gd name="T5" fmla="*/ 2625 h 2626"/>
                <a:gd name="T6" fmla="*/ 0 w 5095"/>
                <a:gd name="T7" fmla="*/ 1312 h 2626"/>
                <a:gd name="T8" fmla="*/ 2562 w 5095"/>
                <a:gd name="T9" fmla="*/ 0 h 2626"/>
                <a:gd name="T10" fmla="*/ 5094 w 5095"/>
                <a:gd name="T11" fmla="*/ 1312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626">
                  <a:moveTo>
                    <a:pt x="5094" y="1312"/>
                  </a:moveTo>
                  <a:lnTo>
                    <a:pt x="5094" y="1312"/>
                  </a:lnTo>
                  <a:cubicBezTo>
                    <a:pt x="5094" y="2031"/>
                    <a:pt x="3969" y="2625"/>
                    <a:pt x="2562" y="2625"/>
                  </a:cubicBezTo>
                  <a:cubicBezTo>
                    <a:pt x="1156" y="2625"/>
                    <a:pt x="0" y="2031"/>
                    <a:pt x="0" y="1312"/>
                  </a:cubicBezTo>
                  <a:cubicBezTo>
                    <a:pt x="0" y="594"/>
                    <a:pt x="1156" y="0"/>
                    <a:pt x="2562" y="0"/>
                  </a:cubicBezTo>
                  <a:cubicBezTo>
                    <a:pt x="3969" y="0"/>
                    <a:pt x="5094" y="594"/>
                    <a:pt x="5094" y="1312"/>
                  </a:cubicBezTo>
                </a:path>
              </a:pathLst>
            </a:custGeom>
            <a:solidFill>
              <a:srgbClr val="5F61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57D77CDF-BC38-DD4E-833C-1BDBD5095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5019508"/>
              <a:ext cx="2870735" cy="1461465"/>
            </a:xfrm>
            <a:custGeom>
              <a:avLst/>
              <a:gdLst>
                <a:gd name="T0" fmla="*/ 5094 w 5095"/>
                <a:gd name="T1" fmla="*/ 1281 h 2595"/>
                <a:gd name="T2" fmla="*/ 5094 w 5095"/>
                <a:gd name="T3" fmla="*/ 1281 h 2595"/>
                <a:gd name="T4" fmla="*/ 2562 w 5095"/>
                <a:gd name="T5" fmla="*/ 2594 h 2595"/>
                <a:gd name="T6" fmla="*/ 0 w 5095"/>
                <a:gd name="T7" fmla="*/ 1281 h 2595"/>
                <a:gd name="T8" fmla="*/ 2562 w 5095"/>
                <a:gd name="T9" fmla="*/ 0 h 2595"/>
                <a:gd name="T10" fmla="*/ 5094 w 5095"/>
                <a:gd name="T11" fmla="*/ 1281 h 2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595">
                  <a:moveTo>
                    <a:pt x="5094" y="1281"/>
                  </a:moveTo>
                  <a:lnTo>
                    <a:pt x="5094" y="1281"/>
                  </a:lnTo>
                  <a:cubicBezTo>
                    <a:pt x="5094" y="2031"/>
                    <a:pt x="3969" y="2594"/>
                    <a:pt x="2562" y="2594"/>
                  </a:cubicBezTo>
                  <a:cubicBezTo>
                    <a:pt x="1156" y="2594"/>
                    <a:pt x="0" y="2031"/>
                    <a:pt x="0" y="1281"/>
                  </a:cubicBezTo>
                  <a:cubicBezTo>
                    <a:pt x="0" y="563"/>
                    <a:pt x="1156" y="0"/>
                    <a:pt x="2562" y="0"/>
                  </a:cubicBezTo>
                  <a:cubicBezTo>
                    <a:pt x="3969" y="0"/>
                    <a:pt x="5094" y="563"/>
                    <a:pt x="5094" y="1281"/>
                  </a:cubicBezTo>
                </a:path>
              </a:pathLst>
            </a:custGeom>
            <a:solidFill>
              <a:srgbClr val="9DA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id="{57FF3345-022F-044E-AAB4-D31A21D07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6673" y="4964828"/>
              <a:ext cx="2500397" cy="1232800"/>
            </a:xfrm>
            <a:custGeom>
              <a:avLst/>
              <a:gdLst>
                <a:gd name="T0" fmla="*/ 4437 w 4438"/>
                <a:gd name="T1" fmla="*/ 1094 h 2189"/>
                <a:gd name="T2" fmla="*/ 4437 w 4438"/>
                <a:gd name="T3" fmla="*/ 1094 h 2189"/>
                <a:gd name="T4" fmla="*/ 2218 w 4438"/>
                <a:gd name="T5" fmla="*/ 2188 h 2189"/>
                <a:gd name="T6" fmla="*/ 0 w 4438"/>
                <a:gd name="T7" fmla="*/ 1094 h 2189"/>
                <a:gd name="T8" fmla="*/ 2218 w 4438"/>
                <a:gd name="T9" fmla="*/ 0 h 2189"/>
                <a:gd name="T10" fmla="*/ 4437 w 4438"/>
                <a:gd name="T11" fmla="*/ 1094 h 2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8" h="2189">
                  <a:moveTo>
                    <a:pt x="4437" y="1094"/>
                  </a:moveTo>
                  <a:lnTo>
                    <a:pt x="4437" y="1094"/>
                  </a:lnTo>
                  <a:cubicBezTo>
                    <a:pt x="4437" y="1688"/>
                    <a:pt x="3437" y="2188"/>
                    <a:pt x="2218" y="2188"/>
                  </a:cubicBezTo>
                  <a:cubicBezTo>
                    <a:pt x="968" y="2188"/>
                    <a:pt x="0" y="1688"/>
                    <a:pt x="0" y="1094"/>
                  </a:cubicBezTo>
                  <a:cubicBezTo>
                    <a:pt x="0" y="469"/>
                    <a:pt x="968" y="0"/>
                    <a:pt x="2218" y="0"/>
                  </a:cubicBezTo>
                  <a:cubicBezTo>
                    <a:pt x="3437" y="0"/>
                    <a:pt x="4437" y="469"/>
                    <a:pt x="4437" y="1094"/>
                  </a:cubicBezTo>
                </a:path>
              </a:pathLst>
            </a:custGeom>
            <a:solidFill>
              <a:srgbClr val="EE25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4F8CEB17-B305-B748-B670-32F10C455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6673" y="5265572"/>
              <a:ext cx="2500397" cy="318142"/>
            </a:xfrm>
            <a:custGeom>
              <a:avLst/>
              <a:gdLst>
                <a:gd name="T0" fmla="*/ 4437 w 4438"/>
                <a:gd name="T1" fmla="*/ 0 h 563"/>
                <a:gd name="T2" fmla="*/ 0 w 4438"/>
                <a:gd name="T3" fmla="*/ 0 h 563"/>
                <a:gd name="T4" fmla="*/ 0 w 4438"/>
                <a:gd name="T5" fmla="*/ 562 h 563"/>
                <a:gd name="T6" fmla="*/ 4437 w 4438"/>
                <a:gd name="T7" fmla="*/ 562 h 563"/>
                <a:gd name="T8" fmla="*/ 4437 w 4438"/>
                <a:gd name="T9" fmla="*/ 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8" h="563">
                  <a:moveTo>
                    <a:pt x="4437" y="0"/>
                  </a:moveTo>
                  <a:lnTo>
                    <a:pt x="0" y="0"/>
                  </a:lnTo>
                  <a:lnTo>
                    <a:pt x="0" y="562"/>
                  </a:lnTo>
                  <a:lnTo>
                    <a:pt x="4437" y="562"/>
                  </a:lnTo>
                  <a:lnTo>
                    <a:pt x="4437" y="0"/>
                  </a:lnTo>
                </a:path>
              </a:pathLst>
            </a:custGeom>
            <a:solidFill>
              <a:srgbClr val="EE25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14">
              <a:extLst>
                <a:ext uri="{FF2B5EF4-FFF2-40B4-BE49-F238E27FC236}">
                  <a16:creationId xmlns:a16="http://schemas.microsoft.com/office/drawing/2014/main" id="{98B57528-B286-EF41-A238-C9EBBA82A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7079" y="4579578"/>
              <a:ext cx="2624671" cy="1232800"/>
            </a:xfrm>
            <a:custGeom>
              <a:avLst/>
              <a:gdLst>
                <a:gd name="T0" fmla="*/ 4656 w 4657"/>
                <a:gd name="T1" fmla="*/ 1094 h 2188"/>
                <a:gd name="T2" fmla="*/ 4656 w 4657"/>
                <a:gd name="T3" fmla="*/ 1094 h 2188"/>
                <a:gd name="T4" fmla="*/ 2343 w 4657"/>
                <a:gd name="T5" fmla="*/ 2187 h 2188"/>
                <a:gd name="T6" fmla="*/ 0 w 4657"/>
                <a:gd name="T7" fmla="*/ 1094 h 2188"/>
                <a:gd name="T8" fmla="*/ 2343 w 4657"/>
                <a:gd name="T9" fmla="*/ 0 h 2188"/>
                <a:gd name="T10" fmla="*/ 4656 w 4657"/>
                <a:gd name="T11" fmla="*/ 1094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7" h="2188">
                  <a:moveTo>
                    <a:pt x="4656" y="1094"/>
                  </a:moveTo>
                  <a:lnTo>
                    <a:pt x="4656" y="1094"/>
                  </a:lnTo>
                  <a:cubicBezTo>
                    <a:pt x="4656" y="1687"/>
                    <a:pt x="3625" y="2187"/>
                    <a:pt x="2343" y="2187"/>
                  </a:cubicBezTo>
                  <a:cubicBezTo>
                    <a:pt x="1031" y="2187"/>
                    <a:pt x="0" y="1687"/>
                    <a:pt x="0" y="1094"/>
                  </a:cubicBezTo>
                  <a:cubicBezTo>
                    <a:pt x="0" y="469"/>
                    <a:pt x="1031" y="0"/>
                    <a:pt x="2343" y="0"/>
                  </a:cubicBezTo>
                  <a:cubicBezTo>
                    <a:pt x="3625" y="0"/>
                    <a:pt x="4656" y="469"/>
                    <a:pt x="4656" y="1094"/>
                  </a:cubicBezTo>
                </a:path>
              </a:pathLst>
            </a:custGeom>
            <a:solidFill>
              <a:srgbClr val="EE25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16">
              <a:extLst>
                <a:ext uri="{FF2B5EF4-FFF2-40B4-BE49-F238E27FC236}">
                  <a16:creationId xmlns:a16="http://schemas.microsoft.com/office/drawing/2014/main" id="{ADA3C529-BD1D-2B42-AAEB-173E95277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4455304"/>
              <a:ext cx="2870735" cy="1481349"/>
            </a:xfrm>
            <a:custGeom>
              <a:avLst/>
              <a:gdLst>
                <a:gd name="T0" fmla="*/ 5094 w 5095"/>
                <a:gd name="T1" fmla="*/ 1313 h 2626"/>
                <a:gd name="T2" fmla="*/ 5094 w 5095"/>
                <a:gd name="T3" fmla="*/ 1313 h 2626"/>
                <a:gd name="T4" fmla="*/ 2562 w 5095"/>
                <a:gd name="T5" fmla="*/ 2625 h 2626"/>
                <a:gd name="T6" fmla="*/ 0 w 5095"/>
                <a:gd name="T7" fmla="*/ 1313 h 2626"/>
                <a:gd name="T8" fmla="*/ 2562 w 5095"/>
                <a:gd name="T9" fmla="*/ 0 h 2626"/>
                <a:gd name="T10" fmla="*/ 5094 w 5095"/>
                <a:gd name="T11" fmla="*/ 1313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626">
                  <a:moveTo>
                    <a:pt x="5094" y="1313"/>
                  </a:moveTo>
                  <a:lnTo>
                    <a:pt x="5094" y="1313"/>
                  </a:lnTo>
                  <a:cubicBezTo>
                    <a:pt x="5094" y="2031"/>
                    <a:pt x="3969" y="2625"/>
                    <a:pt x="2562" y="2625"/>
                  </a:cubicBezTo>
                  <a:cubicBezTo>
                    <a:pt x="1156" y="2625"/>
                    <a:pt x="0" y="2031"/>
                    <a:pt x="0" y="1313"/>
                  </a:cubicBezTo>
                  <a:cubicBezTo>
                    <a:pt x="0" y="594"/>
                    <a:pt x="1156" y="0"/>
                    <a:pt x="2562" y="0"/>
                  </a:cubicBezTo>
                  <a:cubicBezTo>
                    <a:pt x="3969" y="0"/>
                    <a:pt x="5094" y="594"/>
                    <a:pt x="5094" y="1313"/>
                  </a:cubicBezTo>
                </a:path>
              </a:pathLst>
            </a:custGeom>
            <a:solidFill>
              <a:srgbClr val="5F616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4B0F3598-572E-5F4C-9E2E-9EC2640F3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3960692"/>
              <a:ext cx="2870735" cy="1481349"/>
            </a:xfrm>
            <a:custGeom>
              <a:avLst/>
              <a:gdLst>
                <a:gd name="T0" fmla="*/ 5094 w 5095"/>
                <a:gd name="T1" fmla="*/ 1313 h 2626"/>
                <a:gd name="T2" fmla="*/ 5094 w 5095"/>
                <a:gd name="T3" fmla="*/ 1313 h 2626"/>
                <a:gd name="T4" fmla="*/ 2562 w 5095"/>
                <a:gd name="T5" fmla="*/ 2625 h 2626"/>
                <a:gd name="T6" fmla="*/ 0 w 5095"/>
                <a:gd name="T7" fmla="*/ 1313 h 2626"/>
                <a:gd name="T8" fmla="*/ 2562 w 5095"/>
                <a:gd name="T9" fmla="*/ 0 h 2626"/>
                <a:gd name="T10" fmla="*/ 5094 w 5095"/>
                <a:gd name="T11" fmla="*/ 1313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626">
                  <a:moveTo>
                    <a:pt x="5094" y="1313"/>
                  </a:moveTo>
                  <a:lnTo>
                    <a:pt x="5094" y="1313"/>
                  </a:lnTo>
                  <a:cubicBezTo>
                    <a:pt x="5094" y="2031"/>
                    <a:pt x="3969" y="2625"/>
                    <a:pt x="2562" y="2625"/>
                  </a:cubicBezTo>
                  <a:cubicBezTo>
                    <a:pt x="1156" y="2625"/>
                    <a:pt x="0" y="2031"/>
                    <a:pt x="0" y="1313"/>
                  </a:cubicBezTo>
                  <a:cubicBezTo>
                    <a:pt x="0" y="594"/>
                    <a:pt x="1156" y="0"/>
                    <a:pt x="2562" y="0"/>
                  </a:cubicBezTo>
                  <a:cubicBezTo>
                    <a:pt x="3969" y="0"/>
                    <a:pt x="5094" y="594"/>
                    <a:pt x="5094" y="1313"/>
                  </a:cubicBezTo>
                </a:path>
              </a:pathLst>
            </a:custGeom>
            <a:solidFill>
              <a:srgbClr val="7C7D7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97B237F3-4836-794F-B95D-B0DEAC71A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6673" y="3960692"/>
              <a:ext cx="2500397" cy="1198003"/>
            </a:xfrm>
            <a:custGeom>
              <a:avLst/>
              <a:gdLst>
                <a:gd name="T0" fmla="*/ 4437 w 4438"/>
                <a:gd name="T1" fmla="*/ 1063 h 2126"/>
                <a:gd name="T2" fmla="*/ 4437 w 4438"/>
                <a:gd name="T3" fmla="*/ 1063 h 2126"/>
                <a:gd name="T4" fmla="*/ 2218 w 4438"/>
                <a:gd name="T5" fmla="*/ 2125 h 2126"/>
                <a:gd name="T6" fmla="*/ 0 w 4438"/>
                <a:gd name="T7" fmla="*/ 1063 h 2126"/>
                <a:gd name="T8" fmla="*/ 2218 w 4438"/>
                <a:gd name="T9" fmla="*/ 0 h 2126"/>
                <a:gd name="T10" fmla="*/ 4437 w 4438"/>
                <a:gd name="T11" fmla="*/ 1063 h 2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8" h="2126">
                  <a:moveTo>
                    <a:pt x="4437" y="1063"/>
                  </a:moveTo>
                  <a:lnTo>
                    <a:pt x="4437" y="1063"/>
                  </a:lnTo>
                  <a:cubicBezTo>
                    <a:pt x="4437" y="1656"/>
                    <a:pt x="3437" y="2125"/>
                    <a:pt x="2218" y="2125"/>
                  </a:cubicBezTo>
                  <a:cubicBezTo>
                    <a:pt x="968" y="2125"/>
                    <a:pt x="0" y="1656"/>
                    <a:pt x="0" y="1063"/>
                  </a:cubicBezTo>
                  <a:cubicBezTo>
                    <a:pt x="0" y="469"/>
                    <a:pt x="968" y="0"/>
                    <a:pt x="2218" y="0"/>
                  </a:cubicBezTo>
                  <a:cubicBezTo>
                    <a:pt x="3437" y="0"/>
                    <a:pt x="4437" y="469"/>
                    <a:pt x="4437" y="1063"/>
                  </a:cubicBezTo>
                </a:path>
              </a:pathLst>
            </a:custGeom>
            <a:solidFill>
              <a:srgbClr val="9DA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DE386B8F-61C9-A347-81CC-5B6FC5C3C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6567966"/>
              <a:ext cx="2870735" cy="1481349"/>
            </a:xfrm>
            <a:custGeom>
              <a:avLst/>
              <a:gdLst>
                <a:gd name="T0" fmla="*/ 5094 w 5095"/>
                <a:gd name="T1" fmla="*/ 1313 h 2626"/>
                <a:gd name="T2" fmla="*/ 5094 w 5095"/>
                <a:gd name="T3" fmla="*/ 1313 h 2626"/>
                <a:gd name="T4" fmla="*/ 2562 w 5095"/>
                <a:gd name="T5" fmla="*/ 2625 h 2626"/>
                <a:gd name="T6" fmla="*/ 0 w 5095"/>
                <a:gd name="T7" fmla="*/ 1313 h 2626"/>
                <a:gd name="T8" fmla="*/ 2562 w 5095"/>
                <a:gd name="T9" fmla="*/ 0 h 2626"/>
                <a:gd name="T10" fmla="*/ 5094 w 5095"/>
                <a:gd name="T11" fmla="*/ 1313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626">
                  <a:moveTo>
                    <a:pt x="5094" y="1313"/>
                  </a:moveTo>
                  <a:lnTo>
                    <a:pt x="5094" y="1313"/>
                  </a:lnTo>
                  <a:cubicBezTo>
                    <a:pt x="5094" y="2031"/>
                    <a:pt x="3969" y="2625"/>
                    <a:pt x="2562" y="2625"/>
                  </a:cubicBezTo>
                  <a:cubicBezTo>
                    <a:pt x="1156" y="2625"/>
                    <a:pt x="0" y="2031"/>
                    <a:pt x="0" y="1313"/>
                  </a:cubicBezTo>
                  <a:cubicBezTo>
                    <a:pt x="0" y="594"/>
                    <a:pt x="1156" y="0"/>
                    <a:pt x="2562" y="0"/>
                  </a:cubicBezTo>
                  <a:cubicBezTo>
                    <a:pt x="3969" y="0"/>
                    <a:pt x="5094" y="594"/>
                    <a:pt x="5094" y="131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21">
              <a:extLst>
                <a:ext uri="{FF2B5EF4-FFF2-40B4-BE49-F238E27FC236}">
                  <a16:creationId xmlns:a16="http://schemas.microsoft.com/office/drawing/2014/main" id="{FE23C3D9-4481-6144-820A-53485FD80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6075840"/>
              <a:ext cx="2870735" cy="1481349"/>
            </a:xfrm>
            <a:custGeom>
              <a:avLst/>
              <a:gdLst>
                <a:gd name="T0" fmla="*/ 5094 w 5095"/>
                <a:gd name="T1" fmla="*/ 1313 h 2626"/>
                <a:gd name="T2" fmla="*/ 5094 w 5095"/>
                <a:gd name="T3" fmla="*/ 1313 h 2626"/>
                <a:gd name="T4" fmla="*/ 2562 w 5095"/>
                <a:gd name="T5" fmla="*/ 2625 h 2626"/>
                <a:gd name="T6" fmla="*/ 0 w 5095"/>
                <a:gd name="T7" fmla="*/ 1313 h 2626"/>
                <a:gd name="T8" fmla="*/ 2562 w 5095"/>
                <a:gd name="T9" fmla="*/ 0 h 2626"/>
                <a:gd name="T10" fmla="*/ 5094 w 5095"/>
                <a:gd name="T11" fmla="*/ 1313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626">
                  <a:moveTo>
                    <a:pt x="5094" y="1313"/>
                  </a:moveTo>
                  <a:lnTo>
                    <a:pt x="5094" y="1313"/>
                  </a:lnTo>
                  <a:cubicBezTo>
                    <a:pt x="5094" y="2031"/>
                    <a:pt x="3969" y="2625"/>
                    <a:pt x="2562" y="2625"/>
                  </a:cubicBezTo>
                  <a:cubicBezTo>
                    <a:pt x="1156" y="2625"/>
                    <a:pt x="0" y="2031"/>
                    <a:pt x="0" y="1313"/>
                  </a:cubicBezTo>
                  <a:cubicBezTo>
                    <a:pt x="0" y="594"/>
                    <a:pt x="1156" y="0"/>
                    <a:pt x="2562" y="0"/>
                  </a:cubicBezTo>
                  <a:cubicBezTo>
                    <a:pt x="3969" y="0"/>
                    <a:pt x="5094" y="594"/>
                    <a:pt x="5094" y="1313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233F0A1F-6ACC-0942-8EDA-91A04A22C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6673" y="6023644"/>
              <a:ext cx="2500397" cy="1250199"/>
            </a:xfrm>
            <a:custGeom>
              <a:avLst/>
              <a:gdLst>
                <a:gd name="T0" fmla="*/ 4437 w 4438"/>
                <a:gd name="T1" fmla="*/ 1125 h 2220"/>
                <a:gd name="T2" fmla="*/ 4437 w 4438"/>
                <a:gd name="T3" fmla="*/ 1125 h 2220"/>
                <a:gd name="T4" fmla="*/ 2218 w 4438"/>
                <a:gd name="T5" fmla="*/ 2219 h 2220"/>
                <a:gd name="T6" fmla="*/ 0 w 4438"/>
                <a:gd name="T7" fmla="*/ 1125 h 2220"/>
                <a:gd name="T8" fmla="*/ 2218 w 4438"/>
                <a:gd name="T9" fmla="*/ 0 h 2220"/>
                <a:gd name="T10" fmla="*/ 4437 w 4438"/>
                <a:gd name="T11" fmla="*/ 1125 h 2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8" h="2220">
                  <a:moveTo>
                    <a:pt x="4437" y="1125"/>
                  </a:moveTo>
                  <a:lnTo>
                    <a:pt x="4437" y="1125"/>
                  </a:lnTo>
                  <a:cubicBezTo>
                    <a:pt x="4437" y="1719"/>
                    <a:pt x="3437" y="2219"/>
                    <a:pt x="2218" y="2219"/>
                  </a:cubicBezTo>
                  <a:cubicBezTo>
                    <a:pt x="968" y="2219"/>
                    <a:pt x="0" y="1719"/>
                    <a:pt x="0" y="1125"/>
                  </a:cubicBezTo>
                  <a:cubicBezTo>
                    <a:pt x="0" y="500"/>
                    <a:pt x="968" y="0"/>
                    <a:pt x="2218" y="0"/>
                  </a:cubicBezTo>
                  <a:cubicBezTo>
                    <a:pt x="3437" y="0"/>
                    <a:pt x="4437" y="500"/>
                    <a:pt x="4437" y="112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72A46169-E714-F74B-A289-ED8DDFD24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5494237"/>
              <a:ext cx="2870735" cy="1481349"/>
            </a:xfrm>
            <a:custGeom>
              <a:avLst/>
              <a:gdLst>
                <a:gd name="T0" fmla="*/ 5094 w 5095"/>
                <a:gd name="T1" fmla="*/ 1312 h 2626"/>
                <a:gd name="T2" fmla="*/ 5094 w 5095"/>
                <a:gd name="T3" fmla="*/ 1312 h 2626"/>
                <a:gd name="T4" fmla="*/ 2562 w 5095"/>
                <a:gd name="T5" fmla="*/ 2625 h 2626"/>
                <a:gd name="T6" fmla="*/ 0 w 5095"/>
                <a:gd name="T7" fmla="*/ 1312 h 2626"/>
                <a:gd name="T8" fmla="*/ 2562 w 5095"/>
                <a:gd name="T9" fmla="*/ 0 h 2626"/>
                <a:gd name="T10" fmla="*/ 5094 w 5095"/>
                <a:gd name="T11" fmla="*/ 1312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626">
                  <a:moveTo>
                    <a:pt x="5094" y="1312"/>
                  </a:moveTo>
                  <a:lnTo>
                    <a:pt x="5094" y="1312"/>
                  </a:lnTo>
                  <a:cubicBezTo>
                    <a:pt x="5094" y="2031"/>
                    <a:pt x="3969" y="2625"/>
                    <a:pt x="2562" y="2625"/>
                  </a:cubicBezTo>
                  <a:cubicBezTo>
                    <a:pt x="1156" y="2625"/>
                    <a:pt x="0" y="2031"/>
                    <a:pt x="0" y="1312"/>
                  </a:cubicBezTo>
                  <a:cubicBezTo>
                    <a:pt x="0" y="594"/>
                    <a:pt x="1156" y="0"/>
                    <a:pt x="2562" y="0"/>
                  </a:cubicBezTo>
                  <a:cubicBezTo>
                    <a:pt x="3969" y="0"/>
                    <a:pt x="5094" y="594"/>
                    <a:pt x="5094" y="131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0124B2EA-01AC-F746-95A2-A2F7F19EA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5019508"/>
              <a:ext cx="2870735" cy="1461465"/>
            </a:xfrm>
            <a:custGeom>
              <a:avLst/>
              <a:gdLst>
                <a:gd name="T0" fmla="*/ 5094 w 5095"/>
                <a:gd name="T1" fmla="*/ 1281 h 2595"/>
                <a:gd name="T2" fmla="*/ 5094 w 5095"/>
                <a:gd name="T3" fmla="*/ 1281 h 2595"/>
                <a:gd name="T4" fmla="*/ 2562 w 5095"/>
                <a:gd name="T5" fmla="*/ 2594 h 2595"/>
                <a:gd name="T6" fmla="*/ 0 w 5095"/>
                <a:gd name="T7" fmla="*/ 1281 h 2595"/>
                <a:gd name="T8" fmla="*/ 2562 w 5095"/>
                <a:gd name="T9" fmla="*/ 0 h 2595"/>
                <a:gd name="T10" fmla="*/ 5094 w 5095"/>
                <a:gd name="T11" fmla="*/ 1281 h 2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595">
                  <a:moveTo>
                    <a:pt x="5094" y="1281"/>
                  </a:moveTo>
                  <a:lnTo>
                    <a:pt x="5094" y="1281"/>
                  </a:lnTo>
                  <a:cubicBezTo>
                    <a:pt x="5094" y="2031"/>
                    <a:pt x="3969" y="2594"/>
                    <a:pt x="2562" y="2594"/>
                  </a:cubicBezTo>
                  <a:cubicBezTo>
                    <a:pt x="1156" y="2594"/>
                    <a:pt x="0" y="2031"/>
                    <a:pt x="0" y="1281"/>
                  </a:cubicBezTo>
                  <a:cubicBezTo>
                    <a:pt x="0" y="563"/>
                    <a:pt x="1156" y="0"/>
                    <a:pt x="2562" y="0"/>
                  </a:cubicBezTo>
                  <a:cubicBezTo>
                    <a:pt x="3969" y="0"/>
                    <a:pt x="5094" y="563"/>
                    <a:pt x="5094" y="1281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A2B89546-9643-0848-9D7B-3685A4B92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6673" y="4964828"/>
              <a:ext cx="2500397" cy="1232800"/>
            </a:xfrm>
            <a:custGeom>
              <a:avLst/>
              <a:gdLst>
                <a:gd name="T0" fmla="*/ 4437 w 4438"/>
                <a:gd name="T1" fmla="*/ 1094 h 2189"/>
                <a:gd name="T2" fmla="*/ 4437 w 4438"/>
                <a:gd name="T3" fmla="*/ 1094 h 2189"/>
                <a:gd name="T4" fmla="*/ 2218 w 4438"/>
                <a:gd name="T5" fmla="*/ 2188 h 2189"/>
                <a:gd name="T6" fmla="*/ 0 w 4438"/>
                <a:gd name="T7" fmla="*/ 1094 h 2189"/>
                <a:gd name="T8" fmla="*/ 2218 w 4438"/>
                <a:gd name="T9" fmla="*/ 0 h 2189"/>
                <a:gd name="T10" fmla="*/ 4437 w 4438"/>
                <a:gd name="T11" fmla="*/ 1094 h 2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8" h="2189">
                  <a:moveTo>
                    <a:pt x="4437" y="1094"/>
                  </a:moveTo>
                  <a:lnTo>
                    <a:pt x="4437" y="1094"/>
                  </a:lnTo>
                  <a:cubicBezTo>
                    <a:pt x="4437" y="1688"/>
                    <a:pt x="3437" y="2188"/>
                    <a:pt x="2218" y="2188"/>
                  </a:cubicBezTo>
                  <a:cubicBezTo>
                    <a:pt x="968" y="2188"/>
                    <a:pt x="0" y="1688"/>
                    <a:pt x="0" y="1094"/>
                  </a:cubicBezTo>
                  <a:cubicBezTo>
                    <a:pt x="0" y="469"/>
                    <a:pt x="968" y="0"/>
                    <a:pt x="2218" y="0"/>
                  </a:cubicBezTo>
                  <a:cubicBezTo>
                    <a:pt x="3437" y="0"/>
                    <a:pt x="4437" y="469"/>
                    <a:pt x="4437" y="1094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8">
              <a:extLst>
                <a:ext uri="{FF2B5EF4-FFF2-40B4-BE49-F238E27FC236}">
                  <a16:creationId xmlns:a16="http://schemas.microsoft.com/office/drawing/2014/main" id="{781A1C85-BEF6-5A41-A58D-545090233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7079" y="4579578"/>
              <a:ext cx="2624671" cy="1232800"/>
            </a:xfrm>
            <a:custGeom>
              <a:avLst/>
              <a:gdLst>
                <a:gd name="T0" fmla="*/ 4656 w 4657"/>
                <a:gd name="T1" fmla="*/ 1094 h 2188"/>
                <a:gd name="T2" fmla="*/ 4656 w 4657"/>
                <a:gd name="T3" fmla="*/ 1094 h 2188"/>
                <a:gd name="T4" fmla="*/ 2343 w 4657"/>
                <a:gd name="T5" fmla="*/ 2187 h 2188"/>
                <a:gd name="T6" fmla="*/ 0 w 4657"/>
                <a:gd name="T7" fmla="*/ 1094 h 2188"/>
                <a:gd name="T8" fmla="*/ 2343 w 4657"/>
                <a:gd name="T9" fmla="*/ 0 h 2188"/>
                <a:gd name="T10" fmla="*/ 4656 w 4657"/>
                <a:gd name="T11" fmla="*/ 1094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57" h="2188">
                  <a:moveTo>
                    <a:pt x="4656" y="1094"/>
                  </a:moveTo>
                  <a:lnTo>
                    <a:pt x="4656" y="1094"/>
                  </a:lnTo>
                  <a:cubicBezTo>
                    <a:pt x="4656" y="1687"/>
                    <a:pt x="3625" y="2187"/>
                    <a:pt x="2343" y="2187"/>
                  </a:cubicBezTo>
                  <a:cubicBezTo>
                    <a:pt x="1031" y="2187"/>
                    <a:pt x="0" y="1687"/>
                    <a:pt x="0" y="1094"/>
                  </a:cubicBezTo>
                  <a:cubicBezTo>
                    <a:pt x="0" y="469"/>
                    <a:pt x="1031" y="0"/>
                    <a:pt x="2343" y="0"/>
                  </a:cubicBezTo>
                  <a:cubicBezTo>
                    <a:pt x="3625" y="0"/>
                    <a:pt x="4656" y="469"/>
                    <a:pt x="4656" y="1094"/>
                  </a:cubicBezTo>
                </a:path>
              </a:pathLst>
            </a:custGeom>
            <a:solidFill>
              <a:srgbClr val="EE25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A6FD30B4-1D64-3944-8695-3CA8D2752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4455304"/>
              <a:ext cx="2870735" cy="1481349"/>
            </a:xfrm>
            <a:custGeom>
              <a:avLst/>
              <a:gdLst>
                <a:gd name="T0" fmla="*/ 5094 w 5095"/>
                <a:gd name="T1" fmla="*/ 1313 h 2626"/>
                <a:gd name="T2" fmla="*/ 5094 w 5095"/>
                <a:gd name="T3" fmla="*/ 1313 h 2626"/>
                <a:gd name="T4" fmla="*/ 2562 w 5095"/>
                <a:gd name="T5" fmla="*/ 2625 h 2626"/>
                <a:gd name="T6" fmla="*/ 0 w 5095"/>
                <a:gd name="T7" fmla="*/ 1313 h 2626"/>
                <a:gd name="T8" fmla="*/ 2562 w 5095"/>
                <a:gd name="T9" fmla="*/ 0 h 2626"/>
                <a:gd name="T10" fmla="*/ 5094 w 5095"/>
                <a:gd name="T11" fmla="*/ 1313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626">
                  <a:moveTo>
                    <a:pt x="5094" y="1313"/>
                  </a:moveTo>
                  <a:lnTo>
                    <a:pt x="5094" y="1313"/>
                  </a:lnTo>
                  <a:cubicBezTo>
                    <a:pt x="5094" y="2031"/>
                    <a:pt x="3969" y="2625"/>
                    <a:pt x="2562" y="2625"/>
                  </a:cubicBezTo>
                  <a:cubicBezTo>
                    <a:pt x="1156" y="2625"/>
                    <a:pt x="0" y="2031"/>
                    <a:pt x="0" y="1313"/>
                  </a:cubicBezTo>
                  <a:cubicBezTo>
                    <a:pt x="0" y="594"/>
                    <a:pt x="1156" y="0"/>
                    <a:pt x="2562" y="0"/>
                  </a:cubicBezTo>
                  <a:cubicBezTo>
                    <a:pt x="3969" y="0"/>
                    <a:pt x="5094" y="594"/>
                    <a:pt x="5094" y="131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447B0C8A-B7C3-7F4C-8E9C-DF3FA3474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805" y="3960692"/>
              <a:ext cx="2870735" cy="1481349"/>
            </a:xfrm>
            <a:custGeom>
              <a:avLst/>
              <a:gdLst>
                <a:gd name="T0" fmla="*/ 5094 w 5095"/>
                <a:gd name="T1" fmla="*/ 1313 h 2626"/>
                <a:gd name="T2" fmla="*/ 5094 w 5095"/>
                <a:gd name="T3" fmla="*/ 1313 h 2626"/>
                <a:gd name="T4" fmla="*/ 2562 w 5095"/>
                <a:gd name="T5" fmla="*/ 2625 h 2626"/>
                <a:gd name="T6" fmla="*/ 0 w 5095"/>
                <a:gd name="T7" fmla="*/ 1313 h 2626"/>
                <a:gd name="T8" fmla="*/ 2562 w 5095"/>
                <a:gd name="T9" fmla="*/ 0 h 2626"/>
                <a:gd name="T10" fmla="*/ 5094 w 5095"/>
                <a:gd name="T11" fmla="*/ 1313 h 2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95" h="2626">
                  <a:moveTo>
                    <a:pt x="5094" y="1313"/>
                  </a:moveTo>
                  <a:lnTo>
                    <a:pt x="5094" y="1313"/>
                  </a:lnTo>
                  <a:cubicBezTo>
                    <a:pt x="5094" y="2031"/>
                    <a:pt x="3969" y="2625"/>
                    <a:pt x="2562" y="2625"/>
                  </a:cubicBezTo>
                  <a:cubicBezTo>
                    <a:pt x="1156" y="2625"/>
                    <a:pt x="0" y="2031"/>
                    <a:pt x="0" y="1313"/>
                  </a:cubicBezTo>
                  <a:cubicBezTo>
                    <a:pt x="0" y="594"/>
                    <a:pt x="1156" y="0"/>
                    <a:pt x="2562" y="0"/>
                  </a:cubicBezTo>
                  <a:cubicBezTo>
                    <a:pt x="3969" y="0"/>
                    <a:pt x="5094" y="594"/>
                    <a:pt x="5094" y="1313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32">
              <a:extLst>
                <a:ext uri="{FF2B5EF4-FFF2-40B4-BE49-F238E27FC236}">
                  <a16:creationId xmlns:a16="http://schemas.microsoft.com/office/drawing/2014/main" id="{0F7F09CE-843D-4B43-B769-AC32B6F29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6673" y="3960692"/>
              <a:ext cx="2500397" cy="1198003"/>
            </a:xfrm>
            <a:custGeom>
              <a:avLst/>
              <a:gdLst>
                <a:gd name="T0" fmla="*/ 4437 w 4438"/>
                <a:gd name="T1" fmla="*/ 1063 h 2126"/>
                <a:gd name="T2" fmla="*/ 4437 w 4438"/>
                <a:gd name="T3" fmla="*/ 1063 h 2126"/>
                <a:gd name="T4" fmla="*/ 2218 w 4438"/>
                <a:gd name="T5" fmla="*/ 2125 h 2126"/>
                <a:gd name="T6" fmla="*/ 0 w 4438"/>
                <a:gd name="T7" fmla="*/ 1063 h 2126"/>
                <a:gd name="T8" fmla="*/ 2218 w 4438"/>
                <a:gd name="T9" fmla="*/ 0 h 2126"/>
                <a:gd name="T10" fmla="*/ 4437 w 4438"/>
                <a:gd name="T11" fmla="*/ 1063 h 2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38" h="2126">
                  <a:moveTo>
                    <a:pt x="4437" y="1063"/>
                  </a:moveTo>
                  <a:lnTo>
                    <a:pt x="4437" y="1063"/>
                  </a:lnTo>
                  <a:cubicBezTo>
                    <a:pt x="4437" y="1656"/>
                    <a:pt x="3437" y="2125"/>
                    <a:pt x="2218" y="2125"/>
                  </a:cubicBezTo>
                  <a:cubicBezTo>
                    <a:pt x="968" y="2125"/>
                    <a:pt x="0" y="1656"/>
                    <a:pt x="0" y="1063"/>
                  </a:cubicBezTo>
                  <a:cubicBezTo>
                    <a:pt x="0" y="469"/>
                    <a:pt x="968" y="0"/>
                    <a:pt x="2218" y="0"/>
                  </a:cubicBezTo>
                  <a:cubicBezTo>
                    <a:pt x="3437" y="0"/>
                    <a:pt x="4437" y="469"/>
                    <a:pt x="4437" y="1063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" name="Right Arrow 87">
            <a:extLst>
              <a:ext uri="{FF2B5EF4-FFF2-40B4-BE49-F238E27FC236}">
                <a16:creationId xmlns:a16="http://schemas.microsoft.com/office/drawing/2014/main" id="{60E17257-8775-7240-96A5-C282D9A94458}"/>
              </a:ext>
            </a:extLst>
          </p:cNvPr>
          <p:cNvSpPr/>
          <p:nvPr/>
        </p:nvSpPr>
        <p:spPr>
          <a:xfrm>
            <a:off x="10777154" y="6853375"/>
            <a:ext cx="2823342" cy="1396450"/>
          </a:xfrm>
          <a:prstGeom prst="rightArrow">
            <a:avLst>
              <a:gd name="adj1" fmla="val 66091"/>
              <a:gd name="adj2" fmla="val 5000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3CB01784-E9BB-B84D-AFE4-49C8A328AB49}"/>
              </a:ext>
            </a:extLst>
          </p:cNvPr>
          <p:cNvSpPr/>
          <p:nvPr/>
        </p:nvSpPr>
        <p:spPr>
          <a:xfrm>
            <a:off x="4696940" y="6853375"/>
            <a:ext cx="2823342" cy="1396450"/>
          </a:xfrm>
          <a:prstGeom prst="rightArrow">
            <a:avLst>
              <a:gd name="adj1" fmla="val 66091"/>
              <a:gd name="adj2" fmla="val 5000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Arrow 89">
            <a:extLst>
              <a:ext uri="{FF2B5EF4-FFF2-40B4-BE49-F238E27FC236}">
                <a16:creationId xmlns:a16="http://schemas.microsoft.com/office/drawing/2014/main" id="{C10FC5E1-9FC5-2C40-B03F-5CED5F8878EF}"/>
              </a:ext>
            </a:extLst>
          </p:cNvPr>
          <p:cNvSpPr/>
          <p:nvPr/>
        </p:nvSpPr>
        <p:spPr>
          <a:xfrm>
            <a:off x="16857366" y="6853375"/>
            <a:ext cx="2823342" cy="1396450"/>
          </a:xfrm>
          <a:prstGeom prst="rightArrow">
            <a:avLst>
              <a:gd name="adj1" fmla="val 66091"/>
              <a:gd name="adj2" fmla="val 5000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B1A02A9-D648-BC42-A5AB-5C740FABB573}"/>
              </a:ext>
            </a:extLst>
          </p:cNvPr>
          <p:cNvGrpSpPr/>
          <p:nvPr/>
        </p:nvGrpSpPr>
        <p:grpSpPr>
          <a:xfrm>
            <a:off x="1314466" y="3877920"/>
            <a:ext cx="2757762" cy="7446778"/>
            <a:chOff x="1066800" y="3209148"/>
            <a:chExt cx="3253093" cy="87843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AB76CB4-0C61-814C-A6A1-969264E05EDB}"/>
                </a:ext>
              </a:extLst>
            </p:cNvPr>
            <p:cNvSpPr/>
            <p:nvPr/>
          </p:nvSpPr>
          <p:spPr>
            <a:xfrm>
              <a:off x="1066800" y="3209148"/>
              <a:ext cx="3253093" cy="8784322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2D88390-580B-B84A-AB02-981E6910925D}"/>
                </a:ext>
              </a:extLst>
            </p:cNvPr>
            <p:cNvGrpSpPr/>
            <p:nvPr/>
          </p:nvGrpSpPr>
          <p:grpSpPr>
            <a:xfrm>
              <a:off x="1707513" y="4067663"/>
              <a:ext cx="1971666" cy="1971666"/>
              <a:chOff x="1681749" y="3615283"/>
              <a:chExt cx="1971666" cy="1971666"/>
            </a:xfrm>
          </p:grpSpPr>
          <p:sp>
            <p:nvSpPr>
              <p:cNvPr id="93" name="Freeform 429">
                <a:extLst>
                  <a:ext uri="{FF2B5EF4-FFF2-40B4-BE49-F238E27FC236}">
                    <a16:creationId xmlns:a16="http://schemas.microsoft.com/office/drawing/2014/main" id="{544DC91D-F7CA-DB4D-9578-815D7A0B3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1749" y="3615283"/>
                <a:ext cx="1971666" cy="1971666"/>
              </a:xfrm>
              <a:custGeom>
                <a:avLst/>
                <a:gdLst>
                  <a:gd name="T0" fmla="*/ 1304 w 1305"/>
                  <a:gd name="T1" fmla="*/ 648 h 1305"/>
                  <a:gd name="T2" fmla="*/ 1304 w 1305"/>
                  <a:gd name="T3" fmla="*/ 648 h 1305"/>
                  <a:gd name="T4" fmla="*/ 656 w 1305"/>
                  <a:gd name="T5" fmla="*/ 1304 h 1305"/>
                  <a:gd name="T6" fmla="*/ 0 w 1305"/>
                  <a:gd name="T7" fmla="*/ 648 h 1305"/>
                  <a:gd name="T8" fmla="*/ 656 w 1305"/>
                  <a:gd name="T9" fmla="*/ 0 h 1305"/>
                  <a:gd name="T10" fmla="*/ 1304 w 1305"/>
                  <a:gd name="T11" fmla="*/ 648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05" h="1305">
                    <a:moveTo>
                      <a:pt x="1304" y="648"/>
                    </a:moveTo>
                    <a:lnTo>
                      <a:pt x="1304" y="648"/>
                    </a:lnTo>
                    <a:cubicBezTo>
                      <a:pt x="1304" y="1007"/>
                      <a:pt x="1016" y="1304"/>
                      <a:pt x="656" y="1304"/>
                    </a:cubicBezTo>
                    <a:cubicBezTo>
                      <a:pt x="296" y="1304"/>
                      <a:pt x="0" y="1007"/>
                      <a:pt x="0" y="648"/>
                    </a:cubicBezTo>
                    <a:cubicBezTo>
                      <a:pt x="0" y="288"/>
                      <a:pt x="296" y="0"/>
                      <a:pt x="656" y="0"/>
                    </a:cubicBezTo>
                    <a:cubicBezTo>
                      <a:pt x="1016" y="0"/>
                      <a:pt x="1304" y="288"/>
                      <a:pt x="1304" y="64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96" name="Freeform 347">
                <a:extLst>
                  <a:ext uri="{FF2B5EF4-FFF2-40B4-BE49-F238E27FC236}">
                    <a16:creationId xmlns:a16="http://schemas.microsoft.com/office/drawing/2014/main" id="{8738B433-54C7-894B-A762-0D274BB63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658" y="4088177"/>
                <a:ext cx="1016379" cy="1016382"/>
              </a:xfrm>
              <a:custGeom>
                <a:avLst/>
                <a:gdLst>
                  <a:gd name="T0" fmla="*/ 696 w 823"/>
                  <a:gd name="T1" fmla="*/ 578 h 823"/>
                  <a:gd name="T2" fmla="*/ 696 w 823"/>
                  <a:gd name="T3" fmla="*/ 578 h 823"/>
                  <a:gd name="T4" fmla="*/ 633 w 823"/>
                  <a:gd name="T5" fmla="*/ 596 h 823"/>
                  <a:gd name="T6" fmla="*/ 290 w 823"/>
                  <a:gd name="T7" fmla="*/ 406 h 823"/>
                  <a:gd name="T8" fmla="*/ 642 w 823"/>
                  <a:gd name="T9" fmla="*/ 235 h 823"/>
                  <a:gd name="T10" fmla="*/ 696 w 823"/>
                  <a:gd name="T11" fmla="*/ 244 h 823"/>
                  <a:gd name="T12" fmla="*/ 822 w 823"/>
                  <a:gd name="T13" fmla="*/ 127 h 823"/>
                  <a:gd name="T14" fmla="*/ 696 w 823"/>
                  <a:gd name="T15" fmla="*/ 0 h 823"/>
                  <a:gd name="T16" fmla="*/ 579 w 823"/>
                  <a:gd name="T17" fmla="*/ 127 h 823"/>
                  <a:gd name="T18" fmla="*/ 597 w 823"/>
                  <a:gd name="T19" fmla="*/ 190 h 823"/>
                  <a:gd name="T20" fmla="*/ 235 w 823"/>
                  <a:gd name="T21" fmla="*/ 371 h 823"/>
                  <a:gd name="T22" fmla="*/ 127 w 823"/>
                  <a:gd name="T23" fmla="*/ 290 h 823"/>
                  <a:gd name="T24" fmla="*/ 0 w 823"/>
                  <a:gd name="T25" fmla="*/ 406 h 823"/>
                  <a:gd name="T26" fmla="*/ 127 w 823"/>
                  <a:gd name="T27" fmla="*/ 533 h 823"/>
                  <a:gd name="T28" fmla="*/ 235 w 823"/>
                  <a:gd name="T29" fmla="*/ 442 h 823"/>
                  <a:gd name="T30" fmla="*/ 597 w 823"/>
                  <a:gd name="T31" fmla="*/ 632 h 823"/>
                  <a:gd name="T32" fmla="*/ 579 w 823"/>
                  <a:gd name="T33" fmla="*/ 695 h 823"/>
                  <a:gd name="T34" fmla="*/ 696 w 823"/>
                  <a:gd name="T35" fmla="*/ 822 h 823"/>
                  <a:gd name="T36" fmla="*/ 822 w 823"/>
                  <a:gd name="T37" fmla="*/ 695 h 823"/>
                  <a:gd name="T38" fmla="*/ 696 w 823"/>
                  <a:gd name="T39" fmla="*/ 578 h 823"/>
                  <a:gd name="T40" fmla="*/ 696 w 823"/>
                  <a:gd name="T41" fmla="*/ 55 h 823"/>
                  <a:gd name="T42" fmla="*/ 696 w 823"/>
                  <a:gd name="T43" fmla="*/ 55 h 823"/>
                  <a:gd name="T44" fmla="*/ 768 w 823"/>
                  <a:gd name="T45" fmla="*/ 127 h 823"/>
                  <a:gd name="T46" fmla="*/ 696 w 823"/>
                  <a:gd name="T47" fmla="*/ 190 h 823"/>
                  <a:gd name="T48" fmla="*/ 633 w 823"/>
                  <a:gd name="T49" fmla="*/ 127 h 823"/>
                  <a:gd name="T50" fmla="*/ 696 w 823"/>
                  <a:gd name="T51" fmla="*/ 55 h 823"/>
                  <a:gd name="T52" fmla="*/ 127 w 823"/>
                  <a:gd name="T53" fmla="*/ 478 h 823"/>
                  <a:gd name="T54" fmla="*/ 127 w 823"/>
                  <a:gd name="T55" fmla="*/ 478 h 823"/>
                  <a:gd name="T56" fmla="*/ 54 w 823"/>
                  <a:gd name="T57" fmla="*/ 406 h 823"/>
                  <a:gd name="T58" fmla="*/ 127 w 823"/>
                  <a:gd name="T59" fmla="*/ 344 h 823"/>
                  <a:gd name="T60" fmla="*/ 190 w 823"/>
                  <a:gd name="T61" fmla="*/ 406 h 823"/>
                  <a:gd name="T62" fmla="*/ 127 w 823"/>
                  <a:gd name="T63" fmla="*/ 478 h 823"/>
                  <a:gd name="T64" fmla="*/ 696 w 823"/>
                  <a:gd name="T65" fmla="*/ 767 h 823"/>
                  <a:gd name="T66" fmla="*/ 696 w 823"/>
                  <a:gd name="T67" fmla="*/ 767 h 823"/>
                  <a:gd name="T68" fmla="*/ 633 w 823"/>
                  <a:gd name="T69" fmla="*/ 695 h 823"/>
                  <a:gd name="T70" fmla="*/ 696 w 823"/>
                  <a:gd name="T71" fmla="*/ 632 h 823"/>
                  <a:gd name="T72" fmla="*/ 768 w 823"/>
                  <a:gd name="T73" fmla="*/ 695 h 823"/>
                  <a:gd name="T74" fmla="*/ 696 w 823"/>
                  <a:gd name="T75" fmla="*/ 767 h 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23" h="823">
                    <a:moveTo>
                      <a:pt x="696" y="578"/>
                    </a:moveTo>
                    <a:lnTo>
                      <a:pt x="696" y="578"/>
                    </a:lnTo>
                    <a:cubicBezTo>
                      <a:pt x="678" y="578"/>
                      <a:pt x="651" y="578"/>
                      <a:pt x="633" y="596"/>
                    </a:cubicBezTo>
                    <a:cubicBezTo>
                      <a:pt x="290" y="406"/>
                      <a:pt x="290" y="406"/>
                      <a:pt x="290" y="406"/>
                    </a:cubicBezTo>
                    <a:cubicBezTo>
                      <a:pt x="642" y="235"/>
                      <a:pt x="642" y="235"/>
                      <a:pt x="642" y="235"/>
                    </a:cubicBezTo>
                    <a:cubicBezTo>
                      <a:pt x="660" y="244"/>
                      <a:pt x="678" y="244"/>
                      <a:pt x="696" y="244"/>
                    </a:cubicBezTo>
                    <a:cubicBezTo>
                      <a:pt x="768" y="244"/>
                      <a:pt x="822" y="190"/>
                      <a:pt x="822" y="127"/>
                    </a:cubicBezTo>
                    <a:cubicBezTo>
                      <a:pt x="822" y="55"/>
                      <a:pt x="768" y="0"/>
                      <a:pt x="696" y="0"/>
                    </a:cubicBezTo>
                    <a:cubicBezTo>
                      <a:pt x="633" y="0"/>
                      <a:pt x="579" y="55"/>
                      <a:pt x="579" y="127"/>
                    </a:cubicBezTo>
                    <a:cubicBezTo>
                      <a:pt x="579" y="154"/>
                      <a:pt x="588" y="172"/>
                      <a:pt x="597" y="190"/>
                    </a:cubicBezTo>
                    <a:cubicBezTo>
                      <a:pt x="235" y="371"/>
                      <a:pt x="235" y="371"/>
                      <a:pt x="235" y="371"/>
                    </a:cubicBezTo>
                    <a:cubicBezTo>
                      <a:pt x="226" y="326"/>
                      <a:pt x="181" y="290"/>
                      <a:pt x="127" y="290"/>
                    </a:cubicBezTo>
                    <a:cubicBezTo>
                      <a:pt x="54" y="290"/>
                      <a:pt x="0" y="344"/>
                      <a:pt x="0" y="406"/>
                    </a:cubicBezTo>
                    <a:cubicBezTo>
                      <a:pt x="0" y="478"/>
                      <a:pt x="54" y="533"/>
                      <a:pt x="127" y="533"/>
                    </a:cubicBezTo>
                    <a:cubicBezTo>
                      <a:pt x="181" y="533"/>
                      <a:pt x="226" y="496"/>
                      <a:pt x="235" y="442"/>
                    </a:cubicBezTo>
                    <a:cubicBezTo>
                      <a:pt x="597" y="632"/>
                      <a:pt x="597" y="632"/>
                      <a:pt x="597" y="632"/>
                    </a:cubicBezTo>
                    <a:cubicBezTo>
                      <a:pt x="588" y="650"/>
                      <a:pt x="579" y="668"/>
                      <a:pt x="579" y="695"/>
                    </a:cubicBezTo>
                    <a:cubicBezTo>
                      <a:pt x="579" y="767"/>
                      <a:pt x="633" y="822"/>
                      <a:pt x="696" y="822"/>
                    </a:cubicBezTo>
                    <a:cubicBezTo>
                      <a:pt x="768" y="822"/>
                      <a:pt x="822" y="767"/>
                      <a:pt x="822" y="695"/>
                    </a:cubicBezTo>
                    <a:cubicBezTo>
                      <a:pt x="822" y="632"/>
                      <a:pt x="768" y="578"/>
                      <a:pt x="696" y="578"/>
                    </a:cubicBezTo>
                    <a:close/>
                    <a:moveTo>
                      <a:pt x="696" y="55"/>
                    </a:moveTo>
                    <a:lnTo>
                      <a:pt x="696" y="55"/>
                    </a:lnTo>
                    <a:cubicBezTo>
                      <a:pt x="741" y="55"/>
                      <a:pt x="768" y="91"/>
                      <a:pt x="768" y="127"/>
                    </a:cubicBezTo>
                    <a:cubicBezTo>
                      <a:pt x="768" y="163"/>
                      <a:pt x="741" y="190"/>
                      <a:pt x="696" y="190"/>
                    </a:cubicBezTo>
                    <a:cubicBezTo>
                      <a:pt x="660" y="190"/>
                      <a:pt x="633" y="163"/>
                      <a:pt x="633" y="127"/>
                    </a:cubicBezTo>
                    <a:cubicBezTo>
                      <a:pt x="633" y="91"/>
                      <a:pt x="660" y="55"/>
                      <a:pt x="696" y="55"/>
                    </a:cubicBezTo>
                    <a:close/>
                    <a:moveTo>
                      <a:pt x="127" y="478"/>
                    </a:moveTo>
                    <a:lnTo>
                      <a:pt x="127" y="478"/>
                    </a:lnTo>
                    <a:cubicBezTo>
                      <a:pt x="82" y="478"/>
                      <a:pt x="54" y="442"/>
                      <a:pt x="54" y="406"/>
                    </a:cubicBezTo>
                    <a:cubicBezTo>
                      <a:pt x="54" y="371"/>
                      <a:pt x="82" y="344"/>
                      <a:pt x="127" y="344"/>
                    </a:cubicBezTo>
                    <a:cubicBezTo>
                      <a:pt x="163" y="344"/>
                      <a:pt x="190" y="371"/>
                      <a:pt x="190" y="406"/>
                    </a:cubicBezTo>
                    <a:cubicBezTo>
                      <a:pt x="190" y="442"/>
                      <a:pt x="163" y="478"/>
                      <a:pt x="127" y="478"/>
                    </a:cubicBezTo>
                    <a:close/>
                    <a:moveTo>
                      <a:pt x="696" y="767"/>
                    </a:moveTo>
                    <a:lnTo>
                      <a:pt x="696" y="767"/>
                    </a:lnTo>
                    <a:cubicBezTo>
                      <a:pt x="660" y="767"/>
                      <a:pt x="633" y="731"/>
                      <a:pt x="633" y="695"/>
                    </a:cubicBezTo>
                    <a:cubicBezTo>
                      <a:pt x="633" y="659"/>
                      <a:pt x="660" y="632"/>
                      <a:pt x="696" y="632"/>
                    </a:cubicBezTo>
                    <a:cubicBezTo>
                      <a:pt x="741" y="632"/>
                      <a:pt x="768" y="659"/>
                      <a:pt x="768" y="695"/>
                    </a:cubicBezTo>
                    <a:cubicBezTo>
                      <a:pt x="768" y="731"/>
                      <a:pt x="741" y="767"/>
                      <a:pt x="696" y="76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8F16CE0-3060-9548-A4E5-45B1798B3732}"/>
                </a:ext>
              </a:extLst>
            </p:cNvPr>
            <p:cNvGrpSpPr/>
            <p:nvPr/>
          </p:nvGrpSpPr>
          <p:grpSpPr>
            <a:xfrm>
              <a:off x="1707513" y="6615476"/>
              <a:ext cx="1971666" cy="1971666"/>
              <a:chOff x="1651386" y="6727867"/>
              <a:chExt cx="1971666" cy="1971666"/>
            </a:xfrm>
          </p:grpSpPr>
          <p:sp>
            <p:nvSpPr>
              <p:cNvPr id="95" name="Freeform 432">
                <a:extLst>
                  <a:ext uri="{FF2B5EF4-FFF2-40B4-BE49-F238E27FC236}">
                    <a16:creationId xmlns:a16="http://schemas.microsoft.com/office/drawing/2014/main" id="{946395D4-131D-9144-BF5A-EDCDC508D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1386" y="6727867"/>
                <a:ext cx="1971666" cy="1971666"/>
              </a:xfrm>
              <a:custGeom>
                <a:avLst/>
                <a:gdLst>
                  <a:gd name="T0" fmla="*/ 1304 w 1305"/>
                  <a:gd name="T1" fmla="*/ 648 h 1305"/>
                  <a:gd name="T2" fmla="*/ 1304 w 1305"/>
                  <a:gd name="T3" fmla="*/ 648 h 1305"/>
                  <a:gd name="T4" fmla="*/ 647 w 1305"/>
                  <a:gd name="T5" fmla="*/ 1304 h 1305"/>
                  <a:gd name="T6" fmla="*/ 0 w 1305"/>
                  <a:gd name="T7" fmla="*/ 648 h 1305"/>
                  <a:gd name="T8" fmla="*/ 647 w 1305"/>
                  <a:gd name="T9" fmla="*/ 0 h 1305"/>
                  <a:gd name="T10" fmla="*/ 1304 w 1305"/>
                  <a:gd name="T11" fmla="*/ 648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05" h="1305">
                    <a:moveTo>
                      <a:pt x="1304" y="648"/>
                    </a:moveTo>
                    <a:lnTo>
                      <a:pt x="1304" y="648"/>
                    </a:lnTo>
                    <a:cubicBezTo>
                      <a:pt x="1304" y="1007"/>
                      <a:pt x="1007" y="1304"/>
                      <a:pt x="647" y="1304"/>
                    </a:cubicBezTo>
                    <a:cubicBezTo>
                      <a:pt x="288" y="1304"/>
                      <a:pt x="0" y="1007"/>
                      <a:pt x="0" y="648"/>
                    </a:cubicBezTo>
                    <a:cubicBezTo>
                      <a:pt x="0" y="288"/>
                      <a:pt x="288" y="0"/>
                      <a:pt x="647" y="0"/>
                    </a:cubicBezTo>
                    <a:cubicBezTo>
                      <a:pt x="1007" y="0"/>
                      <a:pt x="1304" y="288"/>
                      <a:pt x="1304" y="648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DDA924CA-5495-5A44-BE64-AF24798D2846}"/>
                  </a:ext>
                </a:extLst>
              </p:cNvPr>
              <p:cNvGrpSpPr/>
              <p:nvPr/>
            </p:nvGrpSpPr>
            <p:grpSpPr>
              <a:xfrm>
                <a:off x="2052936" y="7340718"/>
                <a:ext cx="1168566" cy="782668"/>
                <a:chOff x="11498771" y="20409553"/>
                <a:chExt cx="1948963" cy="1305353"/>
              </a:xfrm>
              <a:solidFill>
                <a:schemeClr val="bg1"/>
              </a:solidFill>
            </p:grpSpPr>
            <p:sp>
              <p:nvSpPr>
                <p:cNvPr id="98" name="Freeform 350">
                  <a:extLst>
                    <a:ext uri="{FF2B5EF4-FFF2-40B4-BE49-F238E27FC236}">
                      <a16:creationId xmlns:a16="http://schemas.microsoft.com/office/drawing/2014/main" id="{EA632E0A-9B8F-A04A-B9AC-8CA7EFDF27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98771" y="20409553"/>
                  <a:ext cx="1948963" cy="1096856"/>
                </a:xfrm>
                <a:custGeom>
                  <a:avLst/>
                  <a:gdLst>
                    <a:gd name="T0" fmla="*/ 886 w 950"/>
                    <a:gd name="T1" fmla="*/ 154 h 534"/>
                    <a:gd name="T2" fmla="*/ 886 w 950"/>
                    <a:gd name="T3" fmla="*/ 154 h 534"/>
                    <a:gd name="T4" fmla="*/ 804 w 950"/>
                    <a:gd name="T5" fmla="*/ 100 h 534"/>
                    <a:gd name="T6" fmla="*/ 705 w 950"/>
                    <a:gd name="T7" fmla="*/ 72 h 534"/>
                    <a:gd name="T8" fmla="*/ 678 w 950"/>
                    <a:gd name="T9" fmla="*/ 81 h 534"/>
                    <a:gd name="T10" fmla="*/ 515 w 950"/>
                    <a:gd name="T11" fmla="*/ 0 h 534"/>
                    <a:gd name="T12" fmla="*/ 307 w 950"/>
                    <a:gd name="T13" fmla="*/ 163 h 534"/>
                    <a:gd name="T14" fmla="*/ 253 w 950"/>
                    <a:gd name="T15" fmla="*/ 154 h 534"/>
                    <a:gd name="T16" fmla="*/ 27 w 950"/>
                    <a:gd name="T17" fmla="*/ 262 h 534"/>
                    <a:gd name="T18" fmla="*/ 27 w 950"/>
                    <a:gd name="T19" fmla="*/ 443 h 534"/>
                    <a:gd name="T20" fmla="*/ 217 w 950"/>
                    <a:gd name="T21" fmla="*/ 533 h 534"/>
                    <a:gd name="T22" fmla="*/ 217 w 950"/>
                    <a:gd name="T23" fmla="*/ 533 h 534"/>
                    <a:gd name="T24" fmla="*/ 289 w 950"/>
                    <a:gd name="T25" fmla="*/ 533 h 534"/>
                    <a:gd name="T26" fmla="*/ 316 w 950"/>
                    <a:gd name="T27" fmla="*/ 506 h 534"/>
                    <a:gd name="T28" fmla="*/ 289 w 950"/>
                    <a:gd name="T29" fmla="*/ 479 h 534"/>
                    <a:gd name="T30" fmla="*/ 289 w 950"/>
                    <a:gd name="T31" fmla="*/ 479 h 534"/>
                    <a:gd name="T32" fmla="*/ 217 w 950"/>
                    <a:gd name="T33" fmla="*/ 479 h 534"/>
                    <a:gd name="T34" fmla="*/ 72 w 950"/>
                    <a:gd name="T35" fmla="*/ 416 h 534"/>
                    <a:gd name="T36" fmla="*/ 81 w 950"/>
                    <a:gd name="T37" fmla="*/ 289 h 534"/>
                    <a:gd name="T38" fmla="*/ 135 w 950"/>
                    <a:gd name="T39" fmla="*/ 226 h 534"/>
                    <a:gd name="T40" fmla="*/ 253 w 950"/>
                    <a:gd name="T41" fmla="*/ 208 h 534"/>
                    <a:gd name="T42" fmla="*/ 316 w 950"/>
                    <a:gd name="T43" fmla="*/ 217 h 534"/>
                    <a:gd name="T44" fmla="*/ 343 w 950"/>
                    <a:gd name="T45" fmla="*/ 217 h 534"/>
                    <a:gd name="T46" fmla="*/ 352 w 950"/>
                    <a:gd name="T47" fmla="*/ 199 h 534"/>
                    <a:gd name="T48" fmla="*/ 515 w 950"/>
                    <a:gd name="T49" fmla="*/ 54 h 534"/>
                    <a:gd name="T50" fmla="*/ 651 w 950"/>
                    <a:gd name="T51" fmla="*/ 127 h 534"/>
                    <a:gd name="T52" fmla="*/ 678 w 950"/>
                    <a:gd name="T53" fmla="*/ 136 h 534"/>
                    <a:gd name="T54" fmla="*/ 705 w 950"/>
                    <a:gd name="T55" fmla="*/ 127 h 534"/>
                    <a:gd name="T56" fmla="*/ 894 w 950"/>
                    <a:gd name="T57" fmla="*/ 316 h 534"/>
                    <a:gd name="T58" fmla="*/ 849 w 950"/>
                    <a:gd name="T59" fmla="*/ 434 h 534"/>
                    <a:gd name="T60" fmla="*/ 687 w 950"/>
                    <a:gd name="T61" fmla="*/ 479 h 534"/>
                    <a:gd name="T62" fmla="*/ 660 w 950"/>
                    <a:gd name="T63" fmla="*/ 506 h 534"/>
                    <a:gd name="T64" fmla="*/ 687 w 950"/>
                    <a:gd name="T65" fmla="*/ 533 h 534"/>
                    <a:gd name="T66" fmla="*/ 949 w 950"/>
                    <a:gd name="T67" fmla="*/ 316 h 534"/>
                    <a:gd name="T68" fmla="*/ 886 w 950"/>
                    <a:gd name="T69" fmla="*/ 154 h 5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950" h="534">
                      <a:moveTo>
                        <a:pt x="886" y="154"/>
                      </a:moveTo>
                      <a:lnTo>
                        <a:pt x="886" y="154"/>
                      </a:lnTo>
                      <a:cubicBezTo>
                        <a:pt x="868" y="127"/>
                        <a:pt x="840" y="109"/>
                        <a:pt x="804" y="100"/>
                      </a:cubicBezTo>
                      <a:cubicBezTo>
                        <a:pt x="777" y="81"/>
                        <a:pt x="741" y="81"/>
                        <a:pt x="705" y="72"/>
                      </a:cubicBezTo>
                      <a:cubicBezTo>
                        <a:pt x="696" y="72"/>
                        <a:pt x="687" y="81"/>
                        <a:pt x="678" y="81"/>
                      </a:cubicBezTo>
                      <a:cubicBezTo>
                        <a:pt x="641" y="27"/>
                        <a:pt x="578" y="0"/>
                        <a:pt x="515" y="0"/>
                      </a:cubicBezTo>
                      <a:cubicBezTo>
                        <a:pt x="416" y="0"/>
                        <a:pt x="334" y="63"/>
                        <a:pt x="307" y="163"/>
                      </a:cubicBezTo>
                      <a:cubicBezTo>
                        <a:pt x="289" y="154"/>
                        <a:pt x="271" y="154"/>
                        <a:pt x="253" y="154"/>
                      </a:cubicBezTo>
                      <a:cubicBezTo>
                        <a:pt x="154" y="154"/>
                        <a:pt x="72" y="190"/>
                        <a:pt x="27" y="262"/>
                      </a:cubicBezTo>
                      <a:cubicBezTo>
                        <a:pt x="0" y="316"/>
                        <a:pt x="0" y="389"/>
                        <a:pt x="27" y="443"/>
                      </a:cubicBezTo>
                      <a:cubicBezTo>
                        <a:pt x="63" y="506"/>
                        <a:pt x="135" y="533"/>
                        <a:pt x="217" y="533"/>
                      </a:cubicBezTo>
                      <a:lnTo>
                        <a:pt x="217" y="533"/>
                      </a:lnTo>
                      <a:cubicBezTo>
                        <a:pt x="289" y="533"/>
                        <a:pt x="289" y="533"/>
                        <a:pt x="289" y="533"/>
                      </a:cubicBezTo>
                      <a:cubicBezTo>
                        <a:pt x="307" y="533"/>
                        <a:pt x="316" y="524"/>
                        <a:pt x="316" y="506"/>
                      </a:cubicBezTo>
                      <a:cubicBezTo>
                        <a:pt x="316" y="497"/>
                        <a:pt x="307" y="479"/>
                        <a:pt x="289" y="479"/>
                      </a:cubicBezTo>
                      <a:lnTo>
                        <a:pt x="289" y="479"/>
                      </a:lnTo>
                      <a:cubicBezTo>
                        <a:pt x="217" y="479"/>
                        <a:pt x="217" y="479"/>
                        <a:pt x="217" y="479"/>
                      </a:cubicBezTo>
                      <a:cubicBezTo>
                        <a:pt x="154" y="479"/>
                        <a:pt x="99" y="461"/>
                        <a:pt x="72" y="416"/>
                      </a:cubicBezTo>
                      <a:cubicBezTo>
                        <a:pt x="54" y="380"/>
                        <a:pt x="54" y="325"/>
                        <a:pt x="81" y="289"/>
                      </a:cubicBezTo>
                      <a:cubicBezTo>
                        <a:pt x="90" y="262"/>
                        <a:pt x="109" y="244"/>
                        <a:pt x="135" y="226"/>
                      </a:cubicBezTo>
                      <a:cubicBezTo>
                        <a:pt x="172" y="217"/>
                        <a:pt x="208" y="208"/>
                        <a:pt x="253" y="208"/>
                      </a:cubicBezTo>
                      <a:cubicBezTo>
                        <a:pt x="280" y="208"/>
                        <a:pt x="298" y="208"/>
                        <a:pt x="316" y="217"/>
                      </a:cubicBezTo>
                      <a:cubicBezTo>
                        <a:pt x="325" y="226"/>
                        <a:pt x="334" y="217"/>
                        <a:pt x="343" y="217"/>
                      </a:cubicBezTo>
                      <a:cubicBezTo>
                        <a:pt x="352" y="217"/>
                        <a:pt x="352" y="208"/>
                        <a:pt x="352" y="199"/>
                      </a:cubicBezTo>
                      <a:cubicBezTo>
                        <a:pt x="362" y="118"/>
                        <a:pt x="434" y="54"/>
                        <a:pt x="515" y="54"/>
                      </a:cubicBezTo>
                      <a:cubicBezTo>
                        <a:pt x="569" y="54"/>
                        <a:pt x="615" y="81"/>
                        <a:pt x="651" y="127"/>
                      </a:cubicBezTo>
                      <a:cubicBezTo>
                        <a:pt x="651" y="127"/>
                        <a:pt x="660" y="136"/>
                        <a:pt x="678" y="136"/>
                      </a:cubicBezTo>
                      <a:cubicBezTo>
                        <a:pt x="687" y="136"/>
                        <a:pt x="696" y="127"/>
                        <a:pt x="705" y="127"/>
                      </a:cubicBezTo>
                      <a:cubicBezTo>
                        <a:pt x="831" y="136"/>
                        <a:pt x="894" y="226"/>
                        <a:pt x="894" y="316"/>
                      </a:cubicBezTo>
                      <a:cubicBezTo>
                        <a:pt x="894" y="362"/>
                        <a:pt x="877" y="398"/>
                        <a:pt x="849" y="434"/>
                      </a:cubicBezTo>
                      <a:cubicBezTo>
                        <a:pt x="813" y="461"/>
                        <a:pt x="750" y="479"/>
                        <a:pt x="687" y="479"/>
                      </a:cubicBezTo>
                      <a:cubicBezTo>
                        <a:pt x="669" y="479"/>
                        <a:pt x="660" y="497"/>
                        <a:pt x="660" y="506"/>
                      </a:cubicBezTo>
                      <a:cubicBezTo>
                        <a:pt x="660" y="524"/>
                        <a:pt x="669" y="533"/>
                        <a:pt x="687" y="533"/>
                      </a:cubicBezTo>
                      <a:cubicBezTo>
                        <a:pt x="868" y="533"/>
                        <a:pt x="949" y="425"/>
                        <a:pt x="949" y="316"/>
                      </a:cubicBezTo>
                      <a:cubicBezTo>
                        <a:pt x="949" y="253"/>
                        <a:pt x="931" y="199"/>
                        <a:pt x="886" y="15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99" name="Freeform 351">
                  <a:extLst>
                    <a:ext uri="{FF2B5EF4-FFF2-40B4-BE49-F238E27FC236}">
                      <a16:creationId xmlns:a16="http://schemas.microsoft.com/office/drawing/2014/main" id="{65C3480B-77F5-5049-973C-C07F4AC08B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87708" y="21007839"/>
                  <a:ext cx="634547" cy="707067"/>
                </a:xfrm>
                <a:custGeom>
                  <a:avLst/>
                  <a:gdLst>
                    <a:gd name="T0" fmla="*/ 262 w 308"/>
                    <a:gd name="T1" fmla="*/ 172 h 345"/>
                    <a:gd name="T2" fmla="*/ 262 w 308"/>
                    <a:gd name="T3" fmla="*/ 172 h 345"/>
                    <a:gd name="T4" fmla="*/ 181 w 308"/>
                    <a:gd name="T5" fmla="*/ 253 h 345"/>
                    <a:gd name="T6" fmla="*/ 181 w 308"/>
                    <a:gd name="T7" fmla="*/ 27 h 345"/>
                    <a:gd name="T8" fmla="*/ 154 w 308"/>
                    <a:gd name="T9" fmla="*/ 0 h 345"/>
                    <a:gd name="T10" fmla="*/ 154 w 308"/>
                    <a:gd name="T11" fmla="*/ 0 h 345"/>
                    <a:gd name="T12" fmla="*/ 127 w 308"/>
                    <a:gd name="T13" fmla="*/ 27 h 345"/>
                    <a:gd name="T14" fmla="*/ 127 w 308"/>
                    <a:gd name="T15" fmla="*/ 253 h 345"/>
                    <a:gd name="T16" fmla="*/ 46 w 308"/>
                    <a:gd name="T17" fmla="*/ 172 h 345"/>
                    <a:gd name="T18" fmla="*/ 9 w 308"/>
                    <a:gd name="T19" fmla="*/ 172 h 345"/>
                    <a:gd name="T20" fmla="*/ 9 w 308"/>
                    <a:gd name="T21" fmla="*/ 208 h 345"/>
                    <a:gd name="T22" fmla="*/ 136 w 308"/>
                    <a:gd name="T23" fmla="*/ 334 h 345"/>
                    <a:gd name="T24" fmla="*/ 136 w 308"/>
                    <a:gd name="T25" fmla="*/ 334 h 345"/>
                    <a:gd name="T26" fmla="*/ 136 w 308"/>
                    <a:gd name="T27" fmla="*/ 334 h 345"/>
                    <a:gd name="T28" fmla="*/ 136 w 308"/>
                    <a:gd name="T29" fmla="*/ 334 h 345"/>
                    <a:gd name="T30" fmla="*/ 136 w 308"/>
                    <a:gd name="T31" fmla="*/ 334 h 345"/>
                    <a:gd name="T32" fmla="*/ 136 w 308"/>
                    <a:gd name="T33" fmla="*/ 334 h 345"/>
                    <a:gd name="T34" fmla="*/ 136 w 308"/>
                    <a:gd name="T35" fmla="*/ 334 h 345"/>
                    <a:gd name="T36" fmla="*/ 145 w 308"/>
                    <a:gd name="T37" fmla="*/ 344 h 345"/>
                    <a:gd name="T38" fmla="*/ 145 w 308"/>
                    <a:gd name="T39" fmla="*/ 344 h 345"/>
                    <a:gd name="T40" fmla="*/ 145 w 308"/>
                    <a:gd name="T41" fmla="*/ 344 h 345"/>
                    <a:gd name="T42" fmla="*/ 145 w 308"/>
                    <a:gd name="T43" fmla="*/ 344 h 345"/>
                    <a:gd name="T44" fmla="*/ 154 w 308"/>
                    <a:gd name="T45" fmla="*/ 344 h 345"/>
                    <a:gd name="T46" fmla="*/ 172 w 308"/>
                    <a:gd name="T47" fmla="*/ 334 h 345"/>
                    <a:gd name="T48" fmla="*/ 299 w 308"/>
                    <a:gd name="T49" fmla="*/ 208 h 345"/>
                    <a:gd name="T50" fmla="*/ 299 w 308"/>
                    <a:gd name="T51" fmla="*/ 172 h 345"/>
                    <a:gd name="T52" fmla="*/ 262 w 308"/>
                    <a:gd name="T53" fmla="*/ 172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8" h="345">
                      <a:moveTo>
                        <a:pt x="262" y="172"/>
                      </a:moveTo>
                      <a:lnTo>
                        <a:pt x="262" y="172"/>
                      </a:lnTo>
                      <a:cubicBezTo>
                        <a:pt x="181" y="253"/>
                        <a:pt x="181" y="253"/>
                        <a:pt x="181" y="253"/>
                      </a:cubicBezTo>
                      <a:cubicBezTo>
                        <a:pt x="181" y="27"/>
                        <a:pt x="181" y="27"/>
                        <a:pt x="181" y="27"/>
                      </a:cubicBezTo>
                      <a:cubicBezTo>
                        <a:pt x="181" y="9"/>
                        <a:pt x="163" y="0"/>
                        <a:pt x="154" y="0"/>
                      </a:cubicBezTo>
                      <a:lnTo>
                        <a:pt x="154" y="0"/>
                      </a:lnTo>
                      <a:cubicBezTo>
                        <a:pt x="136" y="0"/>
                        <a:pt x="127" y="9"/>
                        <a:pt x="127" y="27"/>
                      </a:cubicBezTo>
                      <a:cubicBezTo>
                        <a:pt x="127" y="253"/>
                        <a:pt x="127" y="253"/>
                        <a:pt x="127" y="253"/>
                      </a:cubicBezTo>
                      <a:cubicBezTo>
                        <a:pt x="46" y="172"/>
                        <a:pt x="46" y="172"/>
                        <a:pt x="46" y="172"/>
                      </a:cubicBezTo>
                      <a:cubicBezTo>
                        <a:pt x="37" y="163"/>
                        <a:pt x="18" y="163"/>
                        <a:pt x="9" y="172"/>
                      </a:cubicBezTo>
                      <a:cubicBezTo>
                        <a:pt x="0" y="181"/>
                        <a:pt x="0" y="199"/>
                        <a:pt x="9" y="208"/>
                      </a:cubicBezTo>
                      <a:cubicBezTo>
                        <a:pt x="136" y="334"/>
                        <a:pt x="136" y="334"/>
                        <a:pt x="136" y="334"/>
                      </a:cubicBezTo>
                      <a:lnTo>
                        <a:pt x="136" y="334"/>
                      </a:lnTo>
                      <a:lnTo>
                        <a:pt x="136" y="334"/>
                      </a:lnTo>
                      <a:lnTo>
                        <a:pt x="136" y="334"/>
                      </a:lnTo>
                      <a:lnTo>
                        <a:pt x="136" y="334"/>
                      </a:lnTo>
                      <a:lnTo>
                        <a:pt x="136" y="334"/>
                      </a:lnTo>
                      <a:lnTo>
                        <a:pt x="136" y="334"/>
                      </a:lnTo>
                      <a:cubicBezTo>
                        <a:pt x="145" y="344"/>
                        <a:pt x="145" y="344"/>
                        <a:pt x="145" y="344"/>
                      </a:cubicBezTo>
                      <a:lnTo>
                        <a:pt x="145" y="344"/>
                      </a:lnTo>
                      <a:lnTo>
                        <a:pt x="145" y="344"/>
                      </a:lnTo>
                      <a:lnTo>
                        <a:pt x="145" y="344"/>
                      </a:lnTo>
                      <a:lnTo>
                        <a:pt x="154" y="344"/>
                      </a:lnTo>
                      <a:cubicBezTo>
                        <a:pt x="163" y="344"/>
                        <a:pt x="163" y="344"/>
                        <a:pt x="172" y="334"/>
                      </a:cubicBezTo>
                      <a:cubicBezTo>
                        <a:pt x="299" y="208"/>
                        <a:pt x="299" y="208"/>
                        <a:pt x="299" y="208"/>
                      </a:cubicBezTo>
                      <a:cubicBezTo>
                        <a:pt x="307" y="199"/>
                        <a:pt x="307" y="181"/>
                        <a:pt x="299" y="172"/>
                      </a:cubicBezTo>
                      <a:cubicBezTo>
                        <a:pt x="290" y="163"/>
                        <a:pt x="271" y="163"/>
                        <a:pt x="262" y="17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2F2EFC7-A0EE-2F41-990E-289F40476AD5}"/>
                </a:ext>
              </a:extLst>
            </p:cNvPr>
            <p:cNvGrpSpPr/>
            <p:nvPr/>
          </p:nvGrpSpPr>
          <p:grpSpPr>
            <a:xfrm>
              <a:off x="1681749" y="9199993"/>
              <a:ext cx="1971666" cy="1971666"/>
              <a:chOff x="1681749" y="10568653"/>
              <a:chExt cx="1971666" cy="1971666"/>
            </a:xfrm>
          </p:grpSpPr>
          <p:sp>
            <p:nvSpPr>
              <p:cNvPr id="94" name="Freeform 430">
                <a:extLst>
                  <a:ext uri="{FF2B5EF4-FFF2-40B4-BE49-F238E27FC236}">
                    <a16:creationId xmlns:a16="http://schemas.microsoft.com/office/drawing/2014/main" id="{D81B2A17-87DC-1C49-8400-60CE1A1A4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1749" y="10568653"/>
                <a:ext cx="1971666" cy="1971666"/>
              </a:xfrm>
              <a:custGeom>
                <a:avLst/>
                <a:gdLst>
                  <a:gd name="T0" fmla="*/ 1304 w 1305"/>
                  <a:gd name="T1" fmla="*/ 647 h 1305"/>
                  <a:gd name="T2" fmla="*/ 1304 w 1305"/>
                  <a:gd name="T3" fmla="*/ 647 h 1305"/>
                  <a:gd name="T4" fmla="*/ 656 w 1305"/>
                  <a:gd name="T5" fmla="*/ 1304 h 1305"/>
                  <a:gd name="T6" fmla="*/ 0 w 1305"/>
                  <a:gd name="T7" fmla="*/ 647 h 1305"/>
                  <a:gd name="T8" fmla="*/ 656 w 1305"/>
                  <a:gd name="T9" fmla="*/ 0 h 1305"/>
                  <a:gd name="T10" fmla="*/ 1304 w 1305"/>
                  <a:gd name="T11" fmla="*/ 647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05" h="1305">
                    <a:moveTo>
                      <a:pt x="1304" y="647"/>
                    </a:moveTo>
                    <a:lnTo>
                      <a:pt x="1304" y="647"/>
                    </a:lnTo>
                    <a:cubicBezTo>
                      <a:pt x="1304" y="1007"/>
                      <a:pt x="1016" y="1304"/>
                      <a:pt x="656" y="1304"/>
                    </a:cubicBezTo>
                    <a:cubicBezTo>
                      <a:pt x="296" y="1304"/>
                      <a:pt x="0" y="1007"/>
                      <a:pt x="0" y="647"/>
                    </a:cubicBezTo>
                    <a:cubicBezTo>
                      <a:pt x="0" y="288"/>
                      <a:pt x="296" y="0"/>
                      <a:pt x="656" y="0"/>
                    </a:cubicBezTo>
                    <a:cubicBezTo>
                      <a:pt x="1016" y="0"/>
                      <a:pt x="1304" y="288"/>
                      <a:pt x="1304" y="64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0" name="Freeform 352">
                <a:extLst>
                  <a:ext uri="{FF2B5EF4-FFF2-40B4-BE49-F238E27FC236}">
                    <a16:creationId xmlns:a16="http://schemas.microsoft.com/office/drawing/2014/main" id="{8DAE2651-3B75-3E45-AC9D-E0D44BAD4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1684" y="11163152"/>
                <a:ext cx="771797" cy="782666"/>
              </a:xfrm>
              <a:custGeom>
                <a:avLst/>
                <a:gdLst>
                  <a:gd name="T0" fmla="*/ 587 w 624"/>
                  <a:gd name="T1" fmla="*/ 0 h 634"/>
                  <a:gd name="T2" fmla="*/ 587 w 624"/>
                  <a:gd name="T3" fmla="*/ 0 h 634"/>
                  <a:gd name="T4" fmla="*/ 36 w 624"/>
                  <a:gd name="T5" fmla="*/ 0 h 634"/>
                  <a:gd name="T6" fmla="*/ 0 w 624"/>
                  <a:gd name="T7" fmla="*/ 36 h 634"/>
                  <a:gd name="T8" fmla="*/ 0 w 624"/>
                  <a:gd name="T9" fmla="*/ 597 h 634"/>
                  <a:gd name="T10" fmla="*/ 36 w 624"/>
                  <a:gd name="T11" fmla="*/ 633 h 634"/>
                  <a:gd name="T12" fmla="*/ 587 w 624"/>
                  <a:gd name="T13" fmla="*/ 633 h 634"/>
                  <a:gd name="T14" fmla="*/ 623 w 624"/>
                  <a:gd name="T15" fmla="*/ 597 h 634"/>
                  <a:gd name="T16" fmla="*/ 623 w 624"/>
                  <a:gd name="T17" fmla="*/ 36 h 634"/>
                  <a:gd name="T18" fmla="*/ 587 w 624"/>
                  <a:gd name="T19" fmla="*/ 0 h 634"/>
                  <a:gd name="T20" fmla="*/ 569 w 624"/>
                  <a:gd name="T21" fmla="*/ 54 h 634"/>
                  <a:gd name="T22" fmla="*/ 569 w 624"/>
                  <a:gd name="T23" fmla="*/ 54 h 634"/>
                  <a:gd name="T24" fmla="*/ 569 w 624"/>
                  <a:gd name="T25" fmla="*/ 380 h 634"/>
                  <a:gd name="T26" fmla="*/ 406 w 624"/>
                  <a:gd name="T27" fmla="*/ 380 h 634"/>
                  <a:gd name="T28" fmla="*/ 388 w 624"/>
                  <a:gd name="T29" fmla="*/ 389 h 634"/>
                  <a:gd name="T30" fmla="*/ 379 w 624"/>
                  <a:gd name="T31" fmla="*/ 407 h 634"/>
                  <a:gd name="T32" fmla="*/ 370 w 624"/>
                  <a:gd name="T33" fmla="*/ 452 h 634"/>
                  <a:gd name="T34" fmla="*/ 316 w 624"/>
                  <a:gd name="T35" fmla="*/ 488 h 634"/>
                  <a:gd name="T36" fmla="*/ 253 w 624"/>
                  <a:gd name="T37" fmla="*/ 452 h 634"/>
                  <a:gd name="T38" fmla="*/ 244 w 624"/>
                  <a:gd name="T39" fmla="*/ 407 h 634"/>
                  <a:gd name="T40" fmla="*/ 217 w 624"/>
                  <a:gd name="T41" fmla="*/ 380 h 634"/>
                  <a:gd name="T42" fmla="*/ 54 w 624"/>
                  <a:gd name="T43" fmla="*/ 380 h 634"/>
                  <a:gd name="T44" fmla="*/ 54 w 624"/>
                  <a:gd name="T45" fmla="*/ 54 h 634"/>
                  <a:gd name="T46" fmla="*/ 569 w 624"/>
                  <a:gd name="T47" fmla="*/ 54 h 634"/>
                  <a:gd name="T48" fmla="*/ 54 w 624"/>
                  <a:gd name="T49" fmla="*/ 578 h 634"/>
                  <a:gd name="T50" fmla="*/ 54 w 624"/>
                  <a:gd name="T51" fmla="*/ 578 h 634"/>
                  <a:gd name="T52" fmla="*/ 54 w 624"/>
                  <a:gd name="T53" fmla="*/ 434 h 634"/>
                  <a:gd name="T54" fmla="*/ 189 w 624"/>
                  <a:gd name="T55" fmla="*/ 434 h 634"/>
                  <a:gd name="T56" fmla="*/ 198 w 624"/>
                  <a:gd name="T57" fmla="*/ 470 h 634"/>
                  <a:gd name="T58" fmla="*/ 316 w 624"/>
                  <a:gd name="T59" fmla="*/ 542 h 634"/>
                  <a:gd name="T60" fmla="*/ 397 w 624"/>
                  <a:gd name="T61" fmla="*/ 506 h 634"/>
                  <a:gd name="T62" fmla="*/ 434 w 624"/>
                  <a:gd name="T63" fmla="*/ 434 h 634"/>
                  <a:gd name="T64" fmla="*/ 569 w 624"/>
                  <a:gd name="T65" fmla="*/ 434 h 634"/>
                  <a:gd name="T66" fmla="*/ 569 w 624"/>
                  <a:gd name="T67" fmla="*/ 578 h 634"/>
                  <a:gd name="T68" fmla="*/ 54 w 624"/>
                  <a:gd name="T69" fmla="*/ 578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4" h="634">
                    <a:moveTo>
                      <a:pt x="587" y="0"/>
                    </a:moveTo>
                    <a:lnTo>
                      <a:pt x="587" y="0"/>
                    </a:lnTo>
                    <a:cubicBezTo>
                      <a:pt x="36" y="0"/>
                      <a:pt x="36" y="0"/>
                      <a:pt x="36" y="0"/>
                    </a:cubicBezTo>
                    <a:cubicBezTo>
                      <a:pt x="18" y="0"/>
                      <a:pt x="0" y="18"/>
                      <a:pt x="0" y="36"/>
                    </a:cubicBezTo>
                    <a:cubicBezTo>
                      <a:pt x="0" y="597"/>
                      <a:pt x="0" y="597"/>
                      <a:pt x="0" y="597"/>
                    </a:cubicBezTo>
                    <a:cubicBezTo>
                      <a:pt x="0" y="615"/>
                      <a:pt x="18" y="633"/>
                      <a:pt x="36" y="633"/>
                    </a:cubicBezTo>
                    <a:cubicBezTo>
                      <a:pt x="587" y="633"/>
                      <a:pt x="587" y="633"/>
                      <a:pt x="587" y="633"/>
                    </a:cubicBezTo>
                    <a:cubicBezTo>
                      <a:pt x="614" y="633"/>
                      <a:pt x="623" y="615"/>
                      <a:pt x="623" y="597"/>
                    </a:cubicBezTo>
                    <a:cubicBezTo>
                      <a:pt x="623" y="36"/>
                      <a:pt x="623" y="36"/>
                      <a:pt x="623" y="36"/>
                    </a:cubicBezTo>
                    <a:cubicBezTo>
                      <a:pt x="623" y="18"/>
                      <a:pt x="614" y="0"/>
                      <a:pt x="587" y="0"/>
                    </a:cubicBezTo>
                    <a:close/>
                    <a:moveTo>
                      <a:pt x="569" y="54"/>
                    </a:moveTo>
                    <a:lnTo>
                      <a:pt x="569" y="54"/>
                    </a:lnTo>
                    <a:cubicBezTo>
                      <a:pt x="569" y="380"/>
                      <a:pt x="569" y="380"/>
                      <a:pt x="569" y="380"/>
                    </a:cubicBezTo>
                    <a:cubicBezTo>
                      <a:pt x="406" y="380"/>
                      <a:pt x="406" y="380"/>
                      <a:pt x="406" y="380"/>
                    </a:cubicBezTo>
                    <a:cubicBezTo>
                      <a:pt x="397" y="380"/>
                      <a:pt x="397" y="389"/>
                      <a:pt x="388" y="389"/>
                    </a:cubicBezTo>
                    <a:cubicBezTo>
                      <a:pt x="388" y="398"/>
                      <a:pt x="379" y="407"/>
                      <a:pt x="379" y="407"/>
                    </a:cubicBezTo>
                    <a:cubicBezTo>
                      <a:pt x="379" y="416"/>
                      <a:pt x="379" y="434"/>
                      <a:pt x="370" y="452"/>
                    </a:cubicBezTo>
                    <a:cubicBezTo>
                      <a:pt x="361" y="470"/>
                      <a:pt x="343" y="488"/>
                      <a:pt x="316" y="488"/>
                    </a:cubicBezTo>
                    <a:cubicBezTo>
                      <a:pt x="280" y="488"/>
                      <a:pt x="262" y="470"/>
                      <a:pt x="253" y="452"/>
                    </a:cubicBezTo>
                    <a:cubicBezTo>
                      <a:pt x="244" y="434"/>
                      <a:pt x="244" y="407"/>
                      <a:pt x="244" y="407"/>
                    </a:cubicBezTo>
                    <a:cubicBezTo>
                      <a:pt x="244" y="398"/>
                      <a:pt x="226" y="380"/>
                      <a:pt x="217" y="380"/>
                    </a:cubicBezTo>
                    <a:cubicBezTo>
                      <a:pt x="54" y="380"/>
                      <a:pt x="54" y="380"/>
                      <a:pt x="54" y="380"/>
                    </a:cubicBezTo>
                    <a:cubicBezTo>
                      <a:pt x="54" y="54"/>
                      <a:pt x="54" y="54"/>
                      <a:pt x="54" y="54"/>
                    </a:cubicBezTo>
                    <a:lnTo>
                      <a:pt x="569" y="54"/>
                    </a:lnTo>
                    <a:close/>
                    <a:moveTo>
                      <a:pt x="54" y="578"/>
                    </a:moveTo>
                    <a:lnTo>
                      <a:pt x="54" y="578"/>
                    </a:lnTo>
                    <a:cubicBezTo>
                      <a:pt x="54" y="434"/>
                      <a:pt x="54" y="434"/>
                      <a:pt x="54" y="434"/>
                    </a:cubicBezTo>
                    <a:cubicBezTo>
                      <a:pt x="189" y="434"/>
                      <a:pt x="189" y="434"/>
                      <a:pt x="189" y="434"/>
                    </a:cubicBezTo>
                    <a:cubicBezTo>
                      <a:pt x="189" y="443"/>
                      <a:pt x="198" y="461"/>
                      <a:pt x="198" y="470"/>
                    </a:cubicBezTo>
                    <a:cubicBezTo>
                      <a:pt x="226" y="515"/>
                      <a:pt x="262" y="542"/>
                      <a:pt x="316" y="542"/>
                    </a:cubicBezTo>
                    <a:cubicBezTo>
                      <a:pt x="352" y="542"/>
                      <a:pt x="379" y="524"/>
                      <a:pt x="397" y="506"/>
                    </a:cubicBezTo>
                    <a:cubicBezTo>
                      <a:pt x="415" y="488"/>
                      <a:pt x="425" y="461"/>
                      <a:pt x="434" y="434"/>
                    </a:cubicBezTo>
                    <a:cubicBezTo>
                      <a:pt x="569" y="434"/>
                      <a:pt x="569" y="434"/>
                      <a:pt x="569" y="434"/>
                    </a:cubicBezTo>
                    <a:cubicBezTo>
                      <a:pt x="569" y="578"/>
                      <a:pt x="569" y="578"/>
                      <a:pt x="569" y="578"/>
                    </a:cubicBezTo>
                    <a:lnTo>
                      <a:pt x="54" y="57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97B11-2485-6548-844B-4FB78C773E50}"/>
              </a:ext>
            </a:extLst>
          </p:cNvPr>
          <p:cNvGrpSpPr/>
          <p:nvPr/>
        </p:nvGrpSpPr>
        <p:grpSpPr>
          <a:xfrm>
            <a:off x="20303401" y="3877920"/>
            <a:ext cx="2757762" cy="7446778"/>
            <a:chOff x="20055735" y="3209148"/>
            <a:chExt cx="3253093" cy="8784322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A96FFF1-150E-D84E-B4E9-69CD295BD9E9}"/>
                </a:ext>
              </a:extLst>
            </p:cNvPr>
            <p:cNvSpPr/>
            <p:nvPr/>
          </p:nvSpPr>
          <p:spPr>
            <a:xfrm>
              <a:off x="20055735" y="3209148"/>
              <a:ext cx="3253093" cy="8784322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9C02F9D8-FF35-2649-9632-8EDBE57EF31A}"/>
                </a:ext>
              </a:extLst>
            </p:cNvPr>
            <p:cNvGrpSpPr/>
            <p:nvPr/>
          </p:nvGrpSpPr>
          <p:grpSpPr>
            <a:xfrm>
              <a:off x="20724235" y="4067663"/>
              <a:ext cx="1971666" cy="1971666"/>
              <a:chOff x="1681749" y="3615283"/>
              <a:chExt cx="1971666" cy="1971666"/>
            </a:xfrm>
          </p:grpSpPr>
          <p:sp>
            <p:nvSpPr>
              <p:cNvPr id="105" name="Freeform 429">
                <a:extLst>
                  <a:ext uri="{FF2B5EF4-FFF2-40B4-BE49-F238E27FC236}">
                    <a16:creationId xmlns:a16="http://schemas.microsoft.com/office/drawing/2014/main" id="{1F6D09BF-7ACE-184A-94C0-3A4402723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1749" y="3615283"/>
                <a:ext cx="1971666" cy="1971666"/>
              </a:xfrm>
              <a:custGeom>
                <a:avLst/>
                <a:gdLst>
                  <a:gd name="T0" fmla="*/ 1304 w 1305"/>
                  <a:gd name="T1" fmla="*/ 648 h 1305"/>
                  <a:gd name="T2" fmla="*/ 1304 w 1305"/>
                  <a:gd name="T3" fmla="*/ 648 h 1305"/>
                  <a:gd name="T4" fmla="*/ 656 w 1305"/>
                  <a:gd name="T5" fmla="*/ 1304 h 1305"/>
                  <a:gd name="T6" fmla="*/ 0 w 1305"/>
                  <a:gd name="T7" fmla="*/ 648 h 1305"/>
                  <a:gd name="T8" fmla="*/ 656 w 1305"/>
                  <a:gd name="T9" fmla="*/ 0 h 1305"/>
                  <a:gd name="T10" fmla="*/ 1304 w 1305"/>
                  <a:gd name="T11" fmla="*/ 648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05" h="1305">
                    <a:moveTo>
                      <a:pt x="1304" y="648"/>
                    </a:moveTo>
                    <a:lnTo>
                      <a:pt x="1304" y="648"/>
                    </a:lnTo>
                    <a:cubicBezTo>
                      <a:pt x="1304" y="1007"/>
                      <a:pt x="1016" y="1304"/>
                      <a:pt x="656" y="1304"/>
                    </a:cubicBezTo>
                    <a:cubicBezTo>
                      <a:pt x="296" y="1304"/>
                      <a:pt x="0" y="1007"/>
                      <a:pt x="0" y="648"/>
                    </a:cubicBezTo>
                    <a:cubicBezTo>
                      <a:pt x="0" y="288"/>
                      <a:pt x="296" y="0"/>
                      <a:pt x="656" y="0"/>
                    </a:cubicBezTo>
                    <a:cubicBezTo>
                      <a:pt x="1016" y="0"/>
                      <a:pt x="1304" y="288"/>
                      <a:pt x="1304" y="64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06" name="Freeform 347">
                <a:extLst>
                  <a:ext uri="{FF2B5EF4-FFF2-40B4-BE49-F238E27FC236}">
                    <a16:creationId xmlns:a16="http://schemas.microsoft.com/office/drawing/2014/main" id="{3C126921-0C25-6F43-B3C4-B93F4FA63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4658" y="4088177"/>
                <a:ext cx="1016379" cy="1016382"/>
              </a:xfrm>
              <a:custGeom>
                <a:avLst/>
                <a:gdLst>
                  <a:gd name="T0" fmla="*/ 696 w 823"/>
                  <a:gd name="T1" fmla="*/ 578 h 823"/>
                  <a:gd name="T2" fmla="*/ 696 w 823"/>
                  <a:gd name="T3" fmla="*/ 578 h 823"/>
                  <a:gd name="T4" fmla="*/ 633 w 823"/>
                  <a:gd name="T5" fmla="*/ 596 h 823"/>
                  <a:gd name="T6" fmla="*/ 290 w 823"/>
                  <a:gd name="T7" fmla="*/ 406 h 823"/>
                  <a:gd name="T8" fmla="*/ 642 w 823"/>
                  <a:gd name="T9" fmla="*/ 235 h 823"/>
                  <a:gd name="T10" fmla="*/ 696 w 823"/>
                  <a:gd name="T11" fmla="*/ 244 h 823"/>
                  <a:gd name="T12" fmla="*/ 822 w 823"/>
                  <a:gd name="T13" fmla="*/ 127 h 823"/>
                  <a:gd name="T14" fmla="*/ 696 w 823"/>
                  <a:gd name="T15" fmla="*/ 0 h 823"/>
                  <a:gd name="T16" fmla="*/ 579 w 823"/>
                  <a:gd name="T17" fmla="*/ 127 h 823"/>
                  <a:gd name="T18" fmla="*/ 597 w 823"/>
                  <a:gd name="T19" fmla="*/ 190 h 823"/>
                  <a:gd name="T20" fmla="*/ 235 w 823"/>
                  <a:gd name="T21" fmla="*/ 371 h 823"/>
                  <a:gd name="T22" fmla="*/ 127 w 823"/>
                  <a:gd name="T23" fmla="*/ 290 h 823"/>
                  <a:gd name="T24" fmla="*/ 0 w 823"/>
                  <a:gd name="T25" fmla="*/ 406 h 823"/>
                  <a:gd name="T26" fmla="*/ 127 w 823"/>
                  <a:gd name="T27" fmla="*/ 533 h 823"/>
                  <a:gd name="T28" fmla="*/ 235 w 823"/>
                  <a:gd name="T29" fmla="*/ 442 h 823"/>
                  <a:gd name="T30" fmla="*/ 597 w 823"/>
                  <a:gd name="T31" fmla="*/ 632 h 823"/>
                  <a:gd name="T32" fmla="*/ 579 w 823"/>
                  <a:gd name="T33" fmla="*/ 695 h 823"/>
                  <a:gd name="T34" fmla="*/ 696 w 823"/>
                  <a:gd name="T35" fmla="*/ 822 h 823"/>
                  <a:gd name="T36" fmla="*/ 822 w 823"/>
                  <a:gd name="T37" fmla="*/ 695 h 823"/>
                  <a:gd name="T38" fmla="*/ 696 w 823"/>
                  <a:gd name="T39" fmla="*/ 578 h 823"/>
                  <a:gd name="T40" fmla="*/ 696 w 823"/>
                  <a:gd name="T41" fmla="*/ 55 h 823"/>
                  <a:gd name="T42" fmla="*/ 696 w 823"/>
                  <a:gd name="T43" fmla="*/ 55 h 823"/>
                  <a:gd name="T44" fmla="*/ 768 w 823"/>
                  <a:gd name="T45" fmla="*/ 127 h 823"/>
                  <a:gd name="T46" fmla="*/ 696 w 823"/>
                  <a:gd name="T47" fmla="*/ 190 h 823"/>
                  <a:gd name="T48" fmla="*/ 633 w 823"/>
                  <a:gd name="T49" fmla="*/ 127 h 823"/>
                  <a:gd name="T50" fmla="*/ 696 w 823"/>
                  <a:gd name="T51" fmla="*/ 55 h 823"/>
                  <a:gd name="T52" fmla="*/ 127 w 823"/>
                  <a:gd name="T53" fmla="*/ 478 h 823"/>
                  <a:gd name="T54" fmla="*/ 127 w 823"/>
                  <a:gd name="T55" fmla="*/ 478 h 823"/>
                  <a:gd name="T56" fmla="*/ 54 w 823"/>
                  <a:gd name="T57" fmla="*/ 406 h 823"/>
                  <a:gd name="T58" fmla="*/ 127 w 823"/>
                  <a:gd name="T59" fmla="*/ 344 h 823"/>
                  <a:gd name="T60" fmla="*/ 190 w 823"/>
                  <a:gd name="T61" fmla="*/ 406 h 823"/>
                  <a:gd name="T62" fmla="*/ 127 w 823"/>
                  <a:gd name="T63" fmla="*/ 478 h 823"/>
                  <a:gd name="T64" fmla="*/ 696 w 823"/>
                  <a:gd name="T65" fmla="*/ 767 h 823"/>
                  <a:gd name="T66" fmla="*/ 696 w 823"/>
                  <a:gd name="T67" fmla="*/ 767 h 823"/>
                  <a:gd name="T68" fmla="*/ 633 w 823"/>
                  <a:gd name="T69" fmla="*/ 695 h 823"/>
                  <a:gd name="T70" fmla="*/ 696 w 823"/>
                  <a:gd name="T71" fmla="*/ 632 h 823"/>
                  <a:gd name="T72" fmla="*/ 768 w 823"/>
                  <a:gd name="T73" fmla="*/ 695 h 823"/>
                  <a:gd name="T74" fmla="*/ 696 w 823"/>
                  <a:gd name="T75" fmla="*/ 767 h 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23" h="823">
                    <a:moveTo>
                      <a:pt x="696" y="578"/>
                    </a:moveTo>
                    <a:lnTo>
                      <a:pt x="696" y="578"/>
                    </a:lnTo>
                    <a:cubicBezTo>
                      <a:pt x="678" y="578"/>
                      <a:pt x="651" y="578"/>
                      <a:pt x="633" y="596"/>
                    </a:cubicBezTo>
                    <a:cubicBezTo>
                      <a:pt x="290" y="406"/>
                      <a:pt x="290" y="406"/>
                      <a:pt x="290" y="406"/>
                    </a:cubicBezTo>
                    <a:cubicBezTo>
                      <a:pt x="642" y="235"/>
                      <a:pt x="642" y="235"/>
                      <a:pt x="642" y="235"/>
                    </a:cubicBezTo>
                    <a:cubicBezTo>
                      <a:pt x="660" y="244"/>
                      <a:pt x="678" y="244"/>
                      <a:pt x="696" y="244"/>
                    </a:cubicBezTo>
                    <a:cubicBezTo>
                      <a:pt x="768" y="244"/>
                      <a:pt x="822" y="190"/>
                      <a:pt x="822" y="127"/>
                    </a:cubicBezTo>
                    <a:cubicBezTo>
                      <a:pt x="822" y="55"/>
                      <a:pt x="768" y="0"/>
                      <a:pt x="696" y="0"/>
                    </a:cubicBezTo>
                    <a:cubicBezTo>
                      <a:pt x="633" y="0"/>
                      <a:pt x="579" y="55"/>
                      <a:pt x="579" y="127"/>
                    </a:cubicBezTo>
                    <a:cubicBezTo>
                      <a:pt x="579" y="154"/>
                      <a:pt x="588" y="172"/>
                      <a:pt x="597" y="190"/>
                    </a:cubicBezTo>
                    <a:cubicBezTo>
                      <a:pt x="235" y="371"/>
                      <a:pt x="235" y="371"/>
                      <a:pt x="235" y="371"/>
                    </a:cubicBezTo>
                    <a:cubicBezTo>
                      <a:pt x="226" y="326"/>
                      <a:pt x="181" y="290"/>
                      <a:pt x="127" y="290"/>
                    </a:cubicBezTo>
                    <a:cubicBezTo>
                      <a:pt x="54" y="290"/>
                      <a:pt x="0" y="344"/>
                      <a:pt x="0" y="406"/>
                    </a:cubicBezTo>
                    <a:cubicBezTo>
                      <a:pt x="0" y="478"/>
                      <a:pt x="54" y="533"/>
                      <a:pt x="127" y="533"/>
                    </a:cubicBezTo>
                    <a:cubicBezTo>
                      <a:pt x="181" y="533"/>
                      <a:pt x="226" y="496"/>
                      <a:pt x="235" y="442"/>
                    </a:cubicBezTo>
                    <a:cubicBezTo>
                      <a:pt x="597" y="632"/>
                      <a:pt x="597" y="632"/>
                      <a:pt x="597" y="632"/>
                    </a:cubicBezTo>
                    <a:cubicBezTo>
                      <a:pt x="588" y="650"/>
                      <a:pt x="579" y="668"/>
                      <a:pt x="579" y="695"/>
                    </a:cubicBezTo>
                    <a:cubicBezTo>
                      <a:pt x="579" y="767"/>
                      <a:pt x="633" y="822"/>
                      <a:pt x="696" y="822"/>
                    </a:cubicBezTo>
                    <a:cubicBezTo>
                      <a:pt x="768" y="822"/>
                      <a:pt x="822" y="767"/>
                      <a:pt x="822" y="695"/>
                    </a:cubicBezTo>
                    <a:cubicBezTo>
                      <a:pt x="822" y="632"/>
                      <a:pt x="768" y="578"/>
                      <a:pt x="696" y="578"/>
                    </a:cubicBezTo>
                    <a:close/>
                    <a:moveTo>
                      <a:pt x="696" y="55"/>
                    </a:moveTo>
                    <a:lnTo>
                      <a:pt x="696" y="55"/>
                    </a:lnTo>
                    <a:cubicBezTo>
                      <a:pt x="741" y="55"/>
                      <a:pt x="768" y="91"/>
                      <a:pt x="768" y="127"/>
                    </a:cubicBezTo>
                    <a:cubicBezTo>
                      <a:pt x="768" y="163"/>
                      <a:pt x="741" y="190"/>
                      <a:pt x="696" y="190"/>
                    </a:cubicBezTo>
                    <a:cubicBezTo>
                      <a:pt x="660" y="190"/>
                      <a:pt x="633" y="163"/>
                      <a:pt x="633" y="127"/>
                    </a:cubicBezTo>
                    <a:cubicBezTo>
                      <a:pt x="633" y="91"/>
                      <a:pt x="660" y="55"/>
                      <a:pt x="696" y="55"/>
                    </a:cubicBezTo>
                    <a:close/>
                    <a:moveTo>
                      <a:pt x="127" y="478"/>
                    </a:moveTo>
                    <a:lnTo>
                      <a:pt x="127" y="478"/>
                    </a:lnTo>
                    <a:cubicBezTo>
                      <a:pt x="82" y="478"/>
                      <a:pt x="54" y="442"/>
                      <a:pt x="54" y="406"/>
                    </a:cubicBezTo>
                    <a:cubicBezTo>
                      <a:pt x="54" y="371"/>
                      <a:pt x="82" y="344"/>
                      <a:pt x="127" y="344"/>
                    </a:cubicBezTo>
                    <a:cubicBezTo>
                      <a:pt x="163" y="344"/>
                      <a:pt x="190" y="371"/>
                      <a:pt x="190" y="406"/>
                    </a:cubicBezTo>
                    <a:cubicBezTo>
                      <a:pt x="190" y="442"/>
                      <a:pt x="163" y="478"/>
                      <a:pt x="127" y="478"/>
                    </a:cubicBezTo>
                    <a:close/>
                    <a:moveTo>
                      <a:pt x="696" y="767"/>
                    </a:moveTo>
                    <a:lnTo>
                      <a:pt x="696" y="767"/>
                    </a:lnTo>
                    <a:cubicBezTo>
                      <a:pt x="660" y="767"/>
                      <a:pt x="633" y="731"/>
                      <a:pt x="633" y="695"/>
                    </a:cubicBezTo>
                    <a:cubicBezTo>
                      <a:pt x="633" y="659"/>
                      <a:pt x="660" y="632"/>
                      <a:pt x="696" y="632"/>
                    </a:cubicBezTo>
                    <a:cubicBezTo>
                      <a:pt x="741" y="632"/>
                      <a:pt x="768" y="659"/>
                      <a:pt x="768" y="695"/>
                    </a:cubicBezTo>
                    <a:cubicBezTo>
                      <a:pt x="768" y="731"/>
                      <a:pt x="741" y="767"/>
                      <a:pt x="696" y="76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8A2B9B0-652E-ED40-9E7D-69ACFA9DD209}"/>
                </a:ext>
              </a:extLst>
            </p:cNvPr>
            <p:cNvGrpSpPr/>
            <p:nvPr/>
          </p:nvGrpSpPr>
          <p:grpSpPr>
            <a:xfrm>
              <a:off x="20724235" y="6615476"/>
              <a:ext cx="1971666" cy="1971666"/>
              <a:chOff x="1651386" y="6727867"/>
              <a:chExt cx="1971666" cy="1971666"/>
            </a:xfrm>
          </p:grpSpPr>
          <p:sp>
            <p:nvSpPr>
              <p:cNvPr id="108" name="Freeform 432">
                <a:extLst>
                  <a:ext uri="{FF2B5EF4-FFF2-40B4-BE49-F238E27FC236}">
                    <a16:creationId xmlns:a16="http://schemas.microsoft.com/office/drawing/2014/main" id="{AC121318-4DED-904E-9688-B2BA51CD2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1386" y="6727867"/>
                <a:ext cx="1971666" cy="1971666"/>
              </a:xfrm>
              <a:custGeom>
                <a:avLst/>
                <a:gdLst>
                  <a:gd name="T0" fmla="*/ 1304 w 1305"/>
                  <a:gd name="T1" fmla="*/ 648 h 1305"/>
                  <a:gd name="T2" fmla="*/ 1304 w 1305"/>
                  <a:gd name="T3" fmla="*/ 648 h 1305"/>
                  <a:gd name="T4" fmla="*/ 647 w 1305"/>
                  <a:gd name="T5" fmla="*/ 1304 h 1305"/>
                  <a:gd name="T6" fmla="*/ 0 w 1305"/>
                  <a:gd name="T7" fmla="*/ 648 h 1305"/>
                  <a:gd name="T8" fmla="*/ 647 w 1305"/>
                  <a:gd name="T9" fmla="*/ 0 h 1305"/>
                  <a:gd name="T10" fmla="*/ 1304 w 1305"/>
                  <a:gd name="T11" fmla="*/ 648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05" h="1305">
                    <a:moveTo>
                      <a:pt x="1304" y="648"/>
                    </a:moveTo>
                    <a:lnTo>
                      <a:pt x="1304" y="648"/>
                    </a:lnTo>
                    <a:cubicBezTo>
                      <a:pt x="1304" y="1007"/>
                      <a:pt x="1007" y="1304"/>
                      <a:pt x="647" y="1304"/>
                    </a:cubicBezTo>
                    <a:cubicBezTo>
                      <a:pt x="288" y="1304"/>
                      <a:pt x="0" y="1007"/>
                      <a:pt x="0" y="648"/>
                    </a:cubicBezTo>
                    <a:cubicBezTo>
                      <a:pt x="0" y="288"/>
                      <a:pt x="288" y="0"/>
                      <a:pt x="647" y="0"/>
                    </a:cubicBezTo>
                    <a:cubicBezTo>
                      <a:pt x="1007" y="0"/>
                      <a:pt x="1304" y="288"/>
                      <a:pt x="1304" y="648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36045656-81EC-CD4E-BA1B-3E00E72464EA}"/>
                  </a:ext>
                </a:extLst>
              </p:cNvPr>
              <p:cNvGrpSpPr/>
              <p:nvPr/>
            </p:nvGrpSpPr>
            <p:grpSpPr>
              <a:xfrm>
                <a:off x="2052936" y="7340718"/>
                <a:ext cx="1168566" cy="782668"/>
                <a:chOff x="11498771" y="20409553"/>
                <a:chExt cx="1948963" cy="1305353"/>
              </a:xfrm>
              <a:solidFill>
                <a:schemeClr val="bg1"/>
              </a:solidFill>
            </p:grpSpPr>
            <p:sp>
              <p:nvSpPr>
                <p:cNvPr id="114" name="Freeform 350">
                  <a:extLst>
                    <a:ext uri="{FF2B5EF4-FFF2-40B4-BE49-F238E27FC236}">
                      <a16:creationId xmlns:a16="http://schemas.microsoft.com/office/drawing/2014/main" id="{88ACACD1-3508-EE49-B1AF-CE173D01BA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98771" y="20409553"/>
                  <a:ext cx="1948963" cy="1096856"/>
                </a:xfrm>
                <a:custGeom>
                  <a:avLst/>
                  <a:gdLst>
                    <a:gd name="T0" fmla="*/ 886 w 950"/>
                    <a:gd name="T1" fmla="*/ 154 h 534"/>
                    <a:gd name="T2" fmla="*/ 886 w 950"/>
                    <a:gd name="T3" fmla="*/ 154 h 534"/>
                    <a:gd name="T4" fmla="*/ 804 w 950"/>
                    <a:gd name="T5" fmla="*/ 100 h 534"/>
                    <a:gd name="T6" fmla="*/ 705 w 950"/>
                    <a:gd name="T7" fmla="*/ 72 h 534"/>
                    <a:gd name="T8" fmla="*/ 678 w 950"/>
                    <a:gd name="T9" fmla="*/ 81 h 534"/>
                    <a:gd name="T10" fmla="*/ 515 w 950"/>
                    <a:gd name="T11" fmla="*/ 0 h 534"/>
                    <a:gd name="T12" fmla="*/ 307 w 950"/>
                    <a:gd name="T13" fmla="*/ 163 h 534"/>
                    <a:gd name="T14" fmla="*/ 253 w 950"/>
                    <a:gd name="T15" fmla="*/ 154 h 534"/>
                    <a:gd name="T16" fmla="*/ 27 w 950"/>
                    <a:gd name="T17" fmla="*/ 262 h 534"/>
                    <a:gd name="T18" fmla="*/ 27 w 950"/>
                    <a:gd name="T19" fmla="*/ 443 h 534"/>
                    <a:gd name="T20" fmla="*/ 217 w 950"/>
                    <a:gd name="T21" fmla="*/ 533 h 534"/>
                    <a:gd name="T22" fmla="*/ 217 w 950"/>
                    <a:gd name="T23" fmla="*/ 533 h 534"/>
                    <a:gd name="T24" fmla="*/ 289 w 950"/>
                    <a:gd name="T25" fmla="*/ 533 h 534"/>
                    <a:gd name="T26" fmla="*/ 316 w 950"/>
                    <a:gd name="T27" fmla="*/ 506 h 534"/>
                    <a:gd name="T28" fmla="*/ 289 w 950"/>
                    <a:gd name="T29" fmla="*/ 479 h 534"/>
                    <a:gd name="T30" fmla="*/ 289 w 950"/>
                    <a:gd name="T31" fmla="*/ 479 h 534"/>
                    <a:gd name="T32" fmla="*/ 217 w 950"/>
                    <a:gd name="T33" fmla="*/ 479 h 534"/>
                    <a:gd name="T34" fmla="*/ 72 w 950"/>
                    <a:gd name="T35" fmla="*/ 416 h 534"/>
                    <a:gd name="T36" fmla="*/ 81 w 950"/>
                    <a:gd name="T37" fmla="*/ 289 h 534"/>
                    <a:gd name="T38" fmla="*/ 135 w 950"/>
                    <a:gd name="T39" fmla="*/ 226 h 534"/>
                    <a:gd name="T40" fmla="*/ 253 w 950"/>
                    <a:gd name="T41" fmla="*/ 208 h 534"/>
                    <a:gd name="T42" fmla="*/ 316 w 950"/>
                    <a:gd name="T43" fmla="*/ 217 h 534"/>
                    <a:gd name="T44" fmla="*/ 343 w 950"/>
                    <a:gd name="T45" fmla="*/ 217 h 534"/>
                    <a:gd name="T46" fmla="*/ 352 w 950"/>
                    <a:gd name="T47" fmla="*/ 199 h 534"/>
                    <a:gd name="T48" fmla="*/ 515 w 950"/>
                    <a:gd name="T49" fmla="*/ 54 h 534"/>
                    <a:gd name="T50" fmla="*/ 651 w 950"/>
                    <a:gd name="T51" fmla="*/ 127 h 534"/>
                    <a:gd name="T52" fmla="*/ 678 w 950"/>
                    <a:gd name="T53" fmla="*/ 136 h 534"/>
                    <a:gd name="T54" fmla="*/ 705 w 950"/>
                    <a:gd name="T55" fmla="*/ 127 h 534"/>
                    <a:gd name="T56" fmla="*/ 894 w 950"/>
                    <a:gd name="T57" fmla="*/ 316 h 534"/>
                    <a:gd name="T58" fmla="*/ 849 w 950"/>
                    <a:gd name="T59" fmla="*/ 434 h 534"/>
                    <a:gd name="T60" fmla="*/ 687 w 950"/>
                    <a:gd name="T61" fmla="*/ 479 h 534"/>
                    <a:gd name="T62" fmla="*/ 660 w 950"/>
                    <a:gd name="T63" fmla="*/ 506 h 534"/>
                    <a:gd name="T64" fmla="*/ 687 w 950"/>
                    <a:gd name="T65" fmla="*/ 533 h 534"/>
                    <a:gd name="T66" fmla="*/ 949 w 950"/>
                    <a:gd name="T67" fmla="*/ 316 h 534"/>
                    <a:gd name="T68" fmla="*/ 886 w 950"/>
                    <a:gd name="T69" fmla="*/ 154 h 5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950" h="534">
                      <a:moveTo>
                        <a:pt x="886" y="154"/>
                      </a:moveTo>
                      <a:lnTo>
                        <a:pt x="886" y="154"/>
                      </a:lnTo>
                      <a:cubicBezTo>
                        <a:pt x="868" y="127"/>
                        <a:pt x="840" y="109"/>
                        <a:pt x="804" y="100"/>
                      </a:cubicBezTo>
                      <a:cubicBezTo>
                        <a:pt x="777" y="81"/>
                        <a:pt x="741" y="81"/>
                        <a:pt x="705" y="72"/>
                      </a:cubicBezTo>
                      <a:cubicBezTo>
                        <a:pt x="696" y="72"/>
                        <a:pt x="687" y="81"/>
                        <a:pt x="678" y="81"/>
                      </a:cubicBezTo>
                      <a:cubicBezTo>
                        <a:pt x="641" y="27"/>
                        <a:pt x="578" y="0"/>
                        <a:pt x="515" y="0"/>
                      </a:cubicBezTo>
                      <a:cubicBezTo>
                        <a:pt x="416" y="0"/>
                        <a:pt x="334" y="63"/>
                        <a:pt x="307" y="163"/>
                      </a:cubicBezTo>
                      <a:cubicBezTo>
                        <a:pt x="289" y="154"/>
                        <a:pt x="271" y="154"/>
                        <a:pt x="253" y="154"/>
                      </a:cubicBezTo>
                      <a:cubicBezTo>
                        <a:pt x="154" y="154"/>
                        <a:pt x="72" y="190"/>
                        <a:pt x="27" y="262"/>
                      </a:cubicBezTo>
                      <a:cubicBezTo>
                        <a:pt x="0" y="316"/>
                        <a:pt x="0" y="389"/>
                        <a:pt x="27" y="443"/>
                      </a:cubicBezTo>
                      <a:cubicBezTo>
                        <a:pt x="63" y="506"/>
                        <a:pt x="135" y="533"/>
                        <a:pt x="217" y="533"/>
                      </a:cubicBezTo>
                      <a:lnTo>
                        <a:pt x="217" y="533"/>
                      </a:lnTo>
                      <a:cubicBezTo>
                        <a:pt x="289" y="533"/>
                        <a:pt x="289" y="533"/>
                        <a:pt x="289" y="533"/>
                      </a:cubicBezTo>
                      <a:cubicBezTo>
                        <a:pt x="307" y="533"/>
                        <a:pt x="316" y="524"/>
                        <a:pt x="316" y="506"/>
                      </a:cubicBezTo>
                      <a:cubicBezTo>
                        <a:pt x="316" y="497"/>
                        <a:pt x="307" y="479"/>
                        <a:pt x="289" y="479"/>
                      </a:cubicBezTo>
                      <a:lnTo>
                        <a:pt x="289" y="479"/>
                      </a:lnTo>
                      <a:cubicBezTo>
                        <a:pt x="217" y="479"/>
                        <a:pt x="217" y="479"/>
                        <a:pt x="217" y="479"/>
                      </a:cubicBezTo>
                      <a:cubicBezTo>
                        <a:pt x="154" y="479"/>
                        <a:pt x="99" y="461"/>
                        <a:pt x="72" y="416"/>
                      </a:cubicBezTo>
                      <a:cubicBezTo>
                        <a:pt x="54" y="380"/>
                        <a:pt x="54" y="325"/>
                        <a:pt x="81" y="289"/>
                      </a:cubicBezTo>
                      <a:cubicBezTo>
                        <a:pt x="90" y="262"/>
                        <a:pt x="109" y="244"/>
                        <a:pt x="135" y="226"/>
                      </a:cubicBezTo>
                      <a:cubicBezTo>
                        <a:pt x="172" y="217"/>
                        <a:pt x="208" y="208"/>
                        <a:pt x="253" y="208"/>
                      </a:cubicBezTo>
                      <a:cubicBezTo>
                        <a:pt x="280" y="208"/>
                        <a:pt x="298" y="208"/>
                        <a:pt x="316" y="217"/>
                      </a:cubicBezTo>
                      <a:cubicBezTo>
                        <a:pt x="325" y="226"/>
                        <a:pt x="334" y="217"/>
                        <a:pt x="343" y="217"/>
                      </a:cubicBezTo>
                      <a:cubicBezTo>
                        <a:pt x="352" y="217"/>
                        <a:pt x="352" y="208"/>
                        <a:pt x="352" y="199"/>
                      </a:cubicBezTo>
                      <a:cubicBezTo>
                        <a:pt x="362" y="118"/>
                        <a:pt x="434" y="54"/>
                        <a:pt x="515" y="54"/>
                      </a:cubicBezTo>
                      <a:cubicBezTo>
                        <a:pt x="569" y="54"/>
                        <a:pt x="615" y="81"/>
                        <a:pt x="651" y="127"/>
                      </a:cubicBezTo>
                      <a:cubicBezTo>
                        <a:pt x="651" y="127"/>
                        <a:pt x="660" y="136"/>
                        <a:pt x="678" y="136"/>
                      </a:cubicBezTo>
                      <a:cubicBezTo>
                        <a:pt x="687" y="136"/>
                        <a:pt x="696" y="127"/>
                        <a:pt x="705" y="127"/>
                      </a:cubicBezTo>
                      <a:cubicBezTo>
                        <a:pt x="831" y="136"/>
                        <a:pt x="894" y="226"/>
                        <a:pt x="894" y="316"/>
                      </a:cubicBezTo>
                      <a:cubicBezTo>
                        <a:pt x="894" y="362"/>
                        <a:pt x="877" y="398"/>
                        <a:pt x="849" y="434"/>
                      </a:cubicBezTo>
                      <a:cubicBezTo>
                        <a:pt x="813" y="461"/>
                        <a:pt x="750" y="479"/>
                        <a:pt x="687" y="479"/>
                      </a:cubicBezTo>
                      <a:cubicBezTo>
                        <a:pt x="669" y="479"/>
                        <a:pt x="660" y="497"/>
                        <a:pt x="660" y="506"/>
                      </a:cubicBezTo>
                      <a:cubicBezTo>
                        <a:pt x="660" y="524"/>
                        <a:pt x="669" y="533"/>
                        <a:pt x="687" y="533"/>
                      </a:cubicBezTo>
                      <a:cubicBezTo>
                        <a:pt x="868" y="533"/>
                        <a:pt x="949" y="425"/>
                        <a:pt x="949" y="316"/>
                      </a:cubicBezTo>
                      <a:cubicBezTo>
                        <a:pt x="949" y="253"/>
                        <a:pt x="931" y="199"/>
                        <a:pt x="886" y="154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115" name="Freeform 351">
                  <a:extLst>
                    <a:ext uri="{FF2B5EF4-FFF2-40B4-BE49-F238E27FC236}">
                      <a16:creationId xmlns:a16="http://schemas.microsoft.com/office/drawing/2014/main" id="{D12EF08A-D934-4A46-A461-48A24C2006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87708" y="21007839"/>
                  <a:ext cx="634547" cy="707067"/>
                </a:xfrm>
                <a:custGeom>
                  <a:avLst/>
                  <a:gdLst>
                    <a:gd name="T0" fmla="*/ 262 w 308"/>
                    <a:gd name="T1" fmla="*/ 172 h 345"/>
                    <a:gd name="T2" fmla="*/ 262 w 308"/>
                    <a:gd name="T3" fmla="*/ 172 h 345"/>
                    <a:gd name="T4" fmla="*/ 181 w 308"/>
                    <a:gd name="T5" fmla="*/ 253 h 345"/>
                    <a:gd name="T6" fmla="*/ 181 w 308"/>
                    <a:gd name="T7" fmla="*/ 27 h 345"/>
                    <a:gd name="T8" fmla="*/ 154 w 308"/>
                    <a:gd name="T9" fmla="*/ 0 h 345"/>
                    <a:gd name="T10" fmla="*/ 154 w 308"/>
                    <a:gd name="T11" fmla="*/ 0 h 345"/>
                    <a:gd name="T12" fmla="*/ 127 w 308"/>
                    <a:gd name="T13" fmla="*/ 27 h 345"/>
                    <a:gd name="T14" fmla="*/ 127 w 308"/>
                    <a:gd name="T15" fmla="*/ 253 h 345"/>
                    <a:gd name="T16" fmla="*/ 46 w 308"/>
                    <a:gd name="T17" fmla="*/ 172 h 345"/>
                    <a:gd name="T18" fmla="*/ 9 w 308"/>
                    <a:gd name="T19" fmla="*/ 172 h 345"/>
                    <a:gd name="T20" fmla="*/ 9 w 308"/>
                    <a:gd name="T21" fmla="*/ 208 h 345"/>
                    <a:gd name="T22" fmla="*/ 136 w 308"/>
                    <a:gd name="T23" fmla="*/ 334 h 345"/>
                    <a:gd name="T24" fmla="*/ 136 w 308"/>
                    <a:gd name="T25" fmla="*/ 334 h 345"/>
                    <a:gd name="T26" fmla="*/ 136 w 308"/>
                    <a:gd name="T27" fmla="*/ 334 h 345"/>
                    <a:gd name="T28" fmla="*/ 136 w 308"/>
                    <a:gd name="T29" fmla="*/ 334 h 345"/>
                    <a:gd name="T30" fmla="*/ 136 w 308"/>
                    <a:gd name="T31" fmla="*/ 334 h 345"/>
                    <a:gd name="T32" fmla="*/ 136 w 308"/>
                    <a:gd name="T33" fmla="*/ 334 h 345"/>
                    <a:gd name="T34" fmla="*/ 136 w 308"/>
                    <a:gd name="T35" fmla="*/ 334 h 345"/>
                    <a:gd name="T36" fmla="*/ 145 w 308"/>
                    <a:gd name="T37" fmla="*/ 344 h 345"/>
                    <a:gd name="T38" fmla="*/ 145 w 308"/>
                    <a:gd name="T39" fmla="*/ 344 h 345"/>
                    <a:gd name="T40" fmla="*/ 145 w 308"/>
                    <a:gd name="T41" fmla="*/ 344 h 345"/>
                    <a:gd name="T42" fmla="*/ 145 w 308"/>
                    <a:gd name="T43" fmla="*/ 344 h 345"/>
                    <a:gd name="T44" fmla="*/ 154 w 308"/>
                    <a:gd name="T45" fmla="*/ 344 h 345"/>
                    <a:gd name="T46" fmla="*/ 172 w 308"/>
                    <a:gd name="T47" fmla="*/ 334 h 345"/>
                    <a:gd name="T48" fmla="*/ 299 w 308"/>
                    <a:gd name="T49" fmla="*/ 208 h 345"/>
                    <a:gd name="T50" fmla="*/ 299 w 308"/>
                    <a:gd name="T51" fmla="*/ 172 h 345"/>
                    <a:gd name="T52" fmla="*/ 262 w 308"/>
                    <a:gd name="T53" fmla="*/ 172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8" h="345">
                      <a:moveTo>
                        <a:pt x="262" y="172"/>
                      </a:moveTo>
                      <a:lnTo>
                        <a:pt x="262" y="172"/>
                      </a:lnTo>
                      <a:cubicBezTo>
                        <a:pt x="181" y="253"/>
                        <a:pt x="181" y="253"/>
                        <a:pt x="181" y="253"/>
                      </a:cubicBezTo>
                      <a:cubicBezTo>
                        <a:pt x="181" y="27"/>
                        <a:pt x="181" y="27"/>
                        <a:pt x="181" y="27"/>
                      </a:cubicBezTo>
                      <a:cubicBezTo>
                        <a:pt x="181" y="9"/>
                        <a:pt x="163" y="0"/>
                        <a:pt x="154" y="0"/>
                      </a:cubicBezTo>
                      <a:lnTo>
                        <a:pt x="154" y="0"/>
                      </a:lnTo>
                      <a:cubicBezTo>
                        <a:pt x="136" y="0"/>
                        <a:pt x="127" y="9"/>
                        <a:pt x="127" y="27"/>
                      </a:cubicBezTo>
                      <a:cubicBezTo>
                        <a:pt x="127" y="253"/>
                        <a:pt x="127" y="253"/>
                        <a:pt x="127" y="253"/>
                      </a:cubicBezTo>
                      <a:cubicBezTo>
                        <a:pt x="46" y="172"/>
                        <a:pt x="46" y="172"/>
                        <a:pt x="46" y="172"/>
                      </a:cubicBezTo>
                      <a:cubicBezTo>
                        <a:pt x="37" y="163"/>
                        <a:pt x="18" y="163"/>
                        <a:pt x="9" y="172"/>
                      </a:cubicBezTo>
                      <a:cubicBezTo>
                        <a:pt x="0" y="181"/>
                        <a:pt x="0" y="199"/>
                        <a:pt x="9" y="208"/>
                      </a:cubicBezTo>
                      <a:cubicBezTo>
                        <a:pt x="136" y="334"/>
                        <a:pt x="136" y="334"/>
                        <a:pt x="136" y="334"/>
                      </a:cubicBezTo>
                      <a:lnTo>
                        <a:pt x="136" y="334"/>
                      </a:lnTo>
                      <a:lnTo>
                        <a:pt x="136" y="334"/>
                      </a:lnTo>
                      <a:lnTo>
                        <a:pt x="136" y="334"/>
                      </a:lnTo>
                      <a:lnTo>
                        <a:pt x="136" y="334"/>
                      </a:lnTo>
                      <a:lnTo>
                        <a:pt x="136" y="334"/>
                      </a:lnTo>
                      <a:lnTo>
                        <a:pt x="136" y="334"/>
                      </a:lnTo>
                      <a:cubicBezTo>
                        <a:pt x="145" y="344"/>
                        <a:pt x="145" y="344"/>
                        <a:pt x="145" y="344"/>
                      </a:cubicBezTo>
                      <a:lnTo>
                        <a:pt x="145" y="344"/>
                      </a:lnTo>
                      <a:lnTo>
                        <a:pt x="145" y="344"/>
                      </a:lnTo>
                      <a:lnTo>
                        <a:pt x="145" y="344"/>
                      </a:lnTo>
                      <a:lnTo>
                        <a:pt x="154" y="344"/>
                      </a:lnTo>
                      <a:cubicBezTo>
                        <a:pt x="163" y="344"/>
                        <a:pt x="163" y="344"/>
                        <a:pt x="172" y="334"/>
                      </a:cubicBezTo>
                      <a:cubicBezTo>
                        <a:pt x="299" y="208"/>
                        <a:pt x="299" y="208"/>
                        <a:pt x="299" y="208"/>
                      </a:cubicBezTo>
                      <a:cubicBezTo>
                        <a:pt x="307" y="199"/>
                        <a:pt x="307" y="181"/>
                        <a:pt x="299" y="172"/>
                      </a:cubicBezTo>
                      <a:cubicBezTo>
                        <a:pt x="290" y="163"/>
                        <a:pt x="271" y="163"/>
                        <a:pt x="262" y="17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3B05261-1EA9-0C4E-A9B9-366933771003}"/>
                </a:ext>
              </a:extLst>
            </p:cNvPr>
            <p:cNvGrpSpPr/>
            <p:nvPr/>
          </p:nvGrpSpPr>
          <p:grpSpPr>
            <a:xfrm>
              <a:off x="20698471" y="9199993"/>
              <a:ext cx="1971666" cy="1971666"/>
              <a:chOff x="1681749" y="10568653"/>
              <a:chExt cx="1971666" cy="1971666"/>
            </a:xfrm>
          </p:grpSpPr>
          <p:sp>
            <p:nvSpPr>
              <p:cNvPr id="117" name="Freeform 430">
                <a:extLst>
                  <a:ext uri="{FF2B5EF4-FFF2-40B4-BE49-F238E27FC236}">
                    <a16:creationId xmlns:a16="http://schemas.microsoft.com/office/drawing/2014/main" id="{25A4716E-9A57-A841-B05C-6BC9E4D4C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1749" y="10568653"/>
                <a:ext cx="1971666" cy="1971666"/>
              </a:xfrm>
              <a:custGeom>
                <a:avLst/>
                <a:gdLst>
                  <a:gd name="T0" fmla="*/ 1304 w 1305"/>
                  <a:gd name="T1" fmla="*/ 647 h 1305"/>
                  <a:gd name="T2" fmla="*/ 1304 w 1305"/>
                  <a:gd name="T3" fmla="*/ 647 h 1305"/>
                  <a:gd name="T4" fmla="*/ 656 w 1305"/>
                  <a:gd name="T5" fmla="*/ 1304 h 1305"/>
                  <a:gd name="T6" fmla="*/ 0 w 1305"/>
                  <a:gd name="T7" fmla="*/ 647 h 1305"/>
                  <a:gd name="T8" fmla="*/ 656 w 1305"/>
                  <a:gd name="T9" fmla="*/ 0 h 1305"/>
                  <a:gd name="T10" fmla="*/ 1304 w 1305"/>
                  <a:gd name="T11" fmla="*/ 647 h 1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05" h="1305">
                    <a:moveTo>
                      <a:pt x="1304" y="647"/>
                    </a:moveTo>
                    <a:lnTo>
                      <a:pt x="1304" y="647"/>
                    </a:lnTo>
                    <a:cubicBezTo>
                      <a:pt x="1304" y="1007"/>
                      <a:pt x="1016" y="1304"/>
                      <a:pt x="656" y="1304"/>
                    </a:cubicBezTo>
                    <a:cubicBezTo>
                      <a:pt x="296" y="1304"/>
                      <a:pt x="0" y="1007"/>
                      <a:pt x="0" y="647"/>
                    </a:cubicBezTo>
                    <a:cubicBezTo>
                      <a:pt x="0" y="288"/>
                      <a:pt x="296" y="0"/>
                      <a:pt x="656" y="0"/>
                    </a:cubicBezTo>
                    <a:cubicBezTo>
                      <a:pt x="1016" y="0"/>
                      <a:pt x="1304" y="288"/>
                      <a:pt x="1304" y="64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118" name="Freeform 352">
                <a:extLst>
                  <a:ext uri="{FF2B5EF4-FFF2-40B4-BE49-F238E27FC236}">
                    <a16:creationId xmlns:a16="http://schemas.microsoft.com/office/drawing/2014/main" id="{B2E4126A-B3CC-B64E-81B4-F0DC4B3DC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1684" y="11163152"/>
                <a:ext cx="771797" cy="782666"/>
              </a:xfrm>
              <a:custGeom>
                <a:avLst/>
                <a:gdLst>
                  <a:gd name="T0" fmla="*/ 587 w 624"/>
                  <a:gd name="T1" fmla="*/ 0 h 634"/>
                  <a:gd name="T2" fmla="*/ 587 w 624"/>
                  <a:gd name="T3" fmla="*/ 0 h 634"/>
                  <a:gd name="T4" fmla="*/ 36 w 624"/>
                  <a:gd name="T5" fmla="*/ 0 h 634"/>
                  <a:gd name="T6" fmla="*/ 0 w 624"/>
                  <a:gd name="T7" fmla="*/ 36 h 634"/>
                  <a:gd name="T8" fmla="*/ 0 w 624"/>
                  <a:gd name="T9" fmla="*/ 597 h 634"/>
                  <a:gd name="T10" fmla="*/ 36 w 624"/>
                  <a:gd name="T11" fmla="*/ 633 h 634"/>
                  <a:gd name="T12" fmla="*/ 587 w 624"/>
                  <a:gd name="T13" fmla="*/ 633 h 634"/>
                  <a:gd name="T14" fmla="*/ 623 w 624"/>
                  <a:gd name="T15" fmla="*/ 597 h 634"/>
                  <a:gd name="T16" fmla="*/ 623 w 624"/>
                  <a:gd name="T17" fmla="*/ 36 h 634"/>
                  <a:gd name="T18" fmla="*/ 587 w 624"/>
                  <a:gd name="T19" fmla="*/ 0 h 634"/>
                  <a:gd name="T20" fmla="*/ 569 w 624"/>
                  <a:gd name="T21" fmla="*/ 54 h 634"/>
                  <a:gd name="T22" fmla="*/ 569 w 624"/>
                  <a:gd name="T23" fmla="*/ 54 h 634"/>
                  <a:gd name="T24" fmla="*/ 569 w 624"/>
                  <a:gd name="T25" fmla="*/ 380 h 634"/>
                  <a:gd name="T26" fmla="*/ 406 w 624"/>
                  <a:gd name="T27" fmla="*/ 380 h 634"/>
                  <a:gd name="T28" fmla="*/ 388 w 624"/>
                  <a:gd name="T29" fmla="*/ 389 h 634"/>
                  <a:gd name="T30" fmla="*/ 379 w 624"/>
                  <a:gd name="T31" fmla="*/ 407 h 634"/>
                  <a:gd name="T32" fmla="*/ 370 w 624"/>
                  <a:gd name="T33" fmla="*/ 452 h 634"/>
                  <a:gd name="T34" fmla="*/ 316 w 624"/>
                  <a:gd name="T35" fmla="*/ 488 h 634"/>
                  <a:gd name="T36" fmla="*/ 253 w 624"/>
                  <a:gd name="T37" fmla="*/ 452 h 634"/>
                  <a:gd name="T38" fmla="*/ 244 w 624"/>
                  <a:gd name="T39" fmla="*/ 407 h 634"/>
                  <a:gd name="T40" fmla="*/ 217 w 624"/>
                  <a:gd name="T41" fmla="*/ 380 h 634"/>
                  <a:gd name="T42" fmla="*/ 54 w 624"/>
                  <a:gd name="T43" fmla="*/ 380 h 634"/>
                  <a:gd name="T44" fmla="*/ 54 w 624"/>
                  <a:gd name="T45" fmla="*/ 54 h 634"/>
                  <a:gd name="T46" fmla="*/ 569 w 624"/>
                  <a:gd name="T47" fmla="*/ 54 h 634"/>
                  <a:gd name="T48" fmla="*/ 54 w 624"/>
                  <a:gd name="T49" fmla="*/ 578 h 634"/>
                  <a:gd name="T50" fmla="*/ 54 w 624"/>
                  <a:gd name="T51" fmla="*/ 578 h 634"/>
                  <a:gd name="T52" fmla="*/ 54 w 624"/>
                  <a:gd name="T53" fmla="*/ 434 h 634"/>
                  <a:gd name="T54" fmla="*/ 189 w 624"/>
                  <a:gd name="T55" fmla="*/ 434 h 634"/>
                  <a:gd name="T56" fmla="*/ 198 w 624"/>
                  <a:gd name="T57" fmla="*/ 470 h 634"/>
                  <a:gd name="T58" fmla="*/ 316 w 624"/>
                  <a:gd name="T59" fmla="*/ 542 h 634"/>
                  <a:gd name="T60" fmla="*/ 397 w 624"/>
                  <a:gd name="T61" fmla="*/ 506 h 634"/>
                  <a:gd name="T62" fmla="*/ 434 w 624"/>
                  <a:gd name="T63" fmla="*/ 434 h 634"/>
                  <a:gd name="T64" fmla="*/ 569 w 624"/>
                  <a:gd name="T65" fmla="*/ 434 h 634"/>
                  <a:gd name="T66" fmla="*/ 569 w 624"/>
                  <a:gd name="T67" fmla="*/ 578 h 634"/>
                  <a:gd name="T68" fmla="*/ 54 w 624"/>
                  <a:gd name="T69" fmla="*/ 578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24" h="634">
                    <a:moveTo>
                      <a:pt x="587" y="0"/>
                    </a:moveTo>
                    <a:lnTo>
                      <a:pt x="587" y="0"/>
                    </a:lnTo>
                    <a:cubicBezTo>
                      <a:pt x="36" y="0"/>
                      <a:pt x="36" y="0"/>
                      <a:pt x="36" y="0"/>
                    </a:cubicBezTo>
                    <a:cubicBezTo>
                      <a:pt x="18" y="0"/>
                      <a:pt x="0" y="18"/>
                      <a:pt x="0" y="36"/>
                    </a:cubicBezTo>
                    <a:cubicBezTo>
                      <a:pt x="0" y="597"/>
                      <a:pt x="0" y="597"/>
                      <a:pt x="0" y="597"/>
                    </a:cubicBezTo>
                    <a:cubicBezTo>
                      <a:pt x="0" y="615"/>
                      <a:pt x="18" y="633"/>
                      <a:pt x="36" y="633"/>
                    </a:cubicBezTo>
                    <a:cubicBezTo>
                      <a:pt x="587" y="633"/>
                      <a:pt x="587" y="633"/>
                      <a:pt x="587" y="633"/>
                    </a:cubicBezTo>
                    <a:cubicBezTo>
                      <a:pt x="614" y="633"/>
                      <a:pt x="623" y="615"/>
                      <a:pt x="623" y="597"/>
                    </a:cubicBezTo>
                    <a:cubicBezTo>
                      <a:pt x="623" y="36"/>
                      <a:pt x="623" y="36"/>
                      <a:pt x="623" y="36"/>
                    </a:cubicBezTo>
                    <a:cubicBezTo>
                      <a:pt x="623" y="18"/>
                      <a:pt x="614" y="0"/>
                      <a:pt x="587" y="0"/>
                    </a:cubicBezTo>
                    <a:close/>
                    <a:moveTo>
                      <a:pt x="569" y="54"/>
                    </a:moveTo>
                    <a:lnTo>
                      <a:pt x="569" y="54"/>
                    </a:lnTo>
                    <a:cubicBezTo>
                      <a:pt x="569" y="380"/>
                      <a:pt x="569" y="380"/>
                      <a:pt x="569" y="380"/>
                    </a:cubicBezTo>
                    <a:cubicBezTo>
                      <a:pt x="406" y="380"/>
                      <a:pt x="406" y="380"/>
                      <a:pt x="406" y="380"/>
                    </a:cubicBezTo>
                    <a:cubicBezTo>
                      <a:pt x="397" y="380"/>
                      <a:pt x="397" y="389"/>
                      <a:pt x="388" y="389"/>
                    </a:cubicBezTo>
                    <a:cubicBezTo>
                      <a:pt x="388" y="398"/>
                      <a:pt x="379" y="407"/>
                      <a:pt x="379" y="407"/>
                    </a:cubicBezTo>
                    <a:cubicBezTo>
                      <a:pt x="379" y="416"/>
                      <a:pt x="379" y="434"/>
                      <a:pt x="370" y="452"/>
                    </a:cubicBezTo>
                    <a:cubicBezTo>
                      <a:pt x="361" y="470"/>
                      <a:pt x="343" y="488"/>
                      <a:pt x="316" y="488"/>
                    </a:cubicBezTo>
                    <a:cubicBezTo>
                      <a:pt x="280" y="488"/>
                      <a:pt x="262" y="470"/>
                      <a:pt x="253" y="452"/>
                    </a:cubicBezTo>
                    <a:cubicBezTo>
                      <a:pt x="244" y="434"/>
                      <a:pt x="244" y="407"/>
                      <a:pt x="244" y="407"/>
                    </a:cubicBezTo>
                    <a:cubicBezTo>
                      <a:pt x="244" y="398"/>
                      <a:pt x="226" y="380"/>
                      <a:pt x="217" y="380"/>
                    </a:cubicBezTo>
                    <a:cubicBezTo>
                      <a:pt x="54" y="380"/>
                      <a:pt x="54" y="380"/>
                      <a:pt x="54" y="380"/>
                    </a:cubicBezTo>
                    <a:cubicBezTo>
                      <a:pt x="54" y="54"/>
                      <a:pt x="54" y="54"/>
                      <a:pt x="54" y="54"/>
                    </a:cubicBezTo>
                    <a:lnTo>
                      <a:pt x="569" y="54"/>
                    </a:lnTo>
                    <a:close/>
                    <a:moveTo>
                      <a:pt x="54" y="578"/>
                    </a:moveTo>
                    <a:lnTo>
                      <a:pt x="54" y="578"/>
                    </a:lnTo>
                    <a:cubicBezTo>
                      <a:pt x="54" y="434"/>
                      <a:pt x="54" y="434"/>
                      <a:pt x="54" y="434"/>
                    </a:cubicBezTo>
                    <a:cubicBezTo>
                      <a:pt x="189" y="434"/>
                      <a:pt x="189" y="434"/>
                      <a:pt x="189" y="434"/>
                    </a:cubicBezTo>
                    <a:cubicBezTo>
                      <a:pt x="189" y="443"/>
                      <a:pt x="198" y="461"/>
                      <a:pt x="198" y="470"/>
                    </a:cubicBezTo>
                    <a:cubicBezTo>
                      <a:pt x="226" y="515"/>
                      <a:pt x="262" y="542"/>
                      <a:pt x="316" y="542"/>
                    </a:cubicBezTo>
                    <a:cubicBezTo>
                      <a:pt x="352" y="542"/>
                      <a:pt x="379" y="524"/>
                      <a:pt x="397" y="506"/>
                    </a:cubicBezTo>
                    <a:cubicBezTo>
                      <a:pt x="415" y="488"/>
                      <a:pt x="425" y="461"/>
                      <a:pt x="434" y="434"/>
                    </a:cubicBezTo>
                    <a:cubicBezTo>
                      <a:pt x="569" y="434"/>
                      <a:pt x="569" y="434"/>
                      <a:pt x="569" y="434"/>
                    </a:cubicBezTo>
                    <a:cubicBezTo>
                      <a:pt x="569" y="578"/>
                      <a:pt x="569" y="578"/>
                      <a:pt x="569" y="578"/>
                    </a:cubicBezTo>
                    <a:lnTo>
                      <a:pt x="54" y="57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sp>
        <p:nvSpPr>
          <p:cNvPr id="119" name="CuadroTexto 395">
            <a:extLst>
              <a:ext uri="{FF2B5EF4-FFF2-40B4-BE49-F238E27FC236}">
                <a16:creationId xmlns:a16="http://schemas.microsoft.com/office/drawing/2014/main" id="{E56A363A-C1E5-4B41-AEE9-48117D5FE0F7}"/>
              </a:ext>
            </a:extLst>
          </p:cNvPr>
          <p:cNvSpPr txBox="1"/>
          <p:nvPr/>
        </p:nvSpPr>
        <p:spPr>
          <a:xfrm>
            <a:off x="4402922" y="7215075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Develop</a:t>
            </a:r>
          </a:p>
        </p:txBody>
      </p:sp>
      <p:sp>
        <p:nvSpPr>
          <p:cNvPr id="120" name="CuadroTexto 395">
            <a:extLst>
              <a:ext uri="{FF2B5EF4-FFF2-40B4-BE49-F238E27FC236}">
                <a16:creationId xmlns:a16="http://schemas.microsoft.com/office/drawing/2014/main" id="{44FF2026-F779-E542-9EA6-E3190B19E133}"/>
              </a:ext>
            </a:extLst>
          </p:cNvPr>
          <p:cNvSpPr txBox="1"/>
          <p:nvPr/>
        </p:nvSpPr>
        <p:spPr>
          <a:xfrm>
            <a:off x="10493761" y="7215075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Analyze</a:t>
            </a:r>
          </a:p>
        </p:txBody>
      </p:sp>
      <p:sp>
        <p:nvSpPr>
          <p:cNvPr id="121" name="CuadroTexto 395">
            <a:extLst>
              <a:ext uri="{FF2B5EF4-FFF2-40B4-BE49-F238E27FC236}">
                <a16:creationId xmlns:a16="http://schemas.microsoft.com/office/drawing/2014/main" id="{0BEAA655-2BC6-8347-B3FA-8A397314C556}"/>
              </a:ext>
            </a:extLst>
          </p:cNvPr>
          <p:cNvSpPr txBox="1"/>
          <p:nvPr/>
        </p:nvSpPr>
        <p:spPr>
          <a:xfrm>
            <a:off x="16589762" y="7215075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Identify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2F4024B-71AF-264E-A3B0-48A1C6AA241F}"/>
              </a:ext>
            </a:extLst>
          </p:cNvPr>
          <p:cNvSpPr txBox="1"/>
          <p:nvPr/>
        </p:nvSpPr>
        <p:spPr>
          <a:xfrm>
            <a:off x="6402597" y="9920983"/>
            <a:ext cx="5698074" cy="161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287D698-3592-0D49-81AF-9150F3AA3D0E}"/>
              </a:ext>
            </a:extLst>
          </p:cNvPr>
          <p:cNvSpPr txBox="1"/>
          <p:nvPr/>
        </p:nvSpPr>
        <p:spPr>
          <a:xfrm>
            <a:off x="12274616" y="9920983"/>
            <a:ext cx="5698074" cy="161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</p:txBody>
      </p:sp>
      <p:grpSp>
        <p:nvGrpSpPr>
          <p:cNvPr id="87" name="Grupo 349">
            <a:extLst>
              <a:ext uri="{FF2B5EF4-FFF2-40B4-BE49-F238E27FC236}">
                <a16:creationId xmlns:a16="http://schemas.microsoft.com/office/drawing/2014/main" id="{827B3129-1425-7746-B79E-6CF0D503DC70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91" name="CuadroTexto 350">
              <a:extLst>
                <a:ext uri="{FF2B5EF4-FFF2-40B4-BE49-F238E27FC236}">
                  <a16:creationId xmlns:a16="http://schemas.microsoft.com/office/drawing/2014/main" id="{E1389C31-B47E-C64A-BDC6-21E7E30ACDD2}"/>
                </a:ext>
              </a:extLst>
            </p:cNvPr>
            <p:cNvSpPr txBox="1"/>
            <p:nvPr/>
          </p:nvSpPr>
          <p:spPr>
            <a:xfrm>
              <a:off x="5124263" y="861425"/>
              <a:ext cx="1412918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Computer / Database Diagram</a:t>
              </a:r>
            </a:p>
          </p:txBody>
        </p:sp>
        <p:sp>
          <p:nvSpPr>
            <p:cNvPr id="101" name="CuadroTexto 351">
              <a:extLst>
                <a:ext uri="{FF2B5EF4-FFF2-40B4-BE49-F238E27FC236}">
                  <a16:creationId xmlns:a16="http://schemas.microsoft.com/office/drawing/2014/main" id="{B31DF493-DB39-C34D-8845-9608631A53C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0872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9F90A99-D913-FD4D-B21F-F327E55DE469}"/>
              </a:ext>
            </a:extLst>
          </p:cNvPr>
          <p:cNvGrpSpPr/>
          <p:nvPr/>
        </p:nvGrpSpPr>
        <p:grpSpPr>
          <a:xfrm>
            <a:off x="7279681" y="4894834"/>
            <a:ext cx="9683939" cy="6338579"/>
            <a:chOff x="8282551" y="5967581"/>
            <a:chExt cx="9683939" cy="6338579"/>
          </a:xfrm>
        </p:grpSpPr>
        <p:sp>
          <p:nvSpPr>
            <p:cNvPr id="87" name="Freeform 1">
              <a:extLst>
                <a:ext uri="{FF2B5EF4-FFF2-40B4-BE49-F238E27FC236}">
                  <a16:creationId xmlns:a16="http://schemas.microsoft.com/office/drawing/2014/main" id="{76BB69B3-4A95-224E-BE7B-747A88A0A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2551" y="6717142"/>
              <a:ext cx="7052927" cy="754593"/>
            </a:xfrm>
            <a:custGeom>
              <a:avLst/>
              <a:gdLst>
                <a:gd name="T0" fmla="*/ 0 w 6184"/>
                <a:gd name="T1" fmla="*/ 469 h 660"/>
                <a:gd name="T2" fmla="*/ 1691 w 6184"/>
                <a:gd name="T3" fmla="*/ 469 h 660"/>
                <a:gd name="T4" fmla="*/ 1691 w 6184"/>
                <a:gd name="T5" fmla="*/ 0 h 660"/>
                <a:gd name="T6" fmla="*/ 3291 w 6184"/>
                <a:gd name="T7" fmla="*/ 0 h 660"/>
                <a:gd name="T8" fmla="*/ 3291 w 6184"/>
                <a:gd name="T9" fmla="*/ 659 h 660"/>
                <a:gd name="T10" fmla="*/ 5134 w 6184"/>
                <a:gd name="T11" fmla="*/ 659 h 660"/>
                <a:gd name="T12" fmla="*/ 5134 w 6184"/>
                <a:gd name="T13" fmla="*/ 144 h 660"/>
                <a:gd name="T14" fmla="*/ 6183 w 6184"/>
                <a:gd name="T15" fmla="*/ 144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84" h="660">
                  <a:moveTo>
                    <a:pt x="0" y="469"/>
                  </a:moveTo>
                  <a:lnTo>
                    <a:pt x="1691" y="469"/>
                  </a:lnTo>
                  <a:lnTo>
                    <a:pt x="1691" y="0"/>
                  </a:lnTo>
                  <a:lnTo>
                    <a:pt x="3291" y="0"/>
                  </a:lnTo>
                  <a:lnTo>
                    <a:pt x="3291" y="659"/>
                  </a:lnTo>
                  <a:lnTo>
                    <a:pt x="5134" y="659"/>
                  </a:lnTo>
                  <a:lnTo>
                    <a:pt x="5134" y="144"/>
                  </a:lnTo>
                  <a:lnTo>
                    <a:pt x="6183" y="144"/>
                  </a:lnTo>
                </a:path>
              </a:pathLst>
            </a:custGeom>
            <a:noFill/>
            <a:ln w="63500" cap="flat">
              <a:solidFill>
                <a:schemeClr val="bg1">
                  <a:lumMod val="50000"/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1" name="Freeform 2">
              <a:extLst>
                <a:ext uri="{FF2B5EF4-FFF2-40B4-BE49-F238E27FC236}">
                  <a16:creationId xmlns:a16="http://schemas.microsoft.com/office/drawing/2014/main" id="{8DD79A9A-C6F6-E34D-9673-EA9918BD8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2551" y="10666178"/>
              <a:ext cx="7052927" cy="814960"/>
            </a:xfrm>
            <a:custGeom>
              <a:avLst/>
              <a:gdLst>
                <a:gd name="T0" fmla="*/ 6183 w 6184"/>
                <a:gd name="T1" fmla="*/ 715 h 716"/>
                <a:gd name="T2" fmla="*/ 4501 w 6184"/>
                <a:gd name="T3" fmla="*/ 715 h 716"/>
                <a:gd name="T4" fmla="*/ 4501 w 6184"/>
                <a:gd name="T5" fmla="*/ 0 h 716"/>
                <a:gd name="T6" fmla="*/ 2893 w 6184"/>
                <a:gd name="T7" fmla="*/ 0 h 716"/>
                <a:gd name="T8" fmla="*/ 2893 w 6184"/>
                <a:gd name="T9" fmla="*/ 425 h 716"/>
                <a:gd name="T10" fmla="*/ 1049 w 6184"/>
                <a:gd name="T11" fmla="*/ 425 h 716"/>
                <a:gd name="T12" fmla="*/ 1049 w 6184"/>
                <a:gd name="T13" fmla="*/ 154 h 716"/>
                <a:gd name="T14" fmla="*/ 0 w 6184"/>
                <a:gd name="T15" fmla="*/ 154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84" h="716">
                  <a:moveTo>
                    <a:pt x="6183" y="715"/>
                  </a:moveTo>
                  <a:lnTo>
                    <a:pt x="4501" y="715"/>
                  </a:lnTo>
                  <a:lnTo>
                    <a:pt x="4501" y="0"/>
                  </a:lnTo>
                  <a:lnTo>
                    <a:pt x="2893" y="0"/>
                  </a:lnTo>
                  <a:lnTo>
                    <a:pt x="2893" y="425"/>
                  </a:lnTo>
                  <a:lnTo>
                    <a:pt x="1049" y="425"/>
                  </a:lnTo>
                  <a:lnTo>
                    <a:pt x="1049" y="154"/>
                  </a:lnTo>
                  <a:lnTo>
                    <a:pt x="0" y="154"/>
                  </a:lnTo>
                </a:path>
              </a:pathLst>
            </a:custGeom>
            <a:noFill/>
            <a:ln w="63500" cap="flat">
              <a:solidFill>
                <a:schemeClr val="bg1">
                  <a:lumMod val="50000"/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01" name="Freeform 3">
              <a:extLst>
                <a:ext uri="{FF2B5EF4-FFF2-40B4-BE49-F238E27FC236}">
                  <a16:creationId xmlns:a16="http://schemas.microsoft.com/office/drawing/2014/main" id="{46716687-280B-DD49-A032-ECBB26A46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2551" y="8669021"/>
              <a:ext cx="7052927" cy="814960"/>
            </a:xfrm>
            <a:custGeom>
              <a:avLst/>
              <a:gdLst>
                <a:gd name="T0" fmla="*/ 0 w 6184"/>
                <a:gd name="T1" fmla="*/ 561 h 716"/>
                <a:gd name="T2" fmla="*/ 841 w 6184"/>
                <a:gd name="T3" fmla="*/ 561 h 716"/>
                <a:gd name="T4" fmla="*/ 841 w 6184"/>
                <a:gd name="T5" fmla="*/ 0 h 716"/>
                <a:gd name="T6" fmla="*/ 1908 w 6184"/>
                <a:gd name="T7" fmla="*/ 0 h 716"/>
                <a:gd name="T8" fmla="*/ 1908 w 6184"/>
                <a:gd name="T9" fmla="*/ 715 h 716"/>
                <a:gd name="T10" fmla="*/ 4357 w 6184"/>
                <a:gd name="T11" fmla="*/ 715 h 716"/>
                <a:gd name="T12" fmla="*/ 4357 w 6184"/>
                <a:gd name="T13" fmla="*/ 462 h 716"/>
                <a:gd name="T14" fmla="*/ 6183 w 6184"/>
                <a:gd name="T15" fmla="*/ 462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84" h="716">
                  <a:moveTo>
                    <a:pt x="0" y="561"/>
                  </a:moveTo>
                  <a:lnTo>
                    <a:pt x="841" y="561"/>
                  </a:lnTo>
                  <a:lnTo>
                    <a:pt x="841" y="0"/>
                  </a:lnTo>
                  <a:lnTo>
                    <a:pt x="1908" y="0"/>
                  </a:lnTo>
                  <a:lnTo>
                    <a:pt x="1908" y="715"/>
                  </a:lnTo>
                  <a:lnTo>
                    <a:pt x="4357" y="715"/>
                  </a:lnTo>
                  <a:lnTo>
                    <a:pt x="4357" y="462"/>
                  </a:lnTo>
                  <a:lnTo>
                    <a:pt x="6183" y="462"/>
                  </a:lnTo>
                </a:path>
              </a:pathLst>
            </a:custGeom>
            <a:noFill/>
            <a:ln w="63500" cap="flat">
              <a:solidFill>
                <a:schemeClr val="bg1">
                  <a:lumMod val="50000"/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26" name="Freeform 297">
              <a:extLst>
                <a:ext uri="{FF2B5EF4-FFF2-40B4-BE49-F238E27FC236}">
                  <a16:creationId xmlns:a16="http://schemas.microsoft.com/office/drawing/2014/main" id="{6A4A27C8-8E9E-7546-AC77-CDB7A0547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9221" y="6676897"/>
              <a:ext cx="422572" cy="422572"/>
            </a:xfrm>
            <a:custGeom>
              <a:avLst/>
              <a:gdLst>
                <a:gd name="T0" fmla="*/ 370 w 371"/>
                <a:gd name="T1" fmla="*/ 180 h 370"/>
                <a:gd name="T2" fmla="*/ 370 w 371"/>
                <a:gd name="T3" fmla="*/ 180 h 370"/>
                <a:gd name="T4" fmla="*/ 181 w 371"/>
                <a:gd name="T5" fmla="*/ 369 h 370"/>
                <a:gd name="T6" fmla="*/ 0 w 371"/>
                <a:gd name="T7" fmla="*/ 180 h 370"/>
                <a:gd name="T8" fmla="*/ 181 w 371"/>
                <a:gd name="T9" fmla="*/ 0 h 370"/>
                <a:gd name="T10" fmla="*/ 370 w 371"/>
                <a:gd name="T11" fmla="*/ 18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370">
                  <a:moveTo>
                    <a:pt x="370" y="180"/>
                  </a:moveTo>
                  <a:lnTo>
                    <a:pt x="370" y="180"/>
                  </a:lnTo>
                  <a:cubicBezTo>
                    <a:pt x="370" y="288"/>
                    <a:pt x="289" y="369"/>
                    <a:pt x="181" y="369"/>
                  </a:cubicBezTo>
                  <a:cubicBezTo>
                    <a:pt x="81" y="369"/>
                    <a:pt x="0" y="288"/>
                    <a:pt x="0" y="180"/>
                  </a:cubicBezTo>
                  <a:cubicBezTo>
                    <a:pt x="0" y="81"/>
                    <a:pt x="81" y="0"/>
                    <a:pt x="181" y="0"/>
                  </a:cubicBezTo>
                  <a:cubicBezTo>
                    <a:pt x="289" y="0"/>
                    <a:pt x="370" y="81"/>
                    <a:pt x="370" y="180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7" name="Freeform 298">
              <a:extLst>
                <a:ext uri="{FF2B5EF4-FFF2-40B4-BE49-F238E27FC236}">
                  <a16:creationId xmlns:a16="http://schemas.microsoft.com/office/drawing/2014/main" id="{2FED7B9B-D458-2E49-B9F5-9E263B733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9221" y="8925585"/>
              <a:ext cx="422572" cy="432633"/>
            </a:xfrm>
            <a:custGeom>
              <a:avLst/>
              <a:gdLst>
                <a:gd name="T0" fmla="*/ 370 w 371"/>
                <a:gd name="T1" fmla="*/ 189 h 380"/>
                <a:gd name="T2" fmla="*/ 370 w 371"/>
                <a:gd name="T3" fmla="*/ 189 h 380"/>
                <a:gd name="T4" fmla="*/ 181 w 371"/>
                <a:gd name="T5" fmla="*/ 379 h 380"/>
                <a:gd name="T6" fmla="*/ 0 w 371"/>
                <a:gd name="T7" fmla="*/ 189 h 380"/>
                <a:gd name="T8" fmla="*/ 181 w 371"/>
                <a:gd name="T9" fmla="*/ 0 h 380"/>
                <a:gd name="T10" fmla="*/ 370 w 371"/>
                <a:gd name="T11" fmla="*/ 189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380">
                  <a:moveTo>
                    <a:pt x="370" y="189"/>
                  </a:moveTo>
                  <a:lnTo>
                    <a:pt x="370" y="189"/>
                  </a:lnTo>
                  <a:cubicBezTo>
                    <a:pt x="370" y="289"/>
                    <a:pt x="289" y="379"/>
                    <a:pt x="181" y="379"/>
                  </a:cubicBezTo>
                  <a:cubicBezTo>
                    <a:pt x="81" y="379"/>
                    <a:pt x="0" y="289"/>
                    <a:pt x="0" y="189"/>
                  </a:cubicBezTo>
                  <a:cubicBezTo>
                    <a:pt x="0" y="81"/>
                    <a:pt x="81" y="0"/>
                    <a:pt x="181" y="0"/>
                  </a:cubicBezTo>
                  <a:cubicBezTo>
                    <a:pt x="289" y="0"/>
                    <a:pt x="370" y="81"/>
                    <a:pt x="370" y="189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8" name="Freeform 299">
              <a:extLst>
                <a:ext uri="{FF2B5EF4-FFF2-40B4-BE49-F238E27FC236}">
                  <a16:creationId xmlns:a16="http://schemas.microsoft.com/office/drawing/2014/main" id="{621B4A79-9A50-454E-BD90-BBCBBA7B2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9221" y="11320159"/>
              <a:ext cx="422572" cy="422572"/>
            </a:xfrm>
            <a:custGeom>
              <a:avLst/>
              <a:gdLst>
                <a:gd name="T0" fmla="*/ 370 w 371"/>
                <a:gd name="T1" fmla="*/ 190 h 371"/>
                <a:gd name="T2" fmla="*/ 370 w 371"/>
                <a:gd name="T3" fmla="*/ 190 h 371"/>
                <a:gd name="T4" fmla="*/ 181 w 371"/>
                <a:gd name="T5" fmla="*/ 370 h 371"/>
                <a:gd name="T6" fmla="*/ 0 w 371"/>
                <a:gd name="T7" fmla="*/ 190 h 371"/>
                <a:gd name="T8" fmla="*/ 181 w 371"/>
                <a:gd name="T9" fmla="*/ 0 h 371"/>
                <a:gd name="T10" fmla="*/ 370 w 371"/>
                <a:gd name="T11" fmla="*/ 19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1" h="371">
                  <a:moveTo>
                    <a:pt x="370" y="190"/>
                  </a:moveTo>
                  <a:lnTo>
                    <a:pt x="370" y="190"/>
                  </a:lnTo>
                  <a:cubicBezTo>
                    <a:pt x="370" y="289"/>
                    <a:pt x="289" y="370"/>
                    <a:pt x="181" y="370"/>
                  </a:cubicBezTo>
                  <a:cubicBezTo>
                    <a:pt x="81" y="370"/>
                    <a:pt x="0" y="289"/>
                    <a:pt x="0" y="190"/>
                  </a:cubicBezTo>
                  <a:cubicBezTo>
                    <a:pt x="0" y="81"/>
                    <a:pt x="81" y="0"/>
                    <a:pt x="181" y="0"/>
                  </a:cubicBezTo>
                  <a:cubicBezTo>
                    <a:pt x="289" y="0"/>
                    <a:pt x="370" y="81"/>
                    <a:pt x="370" y="190"/>
                  </a:cubicBez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9" name="Freeform 300">
              <a:extLst>
                <a:ext uri="{FF2B5EF4-FFF2-40B4-BE49-F238E27FC236}">
                  <a16:creationId xmlns:a16="http://schemas.microsoft.com/office/drawing/2014/main" id="{989B7024-276B-D245-BB2E-A6526A78F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569" y="5967581"/>
              <a:ext cx="2122921" cy="1846235"/>
            </a:xfrm>
            <a:custGeom>
              <a:avLst/>
              <a:gdLst>
                <a:gd name="T0" fmla="*/ 1401 w 1863"/>
                <a:gd name="T1" fmla="*/ 0 h 1618"/>
                <a:gd name="T2" fmla="*/ 470 w 1863"/>
                <a:gd name="T3" fmla="*/ 0 h 1618"/>
                <a:gd name="T4" fmla="*/ 0 w 1863"/>
                <a:gd name="T5" fmla="*/ 804 h 1618"/>
                <a:gd name="T6" fmla="*/ 470 w 1863"/>
                <a:gd name="T7" fmla="*/ 1617 h 1618"/>
                <a:gd name="T8" fmla="*/ 1401 w 1863"/>
                <a:gd name="T9" fmla="*/ 1617 h 1618"/>
                <a:gd name="T10" fmla="*/ 1862 w 1863"/>
                <a:gd name="T11" fmla="*/ 804 h 1618"/>
                <a:gd name="T12" fmla="*/ 1401 w 1863"/>
                <a:gd name="T13" fmla="*/ 0 h 1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3" h="1618">
                  <a:moveTo>
                    <a:pt x="1401" y="0"/>
                  </a:moveTo>
                  <a:lnTo>
                    <a:pt x="470" y="0"/>
                  </a:lnTo>
                  <a:lnTo>
                    <a:pt x="0" y="804"/>
                  </a:lnTo>
                  <a:lnTo>
                    <a:pt x="470" y="1617"/>
                  </a:lnTo>
                  <a:lnTo>
                    <a:pt x="1401" y="1617"/>
                  </a:lnTo>
                  <a:lnTo>
                    <a:pt x="1862" y="804"/>
                  </a:lnTo>
                  <a:lnTo>
                    <a:pt x="1401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0" name="Freeform 301">
              <a:extLst>
                <a:ext uri="{FF2B5EF4-FFF2-40B4-BE49-F238E27FC236}">
                  <a16:creationId xmlns:a16="http://schemas.microsoft.com/office/drawing/2014/main" id="{BAFD0C8E-5572-5A44-A21F-51C4A4260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569" y="8226327"/>
              <a:ext cx="2122921" cy="1836177"/>
            </a:xfrm>
            <a:custGeom>
              <a:avLst/>
              <a:gdLst>
                <a:gd name="T0" fmla="*/ 1401 w 1863"/>
                <a:gd name="T1" fmla="*/ 0 h 1610"/>
                <a:gd name="T2" fmla="*/ 470 w 1863"/>
                <a:gd name="T3" fmla="*/ 0 h 1610"/>
                <a:gd name="T4" fmla="*/ 0 w 1863"/>
                <a:gd name="T5" fmla="*/ 804 h 1610"/>
                <a:gd name="T6" fmla="*/ 470 w 1863"/>
                <a:gd name="T7" fmla="*/ 1609 h 1610"/>
                <a:gd name="T8" fmla="*/ 1401 w 1863"/>
                <a:gd name="T9" fmla="*/ 1609 h 1610"/>
                <a:gd name="T10" fmla="*/ 1862 w 1863"/>
                <a:gd name="T11" fmla="*/ 804 h 1610"/>
                <a:gd name="T12" fmla="*/ 1401 w 1863"/>
                <a:gd name="T13" fmla="*/ 0 h 1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3" h="1610">
                  <a:moveTo>
                    <a:pt x="1401" y="0"/>
                  </a:moveTo>
                  <a:lnTo>
                    <a:pt x="470" y="0"/>
                  </a:lnTo>
                  <a:lnTo>
                    <a:pt x="0" y="804"/>
                  </a:lnTo>
                  <a:lnTo>
                    <a:pt x="470" y="1609"/>
                  </a:lnTo>
                  <a:lnTo>
                    <a:pt x="1401" y="1609"/>
                  </a:lnTo>
                  <a:lnTo>
                    <a:pt x="1862" y="804"/>
                  </a:lnTo>
                  <a:lnTo>
                    <a:pt x="1401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3" name="Freeform 302">
              <a:extLst>
                <a:ext uri="{FF2B5EF4-FFF2-40B4-BE49-F238E27FC236}">
                  <a16:creationId xmlns:a16="http://schemas.microsoft.com/office/drawing/2014/main" id="{E2FDBC2C-D909-B44F-9C6D-60E7C7E04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3569" y="10469983"/>
              <a:ext cx="2122921" cy="1836177"/>
            </a:xfrm>
            <a:custGeom>
              <a:avLst/>
              <a:gdLst>
                <a:gd name="T0" fmla="*/ 1401 w 1863"/>
                <a:gd name="T1" fmla="*/ 0 h 1611"/>
                <a:gd name="T2" fmla="*/ 470 w 1863"/>
                <a:gd name="T3" fmla="*/ 0 h 1611"/>
                <a:gd name="T4" fmla="*/ 0 w 1863"/>
                <a:gd name="T5" fmla="*/ 805 h 1611"/>
                <a:gd name="T6" fmla="*/ 470 w 1863"/>
                <a:gd name="T7" fmla="*/ 1610 h 1611"/>
                <a:gd name="T8" fmla="*/ 1401 w 1863"/>
                <a:gd name="T9" fmla="*/ 1610 h 1611"/>
                <a:gd name="T10" fmla="*/ 1862 w 1863"/>
                <a:gd name="T11" fmla="*/ 805 h 1611"/>
                <a:gd name="T12" fmla="*/ 1401 w 1863"/>
                <a:gd name="T13" fmla="*/ 0 h 1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63" h="1611">
                  <a:moveTo>
                    <a:pt x="1401" y="0"/>
                  </a:moveTo>
                  <a:lnTo>
                    <a:pt x="470" y="0"/>
                  </a:lnTo>
                  <a:lnTo>
                    <a:pt x="0" y="805"/>
                  </a:lnTo>
                  <a:lnTo>
                    <a:pt x="470" y="1610"/>
                  </a:lnTo>
                  <a:lnTo>
                    <a:pt x="1401" y="1610"/>
                  </a:lnTo>
                  <a:lnTo>
                    <a:pt x="1862" y="805"/>
                  </a:lnTo>
                  <a:lnTo>
                    <a:pt x="1401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" name="Freeform 303">
              <a:extLst>
                <a:ext uri="{FF2B5EF4-FFF2-40B4-BE49-F238E27FC236}">
                  <a16:creationId xmlns:a16="http://schemas.microsoft.com/office/drawing/2014/main" id="{E5992AEC-BFDF-F845-B035-B5647B821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13255" y="8638838"/>
              <a:ext cx="578520" cy="1011156"/>
            </a:xfrm>
            <a:custGeom>
              <a:avLst/>
              <a:gdLst>
                <a:gd name="T0" fmla="*/ 416 w 507"/>
                <a:gd name="T1" fmla="*/ 885 h 886"/>
                <a:gd name="T2" fmla="*/ 416 w 507"/>
                <a:gd name="T3" fmla="*/ 885 h 886"/>
                <a:gd name="T4" fmla="*/ 90 w 507"/>
                <a:gd name="T5" fmla="*/ 885 h 886"/>
                <a:gd name="T6" fmla="*/ 0 w 507"/>
                <a:gd name="T7" fmla="*/ 795 h 886"/>
                <a:gd name="T8" fmla="*/ 0 w 507"/>
                <a:gd name="T9" fmla="*/ 90 h 886"/>
                <a:gd name="T10" fmla="*/ 90 w 507"/>
                <a:gd name="T11" fmla="*/ 0 h 886"/>
                <a:gd name="T12" fmla="*/ 416 w 507"/>
                <a:gd name="T13" fmla="*/ 0 h 886"/>
                <a:gd name="T14" fmla="*/ 506 w 507"/>
                <a:gd name="T15" fmla="*/ 90 h 886"/>
                <a:gd name="T16" fmla="*/ 506 w 507"/>
                <a:gd name="T17" fmla="*/ 795 h 886"/>
                <a:gd name="T18" fmla="*/ 416 w 507"/>
                <a:gd name="T19" fmla="*/ 885 h 886"/>
                <a:gd name="T20" fmla="*/ 90 w 507"/>
                <a:gd name="T21" fmla="*/ 63 h 886"/>
                <a:gd name="T22" fmla="*/ 90 w 507"/>
                <a:gd name="T23" fmla="*/ 63 h 886"/>
                <a:gd name="T24" fmla="*/ 63 w 507"/>
                <a:gd name="T25" fmla="*/ 90 h 886"/>
                <a:gd name="T26" fmla="*/ 63 w 507"/>
                <a:gd name="T27" fmla="*/ 795 h 886"/>
                <a:gd name="T28" fmla="*/ 90 w 507"/>
                <a:gd name="T29" fmla="*/ 822 h 886"/>
                <a:gd name="T30" fmla="*/ 416 w 507"/>
                <a:gd name="T31" fmla="*/ 822 h 886"/>
                <a:gd name="T32" fmla="*/ 452 w 507"/>
                <a:gd name="T33" fmla="*/ 795 h 886"/>
                <a:gd name="T34" fmla="*/ 452 w 507"/>
                <a:gd name="T35" fmla="*/ 90 h 886"/>
                <a:gd name="T36" fmla="*/ 416 w 507"/>
                <a:gd name="T37" fmla="*/ 63 h 886"/>
                <a:gd name="T38" fmla="*/ 90 w 507"/>
                <a:gd name="T39" fmla="*/ 63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7" h="886">
                  <a:moveTo>
                    <a:pt x="416" y="885"/>
                  </a:moveTo>
                  <a:lnTo>
                    <a:pt x="416" y="885"/>
                  </a:lnTo>
                  <a:cubicBezTo>
                    <a:pt x="90" y="885"/>
                    <a:pt x="90" y="885"/>
                    <a:pt x="90" y="885"/>
                  </a:cubicBezTo>
                  <a:cubicBezTo>
                    <a:pt x="45" y="885"/>
                    <a:pt x="0" y="840"/>
                    <a:pt x="0" y="795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36"/>
                    <a:pt x="45" y="0"/>
                    <a:pt x="90" y="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70" y="0"/>
                    <a:pt x="506" y="36"/>
                    <a:pt x="506" y="90"/>
                  </a:cubicBezTo>
                  <a:cubicBezTo>
                    <a:pt x="506" y="795"/>
                    <a:pt x="506" y="795"/>
                    <a:pt x="506" y="795"/>
                  </a:cubicBezTo>
                  <a:cubicBezTo>
                    <a:pt x="506" y="840"/>
                    <a:pt x="470" y="885"/>
                    <a:pt x="416" y="885"/>
                  </a:cubicBezTo>
                  <a:close/>
                  <a:moveTo>
                    <a:pt x="90" y="63"/>
                  </a:moveTo>
                  <a:lnTo>
                    <a:pt x="90" y="63"/>
                  </a:lnTo>
                  <a:cubicBezTo>
                    <a:pt x="72" y="63"/>
                    <a:pt x="63" y="72"/>
                    <a:pt x="63" y="90"/>
                  </a:cubicBezTo>
                  <a:cubicBezTo>
                    <a:pt x="63" y="795"/>
                    <a:pt x="63" y="795"/>
                    <a:pt x="63" y="795"/>
                  </a:cubicBezTo>
                  <a:cubicBezTo>
                    <a:pt x="63" y="813"/>
                    <a:pt x="72" y="822"/>
                    <a:pt x="90" y="822"/>
                  </a:cubicBezTo>
                  <a:cubicBezTo>
                    <a:pt x="416" y="822"/>
                    <a:pt x="416" y="822"/>
                    <a:pt x="416" y="822"/>
                  </a:cubicBezTo>
                  <a:cubicBezTo>
                    <a:pt x="434" y="822"/>
                    <a:pt x="452" y="813"/>
                    <a:pt x="452" y="795"/>
                  </a:cubicBezTo>
                  <a:cubicBezTo>
                    <a:pt x="452" y="90"/>
                    <a:pt x="452" y="90"/>
                    <a:pt x="452" y="90"/>
                  </a:cubicBezTo>
                  <a:cubicBezTo>
                    <a:pt x="452" y="72"/>
                    <a:pt x="434" y="63"/>
                    <a:pt x="416" y="63"/>
                  </a:cubicBezTo>
                  <a:lnTo>
                    <a:pt x="90" y="63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" name="Freeform 304">
              <a:extLst>
                <a:ext uri="{FF2B5EF4-FFF2-40B4-BE49-F238E27FC236}">
                  <a16:creationId xmlns:a16="http://schemas.microsoft.com/office/drawing/2014/main" id="{33E241EB-AE64-BF4D-8546-10C31A430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4786" y="9443737"/>
              <a:ext cx="85519" cy="75461"/>
            </a:xfrm>
            <a:custGeom>
              <a:avLst/>
              <a:gdLst>
                <a:gd name="T0" fmla="*/ 36 w 73"/>
                <a:gd name="T1" fmla="*/ 63 h 64"/>
                <a:gd name="T2" fmla="*/ 36 w 73"/>
                <a:gd name="T3" fmla="*/ 63 h 64"/>
                <a:gd name="T4" fmla="*/ 0 w 73"/>
                <a:gd name="T5" fmla="*/ 27 h 64"/>
                <a:gd name="T6" fmla="*/ 36 w 73"/>
                <a:gd name="T7" fmla="*/ 0 h 64"/>
                <a:gd name="T8" fmla="*/ 72 w 73"/>
                <a:gd name="T9" fmla="*/ 27 h 64"/>
                <a:gd name="T10" fmla="*/ 36 w 73"/>
                <a:gd name="T11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64">
                  <a:moveTo>
                    <a:pt x="36" y="63"/>
                  </a:moveTo>
                  <a:lnTo>
                    <a:pt x="36" y="63"/>
                  </a:lnTo>
                  <a:cubicBezTo>
                    <a:pt x="18" y="63"/>
                    <a:pt x="0" y="45"/>
                    <a:pt x="0" y="27"/>
                  </a:cubicBezTo>
                  <a:cubicBezTo>
                    <a:pt x="0" y="8"/>
                    <a:pt x="18" y="0"/>
                    <a:pt x="36" y="0"/>
                  </a:cubicBezTo>
                  <a:cubicBezTo>
                    <a:pt x="54" y="0"/>
                    <a:pt x="72" y="8"/>
                    <a:pt x="72" y="27"/>
                  </a:cubicBezTo>
                  <a:cubicBezTo>
                    <a:pt x="72" y="45"/>
                    <a:pt x="54" y="63"/>
                    <a:pt x="36" y="6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6" name="Freeform 305">
              <a:extLst>
                <a:ext uri="{FF2B5EF4-FFF2-40B4-BE49-F238E27FC236}">
                  <a16:creationId xmlns:a16="http://schemas.microsoft.com/office/drawing/2014/main" id="{F07E52F9-144B-F84C-A935-945C0E7FB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9570" y="8759573"/>
              <a:ext cx="155951" cy="30184"/>
            </a:xfrm>
            <a:custGeom>
              <a:avLst/>
              <a:gdLst>
                <a:gd name="T0" fmla="*/ 118 w 137"/>
                <a:gd name="T1" fmla="*/ 27 h 28"/>
                <a:gd name="T2" fmla="*/ 118 w 137"/>
                <a:gd name="T3" fmla="*/ 27 h 28"/>
                <a:gd name="T4" fmla="*/ 10 w 137"/>
                <a:gd name="T5" fmla="*/ 27 h 28"/>
                <a:gd name="T6" fmla="*/ 0 w 137"/>
                <a:gd name="T7" fmla="*/ 18 h 28"/>
                <a:gd name="T8" fmla="*/ 10 w 137"/>
                <a:gd name="T9" fmla="*/ 0 h 28"/>
                <a:gd name="T10" fmla="*/ 118 w 137"/>
                <a:gd name="T11" fmla="*/ 0 h 28"/>
                <a:gd name="T12" fmla="*/ 136 w 137"/>
                <a:gd name="T13" fmla="*/ 18 h 28"/>
                <a:gd name="T14" fmla="*/ 118 w 137"/>
                <a:gd name="T15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28">
                  <a:moveTo>
                    <a:pt x="118" y="27"/>
                  </a:moveTo>
                  <a:lnTo>
                    <a:pt x="118" y="27"/>
                  </a:lnTo>
                  <a:cubicBezTo>
                    <a:pt x="10" y="27"/>
                    <a:pt x="10" y="27"/>
                    <a:pt x="10" y="27"/>
                  </a:cubicBezTo>
                  <a:cubicBezTo>
                    <a:pt x="0" y="27"/>
                    <a:pt x="0" y="27"/>
                    <a:pt x="0" y="18"/>
                  </a:cubicBezTo>
                  <a:cubicBezTo>
                    <a:pt x="0" y="9"/>
                    <a:pt x="0" y="0"/>
                    <a:pt x="10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27" y="0"/>
                    <a:pt x="136" y="9"/>
                    <a:pt x="136" y="18"/>
                  </a:cubicBezTo>
                  <a:cubicBezTo>
                    <a:pt x="136" y="27"/>
                    <a:pt x="127" y="27"/>
                    <a:pt x="118" y="2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7" name="Freeform 306">
              <a:extLst>
                <a:ext uri="{FF2B5EF4-FFF2-40B4-BE49-F238E27FC236}">
                  <a16:creationId xmlns:a16="http://schemas.microsoft.com/office/drawing/2014/main" id="{C5786D85-3CFE-B94C-A94B-81EF9BF4A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6447" y="6556162"/>
              <a:ext cx="1167103" cy="669074"/>
            </a:xfrm>
            <a:custGeom>
              <a:avLst/>
              <a:gdLst>
                <a:gd name="T0" fmla="*/ 705 w 1023"/>
                <a:gd name="T1" fmla="*/ 587 h 588"/>
                <a:gd name="T2" fmla="*/ 705 w 1023"/>
                <a:gd name="T3" fmla="*/ 587 h 588"/>
                <a:gd name="T4" fmla="*/ 245 w 1023"/>
                <a:gd name="T5" fmla="*/ 587 h 588"/>
                <a:gd name="T6" fmla="*/ 37 w 1023"/>
                <a:gd name="T7" fmla="*/ 478 h 588"/>
                <a:gd name="T8" fmla="*/ 37 w 1023"/>
                <a:gd name="T9" fmla="*/ 280 h 588"/>
                <a:gd name="T10" fmla="*/ 127 w 1023"/>
                <a:gd name="T11" fmla="*/ 199 h 588"/>
                <a:gd name="T12" fmla="*/ 281 w 1023"/>
                <a:gd name="T13" fmla="*/ 163 h 588"/>
                <a:gd name="T14" fmla="*/ 344 w 1023"/>
                <a:gd name="T15" fmla="*/ 172 h 588"/>
                <a:gd name="T16" fmla="*/ 570 w 1023"/>
                <a:gd name="T17" fmla="*/ 0 h 588"/>
                <a:gd name="T18" fmla="*/ 751 w 1023"/>
                <a:gd name="T19" fmla="*/ 82 h 588"/>
                <a:gd name="T20" fmla="*/ 778 w 1023"/>
                <a:gd name="T21" fmla="*/ 82 h 588"/>
                <a:gd name="T22" fmla="*/ 959 w 1023"/>
                <a:gd name="T23" fmla="*/ 154 h 588"/>
                <a:gd name="T24" fmla="*/ 1022 w 1023"/>
                <a:gd name="T25" fmla="*/ 325 h 588"/>
                <a:gd name="T26" fmla="*/ 941 w 1023"/>
                <a:gd name="T27" fmla="*/ 506 h 588"/>
                <a:gd name="T28" fmla="*/ 705 w 1023"/>
                <a:gd name="T29" fmla="*/ 587 h 588"/>
                <a:gd name="T30" fmla="*/ 281 w 1023"/>
                <a:gd name="T31" fmla="*/ 225 h 588"/>
                <a:gd name="T32" fmla="*/ 281 w 1023"/>
                <a:gd name="T33" fmla="*/ 225 h 588"/>
                <a:gd name="T34" fmla="*/ 154 w 1023"/>
                <a:gd name="T35" fmla="*/ 244 h 588"/>
                <a:gd name="T36" fmla="*/ 91 w 1023"/>
                <a:gd name="T37" fmla="*/ 307 h 588"/>
                <a:gd name="T38" fmla="*/ 91 w 1023"/>
                <a:gd name="T39" fmla="*/ 452 h 588"/>
                <a:gd name="T40" fmla="*/ 245 w 1023"/>
                <a:gd name="T41" fmla="*/ 533 h 588"/>
                <a:gd name="T42" fmla="*/ 705 w 1023"/>
                <a:gd name="T43" fmla="*/ 533 h 588"/>
                <a:gd name="T44" fmla="*/ 905 w 1023"/>
                <a:gd name="T45" fmla="*/ 460 h 588"/>
                <a:gd name="T46" fmla="*/ 968 w 1023"/>
                <a:gd name="T47" fmla="*/ 325 h 588"/>
                <a:gd name="T48" fmla="*/ 913 w 1023"/>
                <a:gd name="T49" fmla="*/ 199 h 588"/>
                <a:gd name="T50" fmla="*/ 778 w 1023"/>
                <a:gd name="T51" fmla="*/ 136 h 588"/>
                <a:gd name="T52" fmla="*/ 742 w 1023"/>
                <a:gd name="T53" fmla="*/ 145 h 588"/>
                <a:gd name="T54" fmla="*/ 715 w 1023"/>
                <a:gd name="T55" fmla="*/ 136 h 588"/>
                <a:gd name="T56" fmla="*/ 570 w 1023"/>
                <a:gd name="T57" fmla="*/ 55 h 588"/>
                <a:gd name="T58" fmla="*/ 389 w 1023"/>
                <a:gd name="T59" fmla="*/ 216 h 588"/>
                <a:gd name="T60" fmla="*/ 380 w 1023"/>
                <a:gd name="T61" fmla="*/ 234 h 588"/>
                <a:gd name="T62" fmla="*/ 353 w 1023"/>
                <a:gd name="T63" fmla="*/ 234 h 588"/>
                <a:gd name="T64" fmla="*/ 281 w 1023"/>
                <a:gd name="T65" fmla="*/ 225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23" h="588">
                  <a:moveTo>
                    <a:pt x="705" y="587"/>
                  </a:moveTo>
                  <a:lnTo>
                    <a:pt x="705" y="587"/>
                  </a:lnTo>
                  <a:cubicBezTo>
                    <a:pt x="245" y="587"/>
                    <a:pt x="245" y="587"/>
                    <a:pt x="245" y="587"/>
                  </a:cubicBezTo>
                  <a:cubicBezTo>
                    <a:pt x="154" y="587"/>
                    <a:pt x="73" y="551"/>
                    <a:pt x="37" y="478"/>
                  </a:cubicBezTo>
                  <a:cubicBezTo>
                    <a:pt x="0" y="424"/>
                    <a:pt x="0" y="343"/>
                    <a:pt x="37" y="280"/>
                  </a:cubicBezTo>
                  <a:cubicBezTo>
                    <a:pt x="64" y="244"/>
                    <a:pt x="91" y="216"/>
                    <a:pt x="127" y="199"/>
                  </a:cubicBezTo>
                  <a:cubicBezTo>
                    <a:pt x="172" y="172"/>
                    <a:pt x="226" y="163"/>
                    <a:pt x="281" y="163"/>
                  </a:cubicBezTo>
                  <a:cubicBezTo>
                    <a:pt x="299" y="163"/>
                    <a:pt x="326" y="163"/>
                    <a:pt x="344" y="172"/>
                  </a:cubicBezTo>
                  <a:cubicBezTo>
                    <a:pt x="371" y="73"/>
                    <a:pt x="462" y="0"/>
                    <a:pt x="570" y="0"/>
                  </a:cubicBezTo>
                  <a:cubicBezTo>
                    <a:pt x="642" y="0"/>
                    <a:pt x="705" y="28"/>
                    <a:pt x="751" y="82"/>
                  </a:cubicBezTo>
                  <a:cubicBezTo>
                    <a:pt x="760" y="82"/>
                    <a:pt x="769" y="82"/>
                    <a:pt x="778" y="82"/>
                  </a:cubicBezTo>
                  <a:cubicBezTo>
                    <a:pt x="850" y="82"/>
                    <a:pt x="913" y="109"/>
                    <a:pt x="959" y="154"/>
                  </a:cubicBezTo>
                  <a:cubicBezTo>
                    <a:pt x="1004" y="199"/>
                    <a:pt x="1022" y="261"/>
                    <a:pt x="1022" y="325"/>
                  </a:cubicBezTo>
                  <a:cubicBezTo>
                    <a:pt x="1022" y="388"/>
                    <a:pt x="995" y="460"/>
                    <a:pt x="941" y="506"/>
                  </a:cubicBezTo>
                  <a:cubicBezTo>
                    <a:pt x="886" y="560"/>
                    <a:pt x="805" y="587"/>
                    <a:pt x="705" y="587"/>
                  </a:cubicBezTo>
                  <a:close/>
                  <a:moveTo>
                    <a:pt x="281" y="225"/>
                  </a:moveTo>
                  <a:lnTo>
                    <a:pt x="281" y="225"/>
                  </a:lnTo>
                  <a:cubicBezTo>
                    <a:pt x="235" y="225"/>
                    <a:pt x="190" y="225"/>
                    <a:pt x="154" y="244"/>
                  </a:cubicBezTo>
                  <a:cubicBezTo>
                    <a:pt x="127" y="261"/>
                    <a:pt x="109" y="280"/>
                    <a:pt x="91" y="307"/>
                  </a:cubicBezTo>
                  <a:cubicBezTo>
                    <a:pt x="64" y="352"/>
                    <a:pt x="64" y="406"/>
                    <a:pt x="91" y="452"/>
                  </a:cubicBezTo>
                  <a:cubicBezTo>
                    <a:pt x="118" y="506"/>
                    <a:pt x="172" y="533"/>
                    <a:pt x="245" y="533"/>
                  </a:cubicBezTo>
                  <a:cubicBezTo>
                    <a:pt x="705" y="533"/>
                    <a:pt x="705" y="533"/>
                    <a:pt x="705" y="533"/>
                  </a:cubicBezTo>
                  <a:cubicBezTo>
                    <a:pt x="787" y="533"/>
                    <a:pt x="859" y="506"/>
                    <a:pt x="905" y="460"/>
                  </a:cubicBezTo>
                  <a:cubicBezTo>
                    <a:pt x="941" y="424"/>
                    <a:pt x="959" y="379"/>
                    <a:pt x="968" y="325"/>
                  </a:cubicBezTo>
                  <a:cubicBezTo>
                    <a:pt x="968" y="271"/>
                    <a:pt x="950" y="225"/>
                    <a:pt x="913" y="199"/>
                  </a:cubicBezTo>
                  <a:cubicBezTo>
                    <a:pt x="886" y="163"/>
                    <a:pt x="832" y="145"/>
                    <a:pt x="778" y="136"/>
                  </a:cubicBezTo>
                  <a:cubicBezTo>
                    <a:pt x="760" y="136"/>
                    <a:pt x="751" y="145"/>
                    <a:pt x="742" y="145"/>
                  </a:cubicBezTo>
                  <a:cubicBezTo>
                    <a:pt x="733" y="145"/>
                    <a:pt x="724" y="145"/>
                    <a:pt x="715" y="136"/>
                  </a:cubicBezTo>
                  <a:cubicBezTo>
                    <a:pt x="679" y="82"/>
                    <a:pt x="624" y="55"/>
                    <a:pt x="570" y="55"/>
                  </a:cubicBezTo>
                  <a:cubicBezTo>
                    <a:pt x="480" y="55"/>
                    <a:pt x="407" y="127"/>
                    <a:pt x="389" y="216"/>
                  </a:cubicBezTo>
                  <a:cubicBezTo>
                    <a:pt x="389" y="225"/>
                    <a:pt x="389" y="225"/>
                    <a:pt x="380" y="234"/>
                  </a:cubicBezTo>
                  <a:cubicBezTo>
                    <a:pt x="371" y="244"/>
                    <a:pt x="362" y="244"/>
                    <a:pt x="353" y="234"/>
                  </a:cubicBezTo>
                  <a:cubicBezTo>
                    <a:pt x="326" y="225"/>
                    <a:pt x="308" y="225"/>
                    <a:pt x="281" y="22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8" name="Freeform 307">
              <a:extLst>
                <a:ext uri="{FF2B5EF4-FFF2-40B4-BE49-F238E27FC236}">
                  <a16:creationId xmlns:a16="http://schemas.microsoft.com/office/drawing/2014/main" id="{800F3339-1DF3-1E40-B558-A3735B694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12643" y="10998199"/>
              <a:ext cx="784776" cy="784776"/>
            </a:xfrm>
            <a:custGeom>
              <a:avLst/>
              <a:gdLst>
                <a:gd name="T0" fmla="*/ 651 w 688"/>
                <a:gd name="T1" fmla="*/ 0 h 688"/>
                <a:gd name="T2" fmla="*/ 651 w 688"/>
                <a:gd name="T3" fmla="*/ 0 h 688"/>
                <a:gd name="T4" fmla="*/ 36 w 688"/>
                <a:gd name="T5" fmla="*/ 0 h 688"/>
                <a:gd name="T6" fmla="*/ 0 w 688"/>
                <a:gd name="T7" fmla="*/ 45 h 688"/>
                <a:gd name="T8" fmla="*/ 0 w 688"/>
                <a:gd name="T9" fmla="*/ 650 h 688"/>
                <a:gd name="T10" fmla="*/ 36 w 688"/>
                <a:gd name="T11" fmla="*/ 687 h 688"/>
                <a:gd name="T12" fmla="*/ 651 w 688"/>
                <a:gd name="T13" fmla="*/ 687 h 688"/>
                <a:gd name="T14" fmla="*/ 687 w 688"/>
                <a:gd name="T15" fmla="*/ 650 h 688"/>
                <a:gd name="T16" fmla="*/ 687 w 688"/>
                <a:gd name="T17" fmla="*/ 45 h 688"/>
                <a:gd name="T18" fmla="*/ 651 w 688"/>
                <a:gd name="T19" fmla="*/ 0 h 688"/>
                <a:gd name="T20" fmla="*/ 633 w 688"/>
                <a:gd name="T21" fmla="*/ 63 h 688"/>
                <a:gd name="T22" fmla="*/ 633 w 688"/>
                <a:gd name="T23" fmla="*/ 63 h 688"/>
                <a:gd name="T24" fmla="*/ 633 w 688"/>
                <a:gd name="T25" fmla="*/ 425 h 688"/>
                <a:gd name="T26" fmla="*/ 452 w 688"/>
                <a:gd name="T27" fmla="*/ 425 h 688"/>
                <a:gd name="T28" fmla="*/ 434 w 688"/>
                <a:gd name="T29" fmla="*/ 425 h 688"/>
                <a:gd name="T30" fmla="*/ 425 w 688"/>
                <a:gd name="T31" fmla="*/ 451 h 688"/>
                <a:gd name="T32" fmla="*/ 407 w 688"/>
                <a:gd name="T33" fmla="*/ 497 h 688"/>
                <a:gd name="T34" fmla="*/ 344 w 688"/>
                <a:gd name="T35" fmla="*/ 533 h 688"/>
                <a:gd name="T36" fmla="*/ 280 w 688"/>
                <a:gd name="T37" fmla="*/ 497 h 688"/>
                <a:gd name="T38" fmla="*/ 262 w 688"/>
                <a:gd name="T39" fmla="*/ 451 h 688"/>
                <a:gd name="T40" fmla="*/ 235 w 688"/>
                <a:gd name="T41" fmla="*/ 425 h 688"/>
                <a:gd name="T42" fmla="*/ 54 w 688"/>
                <a:gd name="T43" fmla="*/ 425 h 688"/>
                <a:gd name="T44" fmla="*/ 54 w 688"/>
                <a:gd name="T45" fmla="*/ 63 h 688"/>
                <a:gd name="T46" fmla="*/ 633 w 688"/>
                <a:gd name="T47" fmla="*/ 63 h 688"/>
                <a:gd name="T48" fmla="*/ 54 w 688"/>
                <a:gd name="T49" fmla="*/ 632 h 688"/>
                <a:gd name="T50" fmla="*/ 54 w 688"/>
                <a:gd name="T51" fmla="*/ 632 h 688"/>
                <a:gd name="T52" fmla="*/ 54 w 688"/>
                <a:gd name="T53" fmla="*/ 479 h 688"/>
                <a:gd name="T54" fmla="*/ 208 w 688"/>
                <a:gd name="T55" fmla="*/ 479 h 688"/>
                <a:gd name="T56" fmla="*/ 226 w 688"/>
                <a:gd name="T57" fmla="*/ 515 h 688"/>
                <a:gd name="T58" fmla="*/ 344 w 688"/>
                <a:gd name="T59" fmla="*/ 587 h 688"/>
                <a:gd name="T60" fmla="*/ 443 w 688"/>
                <a:gd name="T61" fmla="*/ 551 h 688"/>
                <a:gd name="T62" fmla="*/ 479 w 688"/>
                <a:gd name="T63" fmla="*/ 479 h 688"/>
                <a:gd name="T64" fmla="*/ 633 w 688"/>
                <a:gd name="T65" fmla="*/ 479 h 688"/>
                <a:gd name="T66" fmla="*/ 633 w 688"/>
                <a:gd name="T67" fmla="*/ 632 h 688"/>
                <a:gd name="T68" fmla="*/ 54 w 688"/>
                <a:gd name="T69" fmla="*/ 632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88" h="688">
                  <a:moveTo>
                    <a:pt x="651" y="0"/>
                  </a:moveTo>
                  <a:lnTo>
                    <a:pt x="651" y="0"/>
                  </a:lnTo>
                  <a:cubicBezTo>
                    <a:pt x="36" y="0"/>
                    <a:pt x="36" y="0"/>
                    <a:pt x="36" y="0"/>
                  </a:cubicBezTo>
                  <a:cubicBezTo>
                    <a:pt x="18" y="0"/>
                    <a:pt x="0" y="18"/>
                    <a:pt x="0" y="45"/>
                  </a:cubicBezTo>
                  <a:cubicBezTo>
                    <a:pt x="0" y="650"/>
                    <a:pt x="0" y="650"/>
                    <a:pt x="0" y="650"/>
                  </a:cubicBezTo>
                  <a:cubicBezTo>
                    <a:pt x="0" y="668"/>
                    <a:pt x="18" y="687"/>
                    <a:pt x="36" y="687"/>
                  </a:cubicBezTo>
                  <a:cubicBezTo>
                    <a:pt x="651" y="687"/>
                    <a:pt x="651" y="687"/>
                    <a:pt x="651" y="687"/>
                  </a:cubicBezTo>
                  <a:cubicBezTo>
                    <a:pt x="669" y="687"/>
                    <a:pt x="687" y="668"/>
                    <a:pt x="687" y="650"/>
                  </a:cubicBezTo>
                  <a:cubicBezTo>
                    <a:pt x="687" y="45"/>
                    <a:pt x="687" y="45"/>
                    <a:pt x="687" y="45"/>
                  </a:cubicBezTo>
                  <a:cubicBezTo>
                    <a:pt x="687" y="18"/>
                    <a:pt x="669" y="0"/>
                    <a:pt x="651" y="0"/>
                  </a:cubicBezTo>
                  <a:close/>
                  <a:moveTo>
                    <a:pt x="633" y="63"/>
                  </a:moveTo>
                  <a:lnTo>
                    <a:pt x="633" y="63"/>
                  </a:lnTo>
                  <a:cubicBezTo>
                    <a:pt x="633" y="425"/>
                    <a:pt x="633" y="425"/>
                    <a:pt x="633" y="425"/>
                  </a:cubicBezTo>
                  <a:cubicBezTo>
                    <a:pt x="452" y="425"/>
                    <a:pt x="452" y="425"/>
                    <a:pt x="452" y="425"/>
                  </a:cubicBezTo>
                  <a:cubicBezTo>
                    <a:pt x="443" y="425"/>
                    <a:pt x="434" y="425"/>
                    <a:pt x="434" y="425"/>
                  </a:cubicBezTo>
                  <a:cubicBezTo>
                    <a:pt x="425" y="433"/>
                    <a:pt x="425" y="442"/>
                    <a:pt x="425" y="451"/>
                  </a:cubicBezTo>
                  <a:cubicBezTo>
                    <a:pt x="425" y="451"/>
                    <a:pt x="425" y="470"/>
                    <a:pt x="407" y="497"/>
                  </a:cubicBezTo>
                  <a:cubicBezTo>
                    <a:pt x="398" y="515"/>
                    <a:pt x="380" y="533"/>
                    <a:pt x="344" y="533"/>
                  </a:cubicBezTo>
                  <a:cubicBezTo>
                    <a:pt x="317" y="533"/>
                    <a:pt x="290" y="515"/>
                    <a:pt x="280" y="497"/>
                  </a:cubicBezTo>
                  <a:cubicBezTo>
                    <a:pt x="271" y="470"/>
                    <a:pt x="262" y="451"/>
                    <a:pt x="262" y="451"/>
                  </a:cubicBezTo>
                  <a:cubicBezTo>
                    <a:pt x="262" y="433"/>
                    <a:pt x="253" y="425"/>
                    <a:pt x="235" y="425"/>
                  </a:cubicBezTo>
                  <a:cubicBezTo>
                    <a:pt x="54" y="425"/>
                    <a:pt x="54" y="425"/>
                    <a:pt x="54" y="425"/>
                  </a:cubicBezTo>
                  <a:cubicBezTo>
                    <a:pt x="54" y="63"/>
                    <a:pt x="54" y="63"/>
                    <a:pt x="54" y="63"/>
                  </a:cubicBezTo>
                  <a:lnTo>
                    <a:pt x="633" y="63"/>
                  </a:lnTo>
                  <a:close/>
                  <a:moveTo>
                    <a:pt x="54" y="632"/>
                  </a:moveTo>
                  <a:lnTo>
                    <a:pt x="54" y="632"/>
                  </a:lnTo>
                  <a:cubicBezTo>
                    <a:pt x="54" y="479"/>
                    <a:pt x="54" y="479"/>
                    <a:pt x="54" y="479"/>
                  </a:cubicBezTo>
                  <a:cubicBezTo>
                    <a:pt x="208" y="479"/>
                    <a:pt x="208" y="479"/>
                    <a:pt x="208" y="479"/>
                  </a:cubicBezTo>
                  <a:cubicBezTo>
                    <a:pt x="217" y="488"/>
                    <a:pt x="217" y="506"/>
                    <a:pt x="226" y="515"/>
                  </a:cubicBezTo>
                  <a:cubicBezTo>
                    <a:pt x="244" y="560"/>
                    <a:pt x="290" y="587"/>
                    <a:pt x="344" y="587"/>
                  </a:cubicBezTo>
                  <a:cubicBezTo>
                    <a:pt x="389" y="587"/>
                    <a:pt x="416" y="578"/>
                    <a:pt x="443" y="551"/>
                  </a:cubicBezTo>
                  <a:cubicBezTo>
                    <a:pt x="461" y="533"/>
                    <a:pt x="470" y="497"/>
                    <a:pt x="479" y="479"/>
                  </a:cubicBezTo>
                  <a:cubicBezTo>
                    <a:pt x="633" y="479"/>
                    <a:pt x="633" y="479"/>
                    <a:pt x="633" y="479"/>
                  </a:cubicBezTo>
                  <a:cubicBezTo>
                    <a:pt x="633" y="632"/>
                    <a:pt x="633" y="632"/>
                    <a:pt x="633" y="632"/>
                  </a:cubicBezTo>
                  <a:lnTo>
                    <a:pt x="54" y="63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6B378EF-B566-5E4D-8B93-05293E447F67}"/>
              </a:ext>
            </a:extLst>
          </p:cNvPr>
          <p:cNvGrpSpPr/>
          <p:nvPr/>
        </p:nvGrpSpPr>
        <p:grpSpPr>
          <a:xfrm>
            <a:off x="2727341" y="4894834"/>
            <a:ext cx="4552340" cy="6348640"/>
            <a:chOff x="9822017" y="4081325"/>
            <a:chExt cx="4719400" cy="5354340"/>
          </a:xfrm>
        </p:grpSpPr>
        <p:sp>
          <p:nvSpPr>
            <p:cNvPr id="146" name="Freeform 1">
              <a:extLst>
                <a:ext uri="{FF2B5EF4-FFF2-40B4-BE49-F238E27FC236}">
                  <a16:creationId xmlns:a16="http://schemas.microsoft.com/office/drawing/2014/main" id="{772C7C07-9DF0-F34C-85D4-C6D66C259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7763028"/>
              <a:ext cx="4719400" cy="1672637"/>
            </a:xfrm>
            <a:custGeom>
              <a:avLst/>
              <a:gdLst>
                <a:gd name="T0" fmla="*/ 4391 w 4392"/>
                <a:gd name="T1" fmla="*/ 985 h 1555"/>
                <a:gd name="T2" fmla="*/ 4391 w 4392"/>
                <a:gd name="T3" fmla="*/ 985 h 1555"/>
                <a:gd name="T4" fmla="*/ 4228 w 4392"/>
                <a:gd name="T5" fmla="*/ 1220 h 1555"/>
                <a:gd name="T6" fmla="*/ 2222 w 4392"/>
                <a:gd name="T7" fmla="*/ 1554 h 1555"/>
                <a:gd name="T8" fmla="*/ 163 w 4392"/>
                <a:gd name="T9" fmla="*/ 1220 h 1555"/>
                <a:gd name="T10" fmla="*/ 0 w 4392"/>
                <a:gd name="T11" fmla="*/ 985 h 1555"/>
                <a:gd name="T12" fmla="*/ 0 w 4392"/>
                <a:gd name="T13" fmla="*/ 0 h 1555"/>
                <a:gd name="T14" fmla="*/ 4391 w 4392"/>
                <a:gd name="T15" fmla="*/ 0 h 1555"/>
                <a:gd name="T16" fmla="*/ 4391 w 4392"/>
                <a:gd name="T17" fmla="*/ 985 h 1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92" h="1555">
                  <a:moveTo>
                    <a:pt x="4391" y="985"/>
                  </a:moveTo>
                  <a:lnTo>
                    <a:pt x="4391" y="985"/>
                  </a:lnTo>
                  <a:cubicBezTo>
                    <a:pt x="4391" y="1094"/>
                    <a:pt x="4327" y="1184"/>
                    <a:pt x="4228" y="1220"/>
                  </a:cubicBezTo>
                  <a:cubicBezTo>
                    <a:pt x="3749" y="1383"/>
                    <a:pt x="3062" y="1554"/>
                    <a:pt x="2222" y="1554"/>
                  </a:cubicBezTo>
                  <a:cubicBezTo>
                    <a:pt x="1356" y="1554"/>
                    <a:pt x="651" y="1383"/>
                    <a:pt x="163" y="1220"/>
                  </a:cubicBezTo>
                  <a:cubicBezTo>
                    <a:pt x="63" y="1184"/>
                    <a:pt x="0" y="1094"/>
                    <a:pt x="0" y="98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91" y="0"/>
                    <a:pt x="4391" y="0"/>
                    <a:pt x="4391" y="0"/>
                  </a:cubicBezTo>
                  <a:lnTo>
                    <a:pt x="4391" y="985"/>
                  </a:lnTo>
                </a:path>
              </a:pathLst>
            </a:custGeom>
            <a:solidFill>
              <a:schemeClr val="tx1">
                <a:lumMod val="75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7" name="Freeform 2">
              <a:extLst>
                <a:ext uri="{FF2B5EF4-FFF2-40B4-BE49-F238E27FC236}">
                  <a16:creationId xmlns:a16="http://schemas.microsoft.com/office/drawing/2014/main" id="{D9383582-E376-A043-86C2-6716E9EC5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7118611"/>
              <a:ext cx="4719400" cy="1194065"/>
            </a:xfrm>
            <a:custGeom>
              <a:avLst/>
              <a:gdLst>
                <a:gd name="T0" fmla="*/ 4391 w 4392"/>
                <a:gd name="T1" fmla="*/ 551 h 1113"/>
                <a:gd name="T2" fmla="*/ 4391 w 4392"/>
                <a:gd name="T3" fmla="*/ 551 h 1113"/>
                <a:gd name="T4" fmla="*/ 2196 w 4392"/>
                <a:gd name="T5" fmla="*/ 1112 h 1113"/>
                <a:gd name="T6" fmla="*/ 0 w 4392"/>
                <a:gd name="T7" fmla="*/ 551 h 1113"/>
                <a:gd name="T8" fmla="*/ 2196 w 4392"/>
                <a:gd name="T9" fmla="*/ 0 h 1113"/>
                <a:gd name="T10" fmla="*/ 4391 w 4392"/>
                <a:gd name="T11" fmla="*/ 551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2" h="1113">
                  <a:moveTo>
                    <a:pt x="4391" y="551"/>
                  </a:moveTo>
                  <a:lnTo>
                    <a:pt x="4391" y="551"/>
                  </a:lnTo>
                  <a:cubicBezTo>
                    <a:pt x="4391" y="859"/>
                    <a:pt x="3415" y="1112"/>
                    <a:pt x="2196" y="1112"/>
                  </a:cubicBezTo>
                  <a:cubicBezTo>
                    <a:pt x="985" y="1112"/>
                    <a:pt x="0" y="859"/>
                    <a:pt x="0" y="551"/>
                  </a:cubicBezTo>
                  <a:cubicBezTo>
                    <a:pt x="0" y="244"/>
                    <a:pt x="985" y="0"/>
                    <a:pt x="2196" y="0"/>
                  </a:cubicBezTo>
                  <a:cubicBezTo>
                    <a:pt x="3415" y="0"/>
                    <a:pt x="4391" y="244"/>
                    <a:pt x="4391" y="551"/>
                  </a:cubicBezTo>
                </a:path>
              </a:pathLst>
            </a:custGeom>
            <a:solidFill>
              <a:schemeClr val="tx1">
                <a:lumMod val="50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8" name="Freeform 3">
              <a:extLst>
                <a:ext uri="{FF2B5EF4-FFF2-40B4-BE49-F238E27FC236}">
                  <a16:creationId xmlns:a16="http://schemas.microsoft.com/office/drawing/2014/main" id="{BAF20D9C-42EE-F84D-B8DC-BADC2F95A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6237278"/>
              <a:ext cx="4719400" cy="1677377"/>
            </a:xfrm>
            <a:custGeom>
              <a:avLst/>
              <a:gdLst>
                <a:gd name="T0" fmla="*/ 4391 w 4392"/>
                <a:gd name="T1" fmla="*/ 993 h 1563"/>
                <a:gd name="T2" fmla="*/ 4391 w 4392"/>
                <a:gd name="T3" fmla="*/ 993 h 1563"/>
                <a:gd name="T4" fmla="*/ 4228 w 4392"/>
                <a:gd name="T5" fmla="*/ 1228 h 1563"/>
                <a:gd name="T6" fmla="*/ 2222 w 4392"/>
                <a:gd name="T7" fmla="*/ 1562 h 1563"/>
                <a:gd name="T8" fmla="*/ 163 w 4392"/>
                <a:gd name="T9" fmla="*/ 1228 h 1563"/>
                <a:gd name="T10" fmla="*/ 0 w 4392"/>
                <a:gd name="T11" fmla="*/ 993 h 1563"/>
                <a:gd name="T12" fmla="*/ 0 w 4392"/>
                <a:gd name="T13" fmla="*/ 0 h 1563"/>
                <a:gd name="T14" fmla="*/ 4391 w 4392"/>
                <a:gd name="T15" fmla="*/ 0 h 1563"/>
                <a:gd name="T16" fmla="*/ 4391 w 4392"/>
                <a:gd name="T17" fmla="*/ 993 h 1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92" h="1563">
                  <a:moveTo>
                    <a:pt x="4391" y="993"/>
                  </a:moveTo>
                  <a:lnTo>
                    <a:pt x="4391" y="993"/>
                  </a:lnTo>
                  <a:cubicBezTo>
                    <a:pt x="4391" y="1092"/>
                    <a:pt x="4327" y="1191"/>
                    <a:pt x="4228" y="1228"/>
                  </a:cubicBezTo>
                  <a:cubicBezTo>
                    <a:pt x="3749" y="1381"/>
                    <a:pt x="3062" y="1553"/>
                    <a:pt x="2222" y="1562"/>
                  </a:cubicBezTo>
                  <a:cubicBezTo>
                    <a:pt x="1356" y="1562"/>
                    <a:pt x="651" y="1390"/>
                    <a:pt x="163" y="1228"/>
                  </a:cubicBezTo>
                  <a:cubicBezTo>
                    <a:pt x="63" y="1191"/>
                    <a:pt x="0" y="1092"/>
                    <a:pt x="0" y="99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91" y="0"/>
                    <a:pt x="4391" y="0"/>
                    <a:pt x="4391" y="0"/>
                  </a:cubicBezTo>
                  <a:lnTo>
                    <a:pt x="4391" y="993"/>
                  </a:lnTo>
                </a:path>
              </a:pathLst>
            </a:custGeom>
            <a:solidFill>
              <a:schemeClr val="tx1">
                <a:lumMod val="75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9" name="Freeform 4">
              <a:extLst>
                <a:ext uri="{FF2B5EF4-FFF2-40B4-BE49-F238E27FC236}">
                  <a16:creationId xmlns:a16="http://schemas.microsoft.com/office/drawing/2014/main" id="{6F8CB357-9D77-EC41-8C5F-9C348BC37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5597598"/>
              <a:ext cx="4719400" cy="1194065"/>
            </a:xfrm>
            <a:custGeom>
              <a:avLst/>
              <a:gdLst>
                <a:gd name="T0" fmla="*/ 4391 w 4392"/>
                <a:gd name="T1" fmla="*/ 560 h 1112"/>
                <a:gd name="T2" fmla="*/ 4391 w 4392"/>
                <a:gd name="T3" fmla="*/ 560 h 1112"/>
                <a:gd name="T4" fmla="*/ 2196 w 4392"/>
                <a:gd name="T5" fmla="*/ 1111 h 1112"/>
                <a:gd name="T6" fmla="*/ 0 w 4392"/>
                <a:gd name="T7" fmla="*/ 560 h 1112"/>
                <a:gd name="T8" fmla="*/ 2196 w 4392"/>
                <a:gd name="T9" fmla="*/ 0 h 1112"/>
                <a:gd name="T10" fmla="*/ 4391 w 4392"/>
                <a:gd name="T11" fmla="*/ 56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2" h="1112">
                  <a:moveTo>
                    <a:pt x="4391" y="560"/>
                  </a:moveTo>
                  <a:lnTo>
                    <a:pt x="4391" y="560"/>
                  </a:lnTo>
                  <a:cubicBezTo>
                    <a:pt x="4391" y="867"/>
                    <a:pt x="3415" y="1111"/>
                    <a:pt x="2196" y="1111"/>
                  </a:cubicBezTo>
                  <a:cubicBezTo>
                    <a:pt x="985" y="1111"/>
                    <a:pt x="0" y="867"/>
                    <a:pt x="0" y="560"/>
                  </a:cubicBezTo>
                  <a:cubicBezTo>
                    <a:pt x="0" y="253"/>
                    <a:pt x="985" y="0"/>
                    <a:pt x="2196" y="0"/>
                  </a:cubicBezTo>
                  <a:cubicBezTo>
                    <a:pt x="3415" y="0"/>
                    <a:pt x="4391" y="253"/>
                    <a:pt x="4391" y="560"/>
                  </a:cubicBezTo>
                </a:path>
              </a:pathLst>
            </a:custGeom>
            <a:solidFill>
              <a:schemeClr val="tx1">
                <a:lumMod val="50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0" name="Freeform 5">
              <a:extLst>
                <a:ext uri="{FF2B5EF4-FFF2-40B4-BE49-F238E27FC236}">
                  <a16:creationId xmlns:a16="http://schemas.microsoft.com/office/drawing/2014/main" id="{6A448DC1-1909-904B-A81F-16F456A5A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4721004"/>
              <a:ext cx="4719400" cy="1682114"/>
            </a:xfrm>
            <a:custGeom>
              <a:avLst/>
              <a:gdLst>
                <a:gd name="T0" fmla="*/ 4391 w 4392"/>
                <a:gd name="T1" fmla="*/ 985 h 1564"/>
                <a:gd name="T2" fmla="*/ 4391 w 4392"/>
                <a:gd name="T3" fmla="*/ 985 h 1564"/>
                <a:gd name="T4" fmla="*/ 4228 w 4392"/>
                <a:gd name="T5" fmla="*/ 1220 h 1564"/>
                <a:gd name="T6" fmla="*/ 2222 w 4392"/>
                <a:gd name="T7" fmla="*/ 1554 h 1564"/>
                <a:gd name="T8" fmla="*/ 163 w 4392"/>
                <a:gd name="T9" fmla="*/ 1220 h 1564"/>
                <a:gd name="T10" fmla="*/ 0 w 4392"/>
                <a:gd name="T11" fmla="*/ 985 h 1564"/>
                <a:gd name="T12" fmla="*/ 0 w 4392"/>
                <a:gd name="T13" fmla="*/ 0 h 1564"/>
                <a:gd name="T14" fmla="*/ 4391 w 4392"/>
                <a:gd name="T15" fmla="*/ 0 h 1564"/>
                <a:gd name="T16" fmla="*/ 4391 w 4392"/>
                <a:gd name="T17" fmla="*/ 985 h 1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92" h="1564">
                  <a:moveTo>
                    <a:pt x="4391" y="985"/>
                  </a:moveTo>
                  <a:lnTo>
                    <a:pt x="4391" y="985"/>
                  </a:lnTo>
                  <a:cubicBezTo>
                    <a:pt x="4391" y="1094"/>
                    <a:pt x="4327" y="1193"/>
                    <a:pt x="4228" y="1220"/>
                  </a:cubicBezTo>
                  <a:cubicBezTo>
                    <a:pt x="3749" y="1383"/>
                    <a:pt x="3062" y="1554"/>
                    <a:pt x="2222" y="1554"/>
                  </a:cubicBezTo>
                  <a:cubicBezTo>
                    <a:pt x="1356" y="1563"/>
                    <a:pt x="651" y="1383"/>
                    <a:pt x="163" y="1220"/>
                  </a:cubicBezTo>
                  <a:cubicBezTo>
                    <a:pt x="63" y="1193"/>
                    <a:pt x="0" y="1094"/>
                    <a:pt x="0" y="98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91" y="0"/>
                    <a:pt x="4391" y="0"/>
                    <a:pt x="4391" y="0"/>
                  </a:cubicBezTo>
                  <a:lnTo>
                    <a:pt x="4391" y="985"/>
                  </a:lnTo>
                </a:path>
              </a:pathLst>
            </a:custGeom>
            <a:solidFill>
              <a:schemeClr val="tx1">
                <a:lumMod val="75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1" name="Freeform 6">
              <a:extLst>
                <a:ext uri="{FF2B5EF4-FFF2-40B4-BE49-F238E27FC236}">
                  <a16:creationId xmlns:a16="http://schemas.microsoft.com/office/drawing/2014/main" id="{5D1AEA68-30DB-154C-810D-4B7A673BF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017" y="4081325"/>
              <a:ext cx="4719400" cy="1194065"/>
            </a:xfrm>
            <a:custGeom>
              <a:avLst/>
              <a:gdLst>
                <a:gd name="T0" fmla="*/ 4391 w 4392"/>
                <a:gd name="T1" fmla="*/ 560 h 1112"/>
                <a:gd name="T2" fmla="*/ 4391 w 4392"/>
                <a:gd name="T3" fmla="*/ 560 h 1112"/>
                <a:gd name="T4" fmla="*/ 2196 w 4392"/>
                <a:gd name="T5" fmla="*/ 1111 h 1112"/>
                <a:gd name="T6" fmla="*/ 0 w 4392"/>
                <a:gd name="T7" fmla="*/ 560 h 1112"/>
                <a:gd name="T8" fmla="*/ 2196 w 4392"/>
                <a:gd name="T9" fmla="*/ 0 h 1112"/>
                <a:gd name="T10" fmla="*/ 4391 w 4392"/>
                <a:gd name="T11" fmla="*/ 56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2" h="1112">
                  <a:moveTo>
                    <a:pt x="4391" y="560"/>
                  </a:moveTo>
                  <a:lnTo>
                    <a:pt x="4391" y="560"/>
                  </a:lnTo>
                  <a:cubicBezTo>
                    <a:pt x="4391" y="868"/>
                    <a:pt x="3415" y="1111"/>
                    <a:pt x="2196" y="1111"/>
                  </a:cubicBezTo>
                  <a:cubicBezTo>
                    <a:pt x="985" y="1111"/>
                    <a:pt x="0" y="868"/>
                    <a:pt x="0" y="560"/>
                  </a:cubicBezTo>
                  <a:cubicBezTo>
                    <a:pt x="0" y="253"/>
                    <a:pt x="985" y="0"/>
                    <a:pt x="2196" y="0"/>
                  </a:cubicBezTo>
                  <a:cubicBezTo>
                    <a:pt x="3415" y="0"/>
                    <a:pt x="4391" y="253"/>
                    <a:pt x="4391" y="560"/>
                  </a:cubicBezTo>
                </a:path>
              </a:pathLst>
            </a:custGeom>
            <a:solidFill>
              <a:schemeClr val="tx1">
                <a:lumMod val="50000"/>
              </a:schemeClr>
            </a:solidFill>
            <a:ln w="38100" cap="flat">
              <a:solidFill>
                <a:schemeClr val="bg2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38EF879-91C6-C64A-8117-C1D465D70B19}"/>
              </a:ext>
            </a:extLst>
          </p:cNvPr>
          <p:cNvGrpSpPr/>
          <p:nvPr/>
        </p:nvGrpSpPr>
        <p:grpSpPr>
          <a:xfrm>
            <a:off x="17471711" y="4992058"/>
            <a:ext cx="4178598" cy="1646756"/>
            <a:chOff x="19301918" y="4792721"/>
            <a:chExt cx="4178598" cy="1646756"/>
          </a:xfrm>
        </p:grpSpPr>
        <p:sp>
          <p:nvSpPr>
            <p:cNvPr id="152" name="CuadroTexto 395">
              <a:extLst>
                <a:ext uri="{FF2B5EF4-FFF2-40B4-BE49-F238E27FC236}">
                  <a16:creationId xmlns:a16="http://schemas.microsoft.com/office/drawing/2014/main" id="{85658DC1-9928-2147-AA5B-07768C648897}"/>
                </a:ext>
              </a:extLst>
            </p:cNvPr>
            <p:cNvSpPr txBox="1"/>
            <p:nvPr/>
          </p:nvSpPr>
          <p:spPr>
            <a:xfrm>
              <a:off x="19330486" y="479272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53" name="Rectangle 56">
              <a:extLst>
                <a:ext uri="{FF2B5EF4-FFF2-40B4-BE49-F238E27FC236}">
                  <a16:creationId xmlns:a16="http://schemas.microsoft.com/office/drawing/2014/main" id="{302C1485-7179-1548-A157-EEAA8C19BA41}"/>
                </a:ext>
              </a:extLst>
            </p:cNvPr>
            <p:cNvSpPr/>
            <p:nvPr/>
          </p:nvSpPr>
          <p:spPr>
            <a:xfrm>
              <a:off x="19301918" y="5485370"/>
              <a:ext cx="417859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3B128D0-698D-B14A-849E-EAA03B33AB0D}"/>
              </a:ext>
            </a:extLst>
          </p:cNvPr>
          <p:cNvGrpSpPr/>
          <p:nvPr/>
        </p:nvGrpSpPr>
        <p:grpSpPr>
          <a:xfrm>
            <a:off x="17471711" y="7245776"/>
            <a:ext cx="4178598" cy="1646756"/>
            <a:chOff x="19301918" y="4792721"/>
            <a:chExt cx="4178598" cy="1646756"/>
          </a:xfrm>
        </p:grpSpPr>
        <p:sp>
          <p:nvSpPr>
            <p:cNvPr id="155" name="CuadroTexto 395">
              <a:extLst>
                <a:ext uri="{FF2B5EF4-FFF2-40B4-BE49-F238E27FC236}">
                  <a16:creationId xmlns:a16="http://schemas.microsoft.com/office/drawing/2014/main" id="{F5B8A8FA-D91E-874F-8ECF-9DCB5A99FB69}"/>
                </a:ext>
              </a:extLst>
            </p:cNvPr>
            <p:cNvSpPr txBox="1"/>
            <p:nvPr/>
          </p:nvSpPr>
          <p:spPr>
            <a:xfrm>
              <a:off x="19330486" y="479272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56" name="Rectangle 56">
              <a:extLst>
                <a:ext uri="{FF2B5EF4-FFF2-40B4-BE49-F238E27FC236}">
                  <a16:creationId xmlns:a16="http://schemas.microsoft.com/office/drawing/2014/main" id="{AAF12FDB-456D-6D4F-AEC3-97E7615B8913}"/>
                </a:ext>
              </a:extLst>
            </p:cNvPr>
            <p:cNvSpPr/>
            <p:nvPr/>
          </p:nvSpPr>
          <p:spPr>
            <a:xfrm>
              <a:off x="19301918" y="5485370"/>
              <a:ext cx="417859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2886624-CE65-0846-9CA1-7907DBDFB6CB}"/>
              </a:ext>
            </a:extLst>
          </p:cNvPr>
          <p:cNvGrpSpPr/>
          <p:nvPr/>
        </p:nvGrpSpPr>
        <p:grpSpPr>
          <a:xfrm>
            <a:off x="17471711" y="9491946"/>
            <a:ext cx="4178598" cy="1646756"/>
            <a:chOff x="19301918" y="4792721"/>
            <a:chExt cx="4178598" cy="1646756"/>
          </a:xfrm>
        </p:grpSpPr>
        <p:sp>
          <p:nvSpPr>
            <p:cNvPr id="158" name="CuadroTexto 395">
              <a:extLst>
                <a:ext uri="{FF2B5EF4-FFF2-40B4-BE49-F238E27FC236}">
                  <a16:creationId xmlns:a16="http://schemas.microsoft.com/office/drawing/2014/main" id="{AED37184-1693-8947-99BA-2A456C291314}"/>
                </a:ext>
              </a:extLst>
            </p:cNvPr>
            <p:cNvSpPr txBox="1"/>
            <p:nvPr/>
          </p:nvSpPr>
          <p:spPr>
            <a:xfrm>
              <a:off x="19330486" y="479272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59" name="Rectangle 56">
              <a:extLst>
                <a:ext uri="{FF2B5EF4-FFF2-40B4-BE49-F238E27FC236}">
                  <a16:creationId xmlns:a16="http://schemas.microsoft.com/office/drawing/2014/main" id="{8EBCCEEE-F336-7648-8D4B-8AE175427A80}"/>
                </a:ext>
              </a:extLst>
            </p:cNvPr>
            <p:cNvSpPr/>
            <p:nvPr/>
          </p:nvSpPr>
          <p:spPr>
            <a:xfrm>
              <a:off x="19301918" y="5485370"/>
              <a:ext cx="417859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37" name="Grupo 349">
            <a:extLst>
              <a:ext uri="{FF2B5EF4-FFF2-40B4-BE49-F238E27FC236}">
                <a16:creationId xmlns:a16="http://schemas.microsoft.com/office/drawing/2014/main" id="{5F73FDE2-8A40-9B4C-9969-6EBE0210BAAA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8" name="CuadroTexto 350">
              <a:extLst>
                <a:ext uri="{FF2B5EF4-FFF2-40B4-BE49-F238E27FC236}">
                  <a16:creationId xmlns:a16="http://schemas.microsoft.com/office/drawing/2014/main" id="{281786C5-881F-D740-AAA4-B5C4B73DF7F3}"/>
                </a:ext>
              </a:extLst>
            </p:cNvPr>
            <p:cNvSpPr txBox="1"/>
            <p:nvPr/>
          </p:nvSpPr>
          <p:spPr>
            <a:xfrm>
              <a:off x="5124263" y="861425"/>
              <a:ext cx="1412918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Computer / Database Diagram</a:t>
              </a:r>
            </a:p>
          </p:txBody>
        </p:sp>
        <p:sp>
          <p:nvSpPr>
            <p:cNvPr id="39" name="CuadroTexto 351">
              <a:extLst>
                <a:ext uri="{FF2B5EF4-FFF2-40B4-BE49-F238E27FC236}">
                  <a16:creationId xmlns:a16="http://schemas.microsoft.com/office/drawing/2014/main" id="{AE53794F-848E-D942-A152-2EACD8FBC9F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2619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0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0B4DA8"/>
      </a:accent1>
      <a:accent2>
        <a:srgbClr val="129698"/>
      </a:accent2>
      <a:accent3>
        <a:srgbClr val="9D9E9D"/>
      </a:accent3>
      <a:accent4>
        <a:srgbClr val="0A65DD"/>
      </a:accent4>
      <a:accent5>
        <a:srgbClr val="0CC4C7"/>
      </a:accent5>
      <a:accent6>
        <a:srgbClr val="C8C8C8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1_Office Theme">
  <a:themeElements>
    <a:clrScheme name="Statistical Light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1DB587"/>
      </a:accent1>
      <a:accent2>
        <a:srgbClr val="2E54AF"/>
      </a:accent2>
      <a:accent3>
        <a:srgbClr val="E4D71C"/>
      </a:accent3>
      <a:accent4>
        <a:srgbClr val="FA7358"/>
      </a:accent4>
      <a:accent5>
        <a:srgbClr val="F0B00F"/>
      </a:accent5>
      <a:accent6>
        <a:srgbClr val="197AFF"/>
      </a:accent6>
      <a:hlink>
        <a:srgbClr val="E4D7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99192</TotalTime>
  <Words>642</Words>
  <Application>Microsoft Macintosh PowerPoint</Application>
  <PresentationFormat>Custom</PresentationFormat>
  <Paragraphs>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Lato</vt:lpstr>
      <vt:lpstr>Lato Heavy</vt:lpstr>
      <vt:lpstr>Lato Light</vt:lpstr>
      <vt:lpstr>Montserrat Light</vt:lpstr>
      <vt:lpstr>Roboto Medium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17932</cp:revision>
  <dcterms:created xsi:type="dcterms:W3CDTF">2014-11-12T21:47:38Z</dcterms:created>
  <dcterms:modified xsi:type="dcterms:W3CDTF">2020-01-22T19:28:15Z</dcterms:modified>
  <cp:category/>
</cp:coreProperties>
</file>