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  <p:sldMasterId id="2147483978" r:id="rId2"/>
  </p:sldMasterIdLst>
  <p:notesMasterIdLst>
    <p:notesMasterId r:id="rId11"/>
  </p:notesMasterIdLst>
  <p:sldIdLst>
    <p:sldId id="4425" r:id="rId3"/>
    <p:sldId id="4426" r:id="rId4"/>
    <p:sldId id="4427" r:id="rId5"/>
    <p:sldId id="4428" r:id="rId6"/>
    <p:sldId id="4430" r:id="rId7"/>
    <p:sldId id="4429" r:id="rId8"/>
    <p:sldId id="4431" r:id="rId9"/>
    <p:sldId id="4432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405266"/>
    <a:srgbClr val="EFF1F8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9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768" y="224"/>
      </p:cViewPr>
      <p:guideLst>
        <p:guide pos="14470"/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74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345">
            <a:extLst>
              <a:ext uri="{FF2B5EF4-FFF2-40B4-BE49-F238E27FC236}">
                <a16:creationId xmlns:a16="http://schemas.microsoft.com/office/drawing/2014/main" id="{B9F63A5A-5845-614E-9C32-DAADA35B5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433" y="4239079"/>
            <a:ext cx="4196936" cy="114592"/>
          </a:xfrm>
          <a:custGeom>
            <a:avLst/>
            <a:gdLst>
              <a:gd name="T0" fmla="*/ 3874 w 3875"/>
              <a:gd name="T1" fmla="*/ 0 h 105"/>
              <a:gd name="T2" fmla="*/ 3874 w 3875"/>
              <a:gd name="T3" fmla="*/ 104 h 105"/>
              <a:gd name="T4" fmla="*/ 0 w 3875"/>
              <a:gd name="T5" fmla="*/ 104 h 105"/>
              <a:gd name="T6" fmla="*/ 0 w 3875"/>
              <a:gd name="T7" fmla="*/ 0 h 105"/>
              <a:gd name="T8" fmla="*/ 3874 w 3875"/>
              <a:gd name="T9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5" h="105">
                <a:moveTo>
                  <a:pt x="3874" y="0"/>
                </a:moveTo>
                <a:lnTo>
                  <a:pt x="3874" y="104"/>
                </a:lnTo>
                <a:lnTo>
                  <a:pt x="0" y="104"/>
                </a:lnTo>
                <a:lnTo>
                  <a:pt x="0" y="0"/>
                </a:lnTo>
                <a:lnTo>
                  <a:pt x="38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39" name="Freeform 330">
            <a:extLst>
              <a:ext uri="{FF2B5EF4-FFF2-40B4-BE49-F238E27FC236}">
                <a16:creationId xmlns:a16="http://schemas.microsoft.com/office/drawing/2014/main" id="{A4A887FE-30F9-8E45-B33B-3DC5C7A9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281" y="935739"/>
            <a:ext cx="4598012" cy="1255741"/>
          </a:xfrm>
          <a:custGeom>
            <a:avLst/>
            <a:gdLst>
              <a:gd name="T0" fmla="*/ 4141 w 4248"/>
              <a:gd name="T1" fmla="*/ 1157 h 1158"/>
              <a:gd name="T2" fmla="*/ 4141 w 4248"/>
              <a:gd name="T3" fmla="*/ 1157 h 1158"/>
              <a:gd name="T4" fmla="*/ 105 w 4248"/>
              <a:gd name="T5" fmla="*/ 1157 h 1158"/>
              <a:gd name="T6" fmla="*/ 0 w 4248"/>
              <a:gd name="T7" fmla="*/ 1052 h 1158"/>
              <a:gd name="T8" fmla="*/ 0 w 4248"/>
              <a:gd name="T9" fmla="*/ 105 h 1158"/>
              <a:gd name="T10" fmla="*/ 105 w 4248"/>
              <a:gd name="T11" fmla="*/ 0 h 1158"/>
              <a:gd name="T12" fmla="*/ 4141 w 4248"/>
              <a:gd name="T13" fmla="*/ 0 h 1158"/>
              <a:gd name="T14" fmla="*/ 4247 w 4248"/>
              <a:gd name="T15" fmla="*/ 105 h 1158"/>
              <a:gd name="T16" fmla="*/ 4247 w 4248"/>
              <a:gd name="T17" fmla="*/ 1052 h 1158"/>
              <a:gd name="T18" fmla="*/ 4141 w 4248"/>
              <a:gd name="T19" fmla="*/ 1157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48" h="1158">
                <a:moveTo>
                  <a:pt x="4141" y="1157"/>
                </a:moveTo>
                <a:lnTo>
                  <a:pt x="4141" y="1157"/>
                </a:lnTo>
                <a:cubicBezTo>
                  <a:pt x="105" y="1157"/>
                  <a:pt x="105" y="1157"/>
                  <a:pt x="105" y="1157"/>
                </a:cubicBezTo>
                <a:cubicBezTo>
                  <a:pt x="47" y="1157"/>
                  <a:pt x="0" y="1110"/>
                  <a:pt x="0" y="1052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48"/>
                  <a:pt x="47" y="0"/>
                  <a:pt x="105" y="0"/>
                </a:cubicBezTo>
                <a:cubicBezTo>
                  <a:pt x="4141" y="0"/>
                  <a:pt x="4141" y="0"/>
                  <a:pt x="4141" y="0"/>
                </a:cubicBezTo>
                <a:cubicBezTo>
                  <a:pt x="4198" y="0"/>
                  <a:pt x="4247" y="48"/>
                  <a:pt x="4247" y="105"/>
                </a:cubicBezTo>
                <a:cubicBezTo>
                  <a:pt x="4247" y="1052"/>
                  <a:pt x="4247" y="1052"/>
                  <a:pt x="4247" y="1052"/>
                </a:cubicBezTo>
                <a:cubicBezTo>
                  <a:pt x="4247" y="1110"/>
                  <a:pt x="4198" y="1157"/>
                  <a:pt x="4141" y="11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331">
            <a:extLst>
              <a:ext uri="{FF2B5EF4-FFF2-40B4-BE49-F238E27FC236}">
                <a16:creationId xmlns:a16="http://schemas.microsoft.com/office/drawing/2014/main" id="{3E1D66DF-2E29-BC4D-AB5D-1ACB21B6C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3921" y="1336811"/>
            <a:ext cx="444046" cy="444046"/>
          </a:xfrm>
          <a:custGeom>
            <a:avLst/>
            <a:gdLst>
              <a:gd name="T0" fmla="*/ 411 w 412"/>
              <a:gd name="T1" fmla="*/ 201 h 412"/>
              <a:gd name="T2" fmla="*/ 411 w 412"/>
              <a:gd name="T3" fmla="*/ 201 h 412"/>
              <a:gd name="T4" fmla="*/ 210 w 412"/>
              <a:gd name="T5" fmla="*/ 411 h 412"/>
              <a:gd name="T6" fmla="*/ 0 w 412"/>
              <a:gd name="T7" fmla="*/ 201 h 412"/>
              <a:gd name="T8" fmla="*/ 210 w 412"/>
              <a:gd name="T9" fmla="*/ 0 h 412"/>
              <a:gd name="T10" fmla="*/ 411 w 412"/>
              <a:gd name="T11" fmla="*/ 20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" h="412">
                <a:moveTo>
                  <a:pt x="411" y="201"/>
                </a:moveTo>
                <a:lnTo>
                  <a:pt x="411" y="201"/>
                </a:lnTo>
                <a:cubicBezTo>
                  <a:pt x="411" y="316"/>
                  <a:pt x="325" y="411"/>
                  <a:pt x="210" y="411"/>
                </a:cubicBezTo>
                <a:cubicBezTo>
                  <a:pt x="96" y="411"/>
                  <a:pt x="0" y="316"/>
                  <a:pt x="0" y="201"/>
                </a:cubicBezTo>
                <a:cubicBezTo>
                  <a:pt x="0" y="86"/>
                  <a:pt x="96" y="0"/>
                  <a:pt x="210" y="0"/>
                </a:cubicBezTo>
                <a:cubicBezTo>
                  <a:pt x="325" y="0"/>
                  <a:pt x="411" y="86"/>
                  <a:pt x="411" y="2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332">
            <a:extLst>
              <a:ext uri="{FF2B5EF4-FFF2-40B4-BE49-F238E27FC236}">
                <a16:creationId xmlns:a16="http://schemas.microsoft.com/office/drawing/2014/main" id="{42F12090-B3D8-7146-970E-8E3ECDFFA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1919" y="1513476"/>
            <a:ext cx="3170383" cy="95493"/>
          </a:xfrm>
          <a:custGeom>
            <a:avLst/>
            <a:gdLst>
              <a:gd name="T0" fmla="*/ 2889 w 2928"/>
              <a:gd name="T1" fmla="*/ 86 h 87"/>
              <a:gd name="T2" fmla="*/ 2889 w 2928"/>
              <a:gd name="T3" fmla="*/ 86 h 87"/>
              <a:gd name="T4" fmla="*/ 38 w 2928"/>
              <a:gd name="T5" fmla="*/ 86 h 87"/>
              <a:gd name="T6" fmla="*/ 0 w 2928"/>
              <a:gd name="T7" fmla="*/ 38 h 87"/>
              <a:gd name="T8" fmla="*/ 0 w 2928"/>
              <a:gd name="T9" fmla="*/ 38 h 87"/>
              <a:gd name="T10" fmla="*/ 38 w 2928"/>
              <a:gd name="T11" fmla="*/ 0 h 87"/>
              <a:gd name="T12" fmla="*/ 2889 w 2928"/>
              <a:gd name="T13" fmla="*/ 0 h 87"/>
              <a:gd name="T14" fmla="*/ 2927 w 2928"/>
              <a:gd name="T15" fmla="*/ 38 h 87"/>
              <a:gd name="T16" fmla="*/ 2927 w 2928"/>
              <a:gd name="T17" fmla="*/ 38 h 87"/>
              <a:gd name="T18" fmla="*/ 2889 w 2928"/>
              <a:gd name="T1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8" h="87">
                <a:moveTo>
                  <a:pt x="2889" y="86"/>
                </a:moveTo>
                <a:lnTo>
                  <a:pt x="2889" y="86"/>
                </a:lnTo>
                <a:cubicBezTo>
                  <a:pt x="38" y="86"/>
                  <a:pt x="38" y="86"/>
                  <a:pt x="38" y="86"/>
                </a:cubicBezTo>
                <a:cubicBezTo>
                  <a:pt x="19" y="86"/>
                  <a:pt x="0" y="67"/>
                  <a:pt x="0" y="38"/>
                </a:cubicBezTo>
                <a:lnTo>
                  <a:pt x="0" y="38"/>
                </a:lnTo>
                <a:cubicBezTo>
                  <a:pt x="0" y="19"/>
                  <a:pt x="19" y="0"/>
                  <a:pt x="38" y="0"/>
                </a:cubicBezTo>
                <a:cubicBezTo>
                  <a:pt x="2889" y="0"/>
                  <a:pt x="2889" y="0"/>
                  <a:pt x="2889" y="0"/>
                </a:cubicBezTo>
                <a:cubicBezTo>
                  <a:pt x="2908" y="0"/>
                  <a:pt x="2927" y="19"/>
                  <a:pt x="2927" y="38"/>
                </a:cubicBezTo>
                <a:lnTo>
                  <a:pt x="2927" y="38"/>
                </a:lnTo>
                <a:cubicBezTo>
                  <a:pt x="2927" y="67"/>
                  <a:pt x="2908" y="86"/>
                  <a:pt x="2889" y="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333">
            <a:extLst>
              <a:ext uri="{FF2B5EF4-FFF2-40B4-BE49-F238E27FC236}">
                <a16:creationId xmlns:a16="http://schemas.microsoft.com/office/drawing/2014/main" id="{6DD3BAFA-F6F2-5A4D-8A88-FE3F442FB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9044" y="1131502"/>
            <a:ext cx="238734" cy="71619"/>
          </a:xfrm>
          <a:custGeom>
            <a:avLst/>
            <a:gdLst>
              <a:gd name="T0" fmla="*/ 191 w 221"/>
              <a:gd name="T1" fmla="*/ 67 h 68"/>
              <a:gd name="T2" fmla="*/ 191 w 221"/>
              <a:gd name="T3" fmla="*/ 67 h 68"/>
              <a:gd name="T4" fmla="*/ 38 w 221"/>
              <a:gd name="T5" fmla="*/ 67 h 68"/>
              <a:gd name="T6" fmla="*/ 0 w 221"/>
              <a:gd name="T7" fmla="*/ 38 h 68"/>
              <a:gd name="T8" fmla="*/ 0 w 221"/>
              <a:gd name="T9" fmla="*/ 38 h 68"/>
              <a:gd name="T10" fmla="*/ 38 w 221"/>
              <a:gd name="T11" fmla="*/ 0 h 68"/>
              <a:gd name="T12" fmla="*/ 191 w 221"/>
              <a:gd name="T13" fmla="*/ 0 h 68"/>
              <a:gd name="T14" fmla="*/ 220 w 221"/>
              <a:gd name="T15" fmla="*/ 38 h 68"/>
              <a:gd name="T16" fmla="*/ 220 w 221"/>
              <a:gd name="T17" fmla="*/ 38 h 68"/>
              <a:gd name="T18" fmla="*/ 191 w 221"/>
              <a:gd name="T1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1" h="68">
                <a:moveTo>
                  <a:pt x="191" y="67"/>
                </a:moveTo>
                <a:lnTo>
                  <a:pt x="191" y="67"/>
                </a:lnTo>
                <a:cubicBezTo>
                  <a:pt x="38" y="67"/>
                  <a:pt x="38" y="67"/>
                  <a:pt x="38" y="67"/>
                </a:cubicBezTo>
                <a:cubicBezTo>
                  <a:pt x="19" y="67"/>
                  <a:pt x="0" y="48"/>
                  <a:pt x="0" y="38"/>
                </a:cubicBezTo>
                <a:lnTo>
                  <a:pt x="0" y="38"/>
                </a:lnTo>
                <a:cubicBezTo>
                  <a:pt x="0" y="19"/>
                  <a:pt x="19" y="0"/>
                  <a:pt x="38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211" y="0"/>
                  <a:pt x="220" y="19"/>
                  <a:pt x="220" y="38"/>
                </a:cubicBezTo>
                <a:lnTo>
                  <a:pt x="220" y="38"/>
                </a:lnTo>
                <a:cubicBezTo>
                  <a:pt x="220" y="48"/>
                  <a:pt x="211" y="67"/>
                  <a:pt x="191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334">
            <a:extLst>
              <a:ext uri="{FF2B5EF4-FFF2-40B4-BE49-F238E27FC236}">
                <a16:creationId xmlns:a16="http://schemas.microsoft.com/office/drawing/2014/main" id="{9B68E668-772E-7A4B-A8B7-C7C0B3AD4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9044" y="1408433"/>
            <a:ext cx="238734" cy="71619"/>
          </a:xfrm>
          <a:custGeom>
            <a:avLst/>
            <a:gdLst>
              <a:gd name="T0" fmla="*/ 191 w 221"/>
              <a:gd name="T1" fmla="*/ 67 h 68"/>
              <a:gd name="T2" fmla="*/ 191 w 221"/>
              <a:gd name="T3" fmla="*/ 67 h 68"/>
              <a:gd name="T4" fmla="*/ 38 w 221"/>
              <a:gd name="T5" fmla="*/ 67 h 68"/>
              <a:gd name="T6" fmla="*/ 0 w 221"/>
              <a:gd name="T7" fmla="*/ 29 h 68"/>
              <a:gd name="T8" fmla="*/ 0 w 221"/>
              <a:gd name="T9" fmla="*/ 29 h 68"/>
              <a:gd name="T10" fmla="*/ 38 w 221"/>
              <a:gd name="T11" fmla="*/ 0 h 68"/>
              <a:gd name="T12" fmla="*/ 191 w 221"/>
              <a:gd name="T13" fmla="*/ 0 h 68"/>
              <a:gd name="T14" fmla="*/ 220 w 221"/>
              <a:gd name="T15" fmla="*/ 29 h 68"/>
              <a:gd name="T16" fmla="*/ 220 w 221"/>
              <a:gd name="T17" fmla="*/ 29 h 68"/>
              <a:gd name="T18" fmla="*/ 191 w 221"/>
              <a:gd name="T1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1" h="68">
                <a:moveTo>
                  <a:pt x="191" y="67"/>
                </a:moveTo>
                <a:lnTo>
                  <a:pt x="191" y="67"/>
                </a:lnTo>
                <a:cubicBezTo>
                  <a:pt x="38" y="67"/>
                  <a:pt x="38" y="67"/>
                  <a:pt x="38" y="67"/>
                </a:cubicBezTo>
                <a:cubicBezTo>
                  <a:pt x="19" y="67"/>
                  <a:pt x="0" y="48"/>
                  <a:pt x="0" y="29"/>
                </a:cubicBezTo>
                <a:lnTo>
                  <a:pt x="0" y="29"/>
                </a:lnTo>
                <a:cubicBezTo>
                  <a:pt x="0" y="10"/>
                  <a:pt x="19" y="0"/>
                  <a:pt x="38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211" y="0"/>
                  <a:pt x="220" y="10"/>
                  <a:pt x="220" y="29"/>
                </a:cubicBezTo>
                <a:lnTo>
                  <a:pt x="220" y="29"/>
                </a:lnTo>
                <a:cubicBezTo>
                  <a:pt x="220" y="48"/>
                  <a:pt x="211" y="67"/>
                  <a:pt x="191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335">
            <a:extLst>
              <a:ext uri="{FF2B5EF4-FFF2-40B4-BE49-F238E27FC236}">
                <a16:creationId xmlns:a16="http://schemas.microsoft.com/office/drawing/2014/main" id="{8E82CC6A-5DF9-7642-ADC3-E9EC8F50B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9044" y="1680588"/>
            <a:ext cx="238734" cy="71622"/>
          </a:xfrm>
          <a:custGeom>
            <a:avLst/>
            <a:gdLst>
              <a:gd name="T0" fmla="*/ 191 w 221"/>
              <a:gd name="T1" fmla="*/ 67 h 68"/>
              <a:gd name="T2" fmla="*/ 191 w 221"/>
              <a:gd name="T3" fmla="*/ 67 h 68"/>
              <a:gd name="T4" fmla="*/ 38 w 221"/>
              <a:gd name="T5" fmla="*/ 67 h 68"/>
              <a:gd name="T6" fmla="*/ 0 w 221"/>
              <a:gd name="T7" fmla="*/ 38 h 68"/>
              <a:gd name="T8" fmla="*/ 0 w 221"/>
              <a:gd name="T9" fmla="*/ 38 h 68"/>
              <a:gd name="T10" fmla="*/ 38 w 221"/>
              <a:gd name="T11" fmla="*/ 0 h 68"/>
              <a:gd name="T12" fmla="*/ 191 w 221"/>
              <a:gd name="T13" fmla="*/ 0 h 68"/>
              <a:gd name="T14" fmla="*/ 220 w 221"/>
              <a:gd name="T15" fmla="*/ 38 h 68"/>
              <a:gd name="T16" fmla="*/ 220 w 221"/>
              <a:gd name="T17" fmla="*/ 38 h 68"/>
              <a:gd name="T18" fmla="*/ 191 w 221"/>
              <a:gd name="T1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1" h="68">
                <a:moveTo>
                  <a:pt x="191" y="67"/>
                </a:moveTo>
                <a:lnTo>
                  <a:pt x="191" y="67"/>
                </a:lnTo>
                <a:cubicBezTo>
                  <a:pt x="38" y="67"/>
                  <a:pt x="38" y="67"/>
                  <a:pt x="38" y="67"/>
                </a:cubicBezTo>
                <a:cubicBezTo>
                  <a:pt x="19" y="67"/>
                  <a:pt x="0" y="57"/>
                  <a:pt x="0" y="38"/>
                </a:cubicBezTo>
                <a:lnTo>
                  <a:pt x="0" y="38"/>
                </a:lnTo>
                <a:cubicBezTo>
                  <a:pt x="0" y="19"/>
                  <a:pt x="19" y="0"/>
                  <a:pt x="38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211" y="0"/>
                  <a:pt x="220" y="19"/>
                  <a:pt x="220" y="38"/>
                </a:cubicBezTo>
                <a:lnTo>
                  <a:pt x="220" y="38"/>
                </a:lnTo>
                <a:cubicBezTo>
                  <a:pt x="220" y="57"/>
                  <a:pt x="211" y="67"/>
                  <a:pt x="191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336">
            <a:extLst>
              <a:ext uri="{FF2B5EF4-FFF2-40B4-BE49-F238E27FC236}">
                <a16:creationId xmlns:a16="http://schemas.microsoft.com/office/drawing/2014/main" id="{F0FFB463-51E3-1E4E-8E50-99F239E1D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9044" y="1957519"/>
            <a:ext cx="238734" cy="71622"/>
          </a:xfrm>
          <a:custGeom>
            <a:avLst/>
            <a:gdLst>
              <a:gd name="T0" fmla="*/ 191 w 221"/>
              <a:gd name="T1" fmla="*/ 67 h 68"/>
              <a:gd name="T2" fmla="*/ 191 w 221"/>
              <a:gd name="T3" fmla="*/ 67 h 68"/>
              <a:gd name="T4" fmla="*/ 38 w 221"/>
              <a:gd name="T5" fmla="*/ 67 h 68"/>
              <a:gd name="T6" fmla="*/ 0 w 221"/>
              <a:gd name="T7" fmla="*/ 29 h 68"/>
              <a:gd name="T8" fmla="*/ 0 w 221"/>
              <a:gd name="T9" fmla="*/ 29 h 68"/>
              <a:gd name="T10" fmla="*/ 38 w 221"/>
              <a:gd name="T11" fmla="*/ 0 h 68"/>
              <a:gd name="T12" fmla="*/ 191 w 221"/>
              <a:gd name="T13" fmla="*/ 0 h 68"/>
              <a:gd name="T14" fmla="*/ 220 w 221"/>
              <a:gd name="T15" fmla="*/ 29 h 68"/>
              <a:gd name="T16" fmla="*/ 220 w 221"/>
              <a:gd name="T17" fmla="*/ 29 h 68"/>
              <a:gd name="T18" fmla="*/ 191 w 221"/>
              <a:gd name="T1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1" h="68">
                <a:moveTo>
                  <a:pt x="191" y="67"/>
                </a:moveTo>
                <a:lnTo>
                  <a:pt x="191" y="67"/>
                </a:lnTo>
                <a:cubicBezTo>
                  <a:pt x="38" y="67"/>
                  <a:pt x="38" y="67"/>
                  <a:pt x="38" y="67"/>
                </a:cubicBezTo>
                <a:cubicBezTo>
                  <a:pt x="19" y="67"/>
                  <a:pt x="0" y="48"/>
                  <a:pt x="0" y="29"/>
                </a:cubicBezTo>
                <a:lnTo>
                  <a:pt x="0" y="29"/>
                </a:lnTo>
                <a:cubicBezTo>
                  <a:pt x="0" y="10"/>
                  <a:pt x="19" y="0"/>
                  <a:pt x="38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211" y="0"/>
                  <a:pt x="220" y="10"/>
                  <a:pt x="220" y="29"/>
                </a:cubicBezTo>
                <a:lnTo>
                  <a:pt x="220" y="29"/>
                </a:lnTo>
                <a:cubicBezTo>
                  <a:pt x="220" y="48"/>
                  <a:pt x="211" y="67"/>
                  <a:pt x="191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337">
            <a:extLst>
              <a:ext uri="{FF2B5EF4-FFF2-40B4-BE49-F238E27FC236}">
                <a16:creationId xmlns:a16="http://schemas.microsoft.com/office/drawing/2014/main" id="{34B95AD1-1568-BE4F-8ACF-0E431AD5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3010" y="1112403"/>
            <a:ext cx="95493" cy="95493"/>
          </a:xfrm>
          <a:custGeom>
            <a:avLst/>
            <a:gdLst>
              <a:gd name="T0" fmla="*/ 86 w 87"/>
              <a:gd name="T1" fmla="*/ 38 h 87"/>
              <a:gd name="T2" fmla="*/ 86 w 87"/>
              <a:gd name="T3" fmla="*/ 38 h 87"/>
              <a:gd name="T4" fmla="*/ 48 w 87"/>
              <a:gd name="T5" fmla="*/ 86 h 87"/>
              <a:gd name="T6" fmla="*/ 0 w 87"/>
              <a:gd name="T7" fmla="*/ 38 h 87"/>
              <a:gd name="T8" fmla="*/ 48 w 87"/>
              <a:gd name="T9" fmla="*/ 0 h 87"/>
              <a:gd name="T10" fmla="*/ 86 w 87"/>
              <a:gd name="T11" fmla="*/ 38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87">
                <a:moveTo>
                  <a:pt x="86" y="38"/>
                </a:moveTo>
                <a:lnTo>
                  <a:pt x="86" y="38"/>
                </a:lnTo>
                <a:cubicBezTo>
                  <a:pt x="86" y="67"/>
                  <a:pt x="67" y="86"/>
                  <a:pt x="48" y="86"/>
                </a:cubicBezTo>
                <a:cubicBezTo>
                  <a:pt x="19" y="86"/>
                  <a:pt x="0" y="67"/>
                  <a:pt x="0" y="38"/>
                </a:cubicBezTo>
                <a:cubicBezTo>
                  <a:pt x="0" y="19"/>
                  <a:pt x="19" y="0"/>
                  <a:pt x="48" y="0"/>
                </a:cubicBezTo>
                <a:cubicBezTo>
                  <a:pt x="67" y="0"/>
                  <a:pt x="86" y="19"/>
                  <a:pt x="86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338">
            <a:extLst>
              <a:ext uri="{FF2B5EF4-FFF2-40B4-BE49-F238E27FC236}">
                <a16:creationId xmlns:a16="http://schemas.microsoft.com/office/drawing/2014/main" id="{A9CE2931-767A-224D-839A-6C36E6FCD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3010" y="1317713"/>
            <a:ext cx="95493" cy="95493"/>
          </a:xfrm>
          <a:custGeom>
            <a:avLst/>
            <a:gdLst>
              <a:gd name="T0" fmla="*/ 86 w 87"/>
              <a:gd name="T1" fmla="*/ 38 h 87"/>
              <a:gd name="T2" fmla="*/ 86 w 87"/>
              <a:gd name="T3" fmla="*/ 38 h 87"/>
              <a:gd name="T4" fmla="*/ 48 w 87"/>
              <a:gd name="T5" fmla="*/ 86 h 87"/>
              <a:gd name="T6" fmla="*/ 0 w 87"/>
              <a:gd name="T7" fmla="*/ 38 h 87"/>
              <a:gd name="T8" fmla="*/ 48 w 87"/>
              <a:gd name="T9" fmla="*/ 0 h 87"/>
              <a:gd name="T10" fmla="*/ 86 w 87"/>
              <a:gd name="T11" fmla="*/ 38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87">
                <a:moveTo>
                  <a:pt x="86" y="38"/>
                </a:moveTo>
                <a:lnTo>
                  <a:pt x="86" y="38"/>
                </a:lnTo>
                <a:cubicBezTo>
                  <a:pt x="86" y="67"/>
                  <a:pt x="67" y="86"/>
                  <a:pt x="48" y="86"/>
                </a:cubicBezTo>
                <a:cubicBezTo>
                  <a:pt x="19" y="86"/>
                  <a:pt x="0" y="67"/>
                  <a:pt x="0" y="38"/>
                </a:cubicBezTo>
                <a:cubicBezTo>
                  <a:pt x="0" y="19"/>
                  <a:pt x="19" y="0"/>
                  <a:pt x="48" y="0"/>
                </a:cubicBezTo>
                <a:cubicBezTo>
                  <a:pt x="67" y="0"/>
                  <a:pt x="86" y="19"/>
                  <a:pt x="86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339">
            <a:extLst>
              <a:ext uri="{FF2B5EF4-FFF2-40B4-BE49-F238E27FC236}">
                <a16:creationId xmlns:a16="http://schemas.microsoft.com/office/drawing/2014/main" id="{2BE937C0-7B11-5A44-A68B-E39DA9177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3010" y="1513476"/>
            <a:ext cx="95493" cy="105043"/>
          </a:xfrm>
          <a:custGeom>
            <a:avLst/>
            <a:gdLst>
              <a:gd name="T0" fmla="*/ 86 w 87"/>
              <a:gd name="T1" fmla="*/ 47 h 96"/>
              <a:gd name="T2" fmla="*/ 86 w 87"/>
              <a:gd name="T3" fmla="*/ 47 h 96"/>
              <a:gd name="T4" fmla="*/ 48 w 87"/>
              <a:gd name="T5" fmla="*/ 95 h 96"/>
              <a:gd name="T6" fmla="*/ 0 w 87"/>
              <a:gd name="T7" fmla="*/ 47 h 96"/>
              <a:gd name="T8" fmla="*/ 48 w 87"/>
              <a:gd name="T9" fmla="*/ 0 h 96"/>
              <a:gd name="T10" fmla="*/ 86 w 87"/>
              <a:gd name="T11" fmla="*/ 4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96">
                <a:moveTo>
                  <a:pt x="86" y="47"/>
                </a:moveTo>
                <a:lnTo>
                  <a:pt x="86" y="47"/>
                </a:lnTo>
                <a:cubicBezTo>
                  <a:pt x="86" y="76"/>
                  <a:pt x="67" y="95"/>
                  <a:pt x="48" y="95"/>
                </a:cubicBezTo>
                <a:cubicBezTo>
                  <a:pt x="19" y="95"/>
                  <a:pt x="0" y="76"/>
                  <a:pt x="0" y="47"/>
                </a:cubicBezTo>
                <a:cubicBezTo>
                  <a:pt x="0" y="19"/>
                  <a:pt x="19" y="0"/>
                  <a:pt x="48" y="0"/>
                </a:cubicBezTo>
                <a:cubicBezTo>
                  <a:pt x="67" y="0"/>
                  <a:pt x="86" y="19"/>
                  <a:pt x="86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340">
            <a:extLst>
              <a:ext uri="{FF2B5EF4-FFF2-40B4-BE49-F238E27FC236}">
                <a16:creationId xmlns:a16="http://schemas.microsoft.com/office/drawing/2014/main" id="{28AA87F8-C6F5-D841-8FC9-78E839598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3010" y="1718785"/>
            <a:ext cx="95493" cy="95493"/>
          </a:xfrm>
          <a:custGeom>
            <a:avLst/>
            <a:gdLst>
              <a:gd name="T0" fmla="*/ 86 w 87"/>
              <a:gd name="T1" fmla="*/ 48 h 87"/>
              <a:gd name="T2" fmla="*/ 86 w 87"/>
              <a:gd name="T3" fmla="*/ 48 h 87"/>
              <a:gd name="T4" fmla="*/ 48 w 87"/>
              <a:gd name="T5" fmla="*/ 86 h 87"/>
              <a:gd name="T6" fmla="*/ 0 w 87"/>
              <a:gd name="T7" fmla="*/ 48 h 87"/>
              <a:gd name="T8" fmla="*/ 48 w 87"/>
              <a:gd name="T9" fmla="*/ 0 h 87"/>
              <a:gd name="T10" fmla="*/ 86 w 87"/>
              <a:gd name="T11" fmla="*/ 48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87">
                <a:moveTo>
                  <a:pt x="86" y="48"/>
                </a:moveTo>
                <a:lnTo>
                  <a:pt x="86" y="48"/>
                </a:lnTo>
                <a:cubicBezTo>
                  <a:pt x="86" y="67"/>
                  <a:pt x="67" y="86"/>
                  <a:pt x="48" y="86"/>
                </a:cubicBezTo>
                <a:cubicBezTo>
                  <a:pt x="19" y="86"/>
                  <a:pt x="0" y="67"/>
                  <a:pt x="0" y="48"/>
                </a:cubicBezTo>
                <a:cubicBezTo>
                  <a:pt x="0" y="19"/>
                  <a:pt x="19" y="0"/>
                  <a:pt x="48" y="0"/>
                </a:cubicBezTo>
                <a:cubicBezTo>
                  <a:pt x="67" y="0"/>
                  <a:pt x="86" y="19"/>
                  <a:pt x="86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341">
            <a:extLst>
              <a:ext uri="{FF2B5EF4-FFF2-40B4-BE49-F238E27FC236}">
                <a16:creationId xmlns:a16="http://schemas.microsoft.com/office/drawing/2014/main" id="{C0878B9F-689F-F64F-ADAF-1ECCAE661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3010" y="1928871"/>
            <a:ext cx="95493" cy="95493"/>
          </a:xfrm>
          <a:custGeom>
            <a:avLst/>
            <a:gdLst>
              <a:gd name="T0" fmla="*/ 86 w 87"/>
              <a:gd name="T1" fmla="*/ 48 h 87"/>
              <a:gd name="T2" fmla="*/ 86 w 87"/>
              <a:gd name="T3" fmla="*/ 48 h 87"/>
              <a:gd name="T4" fmla="*/ 48 w 87"/>
              <a:gd name="T5" fmla="*/ 86 h 87"/>
              <a:gd name="T6" fmla="*/ 0 w 87"/>
              <a:gd name="T7" fmla="*/ 48 h 87"/>
              <a:gd name="T8" fmla="*/ 48 w 87"/>
              <a:gd name="T9" fmla="*/ 0 h 87"/>
              <a:gd name="T10" fmla="*/ 86 w 87"/>
              <a:gd name="T11" fmla="*/ 48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87">
                <a:moveTo>
                  <a:pt x="86" y="48"/>
                </a:moveTo>
                <a:lnTo>
                  <a:pt x="86" y="48"/>
                </a:lnTo>
                <a:cubicBezTo>
                  <a:pt x="86" y="67"/>
                  <a:pt x="67" y="86"/>
                  <a:pt x="48" y="86"/>
                </a:cubicBezTo>
                <a:cubicBezTo>
                  <a:pt x="19" y="86"/>
                  <a:pt x="0" y="67"/>
                  <a:pt x="0" y="48"/>
                </a:cubicBezTo>
                <a:cubicBezTo>
                  <a:pt x="0" y="20"/>
                  <a:pt x="19" y="0"/>
                  <a:pt x="48" y="0"/>
                </a:cubicBezTo>
                <a:cubicBezTo>
                  <a:pt x="67" y="0"/>
                  <a:pt x="86" y="20"/>
                  <a:pt x="86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342">
            <a:extLst>
              <a:ext uri="{FF2B5EF4-FFF2-40B4-BE49-F238E27FC236}">
                <a16:creationId xmlns:a16="http://schemas.microsoft.com/office/drawing/2014/main" id="{E688CFB4-881E-B249-91AC-59BF4588B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7378" y="2186703"/>
            <a:ext cx="105043" cy="4029824"/>
          </a:xfrm>
          <a:custGeom>
            <a:avLst/>
            <a:gdLst>
              <a:gd name="T0" fmla="*/ 96 w 97"/>
              <a:gd name="T1" fmla="*/ 3721 h 3722"/>
              <a:gd name="T2" fmla="*/ 0 w 97"/>
              <a:gd name="T3" fmla="*/ 3721 h 3722"/>
              <a:gd name="T4" fmla="*/ 0 w 97"/>
              <a:gd name="T5" fmla="*/ 0 h 3722"/>
              <a:gd name="T6" fmla="*/ 96 w 97"/>
              <a:gd name="T7" fmla="*/ 0 h 3722"/>
              <a:gd name="T8" fmla="*/ 96 w 97"/>
              <a:gd name="T9" fmla="*/ 3721 h 3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722">
                <a:moveTo>
                  <a:pt x="96" y="3721"/>
                </a:moveTo>
                <a:lnTo>
                  <a:pt x="0" y="3721"/>
                </a:lnTo>
                <a:lnTo>
                  <a:pt x="0" y="0"/>
                </a:lnTo>
                <a:lnTo>
                  <a:pt x="96" y="0"/>
                </a:lnTo>
                <a:lnTo>
                  <a:pt x="96" y="372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343">
            <a:extLst>
              <a:ext uri="{FF2B5EF4-FFF2-40B4-BE49-F238E27FC236}">
                <a16:creationId xmlns:a16="http://schemas.microsoft.com/office/drawing/2014/main" id="{CCA2FEE8-7A07-1445-88AB-329DAA53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0487" y="6421840"/>
            <a:ext cx="105043" cy="1542218"/>
          </a:xfrm>
          <a:custGeom>
            <a:avLst/>
            <a:gdLst>
              <a:gd name="T0" fmla="*/ 96 w 97"/>
              <a:gd name="T1" fmla="*/ 1424 h 1425"/>
              <a:gd name="T2" fmla="*/ 0 w 97"/>
              <a:gd name="T3" fmla="*/ 1424 h 1425"/>
              <a:gd name="T4" fmla="*/ 0 w 97"/>
              <a:gd name="T5" fmla="*/ 0 h 1425"/>
              <a:gd name="T6" fmla="*/ 96 w 97"/>
              <a:gd name="T7" fmla="*/ 0 h 1425"/>
              <a:gd name="T8" fmla="*/ 96 w 97"/>
              <a:gd name="T9" fmla="*/ 1424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425">
                <a:moveTo>
                  <a:pt x="96" y="1424"/>
                </a:moveTo>
                <a:lnTo>
                  <a:pt x="0" y="1424"/>
                </a:lnTo>
                <a:lnTo>
                  <a:pt x="0" y="0"/>
                </a:lnTo>
                <a:lnTo>
                  <a:pt x="96" y="0"/>
                </a:lnTo>
                <a:lnTo>
                  <a:pt x="96" y="142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344">
            <a:extLst>
              <a:ext uri="{FF2B5EF4-FFF2-40B4-BE49-F238E27FC236}">
                <a16:creationId xmlns:a16="http://schemas.microsoft.com/office/drawing/2014/main" id="{227C6E6C-5D5C-6F4D-B9DF-2F91BFE2E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94" y="6421840"/>
            <a:ext cx="105043" cy="1542218"/>
          </a:xfrm>
          <a:custGeom>
            <a:avLst/>
            <a:gdLst>
              <a:gd name="T0" fmla="*/ 95 w 96"/>
              <a:gd name="T1" fmla="*/ 1424 h 1425"/>
              <a:gd name="T2" fmla="*/ 0 w 96"/>
              <a:gd name="T3" fmla="*/ 1424 h 1425"/>
              <a:gd name="T4" fmla="*/ 0 w 96"/>
              <a:gd name="T5" fmla="*/ 0 h 1425"/>
              <a:gd name="T6" fmla="*/ 95 w 96"/>
              <a:gd name="T7" fmla="*/ 0 h 1425"/>
              <a:gd name="T8" fmla="*/ 95 w 96"/>
              <a:gd name="T9" fmla="*/ 1424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425">
                <a:moveTo>
                  <a:pt x="95" y="1424"/>
                </a:moveTo>
                <a:lnTo>
                  <a:pt x="0" y="1424"/>
                </a:lnTo>
                <a:lnTo>
                  <a:pt x="0" y="0"/>
                </a:lnTo>
                <a:lnTo>
                  <a:pt x="95" y="0"/>
                </a:lnTo>
                <a:lnTo>
                  <a:pt x="95" y="142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345">
            <a:extLst>
              <a:ext uri="{FF2B5EF4-FFF2-40B4-BE49-F238E27FC236}">
                <a16:creationId xmlns:a16="http://schemas.microsoft.com/office/drawing/2014/main" id="{AC27EBB9-4DEB-B14C-921D-DE6F6A69F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94" y="6421840"/>
            <a:ext cx="4196936" cy="114592"/>
          </a:xfrm>
          <a:custGeom>
            <a:avLst/>
            <a:gdLst>
              <a:gd name="T0" fmla="*/ 3874 w 3875"/>
              <a:gd name="T1" fmla="*/ 0 h 105"/>
              <a:gd name="T2" fmla="*/ 3874 w 3875"/>
              <a:gd name="T3" fmla="*/ 104 h 105"/>
              <a:gd name="T4" fmla="*/ 0 w 3875"/>
              <a:gd name="T5" fmla="*/ 104 h 105"/>
              <a:gd name="T6" fmla="*/ 0 w 3875"/>
              <a:gd name="T7" fmla="*/ 0 h 105"/>
              <a:gd name="T8" fmla="*/ 3874 w 3875"/>
              <a:gd name="T9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5" h="105">
                <a:moveTo>
                  <a:pt x="3874" y="0"/>
                </a:moveTo>
                <a:lnTo>
                  <a:pt x="3874" y="104"/>
                </a:lnTo>
                <a:lnTo>
                  <a:pt x="0" y="104"/>
                </a:lnTo>
                <a:lnTo>
                  <a:pt x="0" y="0"/>
                </a:lnTo>
                <a:lnTo>
                  <a:pt x="38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5" name="Freeform 346">
            <a:extLst>
              <a:ext uri="{FF2B5EF4-FFF2-40B4-BE49-F238E27FC236}">
                <a16:creationId xmlns:a16="http://schemas.microsoft.com/office/drawing/2014/main" id="{98A4AA4F-E225-8042-8C58-952C523D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4858" y="6216527"/>
            <a:ext cx="210086" cy="319905"/>
          </a:xfrm>
          <a:custGeom>
            <a:avLst/>
            <a:gdLst>
              <a:gd name="T0" fmla="*/ 192 w 193"/>
              <a:gd name="T1" fmla="*/ 296 h 297"/>
              <a:gd name="T2" fmla="*/ 0 w 193"/>
              <a:gd name="T3" fmla="*/ 296 h 297"/>
              <a:gd name="T4" fmla="*/ 0 w 193"/>
              <a:gd name="T5" fmla="*/ 0 h 297"/>
              <a:gd name="T6" fmla="*/ 192 w 193"/>
              <a:gd name="T7" fmla="*/ 0 h 297"/>
              <a:gd name="T8" fmla="*/ 192 w 193"/>
              <a:gd name="T9" fmla="*/ 29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" h="297">
                <a:moveTo>
                  <a:pt x="192" y="296"/>
                </a:moveTo>
                <a:lnTo>
                  <a:pt x="0" y="296"/>
                </a:lnTo>
                <a:lnTo>
                  <a:pt x="0" y="0"/>
                </a:lnTo>
                <a:lnTo>
                  <a:pt x="192" y="0"/>
                </a:lnTo>
                <a:lnTo>
                  <a:pt x="192" y="29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47">
            <a:extLst>
              <a:ext uri="{FF2B5EF4-FFF2-40B4-BE49-F238E27FC236}">
                <a16:creationId xmlns:a16="http://schemas.microsoft.com/office/drawing/2014/main" id="{3E90AB62-DA86-ED4F-8400-38270976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1167" y="6369317"/>
            <a:ext cx="487017" cy="205312"/>
          </a:xfrm>
          <a:custGeom>
            <a:avLst/>
            <a:gdLst>
              <a:gd name="T0" fmla="*/ 449 w 450"/>
              <a:gd name="T1" fmla="*/ 0 h 191"/>
              <a:gd name="T2" fmla="*/ 449 w 450"/>
              <a:gd name="T3" fmla="*/ 190 h 191"/>
              <a:gd name="T4" fmla="*/ 0 w 450"/>
              <a:gd name="T5" fmla="*/ 190 h 191"/>
              <a:gd name="T6" fmla="*/ 0 w 450"/>
              <a:gd name="T7" fmla="*/ 0 h 191"/>
              <a:gd name="T8" fmla="*/ 449 w 450"/>
              <a:gd name="T9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" h="191">
                <a:moveTo>
                  <a:pt x="449" y="0"/>
                </a:moveTo>
                <a:lnTo>
                  <a:pt x="449" y="190"/>
                </a:lnTo>
                <a:lnTo>
                  <a:pt x="0" y="190"/>
                </a:lnTo>
                <a:lnTo>
                  <a:pt x="0" y="0"/>
                </a:lnTo>
                <a:lnTo>
                  <a:pt x="449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33AC8CA-2ABD-2147-983D-9002BDDB9015}"/>
              </a:ext>
            </a:extLst>
          </p:cNvPr>
          <p:cNvGrpSpPr/>
          <p:nvPr/>
        </p:nvGrpSpPr>
        <p:grpSpPr>
          <a:xfrm>
            <a:off x="17344116" y="7796946"/>
            <a:ext cx="2794346" cy="3201510"/>
            <a:chOff x="7598409" y="5361271"/>
            <a:chExt cx="2794346" cy="3201510"/>
          </a:xfrm>
        </p:grpSpPr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B97CF157-1FB7-924C-B916-8927C5781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1837" y="6082592"/>
              <a:ext cx="1690662" cy="1758868"/>
            </a:xfrm>
            <a:custGeom>
              <a:avLst/>
              <a:gdLst>
                <a:gd name="T0" fmla="*/ 3604 w 3605"/>
                <a:gd name="T1" fmla="*/ 3750 h 3751"/>
                <a:gd name="T2" fmla="*/ 0 w 3605"/>
                <a:gd name="T3" fmla="*/ 3750 h 3751"/>
                <a:gd name="T4" fmla="*/ 0 w 3605"/>
                <a:gd name="T5" fmla="*/ 0 h 3751"/>
                <a:gd name="T6" fmla="*/ 3604 w 3605"/>
                <a:gd name="T7" fmla="*/ 0 h 3751"/>
                <a:gd name="T8" fmla="*/ 3604 w 3605"/>
                <a:gd name="T9" fmla="*/ 3750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5" h="3751">
                  <a:moveTo>
                    <a:pt x="3604" y="3750"/>
                  </a:moveTo>
                  <a:lnTo>
                    <a:pt x="0" y="3750"/>
                  </a:lnTo>
                  <a:lnTo>
                    <a:pt x="0" y="0"/>
                  </a:lnTo>
                  <a:lnTo>
                    <a:pt x="3604" y="0"/>
                  </a:lnTo>
                  <a:lnTo>
                    <a:pt x="3604" y="375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54A832B7-6CCA-204B-A888-B52E52079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8409" y="5361271"/>
              <a:ext cx="1198758" cy="994142"/>
            </a:xfrm>
            <a:custGeom>
              <a:avLst/>
              <a:gdLst>
                <a:gd name="T0" fmla="*/ 2558 w 2559"/>
                <a:gd name="T1" fmla="*/ 0 h 2122"/>
                <a:gd name="T2" fmla="*/ 2558 w 2559"/>
                <a:gd name="T3" fmla="*/ 0 h 2122"/>
                <a:gd name="T4" fmla="*/ 2558 w 2559"/>
                <a:gd name="T5" fmla="*/ 2121 h 2122"/>
                <a:gd name="T6" fmla="*/ 610 w 2559"/>
                <a:gd name="T7" fmla="*/ 2121 h 2122"/>
                <a:gd name="T8" fmla="*/ 0 w 2559"/>
                <a:gd name="T9" fmla="*/ 1511 h 2122"/>
                <a:gd name="T10" fmla="*/ 0 w 2559"/>
                <a:gd name="T11" fmla="*/ 610 h 2122"/>
                <a:gd name="T12" fmla="*/ 610 w 2559"/>
                <a:gd name="T13" fmla="*/ 0 h 2122"/>
                <a:gd name="T14" fmla="*/ 2558 w 2559"/>
                <a:gd name="T15" fmla="*/ 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2">
                  <a:moveTo>
                    <a:pt x="2558" y="0"/>
                  </a:moveTo>
                  <a:lnTo>
                    <a:pt x="2558" y="0"/>
                  </a:lnTo>
                  <a:cubicBezTo>
                    <a:pt x="2558" y="2121"/>
                    <a:pt x="2558" y="2121"/>
                    <a:pt x="2558" y="2121"/>
                  </a:cubicBezTo>
                  <a:cubicBezTo>
                    <a:pt x="610" y="2121"/>
                    <a:pt x="610" y="2121"/>
                    <a:pt x="610" y="2121"/>
                  </a:cubicBezTo>
                  <a:cubicBezTo>
                    <a:pt x="261" y="2121"/>
                    <a:pt x="0" y="1860"/>
                    <a:pt x="0" y="1511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0" y="291"/>
                    <a:pt x="261" y="0"/>
                    <a:pt x="610" y="0"/>
                  </a:cubicBezTo>
                  <a:lnTo>
                    <a:pt x="255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E79E9B85-B346-984A-ABC6-E0B65F1FB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8409" y="6464955"/>
              <a:ext cx="1198758" cy="994142"/>
            </a:xfrm>
            <a:custGeom>
              <a:avLst/>
              <a:gdLst>
                <a:gd name="T0" fmla="*/ 2558 w 2559"/>
                <a:gd name="T1" fmla="*/ 0 h 2123"/>
                <a:gd name="T2" fmla="*/ 2558 w 2559"/>
                <a:gd name="T3" fmla="*/ 0 h 2123"/>
                <a:gd name="T4" fmla="*/ 2558 w 2559"/>
                <a:gd name="T5" fmla="*/ 2122 h 2123"/>
                <a:gd name="T6" fmla="*/ 610 w 2559"/>
                <a:gd name="T7" fmla="*/ 2122 h 2123"/>
                <a:gd name="T8" fmla="*/ 0 w 2559"/>
                <a:gd name="T9" fmla="*/ 1511 h 2123"/>
                <a:gd name="T10" fmla="*/ 0 w 2559"/>
                <a:gd name="T11" fmla="*/ 611 h 2123"/>
                <a:gd name="T12" fmla="*/ 610 w 2559"/>
                <a:gd name="T13" fmla="*/ 0 h 2123"/>
                <a:gd name="T14" fmla="*/ 2558 w 2559"/>
                <a:gd name="T15" fmla="*/ 0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3">
                  <a:moveTo>
                    <a:pt x="2558" y="0"/>
                  </a:moveTo>
                  <a:lnTo>
                    <a:pt x="2558" y="0"/>
                  </a:lnTo>
                  <a:cubicBezTo>
                    <a:pt x="2558" y="2122"/>
                    <a:pt x="2558" y="2122"/>
                    <a:pt x="2558" y="2122"/>
                  </a:cubicBezTo>
                  <a:cubicBezTo>
                    <a:pt x="610" y="2122"/>
                    <a:pt x="610" y="2122"/>
                    <a:pt x="610" y="2122"/>
                  </a:cubicBezTo>
                  <a:cubicBezTo>
                    <a:pt x="261" y="2122"/>
                    <a:pt x="0" y="1860"/>
                    <a:pt x="0" y="1511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291"/>
                    <a:pt x="261" y="0"/>
                    <a:pt x="610" y="0"/>
                  </a:cubicBezTo>
                  <a:lnTo>
                    <a:pt x="255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94DBE98B-AB33-344A-B431-E40B7D589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8409" y="7568639"/>
              <a:ext cx="1198758" cy="994142"/>
            </a:xfrm>
            <a:custGeom>
              <a:avLst/>
              <a:gdLst>
                <a:gd name="T0" fmla="*/ 2558 w 2559"/>
                <a:gd name="T1" fmla="*/ 0 h 2121"/>
                <a:gd name="T2" fmla="*/ 2558 w 2559"/>
                <a:gd name="T3" fmla="*/ 0 h 2121"/>
                <a:gd name="T4" fmla="*/ 2558 w 2559"/>
                <a:gd name="T5" fmla="*/ 2120 h 2121"/>
                <a:gd name="T6" fmla="*/ 610 w 2559"/>
                <a:gd name="T7" fmla="*/ 2120 h 2121"/>
                <a:gd name="T8" fmla="*/ 0 w 2559"/>
                <a:gd name="T9" fmla="*/ 1510 h 2121"/>
                <a:gd name="T10" fmla="*/ 0 w 2559"/>
                <a:gd name="T11" fmla="*/ 610 h 2121"/>
                <a:gd name="T12" fmla="*/ 610 w 2559"/>
                <a:gd name="T13" fmla="*/ 0 h 2121"/>
                <a:gd name="T14" fmla="*/ 2558 w 2559"/>
                <a:gd name="T15" fmla="*/ 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1">
                  <a:moveTo>
                    <a:pt x="2558" y="0"/>
                  </a:moveTo>
                  <a:lnTo>
                    <a:pt x="2558" y="0"/>
                  </a:lnTo>
                  <a:cubicBezTo>
                    <a:pt x="2558" y="2120"/>
                    <a:pt x="2558" y="2120"/>
                    <a:pt x="2558" y="2120"/>
                  </a:cubicBezTo>
                  <a:cubicBezTo>
                    <a:pt x="610" y="2120"/>
                    <a:pt x="610" y="2120"/>
                    <a:pt x="610" y="2120"/>
                  </a:cubicBezTo>
                  <a:cubicBezTo>
                    <a:pt x="261" y="2120"/>
                    <a:pt x="0" y="1829"/>
                    <a:pt x="0" y="1510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0" y="261"/>
                    <a:pt x="261" y="0"/>
                    <a:pt x="610" y="0"/>
                  </a:cubicBezTo>
                  <a:lnTo>
                    <a:pt x="255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814452B2-E50D-4244-AC86-6FA78150C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7167" y="5361271"/>
              <a:ext cx="1198758" cy="994142"/>
            </a:xfrm>
            <a:custGeom>
              <a:avLst/>
              <a:gdLst>
                <a:gd name="T0" fmla="*/ 2557 w 2558"/>
                <a:gd name="T1" fmla="*/ 610 h 2122"/>
                <a:gd name="T2" fmla="*/ 2557 w 2558"/>
                <a:gd name="T3" fmla="*/ 610 h 2122"/>
                <a:gd name="T4" fmla="*/ 2557 w 2558"/>
                <a:gd name="T5" fmla="*/ 1511 h 2122"/>
                <a:gd name="T6" fmla="*/ 1947 w 2558"/>
                <a:gd name="T7" fmla="*/ 2121 h 2122"/>
                <a:gd name="T8" fmla="*/ 0 w 2558"/>
                <a:gd name="T9" fmla="*/ 2121 h 2122"/>
                <a:gd name="T10" fmla="*/ 0 w 2558"/>
                <a:gd name="T11" fmla="*/ 0 h 2122"/>
                <a:gd name="T12" fmla="*/ 1947 w 2558"/>
                <a:gd name="T13" fmla="*/ 0 h 2122"/>
                <a:gd name="T14" fmla="*/ 2557 w 2558"/>
                <a:gd name="T15" fmla="*/ 61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2">
                  <a:moveTo>
                    <a:pt x="2557" y="610"/>
                  </a:moveTo>
                  <a:lnTo>
                    <a:pt x="2557" y="610"/>
                  </a:lnTo>
                  <a:cubicBezTo>
                    <a:pt x="2557" y="1511"/>
                    <a:pt x="2557" y="1511"/>
                    <a:pt x="2557" y="1511"/>
                  </a:cubicBezTo>
                  <a:cubicBezTo>
                    <a:pt x="2557" y="1860"/>
                    <a:pt x="2266" y="2121"/>
                    <a:pt x="1947" y="2121"/>
                  </a:cubicBezTo>
                  <a:cubicBezTo>
                    <a:pt x="0" y="2121"/>
                    <a:pt x="0" y="2121"/>
                    <a:pt x="0" y="21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7" y="0"/>
                    <a:pt x="1947" y="0"/>
                    <a:pt x="1947" y="0"/>
                  </a:cubicBezTo>
                  <a:cubicBezTo>
                    <a:pt x="2266" y="0"/>
                    <a:pt x="2557" y="291"/>
                    <a:pt x="2557" y="61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414C8040-4C02-774A-A0DA-311864E40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7167" y="6464955"/>
              <a:ext cx="1198758" cy="994142"/>
            </a:xfrm>
            <a:custGeom>
              <a:avLst/>
              <a:gdLst>
                <a:gd name="T0" fmla="*/ 2557 w 2558"/>
                <a:gd name="T1" fmla="*/ 611 h 2123"/>
                <a:gd name="T2" fmla="*/ 2557 w 2558"/>
                <a:gd name="T3" fmla="*/ 611 h 2123"/>
                <a:gd name="T4" fmla="*/ 2557 w 2558"/>
                <a:gd name="T5" fmla="*/ 1511 h 2123"/>
                <a:gd name="T6" fmla="*/ 1947 w 2558"/>
                <a:gd name="T7" fmla="*/ 2122 h 2123"/>
                <a:gd name="T8" fmla="*/ 0 w 2558"/>
                <a:gd name="T9" fmla="*/ 2122 h 2123"/>
                <a:gd name="T10" fmla="*/ 0 w 2558"/>
                <a:gd name="T11" fmla="*/ 0 h 2123"/>
                <a:gd name="T12" fmla="*/ 1947 w 2558"/>
                <a:gd name="T13" fmla="*/ 0 h 2123"/>
                <a:gd name="T14" fmla="*/ 2557 w 2558"/>
                <a:gd name="T15" fmla="*/ 611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3">
                  <a:moveTo>
                    <a:pt x="2557" y="611"/>
                  </a:moveTo>
                  <a:lnTo>
                    <a:pt x="2557" y="611"/>
                  </a:lnTo>
                  <a:cubicBezTo>
                    <a:pt x="2557" y="1511"/>
                    <a:pt x="2557" y="1511"/>
                    <a:pt x="2557" y="1511"/>
                  </a:cubicBezTo>
                  <a:cubicBezTo>
                    <a:pt x="2557" y="1860"/>
                    <a:pt x="2266" y="2122"/>
                    <a:pt x="1947" y="2122"/>
                  </a:cubicBezTo>
                  <a:cubicBezTo>
                    <a:pt x="0" y="2122"/>
                    <a:pt x="0" y="2122"/>
                    <a:pt x="0" y="21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7" y="0"/>
                    <a:pt x="1947" y="0"/>
                    <a:pt x="1947" y="0"/>
                  </a:cubicBezTo>
                  <a:cubicBezTo>
                    <a:pt x="2266" y="0"/>
                    <a:pt x="2557" y="291"/>
                    <a:pt x="2557" y="61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4C00836B-C882-0F49-885B-A5FD503B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7167" y="7568639"/>
              <a:ext cx="1198758" cy="994142"/>
            </a:xfrm>
            <a:custGeom>
              <a:avLst/>
              <a:gdLst>
                <a:gd name="T0" fmla="*/ 2557 w 2558"/>
                <a:gd name="T1" fmla="*/ 610 h 2121"/>
                <a:gd name="T2" fmla="*/ 2557 w 2558"/>
                <a:gd name="T3" fmla="*/ 610 h 2121"/>
                <a:gd name="T4" fmla="*/ 2557 w 2558"/>
                <a:gd name="T5" fmla="*/ 1510 h 2121"/>
                <a:gd name="T6" fmla="*/ 1947 w 2558"/>
                <a:gd name="T7" fmla="*/ 2120 h 2121"/>
                <a:gd name="T8" fmla="*/ 0 w 2558"/>
                <a:gd name="T9" fmla="*/ 2120 h 2121"/>
                <a:gd name="T10" fmla="*/ 0 w 2558"/>
                <a:gd name="T11" fmla="*/ 0 h 2121"/>
                <a:gd name="T12" fmla="*/ 1947 w 2558"/>
                <a:gd name="T13" fmla="*/ 0 h 2121"/>
                <a:gd name="T14" fmla="*/ 2557 w 2558"/>
                <a:gd name="T15" fmla="*/ 61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1">
                  <a:moveTo>
                    <a:pt x="2557" y="610"/>
                  </a:moveTo>
                  <a:lnTo>
                    <a:pt x="2557" y="610"/>
                  </a:lnTo>
                  <a:cubicBezTo>
                    <a:pt x="2557" y="1510"/>
                    <a:pt x="2557" y="1510"/>
                    <a:pt x="2557" y="1510"/>
                  </a:cubicBezTo>
                  <a:cubicBezTo>
                    <a:pt x="2557" y="1829"/>
                    <a:pt x="2266" y="2120"/>
                    <a:pt x="1947" y="2120"/>
                  </a:cubicBezTo>
                  <a:cubicBezTo>
                    <a:pt x="0" y="2120"/>
                    <a:pt x="0" y="2120"/>
                    <a:pt x="0" y="2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7" y="0"/>
                    <a:pt x="1947" y="0"/>
                    <a:pt x="1947" y="0"/>
                  </a:cubicBezTo>
                  <a:cubicBezTo>
                    <a:pt x="2266" y="0"/>
                    <a:pt x="2557" y="261"/>
                    <a:pt x="2557" y="61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567577D2-BD10-D34A-9DC2-CDDC8CEE8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5225" y="6832849"/>
              <a:ext cx="1717530" cy="994142"/>
            </a:xfrm>
            <a:custGeom>
              <a:avLst/>
              <a:gdLst>
                <a:gd name="T0" fmla="*/ 3662 w 3663"/>
                <a:gd name="T1" fmla="*/ 87 h 2122"/>
                <a:gd name="T2" fmla="*/ 3662 w 3663"/>
                <a:gd name="T3" fmla="*/ 87 h 2122"/>
                <a:gd name="T4" fmla="*/ 3662 w 3663"/>
                <a:gd name="T5" fmla="*/ 2035 h 2122"/>
                <a:gd name="T6" fmla="*/ 3575 w 3663"/>
                <a:gd name="T7" fmla="*/ 2121 h 2122"/>
                <a:gd name="T8" fmla="*/ 87 w 3663"/>
                <a:gd name="T9" fmla="*/ 2121 h 2122"/>
                <a:gd name="T10" fmla="*/ 0 w 3663"/>
                <a:gd name="T11" fmla="*/ 2035 h 2122"/>
                <a:gd name="T12" fmla="*/ 0 w 3663"/>
                <a:gd name="T13" fmla="*/ 87 h 2122"/>
                <a:gd name="T14" fmla="*/ 87 w 3663"/>
                <a:gd name="T15" fmla="*/ 0 h 2122"/>
                <a:gd name="T16" fmla="*/ 3575 w 3663"/>
                <a:gd name="T17" fmla="*/ 0 h 2122"/>
                <a:gd name="T18" fmla="*/ 3662 w 3663"/>
                <a:gd name="T19" fmla="*/ 87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3" h="2122">
                  <a:moveTo>
                    <a:pt x="3662" y="87"/>
                  </a:moveTo>
                  <a:lnTo>
                    <a:pt x="3662" y="87"/>
                  </a:lnTo>
                  <a:cubicBezTo>
                    <a:pt x="3662" y="2035"/>
                    <a:pt x="3662" y="2035"/>
                    <a:pt x="3662" y="2035"/>
                  </a:cubicBezTo>
                  <a:cubicBezTo>
                    <a:pt x="3662" y="2092"/>
                    <a:pt x="3633" y="2121"/>
                    <a:pt x="3575" y="2121"/>
                  </a:cubicBezTo>
                  <a:cubicBezTo>
                    <a:pt x="87" y="2121"/>
                    <a:pt x="87" y="2121"/>
                    <a:pt x="87" y="2121"/>
                  </a:cubicBezTo>
                  <a:cubicBezTo>
                    <a:pt x="58" y="2121"/>
                    <a:pt x="0" y="2092"/>
                    <a:pt x="0" y="203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8"/>
                    <a:pt x="58" y="0"/>
                    <a:pt x="87" y="0"/>
                  </a:cubicBezTo>
                  <a:cubicBezTo>
                    <a:pt x="3575" y="0"/>
                    <a:pt x="3575" y="0"/>
                    <a:pt x="3575" y="0"/>
                  </a:cubicBezTo>
                  <a:cubicBezTo>
                    <a:pt x="3633" y="0"/>
                    <a:pt x="3662" y="28"/>
                    <a:pt x="3662" y="8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9EBCABA1-A69E-5F40-AB02-CECB29AF2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774" y="6969260"/>
              <a:ext cx="655183" cy="82673"/>
            </a:xfrm>
            <a:custGeom>
              <a:avLst/>
              <a:gdLst>
                <a:gd name="T0" fmla="*/ 1395 w 1396"/>
                <a:gd name="T1" fmla="*/ 174 h 175"/>
                <a:gd name="T2" fmla="*/ 0 w 1396"/>
                <a:gd name="T3" fmla="*/ 174 h 175"/>
                <a:gd name="T4" fmla="*/ 0 w 1396"/>
                <a:gd name="T5" fmla="*/ 0 h 175"/>
                <a:gd name="T6" fmla="*/ 1395 w 1396"/>
                <a:gd name="T7" fmla="*/ 0 h 175"/>
                <a:gd name="T8" fmla="*/ 1395 w 1396"/>
                <a:gd name="T9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6" h="175">
                  <a:moveTo>
                    <a:pt x="1395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1395" y="0"/>
                  </a:lnTo>
                  <a:lnTo>
                    <a:pt x="1395" y="1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B133F6D7-0884-5646-A257-DC1A84708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8030" y="6969260"/>
              <a:ext cx="491904" cy="82673"/>
            </a:xfrm>
            <a:custGeom>
              <a:avLst/>
              <a:gdLst>
                <a:gd name="T0" fmla="*/ 1047 w 1048"/>
                <a:gd name="T1" fmla="*/ 174 h 175"/>
                <a:gd name="T2" fmla="*/ 0 w 1048"/>
                <a:gd name="T3" fmla="*/ 174 h 175"/>
                <a:gd name="T4" fmla="*/ 0 w 1048"/>
                <a:gd name="T5" fmla="*/ 0 h 175"/>
                <a:gd name="T6" fmla="*/ 1047 w 1048"/>
                <a:gd name="T7" fmla="*/ 0 h 175"/>
                <a:gd name="T8" fmla="*/ 1047 w 1048"/>
                <a:gd name="T9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75">
                  <a:moveTo>
                    <a:pt x="1047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1047" y="0"/>
                  </a:lnTo>
                  <a:lnTo>
                    <a:pt x="1047" y="17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FF9C7C8D-4D93-8E4B-8A43-9F2202C26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774" y="7103603"/>
              <a:ext cx="355494" cy="95074"/>
            </a:xfrm>
            <a:custGeom>
              <a:avLst/>
              <a:gdLst>
                <a:gd name="T0" fmla="*/ 756 w 757"/>
                <a:gd name="T1" fmla="*/ 204 h 205"/>
                <a:gd name="T2" fmla="*/ 0 w 757"/>
                <a:gd name="T3" fmla="*/ 204 h 205"/>
                <a:gd name="T4" fmla="*/ 0 w 757"/>
                <a:gd name="T5" fmla="*/ 0 h 205"/>
                <a:gd name="T6" fmla="*/ 756 w 757"/>
                <a:gd name="T7" fmla="*/ 0 h 205"/>
                <a:gd name="T8" fmla="*/ 756 w 757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05">
                  <a:moveTo>
                    <a:pt x="756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756" y="0"/>
                  </a:lnTo>
                  <a:lnTo>
                    <a:pt x="756" y="2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B19D1B3B-E3B7-5F49-819B-2B445AE88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0283" y="7103603"/>
              <a:ext cx="667585" cy="95074"/>
            </a:xfrm>
            <a:custGeom>
              <a:avLst/>
              <a:gdLst>
                <a:gd name="T0" fmla="*/ 1424 w 1425"/>
                <a:gd name="T1" fmla="*/ 204 h 205"/>
                <a:gd name="T2" fmla="*/ 0 w 1425"/>
                <a:gd name="T3" fmla="*/ 204 h 205"/>
                <a:gd name="T4" fmla="*/ 0 w 1425"/>
                <a:gd name="T5" fmla="*/ 0 h 205"/>
                <a:gd name="T6" fmla="*/ 1424 w 1425"/>
                <a:gd name="T7" fmla="*/ 0 h 205"/>
                <a:gd name="T8" fmla="*/ 1424 w 142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5" h="205">
                  <a:moveTo>
                    <a:pt x="142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1424" y="0"/>
                  </a:lnTo>
                  <a:lnTo>
                    <a:pt x="1424" y="2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1CC0594D-A078-884C-96DC-2D13A16CA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774" y="7254481"/>
              <a:ext cx="655183" cy="82673"/>
            </a:xfrm>
            <a:custGeom>
              <a:avLst/>
              <a:gdLst>
                <a:gd name="T0" fmla="*/ 1395 w 1396"/>
                <a:gd name="T1" fmla="*/ 174 h 175"/>
                <a:gd name="T2" fmla="*/ 0 w 1396"/>
                <a:gd name="T3" fmla="*/ 174 h 175"/>
                <a:gd name="T4" fmla="*/ 0 w 1396"/>
                <a:gd name="T5" fmla="*/ 0 h 175"/>
                <a:gd name="T6" fmla="*/ 1395 w 1396"/>
                <a:gd name="T7" fmla="*/ 0 h 175"/>
                <a:gd name="T8" fmla="*/ 1395 w 1396"/>
                <a:gd name="T9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6" h="175">
                  <a:moveTo>
                    <a:pt x="1395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1395" y="0"/>
                  </a:lnTo>
                  <a:lnTo>
                    <a:pt x="1395" y="17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3D2849C2-0E93-434E-B4B3-C9AC4AA2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4293" y="7254481"/>
              <a:ext cx="260420" cy="82673"/>
            </a:xfrm>
            <a:custGeom>
              <a:avLst/>
              <a:gdLst>
                <a:gd name="T0" fmla="*/ 553 w 554"/>
                <a:gd name="T1" fmla="*/ 174 h 175"/>
                <a:gd name="T2" fmla="*/ 0 w 554"/>
                <a:gd name="T3" fmla="*/ 174 h 175"/>
                <a:gd name="T4" fmla="*/ 0 w 554"/>
                <a:gd name="T5" fmla="*/ 0 h 175"/>
                <a:gd name="T6" fmla="*/ 553 w 554"/>
                <a:gd name="T7" fmla="*/ 0 h 175"/>
                <a:gd name="T8" fmla="*/ 553 w 554"/>
                <a:gd name="T9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175">
                  <a:moveTo>
                    <a:pt x="553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1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A2D18D7D-2117-B944-92B2-6324175FA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774" y="7390892"/>
              <a:ext cx="655183" cy="82673"/>
            </a:xfrm>
            <a:custGeom>
              <a:avLst/>
              <a:gdLst>
                <a:gd name="T0" fmla="*/ 1395 w 1396"/>
                <a:gd name="T1" fmla="*/ 175 h 176"/>
                <a:gd name="T2" fmla="*/ 0 w 1396"/>
                <a:gd name="T3" fmla="*/ 175 h 176"/>
                <a:gd name="T4" fmla="*/ 0 w 1396"/>
                <a:gd name="T5" fmla="*/ 0 h 176"/>
                <a:gd name="T6" fmla="*/ 1395 w 1396"/>
                <a:gd name="T7" fmla="*/ 0 h 176"/>
                <a:gd name="T8" fmla="*/ 1395 w 1396"/>
                <a:gd name="T9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6" h="176">
                  <a:moveTo>
                    <a:pt x="1395" y="175"/>
                  </a:moveTo>
                  <a:lnTo>
                    <a:pt x="0" y="175"/>
                  </a:lnTo>
                  <a:lnTo>
                    <a:pt x="0" y="0"/>
                  </a:lnTo>
                  <a:lnTo>
                    <a:pt x="1395" y="0"/>
                  </a:lnTo>
                  <a:lnTo>
                    <a:pt x="1395" y="17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0890C804-77B3-E74C-905E-0A58E80BE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774" y="7527302"/>
              <a:ext cx="655183" cy="95074"/>
            </a:xfrm>
            <a:custGeom>
              <a:avLst/>
              <a:gdLst>
                <a:gd name="T0" fmla="*/ 1395 w 1396"/>
                <a:gd name="T1" fmla="*/ 204 h 205"/>
                <a:gd name="T2" fmla="*/ 0 w 1396"/>
                <a:gd name="T3" fmla="*/ 204 h 205"/>
                <a:gd name="T4" fmla="*/ 0 w 1396"/>
                <a:gd name="T5" fmla="*/ 0 h 205"/>
                <a:gd name="T6" fmla="*/ 1395 w 1396"/>
                <a:gd name="T7" fmla="*/ 0 h 205"/>
                <a:gd name="T8" fmla="*/ 1395 w 139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6" h="205">
                  <a:moveTo>
                    <a:pt x="1395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1395" y="0"/>
                  </a:lnTo>
                  <a:lnTo>
                    <a:pt x="1395" y="20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35EC51B-8EEF-704B-BF66-26F47889C75D}"/>
              </a:ext>
            </a:extLst>
          </p:cNvPr>
          <p:cNvGrpSpPr/>
          <p:nvPr/>
        </p:nvGrpSpPr>
        <p:grpSpPr>
          <a:xfrm>
            <a:off x="12875408" y="7796946"/>
            <a:ext cx="2792279" cy="3201510"/>
            <a:chOff x="13986962" y="5361271"/>
            <a:chExt cx="2792279" cy="3201510"/>
          </a:xfrm>
        </p:grpSpPr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9B9297B8-84A2-B345-B459-3C318B0D5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5153" y="6082592"/>
              <a:ext cx="1690662" cy="1758868"/>
            </a:xfrm>
            <a:custGeom>
              <a:avLst/>
              <a:gdLst>
                <a:gd name="T0" fmla="*/ 3604 w 3605"/>
                <a:gd name="T1" fmla="*/ 3750 h 3751"/>
                <a:gd name="T2" fmla="*/ 0 w 3605"/>
                <a:gd name="T3" fmla="*/ 3750 h 3751"/>
                <a:gd name="T4" fmla="*/ 0 w 3605"/>
                <a:gd name="T5" fmla="*/ 0 h 3751"/>
                <a:gd name="T6" fmla="*/ 3604 w 3605"/>
                <a:gd name="T7" fmla="*/ 0 h 3751"/>
                <a:gd name="T8" fmla="*/ 3604 w 3605"/>
                <a:gd name="T9" fmla="*/ 3750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5" h="3751">
                  <a:moveTo>
                    <a:pt x="3604" y="3750"/>
                  </a:moveTo>
                  <a:lnTo>
                    <a:pt x="0" y="3750"/>
                  </a:lnTo>
                  <a:lnTo>
                    <a:pt x="0" y="0"/>
                  </a:lnTo>
                  <a:lnTo>
                    <a:pt x="3604" y="0"/>
                  </a:lnTo>
                  <a:lnTo>
                    <a:pt x="3604" y="375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23730FCB-6415-E146-A056-8185945B8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725" y="5361271"/>
              <a:ext cx="1198758" cy="994142"/>
            </a:xfrm>
            <a:custGeom>
              <a:avLst/>
              <a:gdLst>
                <a:gd name="T0" fmla="*/ 2557 w 2558"/>
                <a:gd name="T1" fmla="*/ 0 h 2122"/>
                <a:gd name="T2" fmla="*/ 2557 w 2558"/>
                <a:gd name="T3" fmla="*/ 0 h 2122"/>
                <a:gd name="T4" fmla="*/ 2557 w 2558"/>
                <a:gd name="T5" fmla="*/ 2121 h 2122"/>
                <a:gd name="T6" fmla="*/ 611 w 2558"/>
                <a:gd name="T7" fmla="*/ 2121 h 2122"/>
                <a:gd name="T8" fmla="*/ 0 w 2558"/>
                <a:gd name="T9" fmla="*/ 1511 h 2122"/>
                <a:gd name="T10" fmla="*/ 0 w 2558"/>
                <a:gd name="T11" fmla="*/ 610 h 2122"/>
                <a:gd name="T12" fmla="*/ 611 w 2558"/>
                <a:gd name="T13" fmla="*/ 0 h 2122"/>
                <a:gd name="T14" fmla="*/ 2557 w 2558"/>
                <a:gd name="T15" fmla="*/ 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2">
                  <a:moveTo>
                    <a:pt x="2557" y="0"/>
                  </a:moveTo>
                  <a:lnTo>
                    <a:pt x="2557" y="0"/>
                  </a:lnTo>
                  <a:cubicBezTo>
                    <a:pt x="2557" y="2121"/>
                    <a:pt x="2557" y="2121"/>
                    <a:pt x="2557" y="2121"/>
                  </a:cubicBezTo>
                  <a:cubicBezTo>
                    <a:pt x="611" y="2121"/>
                    <a:pt x="611" y="2121"/>
                    <a:pt x="611" y="2121"/>
                  </a:cubicBezTo>
                  <a:cubicBezTo>
                    <a:pt x="291" y="2121"/>
                    <a:pt x="0" y="1860"/>
                    <a:pt x="0" y="1511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0" y="291"/>
                    <a:pt x="291" y="0"/>
                    <a:pt x="611" y="0"/>
                  </a:cubicBezTo>
                  <a:lnTo>
                    <a:pt x="2557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AFA254B7-3C7E-B547-97BB-C255899BE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725" y="6464955"/>
              <a:ext cx="1198758" cy="994142"/>
            </a:xfrm>
            <a:custGeom>
              <a:avLst/>
              <a:gdLst>
                <a:gd name="T0" fmla="*/ 2557 w 2558"/>
                <a:gd name="T1" fmla="*/ 0 h 2123"/>
                <a:gd name="T2" fmla="*/ 2557 w 2558"/>
                <a:gd name="T3" fmla="*/ 0 h 2123"/>
                <a:gd name="T4" fmla="*/ 2557 w 2558"/>
                <a:gd name="T5" fmla="*/ 2122 h 2123"/>
                <a:gd name="T6" fmla="*/ 611 w 2558"/>
                <a:gd name="T7" fmla="*/ 2122 h 2123"/>
                <a:gd name="T8" fmla="*/ 0 w 2558"/>
                <a:gd name="T9" fmla="*/ 1511 h 2123"/>
                <a:gd name="T10" fmla="*/ 0 w 2558"/>
                <a:gd name="T11" fmla="*/ 611 h 2123"/>
                <a:gd name="T12" fmla="*/ 611 w 2558"/>
                <a:gd name="T13" fmla="*/ 0 h 2123"/>
                <a:gd name="T14" fmla="*/ 2557 w 2558"/>
                <a:gd name="T15" fmla="*/ 0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3">
                  <a:moveTo>
                    <a:pt x="2557" y="0"/>
                  </a:moveTo>
                  <a:lnTo>
                    <a:pt x="2557" y="0"/>
                  </a:lnTo>
                  <a:cubicBezTo>
                    <a:pt x="2557" y="2122"/>
                    <a:pt x="2557" y="2122"/>
                    <a:pt x="2557" y="2122"/>
                  </a:cubicBezTo>
                  <a:cubicBezTo>
                    <a:pt x="611" y="2122"/>
                    <a:pt x="611" y="2122"/>
                    <a:pt x="611" y="2122"/>
                  </a:cubicBezTo>
                  <a:cubicBezTo>
                    <a:pt x="291" y="2122"/>
                    <a:pt x="0" y="1860"/>
                    <a:pt x="0" y="1511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291"/>
                    <a:pt x="291" y="0"/>
                    <a:pt x="611" y="0"/>
                  </a:cubicBezTo>
                  <a:lnTo>
                    <a:pt x="2557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18">
              <a:extLst>
                <a:ext uri="{FF2B5EF4-FFF2-40B4-BE49-F238E27FC236}">
                  <a16:creationId xmlns:a16="http://schemas.microsoft.com/office/drawing/2014/main" id="{4E241458-85AE-994E-A8F1-61FC0860C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725" y="7568639"/>
              <a:ext cx="1198758" cy="994142"/>
            </a:xfrm>
            <a:custGeom>
              <a:avLst/>
              <a:gdLst>
                <a:gd name="T0" fmla="*/ 2557 w 2558"/>
                <a:gd name="T1" fmla="*/ 0 h 2121"/>
                <a:gd name="T2" fmla="*/ 2557 w 2558"/>
                <a:gd name="T3" fmla="*/ 0 h 2121"/>
                <a:gd name="T4" fmla="*/ 2557 w 2558"/>
                <a:gd name="T5" fmla="*/ 2120 h 2121"/>
                <a:gd name="T6" fmla="*/ 611 w 2558"/>
                <a:gd name="T7" fmla="*/ 2120 h 2121"/>
                <a:gd name="T8" fmla="*/ 0 w 2558"/>
                <a:gd name="T9" fmla="*/ 1510 h 2121"/>
                <a:gd name="T10" fmla="*/ 0 w 2558"/>
                <a:gd name="T11" fmla="*/ 610 h 2121"/>
                <a:gd name="T12" fmla="*/ 611 w 2558"/>
                <a:gd name="T13" fmla="*/ 0 h 2121"/>
                <a:gd name="T14" fmla="*/ 2557 w 2558"/>
                <a:gd name="T15" fmla="*/ 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1">
                  <a:moveTo>
                    <a:pt x="2557" y="0"/>
                  </a:moveTo>
                  <a:lnTo>
                    <a:pt x="2557" y="0"/>
                  </a:lnTo>
                  <a:cubicBezTo>
                    <a:pt x="2557" y="2120"/>
                    <a:pt x="2557" y="2120"/>
                    <a:pt x="2557" y="2120"/>
                  </a:cubicBezTo>
                  <a:cubicBezTo>
                    <a:pt x="611" y="2120"/>
                    <a:pt x="611" y="2120"/>
                    <a:pt x="611" y="2120"/>
                  </a:cubicBezTo>
                  <a:cubicBezTo>
                    <a:pt x="291" y="2120"/>
                    <a:pt x="0" y="1829"/>
                    <a:pt x="0" y="1510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0" y="261"/>
                    <a:pt x="291" y="0"/>
                    <a:pt x="611" y="0"/>
                  </a:cubicBezTo>
                  <a:lnTo>
                    <a:pt x="2557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9">
              <a:extLst>
                <a:ext uri="{FF2B5EF4-FFF2-40B4-BE49-F238E27FC236}">
                  <a16:creationId xmlns:a16="http://schemas.microsoft.com/office/drawing/2014/main" id="{102117D9-14E2-2244-9C77-EEF456300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0483" y="5361271"/>
              <a:ext cx="1198758" cy="994142"/>
            </a:xfrm>
            <a:custGeom>
              <a:avLst/>
              <a:gdLst>
                <a:gd name="T0" fmla="*/ 2558 w 2559"/>
                <a:gd name="T1" fmla="*/ 610 h 2122"/>
                <a:gd name="T2" fmla="*/ 2558 w 2559"/>
                <a:gd name="T3" fmla="*/ 610 h 2122"/>
                <a:gd name="T4" fmla="*/ 2558 w 2559"/>
                <a:gd name="T5" fmla="*/ 1511 h 2122"/>
                <a:gd name="T6" fmla="*/ 1948 w 2559"/>
                <a:gd name="T7" fmla="*/ 2121 h 2122"/>
                <a:gd name="T8" fmla="*/ 0 w 2559"/>
                <a:gd name="T9" fmla="*/ 2121 h 2122"/>
                <a:gd name="T10" fmla="*/ 0 w 2559"/>
                <a:gd name="T11" fmla="*/ 0 h 2122"/>
                <a:gd name="T12" fmla="*/ 1948 w 2559"/>
                <a:gd name="T13" fmla="*/ 0 h 2122"/>
                <a:gd name="T14" fmla="*/ 2558 w 2559"/>
                <a:gd name="T15" fmla="*/ 61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2">
                  <a:moveTo>
                    <a:pt x="2558" y="610"/>
                  </a:moveTo>
                  <a:lnTo>
                    <a:pt x="2558" y="610"/>
                  </a:lnTo>
                  <a:cubicBezTo>
                    <a:pt x="2558" y="1511"/>
                    <a:pt x="2558" y="1511"/>
                    <a:pt x="2558" y="1511"/>
                  </a:cubicBezTo>
                  <a:cubicBezTo>
                    <a:pt x="2558" y="1860"/>
                    <a:pt x="2297" y="2121"/>
                    <a:pt x="1948" y="2121"/>
                  </a:cubicBezTo>
                  <a:cubicBezTo>
                    <a:pt x="0" y="2121"/>
                    <a:pt x="0" y="2121"/>
                    <a:pt x="0" y="21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2297" y="0"/>
                    <a:pt x="2558" y="291"/>
                    <a:pt x="2558" y="61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20">
              <a:extLst>
                <a:ext uri="{FF2B5EF4-FFF2-40B4-BE49-F238E27FC236}">
                  <a16:creationId xmlns:a16="http://schemas.microsoft.com/office/drawing/2014/main" id="{F0730ADC-61F7-EB49-BC55-C9162F6D1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0483" y="6464955"/>
              <a:ext cx="1198758" cy="994142"/>
            </a:xfrm>
            <a:custGeom>
              <a:avLst/>
              <a:gdLst>
                <a:gd name="T0" fmla="*/ 2558 w 2559"/>
                <a:gd name="T1" fmla="*/ 611 h 2123"/>
                <a:gd name="T2" fmla="*/ 2558 w 2559"/>
                <a:gd name="T3" fmla="*/ 611 h 2123"/>
                <a:gd name="T4" fmla="*/ 2558 w 2559"/>
                <a:gd name="T5" fmla="*/ 1511 h 2123"/>
                <a:gd name="T6" fmla="*/ 1948 w 2559"/>
                <a:gd name="T7" fmla="*/ 2122 h 2123"/>
                <a:gd name="T8" fmla="*/ 0 w 2559"/>
                <a:gd name="T9" fmla="*/ 2122 h 2123"/>
                <a:gd name="T10" fmla="*/ 0 w 2559"/>
                <a:gd name="T11" fmla="*/ 0 h 2123"/>
                <a:gd name="T12" fmla="*/ 1948 w 2559"/>
                <a:gd name="T13" fmla="*/ 0 h 2123"/>
                <a:gd name="T14" fmla="*/ 2558 w 2559"/>
                <a:gd name="T15" fmla="*/ 611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3">
                  <a:moveTo>
                    <a:pt x="2558" y="611"/>
                  </a:moveTo>
                  <a:lnTo>
                    <a:pt x="2558" y="611"/>
                  </a:lnTo>
                  <a:cubicBezTo>
                    <a:pt x="2558" y="1511"/>
                    <a:pt x="2558" y="1511"/>
                    <a:pt x="2558" y="1511"/>
                  </a:cubicBezTo>
                  <a:cubicBezTo>
                    <a:pt x="2558" y="1860"/>
                    <a:pt x="2297" y="2122"/>
                    <a:pt x="1948" y="2122"/>
                  </a:cubicBezTo>
                  <a:cubicBezTo>
                    <a:pt x="0" y="2122"/>
                    <a:pt x="0" y="2122"/>
                    <a:pt x="0" y="21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2297" y="0"/>
                    <a:pt x="2558" y="291"/>
                    <a:pt x="2558" y="611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1">
              <a:extLst>
                <a:ext uri="{FF2B5EF4-FFF2-40B4-BE49-F238E27FC236}">
                  <a16:creationId xmlns:a16="http://schemas.microsoft.com/office/drawing/2014/main" id="{479F7DAD-2388-A046-8D90-1511B334E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0483" y="7568639"/>
              <a:ext cx="1198758" cy="994142"/>
            </a:xfrm>
            <a:custGeom>
              <a:avLst/>
              <a:gdLst>
                <a:gd name="T0" fmla="*/ 2558 w 2559"/>
                <a:gd name="T1" fmla="*/ 610 h 2121"/>
                <a:gd name="T2" fmla="*/ 2558 w 2559"/>
                <a:gd name="T3" fmla="*/ 610 h 2121"/>
                <a:gd name="T4" fmla="*/ 2558 w 2559"/>
                <a:gd name="T5" fmla="*/ 1510 h 2121"/>
                <a:gd name="T6" fmla="*/ 1948 w 2559"/>
                <a:gd name="T7" fmla="*/ 2120 h 2121"/>
                <a:gd name="T8" fmla="*/ 0 w 2559"/>
                <a:gd name="T9" fmla="*/ 2120 h 2121"/>
                <a:gd name="T10" fmla="*/ 0 w 2559"/>
                <a:gd name="T11" fmla="*/ 0 h 2121"/>
                <a:gd name="T12" fmla="*/ 1948 w 2559"/>
                <a:gd name="T13" fmla="*/ 0 h 2121"/>
                <a:gd name="T14" fmla="*/ 2558 w 2559"/>
                <a:gd name="T15" fmla="*/ 61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1">
                  <a:moveTo>
                    <a:pt x="2558" y="610"/>
                  </a:moveTo>
                  <a:lnTo>
                    <a:pt x="2558" y="610"/>
                  </a:lnTo>
                  <a:cubicBezTo>
                    <a:pt x="2558" y="1510"/>
                    <a:pt x="2558" y="1510"/>
                    <a:pt x="2558" y="1510"/>
                  </a:cubicBezTo>
                  <a:cubicBezTo>
                    <a:pt x="2558" y="1829"/>
                    <a:pt x="2297" y="2120"/>
                    <a:pt x="1948" y="2120"/>
                  </a:cubicBezTo>
                  <a:cubicBezTo>
                    <a:pt x="0" y="2120"/>
                    <a:pt x="0" y="2120"/>
                    <a:pt x="0" y="2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2297" y="0"/>
                    <a:pt x="2558" y="261"/>
                    <a:pt x="2558" y="61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57">
              <a:extLst>
                <a:ext uri="{FF2B5EF4-FFF2-40B4-BE49-F238E27FC236}">
                  <a16:creationId xmlns:a16="http://schemas.microsoft.com/office/drawing/2014/main" id="{2395F1AD-BE27-9E4C-BC91-9A6AC3043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6962" y="6845250"/>
              <a:ext cx="1717530" cy="981741"/>
            </a:xfrm>
            <a:custGeom>
              <a:avLst/>
              <a:gdLst>
                <a:gd name="T0" fmla="*/ 3663 w 3664"/>
                <a:gd name="T1" fmla="*/ 59 h 2094"/>
                <a:gd name="T2" fmla="*/ 3663 w 3664"/>
                <a:gd name="T3" fmla="*/ 59 h 2094"/>
                <a:gd name="T4" fmla="*/ 3663 w 3664"/>
                <a:gd name="T5" fmla="*/ 2035 h 2094"/>
                <a:gd name="T6" fmla="*/ 3575 w 3664"/>
                <a:gd name="T7" fmla="*/ 2093 h 2094"/>
                <a:gd name="T8" fmla="*/ 87 w 3664"/>
                <a:gd name="T9" fmla="*/ 2093 h 2094"/>
                <a:gd name="T10" fmla="*/ 0 w 3664"/>
                <a:gd name="T11" fmla="*/ 2035 h 2094"/>
                <a:gd name="T12" fmla="*/ 0 w 3664"/>
                <a:gd name="T13" fmla="*/ 59 h 2094"/>
                <a:gd name="T14" fmla="*/ 87 w 3664"/>
                <a:gd name="T15" fmla="*/ 0 h 2094"/>
                <a:gd name="T16" fmla="*/ 3575 w 3664"/>
                <a:gd name="T17" fmla="*/ 0 h 2094"/>
                <a:gd name="T18" fmla="*/ 3663 w 3664"/>
                <a:gd name="T19" fmla="*/ 59 h 2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4" h="2094">
                  <a:moveTo>
                    <a:pt x="3663" y="59"/>
                  </a:moveTo>
                  <a:lnTo>
                    <a:pt x="3663" y="59"/>
                  </a:lnTo>
                  <a:cubicBezTo>
                    <a:pt x="3663" y="2035"/>
                    <a:pt x="3663" y="2035"/>
                    <a:pt x="3663" y="2035"/>
                  </a:cubicBezTo>
                  <a:cubicBezTo>
                    <a:pt x="3663" y="2064"/>
                    <a:pt x="3604" y="2093"/>
                    <a:pt x="3575" y="2093"/>
                  </a:cubicBezTo>
                  <a:cubicBezTo>
                    <a:pt x="87" y="2093"/>
                    <a:pt x="87" y="2093"/>
                    <a:pt x="87" y="2093"/>
                  </a:cubicBezTo>
                  <a:cubicBezTo>
                    <a:pt x="29" y="2093"/>
                    <a:pt x="0" y="2064"/>
                    <a:pt x="0" y="2035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30"/>
                    <a:pt x="29" y="0"/>
                    <a:pt x="87" y="0"/>
                  </a:cubicBezTo>
                  <a:cubicBezTo>
                    <a:pt x="3575" y="0"/>
                    <a:pt x="3575" y="0"/>
                    <a:pt x="3575" y="0"/>
                  </a:cubicBezTo>
                  <a:cubicBezTo>
                    <a:pt x="3604" y="0"/>
                    <a:pt x="3663" y="30"/>
                    <a:pt x="3663" y="5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58">
              <a:extLst>
                <a:ext uri="{FF2B5EF4-FFF2-40B4-BE49-F238E27FC236}">
                  <a16:creationId xmlns:a16="http://schemas.microsoft.com/office/drawing/2014/main" id="{7B3FCC55-7053-4C4A-B307-47CFC0D5D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1577" y="6969260"/>
              <a:ext cx="382363" cy="95074"/>
            </a:xfrm>
            <a:custGeom>
              <a:avLst/>
              <a:gdLst>
                <a:gd name="T0" fmla="*/ 814 w 815"/>
                <a:gd name="T1" fmla="*/ 203 h 204"/>
                <a:gd name="T2" fmla="*/ 0 w 815"/>
                <a:gd name="T3" fmla="*/ 203 h 204"/>
                <a:gd name="T4" fmla="*/ 0 w 815"/>
                <a:gd name="T5" fmla="*/ 0 h 204"/>
                <a:gd name="T6" fmla="*/ 814 w 815"/>
                <a:gd name="T7" fmla="*/ 0 h 204"/>
                <a:gd name="T8" fmla="*/ 814 w 815"/>
                <a:gd name="T9" fmla="*/ 20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5" h="204">
                  <a:moveTo>
                    <a:pt x="814" y="203"/>
                  </a:moveTo>
                  <a:lnTo>
                    <a:pt x="0" y="203"/>
                  </a:lnTo>
                  <a:lnTo>
                    <a:pt x="0" y="0"/>
                  </a:lnTo>
                  <a:lnTo>
                    <a:pt x="814" y="0"/>
                  </a:lnTo>
                  <a:lnTo>
                    <a:pt x="814" y="20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59">
              <a:extLst>
                <a:ext uri="{FF2B5EF4-FFF2-40B4-BE49-F238E27FC236}">
                  <a16:creationId xmlns:a16="http://schemas.microsoft.com/office/drawing/2014/main" id="{44D29280-7092-4E46-99DC-36453314B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7678" y="6969260"/>
              <a:ext cx="462969" cy="95074"/>
            </a:xfrm>
            <a:custGeom>
              <a:avLst/>
              <a:gdLst>
                <a:gd name="T0" fmla="*/ 988 w 989"/>
                <a:gd name="T1" fmla="*/ 203 h 204"/>
                <a:gd name="T2" fmla="*/ 0 w 989"/>
                <a:gd name="T3" fmla="*/ 203 h 204"/>
                <a:gd name="T4" fmla="*/ 0 w 989"/>
                <a:gd name="T5" fmla="*/ 0 h 204"/>
                <a:gd name="T6" fmla="*/ 988 w 989"/>
                <a:gd name="T7" fmla="*/ 0 h 204"/>
                <a:gd name="T8" fmla="*/ 988 w 989"/>
                <a:gd name="T9" fmla="*/ 20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9" h="204">
                  <a:moveTo>
                    <a:pt x="988" y="203"/>
                  </a:moveTo>
                  <a:lnTo>
                    <a:pt x="0" y="203"/>
                  </a:lnTo>
                  <a:lnTo>
                    <a:pt x="0" y="0"/>
                  </a:lnTo>
                  <a:lnTo>
                    <a:pt x="988" y="0"/>
                  </a:lnTo>
                  <a:lnTo>
                    <a:pt x="988" y="20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60">
              <a:extLst>
                <a:ext uri="{FF2B5EF4-FFF2-40B4-BE49-F238E27FC236}">
                  <a16:creationId xmlns:a16="http://schemas.microsoft.com/office/drawing/2014/main" id="{1B53DECA-59C9-1743-97B3-E1786A8D1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1577" y="7118071"/>
              <a:ext cx="341027" cy="82673"/>
            </a:xfrm>
            <a:custGeom>
              <a:avLst/>
              <a:gdLst>
                <a:gd name="T0" fmla="*/ 727 w 728"/>
                <a:gd name="T1" fmla="*/ 175 h 176"/>
                <a:gd name="T2" fmla="*/ 0 w 728"/>
                <a:gd name="T3" fmla="*/ 175 h 176"/>
                <a:gd name="T4" fmla="*/ 0 w 728"/>
                <a:gd name="T5" fmla="*/ 0 h 176"/>
                <a:gd name="T6" fmla="*/ 727 w 728"/>
                <a:gd name="T7" fmla="*/ 0 h 176"/>
                <a:gd name="T8" fmla="*/ 727 w 728"/>
                <a:gd name="T9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8" h="176">
                  <a:moveTo>
                    <a:pt x="727" y="175"/>
                  </a:moveTo>
                  <a:lnTo>
                    <a:pt x="0" y="175"/>
                  </a:lnTo>
                  <a:lnTo>
                    <a:pt x="0" y="0"/>
                  </a:lnTo>
                  <a:lnTo>
                    <a:pt x="727" y="0"/>
                  </a:lnTo>
                  <a:lnTo>
                    <a:pt x="727" y="17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61">
              <a:extLst>
                <a:ext uri="{FF2B5EF4-FFF2-40B4-BE49-F238E27FC236}">
                  <a16:creationId xmlns:a16="http://schemas.microsoft.com/office/drawing/2014/main" id="{3CEBFB74-D9FD-494C-82E5-3ECA1B888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4088" y="7118071"/>
              <a:ext cx="655183" cy="82673"/>
            </a:xfrm>
            <a:custGeom>
              <a:avLst/>
              <a:gdLst>
                <a:gd name="T0" fmla="*/ 1395 w 1396"/>
                <a:gd name="T1" fmla="*/ 175 h 176"/>
                <a:gd name="T2" fmla="*/ 0 w 1396"/>
                <a:gd name="T3" fmla="*/ 175 h 176"/>
                <a:gd name="T4" fmla="*/ 0 w 1396"/>
                <a:gd name="T5" fmla="*/ 0 h 176"/>
                <a:gd name="T6" fmla="*/ 1395 w 1396"/>
                <a:gd name="T7" fmla="*/ 0 h 176"/>
                <a:gd name="T8" fmla="*/ 1395 w 1396"/>
                <a:gd name="T9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6" h="176">
                  <a:moveTo>
                    <a:pt x="1395" y="175"/>
                  </a:moveTo>
                  <a:lnTo>
                    <a:pt x="0" y="175"/>
                  </a:lnTo>
                  <a:lnTo>
                    <a:pt x="0" y="0"/>
                  </a:lnTo>
                  <a:lnTo>
                    <a:pt x="1395" y="0"/>
                  </a:lnTo>
                  <a:lnTo>
                    <a:pt x="1395" y="17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62">
              <a:extLst>
                <a:ext uri="{FF2B5EF4-FFF2-40B4-BE49-F238E27FC236}">
                  <a16:creationId xmlns:a16="http://schemas.microsoft.com/office/drawing/2014/main" id="{FDC8A028-4123-A245-AC31-9C18B96C2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1577" y="7254481"/>
              <a:ext cx="219083" cy="82673"/>
            </a:xfrm>
            <a:custGeom>
              <a:avLst/>
              <a:gdLst>
                <a:gd name="T0" fmla="*/ 465 w 466"/>
                <a:gd name="T1" fmla="*/ 174 h 175"/>
                <a:gd name="T2" fmla="*/ 0 w 466"/>
                <a:gd name="T3" fmla="*/ 174 h 175"/>
                <a:gd name="T4" fmla="*/ 0 w 466"/>
                <a:gd name="T5" fmla="*/ 0 h 175"/>
                <a:gd name="T6" fmla="*/ 465 w 466"/>
                <a:gd name="T7" fmla="*/ 0 h 175"/>
                <a:gd name="T8" fmla="*/ 465 w 466"/>
                <a:gd name="T9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175">
                  <a:moveTo>
                    <a:pt x="465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63">
              <a:extLst>
                <a:ext uri="{FF2B5EF4-FFF2-40B4-BE49-F238E27FC236}">
                  <a16:creationId xmlns:a16="http://schemas.microsoft.com/office/drawing/2014/main" id="{3CC2C93D-ABF2-B744-9F54-45CA10079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1577" y="7539703"/>
              <a:ext cx="219083" cy="82673"/>
            </a:xfrm>
            <a:custGeom>
              <a:avLst/>
              <a:gdLst>
                <a:gd name="T0" fmla="*/ 465 w 466"/>
                <a:gd name="T1" fmla="*/ 175 h 176"/>
                <a:gd name="T2" fmla="*/ 0 w 466"/>
                <a:gd name="T3" fmla="*/ 175 h 176"/>
                <a:gd name="T4" fmla="*/ 0 w 466"/>
                <a:gd name="T5" fmla="*/ 0 h 176"/>
                <a:gd name="T6" fmla="*/ 465 w 466"/>
                <a:gd name="T7" fmla="*/ 0 h 176"/>
                <a:gd name="T8" fmla="*/ 465 w 466"/>
                <a:gd name="T9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176">
                  <a:moveTo>
                    <a:pt x="465" y="175"/>
                  </a:moveTo>
                  <a:lnTo>
                    <a:pt x="0" y="175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64">
              <a:extLst>
                <a:ext uri="{FF2B5EF4-FFF2-40B4-BE49-F238E27FC236}">
                  <a16:creationId xmlns:a16="http://schemas.microsoft.com/office/drawing/2014/main" id="{C42AA8BE-01F5-D34B-B4DC-6F8CCB598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4398" y="7254481"/>
              <a:ext cx="219083" cy="82673"/>
            </a:xfrm>
            <a:custGeom>
              <a:avLst/>
              <a:gdLst>
                <a:gd name="T0" fmla="*/ 465 w 466"/>
                <a:gd name="T1" fmla="*/ 174 h 175"/>
                <a:gd name="T2" fmla="*/ 0 w 466"/>
                <a:gd name="T3" fmla="*/ 174 h 175"/>
                <a:gd name="T4" fmla="*/ 0 w 466"/>
                <a:gd name="T5" fmla="*/ 0 h 175"/>
                <a:gd name="T6" fmla="*/ 465 w 466"/>
                <a:gd name="T7" fmla="*/ 0 h 175"/>
                <a:gd name="T8" fmla="*/ 465 w 466"/>
                <a:gd name="T9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175">
                  <a:moveTo>
                    <a:pt x="465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65">
              <a:extLst>
                <a:ext uri="{FF2B5EF4-FFF2-40B4-BE49-F238E27FC236}">
                  <a16:creationId xmlns:a16="http://schemas.microsoft.com/office/drawing/2014/main" id="{22D21894-B92C-F34D-AB02-E78327C2C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6030" y="7254481"/>
              <a:ext cx="258354" cy="82673"/>
            </a:xfrm>
            <a:custGeom>
              <a:avLst/>
              <a:gdLst>
                <a:gd name="T0" fmla="*/ 551 w 552"/>
                <a:gd name="T1" fmla="*/ 174 h 175"/>
                <a:gd name="T2" fmla="*/ 0 w 552"/>
                <a:gd name="T3" fmla="*/ 174 h 175"/>
                <a:gd name="T4" fmla="*/ 0 w 552"/>
                <a:gd name="T5" fmla="*/ 0 h 175"/>
                <a:gd name="T6" fmla="*/ 551 w 552"/>
                <a:gd name="T7" fmla="*/ 0 h 175"/>
                <a:gd name="T8" fmla="*/ 551 w 552"/>
                <a:gd name="T9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175">
                  <a:moveTo>
                    <a:pt x="551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66">
              <a:extLst>
                <a:ext uri="{FF2B5EF4-FFF2-40B4-BE49-F238E27FC236}">
                  <a16:creationId xmlns:a16="http://schemas.microsoft.com/office/drawing/2014/main" id="{7FE0E73C-AF4A-C14F-A293-02EAF3DB2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1577" y="7390892"/>
              <a:ext cx="655184" cy="95074"/>
            </a:xfrm>
            <a:custGeom>
              <a:avLst/>
              <a:gdLst>
                <a:gd name="T0" fmla="*/ 1395 w 1396"/>
                <a:gd name="T1" fmla="*/ 204 h 205"/>
                <a:gd name="T2" fmla="*/ 0 w 1396"/>
                <a:gd name="T3" fmla="*/ 204 h 205"/>
                <a:gd name="T4" fmla="*/ 0 w 1396"/>
                <a:gd name="T5" fmla="*/ 0 h 205"/>
                <a:gd name="T6" fmla="*/ 1395 w 1396"/>
                <a:gd name="T7" fmla="*/ 0 h 205"/>
                <a:gd name="T8" fmla="*/ 1395 w 139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6" h="205">
                  <a:moveTo>
                    <a:pt x="1395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1395" y="0"/>
                  </a:lnTo>
                  <a:lnTo>
                    <a:pt x="1395" y="2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67">
              <a:extLst>
                <a:ext uri="{FF2B5EF4-FFF2-40B4-BE49-F238E27FC236}">
                  <a16:creationId xmlns:a16="http://schemas.microsoft.com/office/drawing/2014/main" id="{35F29490-CCC2-8244-B17E-806470D45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7367" y="7390892"/>
              <a:ext cx="465036" cy="95074"/>
            </a:xfrm>
            <a:custGeom>
              <a:avLst/>
              <a:gdLst>
                <a:gd name="T0" fmla="*/ 989 w 990"/>
                <a:gd name="T1" fmla="*/ 204 h 205"/>
                <a:gd name="T2" fmla="*/ 0 w 990"/>
                <a:gd name="T3" fmla="*/ 204 h 205"/>
                <a:gd name="T4" fmla="*/ 0 w 990"/>
                <a:gd name="T5" fmla="*/ 0 h 205"/>
                <a:gd name="T6" fmla="*/ 989 w 990"/>
                <a:gd name="T7" fmla="*/ 0 h 205"/>
                <a:gd name="T8" fmla="*/ 989 w 990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0" h="205">
                  <a:moveTo>
                    <a:pt x="989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20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68">
              <a:extLst>
                <a:ext uri="{FF2B5EF4-FFF2-40B4-BE49-F238E27FC236}">
                  <a16:creationId xmlns:a16="http://schemas.microsoft.com/office/drawing/2014/main" id="{19A1C671-DBEB-DF4C-A3CE-A0A8C0030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0079" y="7539703"/>
              <a:ext cx="818462" cy="82673"/>
            </a:xfrm>
            <a:custGeom>
              <a:avLst/>
              <a:gdLst>
                <a:gd name="T0" fmla="*/ 1744 w 1745"/>
                <a:gd name="T1" fmla="*/ 175 h 176"/>
                <a:gd name="T2" fmla="*/ 0 w 1745"/>
                <a:gd name="T3" fmla="*/ 175 h 176"/>
                <a:gd name="T4" fmla="*/ 0 w 1745"/>
                <a:gd name="T5" fmla="*/ 0 h 176"/>
                <a:gd name="T6" fmla="*/ 1744 w 1745"/>
                <a:gd name="T7" fmla="*/ 0 h 176"/>
                <a:gd name="T8" fmla="*/ 1744 w 1745"/>
                <a:gd name="T9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5" h="176">
                  <a:moveTo>
                    <a:pt x="1744" y="175"/>
                  </a:moveTo>
                  <a:lnTo>
                    <a:pt x="0" y="175"/>
                  </a:lnTo>
                  <a:lnTo>
                    <a:pt x="0" y="0"/>
                  </a:lnTo>
                  <a:lnTo>
                    <a:pt x="1744" y="0"/>
                  </a:lnTo>
                  <a:lnTo>
                    <a:pt x="1744" y="1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452BE18-91B4-2D4E-8874-4973857D7C62}"/>
              </a:ext>
            </a:extLst>
          </p:cNvPr>
          <p:cNvGrpSpPr/>
          <p:nvPr/>
        </p:nvGrpSpPr>
        <p:grpSpPr>
          <a:xfrm>
            <a:off x="15725327" y="3124097"/>
            <a:ext cx="1654762" cy="2307712"/>
            <a:chOff x="9822017" y="4081325"/>
            <a:chExt cx="4719400" cy="5354340"/>
          </a:xfrm>
        </p:grpSpPr>
        <p:sp>
          <p:nvSpPr>
            <p:cNvPr id="169" name="Freeform 1">
              <a:extLst>
                <a:ext uri="{FF2B5EF4-FFF2-40B4-BE49-F238E27FC236}">
                  <a16:creationId xmlns:a16="http://schemas.microsoft.com/office/drawing/2014/main" id="{96BF3819-36AE-1240-8364-9839182C1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7763028"/>
              <a:ext cx="4719400" cy="1672637"/>
            </a:xfrm>
            <a:custGeom>
              <a:avLst/>
              <a:gdLst>
                <a:gd name="T0" fmla="*/ 4391 w 4392"/>
                <a:gd name="T1" fmla="*/ 985 h 1555"/>
                <a:gd name="T2" fmla="*/ 4391 w 4392"/>
                <a:gd name="T3" fmla="*/ 985 h 1555"/>
                <a:gd name="T4" fmla="*/ 4228 w 4392"/>
                <a:gd name="T5" fmla="*/ 1220 h 1555"/>
                <a:gd name="T6" fmla="*/ 2222 w 4392"/>
                <a:gd name="T7" fmla="*/ 1554 h 1555"/>
                <a:gd name="T8" fmla="*/ 163 w 4392"/>
                <a:gd name="T9" fmla="*/ 1220 h 1555"/>
                <a:gd name="T10" fmla="*/ 0 w 4392"/>
                <a:gd name="T11" fmla="*/ 985 h 1555"/>
                <a:gd name="T12" fmla="*/ 0 w 4392"/>
                <a:gd name="T13" fmla="*/ 0 h 1555"/>
                <a:gd name="T14" fmla="*/ 4391 w 4392"/>
                <a:gd name="T15" fmla="*/ 0 h 1555"/>
                <a:gd name="T16" fmla="*/ 4391 w 4392"/>
                <a:gd name="T17" fmla="*/ 985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55">
                  <a:moveTo>
                    <a:pt x="4391" y="985"/>
                  </a:moveTo>
                  <a:lnTo>
                    <a:pt x="4391" y="985"/>
                  </a:lnTo>
                  <a:cubicBezTo>
                    <a:pt x="4391" y="1094"/>
                    <a:pt x="4327" y="1184"/>
                    <a:pt x="4228" y="1220"/>
                  </a:cubicBezTo>
                  <a:cubicBezTo>
                    <a:pt x="3749" y="1383"/>
                    <a:pt x="3062" y="1554"/>
                    <a:pt x="2222" y="1554"/>
                  </a:cubicBezTo>
                  <a:cubicBezTo>
                    <a:pt x="1356" y="1554"/>
                    <a:pt x="651" y="1383"/>
                    <a:pt x="163" y="1220"/>
                  </a:cubicBezTo>
                  <a:cubicBezTo>
                    <a:pt x="63" y="1184"/>
                    <a:pt x="0" y="1094"/>
                    <a:pt x="0" y="9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85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0" name="Freeform 2">
              <a:extLst>
                <a:ext uri="{FF2B5EF4-FFF2-40B4-BE49-F238E27FC236}">
                  <a16:creationId xmlns:a16="http://schemas.microsoft.com/office/drawing/2014/main" id="{94C16243-C964-794B-BC38-CBFD309F1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7118611"/>
              <a:ext cx="4719400" cy="1194065"/>
            </a:xfrm>
            <a:custGeom>
              <a:avLst/>
              <a:gdLst>
                <a:gd name="T0" fmla="*/ 4391 w 4392"/>
                <a:gd name="T1" fmla="*/ 551 h 1113"/>
                <a:gd name="T2" fmla="*/ 4391 w 4392"/>
                <a:gd name="T3" fmla="*/ 551 h 1113"/>
                <a:gd name="T4" fmla="*/ 2196 w 4392"/>
                <a:gd name="T5" fmla="*/ 1112 h 1113"/>
                <a:gd name="T6" fmla="*/ 0 w 4392"/>
                <a:gd name="T7" fmla="*/ 551 h 1113"/>
                <a:gd name="T8" fmla="*/ 2196 w 4392"/>
                <a:gd name="T9" fmla="*/ 0 h 1113"/>
                <a:gd name="T10" fmla="*/ 4391 w 4392"/>
                <a:gd name="T11" fmla="*/ 551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3">
                  <a:moveTo>
                    <a:pt x="4391" y="551"/>
                  </a:moveTo>
                  <a:lnTo>
                    <a:pt x="4391" y="551"/>
                  </a:lnTo>
                  <a:cubicBezTo>
                    <a:pt x="4391" y="859"/>
                    <a:pt x="3415" y="1112"/>
                    <a:pt x="2196" y="1112"/>
                  </a:cubicBezTo>
                  <a:cubicBezTo>
                    <a:pt x="985" y="1112"/>
                    <a:pt x="0" y="859"/>
                    <a:pt x="0" y="551"/>
                  </a:cubicBezTo>
                  <a:cubicBezTo>
                    <a:pt x="0" y="244"/>
                    <a:pt x="985" y="0"/>
                    <a:pt x="2196" y="0"/>
                  </a:cubicBezTo>
                  <a:cubicBezTo>
                    <a:pt x="3415" y="0"/>
                    <a:pt x="4391" y="244"/>
                    <a:pt x="4391" y="551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1" name="Freeform 3">
              <a:extLst>
                <a:ext uri="{FF2B5EF4-FFF2-40B4-BE49-F238E27FC236}">
                  <a16:creationId xmlns:a16="http://schemas.microsoft.com/office/drawing/2014/main" id="{284CB380-D024-BA4C-A60E-C3DCA4970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6237278"/>
              <a:ext cx="4719400" cy="1677377"/>
            </a:xfrm>
            <a:custGeom>
              <a:avLst/>
              <a:gdLst>
                <a:gd name="T0" fmla="*/ 4391 w 4392"/>
                <a:gd name="T1" fmla="*/ 993 h 1563"/>
                <a:gd name="T2" fmla="*/ 4391 w 4392"/>
                <a:gd name="T3" fmla="*/ 993 h 1563"/>
                <a:gd name="T4" fmla="*/ 4228 w 4392"/>
                <a:gd name="T5" fmla="*/ 1228 h 1563"/>
                <a:gd name="T6" fmla="*/ 2222 w 4392"/>
                <a:gd name="T7" fmla="*/ 1562 h 1563"/>
                <a:gd name="T8" fmla="*/ 163 w 4392"/>
                <a:gd name="T9" fmla="*/ 1228 h 1563"/>
                <a:gd name="T10" fmla="*/ 0 w 4392"/>
                <a:gd name="T11" fmla="*/ 993 h 1563"/>
                <a:gd name="T12" fmla="*/ 0 w 4392"/>
                <a:gd name="T13" fmla="*/ 0 h 1563"/>
                <a:gd name="T14" fmla="*/ 4391 w 4392"/>
                <a:gd name="T15" fmla="*/ 0 h 1563"/>
                <a:gd name="T16" fmla="*/ 4391 w 4392"/>
                <a:gd name="T17" fmla="*/ 993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63">
                  <a:moveTo>
                    <a:pt x="4391" y="993"/>
                  </a:moveTo>
                  <a:lnTo>
                    <a:pt x="4391" y="993"/>
                  </a:lnTo>
                  <a:cubicBezTo>
                    <a:pt x="4391" y="1092"/>
                    <a:pt x="4327" y="1191"/>
                    <a:pt x="4228" y="1228"/>
                  </a:cubicBezTo>
                  <a:cubicBezTo>
                    <a:pt x="3749" y="1381"/>
                    <a:pt x="3062" y="1553"/>
                    <a:pt x="2222" y="1562"/>
                  </a:cubicBezTo>
                  <a:cubicBezTo>
                    <a:pt x="1356" y="1562"/>
                    <a:pt x="651" y="1390"/>
                    <a:pt x="163" y="1228"/>
                  </a:cubicBezTo>
                  <a:cubicBezTo>
                    <a:pt x="63" y="1191"/>
                    <a:pt x="0" y="1092"/>
                    <a:pt x="0" y="9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93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2" name="Freeform 4">
              <a:extLst>
                <a:ext uri="{FF2B5EF4-FFF2-40B4-BE49-F238E27FC236}">
                  <a16:creationId xmlns:a16="http://schemas.microsoft.com/office/drawing/2014/main" id="{E61AE75C-51B9-9144-BCA8-878E2882C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5597598"/>
              <a:ext cx="4719400" cy="1194065"/>
            </a:xfrm>
            <a:custGeom>
              <a:avLst/>
              <a:gdLst>
                <a:gd name="T0" fmla="*/ 4391 w 4392"/>
                <a:gd name="T1" fmla="*/ 560 h 1112"/>
                <a:gd name="T2" fmla="*/ 4391 w 4392"/>
                <a:gd name="T3" fmla="*/ 560 h 1112"/>
                <a:gd name="T4" fmla="*/ 2196 w 4392"/>
                <a:gd name="T5" fmla="*/ 1111 h 1112"/>
                <a:gd name="T6" fmla="*/ 0 w 4392"/>
                <a:gd name="T7" fmla="*/ 560 h 1112"/>
                <a:gd name="T8" fmla="*/ 2196 w 4392"/>
                <a:gd name="T9" fmla="*/ 0 h 1112"/>
                <a:gd name="T10" fmla="*/ 4391 w 4392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2">
                  <a:moveTo>
                    <a:pt x="4391" y="560"/>
                  </a:moveTo>
                  <a:lnTo>
                    <a:pt x="4391" y="560"/>
                  </a:lnTo>
                  <a:cubicBezTo>
                    <a:pt x="4391" y="867"/>
                    <a:pt x="3415" y="1111"/>
                    <a:pt x="2196" y="1111"/>
                  </a:cubicBezTo>
                  <a:cubicBezTo>
                    <a:pt x="985" y="1111"/>
                    <a:pt x="0" y="867"/>
                    <a:pt x="0" y="560"/>
                  </a:cubicBezTo>
                  <a:cubicBezTo>
                    <a:pt x="0" y="253"/>
                    <a:pt x="985" y="0"/>
                    <a:pt x="2196" y="0"/>
                  </a:cubicBezTo>
                  <a:cubicBezTo>
                    <a:pt x="3415" y="0"/>
                    <a:pt x="4391" y="253"/>
                    <a:pt x="4391" y="56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3" name="Freeform 5">
              <a:extLst>
                <a:ext uri="{FF2B5EF4-FFF2-40B4-BE49-F238E27FC236}">
                  <a16:creationId xmlns:a16="http://schemas.microsoft.com/office/drawing/2014/main" id="{A82C9F88-AA48-7148-97F3-FA7B836FE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4721004"/>
              <a:ext cx="4719400" cy="1682114"/>
            </a:xfrm>
            <a:custGeom>
              <a:avLst/>
              <a:gdLst>
                <a:gd name="T0" fmla="*/ 4391 w 4392"/>
                <a:gd name="T1" fmla="*/ 985 h 1564"/>
                <a:gd name="T2" fmla="*/ 4391 w 4392"/>
                <a:gd name="T3" fmla="*/ 985 h 1564"/>
                <a:gd name="T4" fmla="*/ 4228 w 4392"/>
                <a:gd name="T5" fmla="*/ 1220 h 1564"/>
                <a:gd name="T6" fmla="*/ 2222 w 4392"/>
                <a:gd name="T7" fmla="*/ 1554 h 1564"/>
                <a:gd name="T8" fmla="*/ 163 w 4392"/>
                <a:gd name="T9" fmla="*/ 1220 h 1564"/>
                <a:gd name="T10" fmla="*/ 0 w 4392"/>
                <a:gd name="T11" fmla="*/ 985 h 1564"/>
                <a:gd name="T12" fmla="*/ 0 w 4392"/>
                <a:gd name="T13" fmla="*/ 0 h 1564"/>
                <a:gd name="T14" fmla="*/ 4391 w 4392"/>
                <a:gd name="T15" fmla="*/ 0 h 1564"/>
                <a:gd name="T16" fmla="*/ 4391 w 4392"/>
                <a:gd name="T17" fmla="*/ 985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64">
                  <a:moveTo>
                    <a:pt x="4391" y="985"/>
                  </a:moveTo>
                  <a:lnTo>
                    <a:pt x="4391" y="985"/>
                  </a:lnTo>
                  <a:cubicBezTo>
                    <a:pt x="4391" y="1094"/>
                    <a:pt x="4327" y="1193"/>
                    <a:pt x="4228" y="1220"/>
                  </a:cubicBezTo>
                  <a:cubicBezTo>
                    <a:pt x="3749" y="1383"/>
                    <a:pt x="3062" y="1554"/>
                    <a:pt x="2222" y="1554"/>
                  </a:cubicBezTo>
                  <a:cubicBezTo>
                    <a:pt x="1356" y="1563"/>
                    <a:pt x="651" y="1383"/>
                    <a:pt x="163" y="1220"/>
                  </a:cubicBezTo>
                  <a:cubicBezTo>
                    <a:pt x="63" y="1193"/>
                    <a:pt x="0" y="1094"/>
                    <a:pt x="0" y="9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85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" name="Freeform 6">
              <a:extLst>
                <a:ext uri="{FF2B5EF4-FFF2-40B4-BE49-F238E27FC236}">
                  <a16:creationId xmlns:a16="http://schemas.microsoft.com/office/drawing/2014/main" id="{9CDC3CF5-B985-3147-ACDF-61128E6C8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4081325"/>
              <a:ext cx="4719400" cy="1194065"/>
            </a:xfrm>
            <a:custGeom>
              <a:avLst/>
              <a:gdLst>
                <a:gd name="T0" fmla="*/ 4391 w 4392"/>
                <a:gd name="T1" fmla="*/ 560 h 1112"/>
                <a:gd name="T2" fmla="*/ 4391 w 4392"/>
                <a:gd name="T3" fmla="*/ 560 h 1112"/>
                <a:gd name="T4" fmla="*/ 2196 w 4392"/>
                <a:gd name="T5" fmla="*/ 1111 h 1112"/>
                <a:gd name="T6" fmla="*/ 0 w 4392"/>
                <a:gd name="T7" fmla="*/ 560 h 1112"/>
                <a:gd name="T8" fmla="*/ 2196 w 4392"/>
                <a:gd name="T9" fmla="*/ 0 h 1112"/>
                <a:gd name="T10" fmla="*/ 4391 w 4392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2">
                  <a:moveTo>
                    <a:pt x="4391" y="560"/>
                  </a:moveTo>
                  <a:lnTo>
                    <a:pt x="4391" y="560"/>
                  </a:lnTo>
                  <a:cubicBezTo>
                    <a:pt x="4391" y="868"/>
                    <a:pt x="3415" y="1111"/>
                    <a:pt x="2196" y="1111"/>
                  </a:cubicBezTo>
                  <a:cubicBezTo>
                    <a:pt x="985" y="1111"/>
                    <a:pt x="0" y="868"/>
                    <a:pt x="0" y="560"/>
                  </a:cubicBezTo>
                  <a:cubicBezTo>
                    <a:pt x="0" y="253"/>
                    <a:pt x="985" y="0"/>
                    <a:pt x="2196" y="0"/>
                  </a:cubicBezTo>
                  <a:cubicBezTo>
                    <a:pt x="3415" y="0"/>
                    <a:pt x="4391" y="253"/>
                    <a:pt x="4391" y="56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5E41F93-E9AE-C243-A7BC-4993E7A1C9F4}"/>
              </a:ext>
            </a:extLst>
          </p:cNvPr>
          <p:cNvGrpSpPr/>
          <p:nvPr/>
        </p:nvGrpSpPr>
        <p:grpSpPr>
          <a:xfrm>
            <a:off x="12282914" y="11177688"/>
            <a:ext cx="4372030" cy="1602572"/>
            <a:chOff x="17624308" y="8729720"/>
            <a:chExt cx="4372030" cy="1602572"/>
          </a:xfrm>
        </p:grpSpPr>
        <p:sp>
          <p:nvSpPr>
            <p:cNvPr id="176" name="Rectangle 56">
              <a:extLst>
                <a:ext uri="{FF2B5EF4-FFF2-40B4-BE49-F238E27FC236}">
                  <a16:creationId xmlns:a16="http://schemas.microsoft.com/office/drawing/2014/main" id="{8A65FAC4-EDBA-F84A-ADCA-38ACF8B8AA37}"/>
                </a:ext>
              </a:extLst>
            </p:cNvPr>
            <p:cNvSpPr/>
            <p:nvPr/>
          </p:nvSpPr>
          <p:spPr>
            <a:xfrm>
              <a:off x="17624308" y="9378185"/>
              <a:ext cx="43720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77" name="CuadroTexto 395">
              <a:extLst>
                <a:ext uri="{FF2B5EF4-FFF2-40B4-BE49-F238E27FC236}">
                  <a16:creationId xmlns:a16="http://schemas.microsoft.com/office/drawing/2014/main" id="{BB686AFF-08D4-B544-A9C7-02ED7F5B89DB}"/>
                </a:ext>
              </a:extLst>
            </p:cNvPr>
            <p:cNvSpPr txBox="1"/>
            <p:nvPr/>
          </p:nvSpPr>
          <p:spPr>
            <a:xfrm>
              <a:off x="18276796" y="8729720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E976476-081C-AA47-AD81-908107E89945}"/>
              </a:ext>
            </a:extLst>
          </p:cNvPr>
          <p:cNvGrpSpPr/>
          <p:nvPr/>
        </p:nvGrpSpPr>
        <p:grpSpPr>
          <a:xfrm>
            <a:off x="16370946" y="11177688"/>
            <a:ext cx="4372030" cy="1602572"/>
            <a:chOff x="17624308" y="8729720"/>
            <a:chExt cx="4372030" cy="1602572"/>
          </a:xfrm>
        </p:grpSpPr>
        <p:sp>
          <p:nvSpPr>
            <p:cNvPr id="179" name="Rectangle 56">
              <a:extLst>
                <a:ext uri="{FF2B5EF4-FFF2-40B4-BE49-F238E27FC236}">
                  <a16:creationId xmlns:a16="http://schemas.microsoft.com/office/drawing/2014/main" id="{CF190C9F-5C52-D449-96FC-D51A4A762619}"/>
                </a:ext>
              </a:extLst>
            </p:cNvPr>
            <p:cNvSpPr/>
            <p:nvPr/>
          </p:nvSpPr>
          <p:spPr>
            <a:xfrm>
              <a:off x="17624308" y="9378185"/>
              <a:ext cx="43720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80" name="CuadroTexto 395">
              <a:extLst>
                <a:ext uri="{FF2B5EF4-FFF2-40B4-BE49-F238E27FC236}">
                  <a16:creationId xmlns:a16="http://schemas.microsoft.com/office/drawing/2014/main" id="{14F8A733-8CD7-A04F-B36D-F520B33102C3}"/>
                </a:ext>
              </a:extLst>
            </p:cNvPr>
            <p:cNvSpPr txBox="1"/>
            <p:nvPr/>
          </p:nvSpPr>
          <p:spPr>
            <a:xfrm>
              <a:off x="18276796" y="8729720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Analyze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9436C76-6E83-0C43-9149-330F9B655865}"/>
              </a:ext>
            </a:extLst>
          </p:cNvPr>
          <p:cNvSpPr txBox="1"/>
          <p:nvPr/>
        </p:nvSpPr>
        <p:spPr>
          <a:xfrm>
            <a:off x="18053921" y="3415551"/>
            <a:ext cx="4598012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0684687-F7FF-944C-8514-27DAE08D842D}"/>
              </a:ext>
            </a:extLst>
          </p:cNvPr>
          <p:cNvGrpSpPr/>
          <p:nvPr/>
        </p:nvGrpSpPr>
        <p:grpSpPr>
          <a:xfrm>
            <a:off x="8901481" y="2674421"/>
            <a:ext cx="5077612" cy="3351634"/>
            <a:chOff x="7674706" y="5139559"/>
            <a:chExt cx="9028238" cy="5959368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D61EE5F-D703-5446-9140-7F7CA15E5E6E}"/>
                </a:ext>
              </a:extLst>
            </p:cNvPr>
            <p:cNvGrpSpPr/>
            <p:nvPr/>
          </p:nvGrpSpPr>
          <p:grpSpPr>
            <a:xfrm>
              <a:off x="7674706" y="5139559"/>
              <a:ext cx="9028238" cy="5959368"/>
              <a:chOff x="7562221" y="4290646"/>
              <a:chExt cx="9426368" cy="5649686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4D9E2EE-725B-E94B-AD36-A97D1C829E46}"/>
                  </a:ext>
                </a:extLst>
              </p:cNvPr>
              <p:cNvSpPr/>
              <p:nvPr/>
            </p:nvSpPr>
            <p:spPr>
              <a:xfrm>
                <a:off x="7986102" y="4290646"/>
                <a:ext cx="8578606" cy="513470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E9913A7-D4D4-FA4C-AA9A-B3410561BBFA}"/>
                  </a:ext>
                </a:extLst>
              </p:cNvPr>
              <p:cNvSpPr/>
              <p:nvPr/>
            </p:nvSpPr>
            <p:spPr>
              <a:xfrm>
                <a:off x="8189581" y="4522201"/>
                <a:ext cx="8171648" cy="46715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5EB50E3F-231A-8842-9101-35FBE42D7F5C}"/>
                  </a:ext>
                </a:extLst>
              </p:cNvPr>
              <p:cNvGrpSpPr/>
              <p:nvPr/>
            </p:nvGrpSpPr>
            <p:grpSpPr>
              <a:xfrm>
                <a:off x="7562221" y="9425354"/>
                <a:ext cx="9426368" cy="514978"/>
                <a:chOff x="7562221" y="9425354"/>
                <a:chExt cx="9426368" cy="514978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88F63F56-A487-3E47-A384-BF137D8AB6BC}"/>
                    </a:ext>
                  </a:extLst>
                </p:cNvPr>
                <p:cNvGrpSpPr/>
                <p:nvPr/>
              </p:nvGrpSpPr>
              <p:grpSpPr>
                <a:xfrm>
                  <a:off x="7562221" y="9425354"/>
                  <a:ext cx="9426368" cy="514978"/>
                  <a:chOff x="7986102" y="9425354"/>
                  <a:chExt cx="8578606" cy="514978"/>
                </a:xfrm>
              </p:grpSpPr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200DD3EA-9A0D-DE4B-BF00-48A47347F4D8}"/>
                      </a:ext>
                    </a:extLst>
                  </p:cNvPr>
                  <p:cNvSpPr/>
                  <p:nvPr/>
                </p:nvSpPr>
                <p:spPr>
                  <a:xfrm>
                    <a:off x="7986102" y="9425354"/>
                    <a:ext cx="8578606" cy="25748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34904C15-C1FF-B546-84FD-FF1C83930737}"/>
                      </a:ext>
                    </a:extLst>
                  </p:cNvPr>
                  <p:cNvSpPr/>
                  <p:nvPr/>
                </p:nvSpPr>
                <p:spPr>
                  <a:xfrm>
                    <a:off x="7986102" y="9682843"/>
                    <a:ext cx="8578606" cy="257489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AD3B6B83-B528-CF4F-AD8A-8AB34CBF8435}"/>
                    </a:ext>
                  </a:extLst>
                </p:cNvPr>
                <p:cNvSpPr/>
                <p:nvPr/>
              </p:nvSpPr>
              <p:spPr>
                <a:xfrm>
                  <a:off x="10830413" y="9425354"/>
                  <a:ext cx="2716823" cy="257489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6" name="Freeform 294">
              <a:extLst>
                <a:ext uri="{FF2B5EF4-FFF2-40B4-BE49-F238E27FC236}">
                  <a16:creationId xmlns:a16="http://schemas.microsoft.com/office/drawing/2014/main" id="{C317FF49-DF31-4648-BDF9-00E7E93BB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3594" y="6372068"/>
              <a:ext cx="4890460" cy="2831770"/>
            </a:xfrm>
            <a:custGeom>
              <a:avLst/>
              <a:gdLst>
                <a:gd name="T0" fmla="*/ 5199 w 7532"/>
                <a:gd name="T1" fmla="*/ 4359 h 4360"/>
                <a:gd name="T2" fmla="*/ 5199 w 7532"/>
                <a:gd name="T3" fmla="*/ 4359 h 4360"/>
                <a:gd name="T4" fmla="*/ 1796 w 7532"/>
                <a:gd name="T5" fmla="*/ 4359 h 4360"/>
                <a:gd name="T6" fmla="*/ 262 w 7532"/>
                <a:gd name="T7" fmla="*/ 3571 h 4360"/>
                <a:gd name="T8" fmla="*/ 273 w 7532"/>
                <a:gd name="T9" fmla="*/ 2090 h 4360"/>
                <a:gd name="T10" fmla="*/ 945 w 7532"/>
                <a:gd name="T11" fmla="*/ 1460 h 4360"/>
                <a:gd name="T12" fmla="*/ 2059 w 7532"/>
                <a:gd name="T13" fmla="*/ 1218 h 4360"/>
                <a:gd name="T14" fmla="*/ 2500 w 7532"/>
                <a:gd name="T15" fmla="*/ 1281 h 4360"/>
                <a:gd name="T16" fmla="*/ 4170 w 7532"/>
                <a:gd name="T17" fmla="*/ 0 h 4360"/>
                <a:gd name="T18" fmla="*/ 5504 w 7532"/>
                <a:gd name="T19" fmla="*/ 630 h 4360"/>
                <a:gd name="T20" fmla="*/ 5704 w 7532"/>
                <a:gd name="T21" fmla="*/ 620 h 4360"/>
                <a:gd name="T22" fmla="*/ 7059 w 7532"/>
                <a:gd name="T23" fmla="*/ 1176 h 4360"/>
                <a:gd name="T24" fmla="*/ 7521 w 7532"/>
                <a:gd name="T25" fmla="*/ 2395 h 4360"/>
                <a:gd name="T26" fmla="*/ 6933 w 7532"/>
                <a:gd name="T27" fmla="*/ 3750 h 4360"/>
                <a:gd name="T28" fmla="*/ 5199 w 7532"/>
                <a:gd name="T29" fmla="*/ 4359 h 4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32" h="4360">
                  <a:moveTo>
                    <a:pt x="5199" y="4359"/>
                  </a:moveTo>
                  <a:lnTo>
                    <a:pt x="5199" y="4359"/>
                  </a:lnTo>
                  <a:cubicBezTo>
                    <a:pt x="1796" y="4359"/>
                    <a:pt x="1796" y="4359"/>
                    <a:pt x="1796" y="4359"/>
                  </a:cubicBezTo>
                  <a:cubicBezTo>
                    <a:pt x="1103" y="4359"/>
                    <a:pt x="546" y="4075"/>
                    <a:pt x="262" y="3571"/>
                  </a:cubicBezTo>
                  <a:cubicBezTo>
                    <a:pt x="0" y="3119"/>
                    <a:pt x="0" y="2552"/>
                    <a:pt x="273" y="2090"/>
                  </a:cubicBezTo>
                  <a:cubicBezTo>
                    <a:pt x="431" y="1827"/>
                    <a:pt x="662" y="1607"/>
                    <a:pt x="945" y="1460"/>
                  </a:cubicBezTo>
                  <a:cubicBezTo>
                    <a:pt x="1260" y="1292"/>
                    <a:pt x="1639" y="1218"/>
                    <a:pt x="2059" y="1218"/>
                  </a:cubicBezTo>
                  <a:cubicBezTo>
                    <a:pt x="2206" y="1218"/>
                    <a:pt x="2353" y="1239"/>
                    <a:pt x="2500" y="1281"/>
                  </a:cubicBezTo>
                  <a:cubicBezTo>
                    <a:pt x="2699" y="536"/>
                    <a:pt x="3382" y="0"/>
                    <a:pt x="4170" y="0"/>
                  </a:cubicBezTo>
                  <a:cubicBezTo>
                    <a:pt x="4695" y="0"/>
                    <a:pt x="5178" y="231"/>
                    <a:pt x="5504" y="630"/>
                  </a:cubicBezTo>
                  <a:cubicBezTo>
                    <a:pt x="5578" y="620"/>
                    <a:pt x="5640" y="620"/>
                    <a:pt x="5704" y="620"/>
                  </a:cubicBezTo>
                  <a:cubicBezTo>
                    <a:pt x="6260" y="620"/>
                    <a:pt x="6722" y="819"/>
                    <a:pt x="7059" y="1176"/>
                  </a:cubicBezTo>
                  <a:cubicBezTo>
                    <a:pt x="7363" y="1502"/>
                    <a:pt x="7531" y="1933"/>
                    <a:pt x="7521" y="2395"/>
                  </a:cubicBezTo>
                  <a:cubicBezTo>
                    <a:pt x="7521" y="2909"/>
                    <a:pt x="7311" y="3393"/>
                    <a:pt x="6933" y="3750"/>
                  </a:cubicBezTo>
                  <a:cubicBezTo>
                    <a:pt x="6512" y="4149"/>
                    <a:pt x="5914" y="4359"/>
                    <a:pt x="5199" y="435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7" name="Freeform 302">
              <a:extLst>
                <a:ext uri="{FF2B5EF4-FFF2-40B4-BE49-F238E27FC236}">
                  <a16:creationId xmlns:a16="http://schemas.microsoft.com/office/drawing/2014/main" id="{03AFDD4D-3C0B-8947-A708-D52B2272D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8991" y="7517375"/>
              <a:ext cx="1297059" cy="518250"/>
            </a:xfrm>
            <a:custGeom>
              <a:avLst/>
              <a:gdLst>
                <a:gd name="T0" fmla="*/ 1943 w 1997"/>
                <a:gd name="T1" fmla="*/ 272 h 799"/>
                <a:gd name="T2" fmla="*/ 1943 w 1997"/>
                <a:gd name="T3" fmla="*/ 272 h 799"/>
                <a:gd name="T4" fmla="*/ 1838 w 1997"/>
                <a:gd name="T5" fmla="*/ 325 h 799"/>
                <a:gd name="T6" fmla="*/ 1754 w 1997"/>
                <a:gd name="T7" fmla="*/ 504 h 799"/>
                <a:gd name="T8" fmla="*/ 924 w 1997"/>
                <a:gd name="T9" fmla="*/ 0 h 799"/>
                <a:gd name="T10" fmla="*/ 10 w 1997"/>
                <a:gd name="T11" fmla="*/ 703 h 799"/>
                <a:gd name="T12" fmla="*/ 74 w 1997"/>
                <a:gd name="T13" fmla="*/ 798 h 799"/>
                <a:gd name="T14" fmla="*/ 84 w 1997"/>
                <a:gd name="T15" fmla="*/ 798 h 799"/>
                <a:gd name="T16" fmla="*/ 168 w 1997"/>
                <a:gd name="T17" fmla="*/ 735 h 799"/>
                <a:gd name="T18" fmla="*/ 924 w 1997"/>
                <a:gd name="T19" fmla="*/ 157 h 799"/>
                <a:gd name="T20" fmla="*/ 1618 w 1997"/>
                <a:gd name="T21" fmla="*/ 577 h 799"/>
                <a:gd name="T22" fmla="*/ 1418 w 1997"/>
                <a:gd name="T23" fmla="*/ 493 h 799"/>
                <a:gd name="T24" fmla="*/ 1313 w 1997"/>
                <a:gd name="T25" fmla="*/ 535 h 799"/>
                <a:gd name="T26" fmla="*/ 1355 w 1997"/>
                <a:gd name="T27" fmla="*/ 640 h 799"/>
                <a:gd name="T28" fmla="*/ 1723 w 1997"/>
                <a:gd name="T29" fmla="*/ 798 h 799"/>
                <a:gd name="T30" fmla="*/ 1754 w 1997"/>
                <a:gd name="T31" fmla="*/ 798 h 799"/>
                <a:gd name="T32" fmla="*/ 1828 w 1997"/>
                <a:gd name="T33" fmla="*/ 756 h 799"/>
                <a:gd name="T34" fmla="*/ 1985 w 1997"/>
                <a:gd name="T35" fmla="*/ 378 h 799"/>
                <a:gd name="T36" fmla="*/ 1943 w 1997"/>
                <a:gd name="T37" fmla="*/ 272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97" h="799">
                  <a:moveTo>
                    <a:pt x="1943" y="272"/>
                  </a:moveTo>
                  <a:lnTo>
                    <a:pt x="1943" y="272"/>
                  </a:lnTo>
                  <a:cubicBezTo>
                    <a:pt x="1901" y="262"/>
                    <a:pt x="1849" y="283"/>
                    <a:pt x="1838" y="325"/>
                  </a:cubicBezTo>
                  <a:cubicBezTo>
                    <a:pt x="1754" y="504"/>
                    <a:pt x="1754" y="504"/>
                    <a:pt x="1754" y="504"/>
                  </a:cubicBezTo>
                  <a:cubicBezTo>
                    <a:pt x="1597" y="199"/>
                    <a:pt x="1282" y="0"/>
                    <a:pt x="924" y="0"/>
                  </a:cubicBezTo>
                  <a:cubicBezTo>
                    <a:pt x="494" y="0"/>
                    <a:pt x="116" y="283"/>
                    <a:pt x="10" y="703"/>
                  </a:cubicBezTo>
                  <a:cubicBezTo>
                    <a:pt x="0" y="745"/>
                    <a:pt x="21" y="787"/>
                    <a:pt x="74" y="798"/>
                  </a:cubicBezTo>
                  <a:lnTo>
                    <a:pt x="84" y="798"/>
                  </a:lnTo>
                  <a:cubicBezTo>
                    <a:pt x="126" y="798"/>
                    <a:pt x="158" y="777"/>
                    <a:pt x="168" y="735"/>
                  </a:cubicBezTo>
                  <a:cubicBezTo>
                    <a:pt x="252" y="398"/>
                    <a:pt x="567" y="157"/>
                    <a:pt x="924" y="157"/>
                  </a:cubicBezTo>
                  <a:cubicBezTo>
                    <a:pt x="1218" y="157"/>
                    <a:pt x="1481" y="325"/>
                    <a:pt x="1618" y="577"/>
                  </a:cubicBezTo>
                  <a:cubicBezTo>
                    <a:pt x="1418" y="493"/>
                    <a:pt x="1418" y="493"/>
                    <a:pt x="1418" y="493"/>
                  </a:cubicBezTo>
                  <a:cubicBezTo>
                    <a:pt x="1376" y="472"/>
                    <a:pt x="1334" y="493"/>
                    <a:pt x="1313" y="535"/>
                  </a:cubicBezTo>
                  <a:cubicBezTo>
                    <a:pt x="1292" y="577"/>
                    <a:pt x="1313" y="619"/>
                    <a:pt x="1355" y="640"/>
                  </a:cubicBezTo>
                  <a:cubicBezTo>
                    <a:pt x="1723" y="798"/>
                    <a:pt x="1723" y="798"/>
                    <a:pt x="1723" y="798"/>
                  </a:cubicBezTo>
                  <a:cubicBezTo>
                    <a:pt x="1733" y="798"/>
                    <a:pt x="1744" y="798"/>
                    <a:pt x="1754" y="798"/>
                  </a:cubicBezTo>
                  <a:cubicBezTo>
                    <a:pt x="1786" y="798"/>
                    <a:pt x="1817" y="777"/>
                    <a:pt x="1828" y="756"/>
                  </a:cubicBezTo>
                  <a:cubicBezTo>
                    <a:pt x="1985" y="378"/>
                    <a:pt x="1985" y="378"/>
                    <a:pt x="1985" y="378"/>
                  </a:cubicBezTo>
                  <a:cubicBezTo>
                    <a:pt x="1996" y="336"/>
                    <a:pt x="1985" y="294"/>
                    <a:pt x="1943" y="2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8" name="Freeform 303">
              <a:extLst>
                <a:ext uri="{FF2B5EF4-FFF2-40B4-BE49-F238E27FC236}">
                  <a16:creationId xmlns:a16="http://schemas.microsoft.com/office/drawing/2014/main" id="{8F557B46-689B-8D45-A85D-F3CB7771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5955" y="8207421"/>
              <a:ext cx="1282744" cy="532568"/>
            </a:xfrm>
            <a:custGeom>
              <a:avLst/>
              <a:gdLst>
                <a:gd name="T0" fmla="*/ 1901 w 1976"/>
                <a:gd name="T1" fmla="*/ 11 h 821"/>
                <a:gd name="T2" fmla="*/ 1901 w 1976"/>
                <a:gd name="T3" fmla="*/ 11 h 821"/>
                <a:gd name="T4" fmla="*/ 1807 w 1976"/>
                <a:gd name="T5" fmla="*/ 74 h 821"/>
                <a:gd name="T6" fmla="*/ 1050 w 1976"/>
                <a:gd name="T7" fmla="*/ 652 h 821"/>
                <a:gd name="T8" fmla="*/ 347 w 1976"/>
                <a:gd name="T9" fmla="*/ 210 h 821"/>
                <a:gd name="T10" fmla="*/ 567 w 1976"/>
                <a:gd name="T11" fmla="*/ 284 h 821"/>
                <a:gd name="T12" fmla="*/ 599 w 1976"/>
                <a:gd name="T13" fmla="*/ 294 h 821"/>
                <a:gd name="T14" fmla="*/ 672 w 1976"/>
                <a:gd name="T15" fmla="*/ 232 h 821"/>
                <a:gd name="T16" fmla="*/ 620 w 1976"/>
                <a:gd name="T17" fmla="*/ 137 h 821"/>
                <a:gd name="T18" fmla="*/ 242 w 1976"/>
                <a:gd name="T19" fmla="*/ 11 h 821"/>
                <a:gd name="T20" fmla="*/ 242 w 1976"/>
                <a:gd name="T21" fmla="*/ 11 h 821"/>
                <a:gd name="T22" fmla="*/ 231 w 1976"/>
                <a:gd name="T23" fmla="*/ 11 h 821"/>
                <a:gd name="T24" fmla="*/ 231 w 1976"/>
                <a:gd name="T25" fmla="*/ 11 h 821"/>
                <a:gd name="T26" fmla="*/ 231 w 1976"/>
                <a:gd name="T27" fmla="*/ 11 h 821"/>
                <a:gd name="T28" fmla="*/ 220 w 1976"/>
                <a:gd name="T29" fmla="*/ 11 h 821"/>
                <a:gd name="T30" fmla="*/ 220 w 1976"/>
                <a:gd name="T31" fmla="*/ 11 h 821"/>
                <a:gd name="T32" fmla="*/ 220 w 1976"/>
                <a:gd name="T33" fmla="*/ 11 h 821"/>
                <a:gd name="T34" fmla="*/ 210 w 1976"/>
                <a:gd name="T35" fmla="*/ 11 h 821"/>
                <a:gd name="T36" fmla="*/ 210 w 1976"/>
                <a:gd name="T37" fmla="*/ 11 h 821"/>
                <a:gd name="T38" fmla="*/ 210 w 1976"/>
                <a:gd name="T39" fmla="*/ 11 h 821"/>
                <a:gd name="T40" fmla="*/ 210 w 1976"/>
                <a:gd name="T41" fmla="*/ 11 h 821"/>
                <a:gd name="T42" fmla="*/ 200 w 1976"/>
                <a:gd name="T43" fmla="*/ 11 h 821"/>
                <a:gd name="T44" fmla="*/ 200 w 1976"/>
                <a:gd name="T45" fmla="*/ 11 h 821"/>
                <a:gd name="T46" fmla="*/ 189 w 1976"/>
                <a:gd name="T47" fmla="*/ 11 h 821"/>
                <a:gd name="T48" fmla="*/ 189 w 1976"/>
                <a:gd name="T49" fmla="*/ 11 h 821"/>
                <a:gd name="T50" fmla="*/ 189 w 1976"/>
                <a:gd name="T51" fmla="*/ 11 h 821"/>
                <a:gd name="T52" fmla="*/ 136 w 1976"/>
                <a:gd name="T53" fmla="*/ 74 h 821"/>
                <a:gd name="T54" fmla="*/ 21 w 1976"/>
                <a:gd name="T55" fmla="*/ 442 h 821"/>
                <a:gd name="T56" fmla="*/ 74 w 1976"/>
                <a:gd name="T57" fmla="*/ 546 h 821"/>
                <a:gd name="T58" fmla="*/ 94 w 1976"/>
                <a:gd name="T59" fmla="*/ 546 h 821"/>
                <a:gd name="T60" fmla="*/ 168 w 1976"/>
                <a:gd name="T61" fmla="*/ 494 h 821"/>
                <a:gd name="T62" fmla="*/ 220 w 1976"/>
                <a:gd name="T63" fmla="*/ 326 h 821"/>
                <a:gd name="T64" fmla="*/ 462 w 1976"/>
                <a:gd name="T65" fmla="*/ 610 h 821"/>
                <a:gd name="T66" fmla="*/ 1050 w 1976"/>
                <a:gd name="T67" fmla="*/ 820 h 821"/>
                <a:gd name="T68" fmla="*/ 1964 w 1976"/>
                <a:gd name="T69" fmla="*/ 105 h 821"/>
                <a:gd name="T70" fmla="*/ 1901 w 1976"/>
                <a:gd name="T71" fmla="*/ 1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76" h="821">
                  <a:moveTo>
                    <a:pt x="1901" y="11"/>
                  </a:moveTo>
                  <a:lnTo>
                    <a:pt x="1901" y="11"/>
                  </a:lnTo>
                  <a:cubicBezTo>
                    <a:pt x="1859" y="0"/>
                    <a:pt x="1817" y="32"/>
                    <a:pt x="1807" y="74"/>
                  </a:cubicBezTo>
                  <a:cubicBezTo>
                    <a:pt x="1712" y="420"/>
                    <a:pt x="1408" y="652"/>
                    <a:pt x="1050" y="652"/>
                  </a:cubicBezTo>
                  <a:cubicBezTo>
                    <a:pt x="746" y="652"/>
                    <a:pt x="473" y="484"/>
                    <a:pt x="347" y="210"/>
                  </a:cubicBezTo>
                  <a:cubicBezTo>
                    <a:pt x="567" y="284"/>
                    <a:pt x="567" y="284"/>
                    <a:pt x="567" y="284"/>
                  </a:cubicBezTo>
                  <a:cubicBezTo>
                    <a:pt x="578" y="284"/>
                    <a:pt x="588" y="294"/>
                    <a:pt x="599" y="294"/>
                  </a:cubicBezTo>
                  <a:cubicBezTo>
                    <a:pt x="630" y="294"/>
                    <a:pt x="662" y="263"/>
                    <a:pt x="672" y="232"/>
                  </a:cubicBezTo>
                  <a:cubicBezTo>
                    <a:pt x="683" y="190"/>
                    <a:pt x="662" y="148"/>
                    <a:pt x="620" y="137"/>
                  </a:cubicBezTo>
                  <a:cubicBezTo>
                    <a:pt x="242" y="11"/>
                    <a:pt x="242" y="11"/>
                    <a:pt x="242" y="11"/>
                  </a:cubicBezTo>
                  <a:lnTo>
                    <a:pt x="242" y="11"/>
                  </a:lnTo>
                  <a:lnTo>
                    <a:pt x="231" y="11"/>
                  </a:lnTo>
                  <a:lnTo>
                    <a:pt x="231" y="11"/>
                  </a:lnTo>
                  <a:lnTo>
                    <a:pt x="231" y="11"/>
                  </a:lnTo>
                  <a:lnTo>
                    <a:pt x="220" y="11"/>
                  </a:lnTo>
                  <a:lnTo>
                    <a:pt x="220" y="11"/>
                  </a:lnTo>
                  <a:lnTo>
                    <a:pt x="220" y="11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1"/>
                  </a:lnTo>
                  <a:cubicBezTo>
                    <a:pt x="200" y="11"/>
                    <a:pt x="200" y="11"/>
                    <a:pt x="200" y="11"/>
                  </a:cubicBezTo>
                  <a:lnTo>
                    <a:pt x="200" y="11"/>
                  </a:lnTo>
                  <a:cubicBezTo>
                    <a:pt x="200" y="11"/>
                    <a:pt x="200" y="11"/>
                    <a:pt x="189" y="11"/>
                  </a:cubicBezTo>
                  <a:lnTo>
                    <a:pt x="189" y="11"/>
                  </a:lnTo>
                  <a:lnTo>
                    <a:pt x="189" y="11"/>
                  </a:lnTo>
                  <a:cubicBezTo>
                    <a:pt x="168" y="21"/>
                    <a:pt x="147" y="42"/>
                    <a:pt x="136" y="74"/>
                  </a:cubicBezTo>
                  <a:cubicBezTo>
                    <a:pt x="21" y="442"/>
                    <a:pt x="21" y="442"/>
                    <a:pt x="21" y="442"/>
                  </a:cubicBezTo>
                  <a:cubicBezTo>
                    <a:pt x="0" y="484"/>
                    <a:pt x="32" y="536"/>
                    <a:pt x="74" y="546"/>
                  </a:cubicBezTo>
                  <a:cubicBezTo>
                    <a:pt x="74" y="546"/>
                    <a:pt x="84" y="546"/>
                    <a:pt x="94" y="546"/>
                  </a:cubicBezTo>
                  <a:cubicBezTo>
                    <a:pt x="126" y="546"/>
                    <a:pt x="158" y="526"/>
                    <a:pt x="168" y="494"/>
                  </a:cubicBezTo>
                  <a:cubicBezTo>
                    <a:pt x="220" y="326"/>
                    <a:pt x="220" y="326"/>
                    <a:pt x="220" y="326"/>
                  </a:cubicBezTo>
                  <a:cubicBezTo>
                    <a:pt x="284" y="442"/>
                    <a:pt x="368" y="536"/>
                    <a:pt x="462" y="610"/>
                  </a:cubicBezTo>
                  <a:cubicBezTo>
                    <a:pt x="630" y="746"/>
                    <a:pt x="830" y="820"/>
                    <a:pt x="1050" y="820"/>
                  </a:cubicBezTo>
                  <a:cubicBezTo>
                    <a:pt x="1481" y="820"/>
                    <a:pt x="1849" y="526"/>
                    <a:pt x="1964" y="105"/>
                  </a:cubicBezTo>
                  <a:cubicBezTo>
                    <a:pt x="1975" y="63"/>
                    <a:pt x="1943" y="21"/>
                    <a:pt x="1901" y="1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7BA41BC-783D-2F49-85B5-FDEDB106D606}"/>
              </a:ext>
            </a:extLst>
          </p:cNvPr>
          <p:cNvGrpSpPr/>
          <p:nvPr/>
        </p:nvGrpSpPr>
        <p:grpSpPr>
          <a:xfrm>
            <a:off x="9249389" y="6229409"/>
            <a:ext cx="4372030" cy="1602572"/>
            <a:chOff x="17624308" y="8729720"/>
            <a:chExt cx="4372030" cy="1602572"/>
          </a:xfrm>
        </p:grpSpPr>
        <p:sp>
          <p:nvSpPr>
            <p:cNvPr id="197" name="Rectangle 56">
              <a:extLst>
                <a:ext uri="{FF2B5EF4-FFF2-40B4-BE49-F238E27FC236}">
                  <a16:creationId xmlns:a16="http://schemas.microsoft.com/office/drawing/2014/main" id="{99FB8EF9-037F-1849-AB7E-C794FB7BA260}"/>
                </a:ext>
              </a:extLst>
            </p:cNvPr>
            <p:cNvSpPr/>
            <p:nvPr/>
          </p:nvSpPr>
          <p:spPr>
            <a:xfrm>
              <a:off x="17624308" y="9378185"/>
              <a:ext cx="43720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98" name="CuadroTexto 395">
              <a:extLst>
                <a:ext uri="{FF2B5EF4-FFF2-40B4-BE49-F238E27FC236}">
                  <a16:creationId xmlns:a16="http://schemas.microsoft.com/office/drawing/2014/main" id="{A206037D-8B12-CC40-93BB-0513CF25A847}"/>
                </a:ext>
              </a:extLst>
            </p:cNvPr>
            <p:cNvSpPr txBox="1"/>
            <p:nvPr/>
          </p:nvSpPr>
          <p:spPr>
            <a:xfrm>
              <a:off x="18276796" y="8729720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94" name="Grupo 349">
            <a:extLst>
              <a:ext uri="{FF2B5EF4-FFF2-40B4-BE49-F238E27FC236}">
                <a16:creationId xmlns:a16="http://schemas.microsoft.com/office/drawing/2014/main" id="{1BC8574A-1119-2D40-B71D-C3EE5AAB47FF}"/>
              </a:ext>
            </a:extLst>
          </p:cNvPr>
          <p:cNvGrpSpPr/>
          <p:nvPr/>
        </p:nvGrpSpPr>
        <p:grpSpPr>
          <a:xfrm>
            <a:off x="1587409" y="5299829"/>
            <a:ext cx="5453168" cy="3116342"/>
            <a:chOff x="2697649" y="861425"/>
            <a:chExt cx="21457443" cy="3116342"/>
          </a:xfrm>
        </p:grpSpPr>
        <p:sp>
          <p:nvSpPr>
            <p:cNvPr id="95" name="CuadroTexto 350">
              <a:extLst>
                <a:ext uri="{FF2B5EF4-FFF2-40B4-BE49-F238E27FC236}">
                  <a16:creationId xmlns:a16="http://schemas.microsoft.com/office/drawing/2014/main" id="{0903926D-90AC-F444-AE63-201A5B5924F1}"/>
                </a:ext>
              </a:extLst>
            </p:cNvPr>
            <p:cNvSpPr txBox="1"/>
            <p:nvPr/>
          </p:nvSpPr>
          <p:spPr>
            <a:xfrm>
              <a:off x="2697649" y="861425"/>
              <a:ext cx="214574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96" name="CuadroTexto 351">
              <a:extLst>
                <a:ext uri="{FF2B5EF4-FFF2-40B4-BE49-F238E27FC236}">
                  <a16:creationId xmlns:a16="http://schemas.microsoft.com/office/drawing/2014/main" id="{DB0B333D-21FE-CA47-A674-736C3421FA38}"/>
                </a:ext>
              </a:extLst>
            </p:cNvPr>
            <p:cNvSpPr txBox="1"/>
            <p:nvPr/>
          </p:nvSpPr>
          <p:spPr>
            <a:xfrm>
              <a:off x="2697649" y="2500439"/>
              <a:ext cx="190410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781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DD14E-8C05-F24B-843C-E39A2B6C7B8F}"/>
              </a:ext>
            </a:extLst>
          </p:cNvPr>
          <p:cNvGrpSpPr/>
          <p:nvPr/>
        </p:nvGrpSpPr>
        <p:grpSpPr>
          <a:xfrm>
            <a:off x="15543736" y="5615594"/>
            <a:ext cx="7508623" cy="5521499"/>
            <a:chOff x="15997769" y="5982789"/>
            <a:chExt cx="7508623" cy="5521499"/>
          </a:xfrm>
        </p:grpSpPr>
        <p:sp>
          <p:nvSpPr>
            <p:cNvPr id="125" name="Freeform 1">
              <a:extLst>
                <a:ext uri="{FF2B5EF4-FFF2-40B4-BE49-F238E27FC236}">
                  <a16:creationId xmlns:a16="http://schemas.microsoft.com/office/drawing/2014/main" id="{525D1F34-785D-8B4A-A1CD-68EE1D046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5997769" y="5982789"/>
              <a:ext cx="2484738" cy="2009470"/>
            </a:xfrm>
            <a:custGeom>
              <a:avLst/>
              <a:gdLst>
                <a:gd name="T0" fmla="*/ 2618 w 2628"/>
                <a:gd name="T1" fmla="*/ 1036 h 2124"/>
                <a:gd name="T2" fmla="*/ 2618 w 2628"/>
                <a:gd name="T3" fmla="*/ 1036 h 2124"/>
                <a:gd name="T4" fmla="*/ 1745 w 2628"/>
                <a:gd name="T5" fmla="*/ 33 h 2124"/>
                <a:gd name="T6" fmla="*/ 1671 w 2628"/>
                <a:gd name="T7" fmla="*/ 57 h 2124"/>
                <a:gd name="T8" fmla="*/ 1671 w 2628"/>
                <a:gd name="T9" fmla="*/ 115 h 2124"/>
                <a:gd name="T10" fmla="*/ 41 w 2628"/>
                <a:gd name="T11" fmla="*/ 115 h 2124"/>
                <a:gd name="T12" fmla="*/ 0 w 2628"/>
                <a:gd name="T13" fmla="*/ 156 h 2124"/>
                <a:gd name="T14" fmla="*/ 0 w 2628"/>
                <a:gd name="T15" fmla="*/ 1966 h 2124"/>
                <a:gd name="T16" fmla="*/ 41 w 2628"/>
                <a:gd name="T17" fmla="*/ 2008 h 2124"/>
                <a:gd name="T18" fmla="*/ 1671 w 2628"/>
                <a:gd name="T19" fmla="*/ 2008 h 2124"/>
                <a:gd name="T20" fmla="*/ 1671 w 2628"/>
                <a:gd name="T21" fmla="*/ 2065 h 2124"/>
                <a:gd name="T22" fmla="*/ 1745 w 2628"/>
                <a:gd name="T23" fmla="*/ 2098 h 2124"/>
                <a:gd name="T24" fmla="*/ 2618 w 2628"/>
                <a:gd name="T25" fmla="*/ 1094 h 2124"/>
                <a:gd name="T26" fmla="*/ 2618 w 2628"/>
                <a:gd name="T27" fmla="*/ 1036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8" h="2124">
                  <a:moveTo>
                    <a:pt x="2618" y="1036"/>
                  </a:moveTo>
                  <a:lnTo>
                    <a:pt x="2618" y="1036"/>
                  </a:lnTo>
                  <a:cubicBezTo>
                    <a:pt x="1745" y="33"/>
                    <a:pt x="1745" y="33"/>
                    <a:pt x="1745" y="33"/>
                  </a:cubicBezTo>
                  <a:cubicBezTo>
                    <a:pt x="1721" y="0"/>
                    <a:pt x="1671" y="16"/>
                    <a:pt x="1671" y="57"/>
                  </a:cubicBezTo>
                  <a:cubicBezTo>
                    <a:pt x="1671" y="115"/>
                    <a:pt x="1671" y="115"/>
                    <a:pt x="1671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16" y="115"/>
                    <a:pt x="0" y="131"/>
                    <a:pt x="0" y="156"/>
                  </a:cubicBezTo>
                  <a:cubicBezTo>
                    <a:pt x="0" y="1966"/>
                    <a:pt x="0" y="1966"/>
                    <a:pt x="0" y="1966"/>
                  </a:cubicBezTo>
                  <a:cubicBezTo>
                    <a:pt x="0" y="1991"/>
                    <a:pt x="16" y="2008"/>
                    <a:pt x="41" y="2008"/>
                  </a:cubicBezTo>
                  <a:cubicBezTo>
                    <a:pt x="1671" y="2008"/>
                    <a:pt x="1671" y="2008"/>
                    <a:pt x="1671" y="2008"/>
                  </a:cubicBezTo>
                  <a:cubicBezTo>
                    <a:pt x="1671" y="2065"/>
                    <a:pt x="1671" y="2065"/>
                    <a:pt x="1671" y="2065"/>
                  </a:cubicBezTo>
                  <a:cubicBezTo>
                    <a:pt x="1671" y="2107"/>
                    <a:pt x="1721" y="2123"/>
                    <a:pt x="1745" y="2098"/>
                  </a:cubicBezTo>
                  <a:cubicBezTo>
                    <a:pt x="2618" y="1094"/>
                    <a:pt x="2618" y="1094"/>
                    <a:pt x="2618" y="1094"/>
                  </a:cubicBezTo>
                  <a:cubicBezTo>
                    <a:pt x="2627" y="1077"/>
                    <a:pt x="2627" y="1053"/>
                    <a:pt x="2618" y="10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333">
              <a:extLst>
                <a:ext uri="{FF2B5EF4-FFF2-40B4-BE49-F238E27FC236}">
                  <a16:creationId xmlns:a16="http://schemas.microsoft.com/office/drawing/2014/main" id="{291FCAC3-CDD0-B349-9838-16A5D618C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3242" y="6516424"/>
              <a:ext cx="842143" cy="933861"/>
            </a:xfrm>
            <a:custGeom>
              <a:avLst/>
              <a:gdLst>
                <a:gd name="T0" fmla="*/ 832 w 891"/>
                <a:gd name="T1" fmla="*/ 230 h 988"/>
                <a:gd name="T2" fmla="*/ 832 w 891"/>
                <a:gd name="T3" fmla="*/ 230 h 988"/>
                <a:gd name="T4" fmla="*/ 758 w 891"/>
                <a:gd name="T5" fmla="*/ 230 h 988"/>
                <a:gd name="T6" fmla="*/ 758 w 891"/>
                <a:gd name="T7" fmla="*/ 49 h 988"/>
                <a:gd name="T8" fmla="*/ 708 w 891"/>
                <a:gd name="T9" fmla="*/ 0 h 988"/>
                <a:gd name="T10" fmla="*/ 181 w 891"/>
                <a:gd name="T11" fmla="*/ 0 h 988"/>
                <a:gd name="T12" fmla="*/ 140 w 891"/>
                <a:gd name="T13" fmla="*/ 49 h 988"/>
                <a:gd name="T14" fmla="*/ 140 w 891"/>
                <a:gd name="T15" fmla="*/ 230 h 988"/>
                <a:gd name="T16" fmla="*/ 58 w 891"/>
                <a:gd name="T17" fmla="*/ 230 h 988"/>
                <a:gd name="T18" fmla="*/ 0 w 891"/>
                <a:gd name="T19" fmla="*/ 288 h 988"/>
                <a:gd name="T20" fmla="*/ 0 w 891"/>
                <a:gd name="T21" fmla="*/ 797 h 988"/>
                <a:gd name="T22" fmla="*/ 58 w 891"/>
                <a:gd name="T23" fmla="*/ 847 h 988"/>
                <a:gd name="T24" fmla="*/ 140 w 891"/>
                <a:gd name="T25" fmla="*/ 847 h 988"/>
                <a:gd name="T26" fmla="*/ 140 w 891"/>
                <a:gd name="T27" fmla="*/ 937 h 988"/>
                <a:gd name="T28" fmla="*/ 181 w 891"/>
                <a:gd name="T29" fmla="*/ 987 h 988"/>
                <a:gd name="T30" fmla="*/ 708 w 891"/>
                <a:gd name="T31" fmla="*/ 987 h 988"/>
                <a:gd name="T32" fmla="*/ 758 w 891"/>
                <a:gd name="T33" fmla="*/ 937 h 988"/>
                <a:gd name="T34" fmla="*/ 758 w 891"/>
                <a:gd name="T35" fmla="*/ 847 h 988"/>
                <a:gd name="T36" fmla="*/ 832 w 891"/>
                <a:gd name="T37" fmla="*/ 847 h 988"/>
                <a:gd name="T38" fmla="*/ 890 w 891"/>
                <a:gd name="T39" fmla="*/ 797 h 988"/>
                <a:gd name="T40" fmla="*/ 890 w 891"/>
                <a:gd name="T41" fmla="*/ 288 h 988"/>
                <a:gd name="T42" fmla="*/ 832 w 891"/>
                <a:gd name="T43" fmla="*/ 230 h 988"/>
                <a:gd name="T44" fmla="*/ 214 w 891"/>
                <a:gd name="T45" fmla="*/ 74 h 988"/>
                <a:gd name="T46" fmla="*/ 214 w 891"/>
                <a:gd name="T47" fmla="*/ 74 h 988"/>
                <a:gd name="T48" fmla="*/ 684 w 891"/>
                <a:gd name="T49" fmla="*/ 74 h 988"/>
                <a:gd name="T50" fmla="*/ 684 w 891"/>
                <a:gd name="T51" fmla="*/ 230 h 988"/>
                <a:gd name="T52" fmla="*/ 214 w 891"/>
                <a:gd name="T53" fmla="*/ 230 h 988"/>
                <a:gd name="T54" fmla="*/ 214 w 891"/>
                <a:gd name="T55" fmla="*/ 74 h 988"/>
                <a:gd name="T56" fmla="*/ 684 w 891"/>
                <a:gd name="T57" fmla="*/ 913 h 988"/>
                <a:gd name="T58" fmla="*/ 684 w 891"/>
                <a:gd name="T59" fmla="*/ 913 h 988"/>
                <a:gd name="T60" fmla="*/ 214 w 891"/>
                <a:gd name="T61" fmla="*/ 913 h 988"/>
                <a:gd name="T62" fmla="*/ 214 w 891"/>
                <a:gd name="T63" fmla="*/ 649 h 988"/>
                <a:gd name="T64" fmla="*/ 684 w 891"/>
                <a:gd name="T65" fmla="*/ 649 h 988"/>
                <a:gd name="T66" fmla="*/ 684 w 891"/>
                <a:gd name="T67" fmla="*/ 913 h 988"/>
                <a:gd name="T68" fmla="*/ 807 w 891"/>
                <a:gd name="T69" fmla="*/ 773 h 988"/>
                <a:gd name="T70" fmla="*/ 807 w 891"/>
                <a:gd name="T71" fmla="*/ 773 h 988"/>
                <a:gd name="T72" fmla="*/ 758 w 891"/>
                <a:gd name="T73" fmla="*/ 773 h 988"/>
                <a:gd name="T74" fmla="*/ 758 w 891"/>
                <a:gd name="T75" fmla="*/ 616 h 988"/>
                <a:gd name="T76" fmla="*/ 708 w 891"/>
                <a:gd name="T77" fmla="*/ 567 h 988"/>
                <a:gd name="T78" fmla="*/ 181 w 891"/>
                <a:gd name="T79" fmla="*/ 567 h 988"/>
                <a:gd name="T80" fmla="*/ 140 w 891"/>
                <a:gd name="T81" fmla="*/ 616 h 988"/>
                <a:gd name="T82" fmla="*/ 140 w 891"/>
                <a:gd name="T83" fmla="*/ 773 h 988"/>
                <a:gd name="T84" fmla="*/ 74 w 891"/>
                <a:gd name="T85" fmla="*/ 773 h 988"/>
                <a:gd name="T86" fmla="*/ 74 w 891"/>
                <a:gd name="T87" fmla="*/ 304 h 988"/>
                <a:gd name="T88" fmla="*/ 181 w 891"/>
                <a:gd name="T89" fmla="*/ 304 h 988"/>
                <a:gd name="T90" fmla="*/ 708 w 891"/>
                <a:gd name="T91" fmla="*/ 304 h 988"/>
                <a:gd name="T92" fmla="*/ 807 w 891"/>
                <a:gd name="T93" fmla="*/ 304 h 988"/>
                <a:gd name="T94" fmla="*/ 807 w 891"/>
                <a:gd name="T95" fmla="*/ 773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1" h="988">
                  <a:moveTo>
                    <a:pt x="832" y="230"/>
                  </a:moveTo>
                  <a:lnTo>
                    <a:pt x="832" y="230"/>
                  </a:lnTo>
                  <a:cubicBezTo>
                    <a:pt x="758" y="230"/>
                    <a:pt x="758" y="230"/>
                    <a:pt x="758" y="230"/>
                  </a:cubicBezTo>
                  <a:cubicBezTo>
                    <a:pt x="758" y="49"/>
                    <a:pt x="758" y="49"/>
                    <a:pt x="758" y="49"/>
                  </a:cubicBezTo>
                  <a:cubicBezTo>
                    <a:pt x="758" y="25"/>
                    <a:pt x="741" y="0"/>
                    <a:pt x="70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57" y="0"/>
                    <a:pt x="140" y="25"/>
                    <a:pt x="140" y="49"/>
                  </a:cubicBezTo>
                  <a:cubicBezTo>
                    <a:pt x="140" y="230"/>
                    <a:pt x="140" y="230"/>
                    <a:pt x="140" y="230"/>
                  </a:cubicBezTo>
                  <a:cubicBezTo>
                    <a:pt x="58" y="230"/>
                    <a:pt x="58" y="230"/>
                    <a:pt x="58" y="230"/>
                  </a:cubicBezTo>
                  <a:cubicBezTo>
                    <a:pt x="25" y="230"/>
                    <a:pt x="0" y="255"/>
                    <a:pt x="0" y="288"/>
                  </a:cubicBezTo>
                  <a:cubicBezTo>
                    <a:pt x="0" y="797"/>
                    <a:pt x="0" y="797"/>
                    <a:pt x="0" y="797"/>
                  </a:cubicBezTo>
                  <a:cubicBezTo>
                    <a:pt x="0" y="822"/>
                    <a:pt x="25" y="847"/>
                    <a:pt x="58" y="847"/>
                  </a:cubicBezTo>
                  <a:cubicBezTo>
                    <a:pt x="140" y="847"/>
                    <a:pt x="140" y="847"/>
                    <a:pt x="140" y="847"/>
                  </a:cubicBezTo>
                  <a:cubicBezTo>
                    <a:pt x="140" y="937"/>
                    <a:pt x="140" y="937"/>
                    <a:pt x="140" y="937"/>
                  </a:cubicBezTo>
                  <a:cubicBezTo>
                    <a:pt x="140" y="962"/>
                    <a:pt x="157" y="987"/>
                    <a:pt x="181" y="987"/>
                  </a:cubicBezTo>
                  <a:cubicBezTo>
                    <a:pt x="708" y="987"/>
                    <a:pt x="708" y="987"/>
                    <a:pt x="708" y="987"/>
                  </a:cubicBezTo>
                  <a:cubicBezTo>
                    <a:pt x="741" y="987"/>
                    <a:pt x="758" y="962"/>
                    <a:pt x="758" y="937"/>
                  </a:cubicBezTo>
                  <a:cubicBezTo>
                    <a:pt x="758" y="847"/>
                    <a:pt x="758" y="847"/>
                    <a:pt x="758" y="847"/>
                  </a:cubicBezTo>
                  <a:cubicBezTo>
                    <a:pt x="832" y="847"/>
                    <a:pt x="832" y="847"/>
                    <a:pt x="832" y="847"/>
                  </a:cubicBezTo>
                  <a:cubicBezTo>
                    <a:pt x="865" y="847"/>
                    <a:pt x="890" y="822"/>
                    <a:pt x="890" y="797"/>
                  </a:cubicBezTo>
                  <a:cubicBezTo>
                    <a:pt x="890" y="288"/>
                    <a:pt x="890" y="288"/>
                    <a:pt x="890" y="288"/>
                  </a:cubicBezTo>
                  <a:cubicBezTo>
                    <a:pt x="890" y="255"/>
                    <a:pt x="865" y="230"/>
                    <a:pt x="832" y="230"/>
                  </a:cubicBezTo>
                  <a:close/>
                  <a:moveTo>
                    <a:pt x="214" y="74"/>
                  </a:moveTo>
                  <a:lnTo>
                    <a:pt x="214" y="74"/>
                  </a:lnTo>
                  <a:cubicBezTo>
                    <a:pt x="684" y="74"/>
                    <a:pt x="684" y="74"/>
                    <a:pt x="684" y="74"/>
                  </a:cubicBezTo>
                  <a:cubicBezTo>
                    <a:pt x="684" y="230"/>
                    <a:pt x="684" y="230"/>
                    <a:pt x="684" y="230"/>
                  </a:cubicBezTo>
                  <a:cubicBezTo>
                    <a:pt x="214" y="230"/>
                    <a:pt x="214" y="230"/>
                    <a:pt x="214" y="230"/>
                  </a:cubicBezTo>
                  <a:lnTo>
                    <a:pt x="214" y="74"/>
                  </a:lnTo>
                  <a:close/>
                  <a:moveTo>
                    <a:pt x="684" y="913"/>
                  </a:moveTo>
                  <a:lnTo>
                    <a:pt x="684" y="913"/>
                  </a:lnTo>
                  <a:cubicBezTo>
                    <a:pt x="214" y="913"/>
                    <a:pt x="214" y="913"/>
                    <a:pt x="214" y="913"/>
                  </a:cubicBezTo>
                  <a:cubicBezTo>
                    <a:pt x="214" y="649"/>
                    <a:pt x="214" y="649"/>
                    <a:pt x="214" y="649"/>
                  </a:cubicBezTo>
                  <a:cubicBezTo>
                    <a:pt x="684" y="649"/>
                    <a:pt x="684" y="649"/>
                    <a:pt x="684" y="649"/>
                  </a:cubicBezTo>
                  <a:lnTo>
                    <a:pt x="684" y="913"/>
                  </a:lnTo>
                  <a:close/>
                  <a:moveTo>
                    <a:pt x="807" y="773"/>
                  </a:moveTo>
                  <a:lnTo>
                    <a:pt x="807" y="773"/>
                  </a:lnTo>
                  <a:cubicBezTo>
                    <a:pt x="758" y="773"/>
                    <a:pt x="758" y="773"/>
                    <a:pt x="758" y="773"/>
                  </a:cubicBezTo>
                  <a:cubicBezTo>
                    <a:pt x="758" y="616"/>
                    <a:pt x="758" y="616"/>
                    <a:pt x="758" y="616"/>
                  </a:cubicBezTo>
                  <a:cubicBezTo>
                    <a:pt x="758" y="592"/>
                    <a:pt x="741" y="567"/>
                    <a:pt x="708" y="567"/>
                  </a:cubicBezTo>
                  <a:cubicBezTo>
                    <a:pt x="181" y="567"/>
                    <a:pt x="181" y="567"/>
                    <a:pt x="181" y="567"/>
                  </a:cubicBezTo>
                  <a:cubicBezTo>
                    <a:pt x="157" y="567"/>
                    <a:pt x="140" y="592"/>
                    <a:pt x="140" y="616"/>
                  </a:cubicBezTo>
                  <a:cubicBezTo>
                    <a:pt x="140" y="773"/>
                    <a:pt x="140" y="773"/>
                    <a:pt x="140" y="773"/>
                  </a:cubicBezTo>
                  <a:cubicBezTo>
                    <a:pt x="74" y="773"/>
                    <a:pt x="74" y="773"/>
                    <a:pt x="74" y="773"/>
                  </a:cubicBezTo>
                  <a:cubicBezTo>
                    <a:pt x="74" y="304"/>
                    <a:pt x="74" y="304"/>
                    <a:pt x="74" y="304"/>
                  </a:cubicBezTo>
                  <a:cubicBezTo>
                    <a:pt x="181" y="304"/>
                    <a:pt x="181" y="304"/>
                    <a:pt x="181" y="304"/>
                  </a:cubicBezTo>
                  <a:cubicBezTo>
                    <a:pt x="708" y="304"/>
                    <a:pt x="708" y="304"/>
                    <a:pt x="708" y="304"/>
                  </a:cubicBezTo>
                  <a:cubicBezTo>
                    <a:pt x="807" y="304"/>
                    <a:pt x="807" y="304"/>
                    <a:pt x="807" y="304"/>
                  </a:cubicBezTo>
                  <a:lnTo>
                    <a:pt x="807" y="77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334">
              <a:extLst>
                <a:ext uri="{FF2B5EF4-FFF2-40B4-BE49-F238E27FC236}">
                  <a16:creationId xmlns:a16="http://schemas.microsoft.com/office/drawing/2014/main" id="{9026934C-5C95-D74B-ABE6-3788CE83A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8426" y="6866622"/>
              <a:ext cx="195943" cy="79210"/>
            </a:xfrm>
            <a:custGeom>
              <a:avLst/>
              <a:gdLst>
                <a:gd name="T0" fmla="*/ 173 w 207"/>
                <a:gd name="T1" fmla="*/ 0 h 84"/>
                <a:gd name="T2" fmla="*/ 173 w 207"/>
                <a:gd name="T3" fmla="*/ 0 h 84"/>
                <a:gd name="T4" fmla="*/ 33 w 207"/>
                <a:gd name="T5" fmla="*/ 0 h 84"/>
                <a:gd name="T6" fmla="*/ 0 w 207"/>
                <a:gd name="T7" fmla="*/ 41 h 84"/>
                <a:gd name="T8" fmla="*/ 33 w 207"/>
                <a:gd name="T9" fmla="*/ 83 h 84"/>
                <a:gd name="T10" fmla="*/ 173 w 207"/>
                <a:gd name="T11" fmla="*/ 83 h 84"/>
                <a:gd name="T12" fmla="*/ 206 w 207"/>
                <a:gd name="T13" fmla="*/ 41 h 84"/>
                <a:gd name="T14" fmla="*/ 173 w 207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84">
                  <a:moveTo>
                    <a:pt x="173" y="0"/>
                  </a:moveTo>
                  <a:lnTo>
                    <a:pt x="173" y="0"/>
                  </a:lnTo>
                  <a:cubicBezTo>
                    <a:pt x="33" y="0"/>
                    <a:pt x="33" y="0"/>
                    <a:pt x="33" y="0"/>
                  </a:cubicBezTo>
                  <a:cubicBezTo>
                    <a:pt x="17" y="0"/>
                    <a:pt x="0" y="17"/>
                    <a:pt x="0" y="41"/>
                  </a:cubicBezTo>
                  <a:cubicBezTo>
                    <a:pt x="0" y="66"/>
                    <a:pt x="17" y="83"/>
                    <a:pt x="33" y="83"/>
                  </a:cubicBezTo>
                  <a:cubicBezTo>
                    <a:pt x="173" y="83"/>
                    <a:pt x="173" y="83"/>
                    <a:pt x="173" y="83"/>
                  </a:cubicBezTo>
                  <a:cubicBezTo>
                    <a:pt x="190" y="83"/>
                    <a:pt x="206" y="66"/>
                    <a:pt x="206" y="41"/>
                  </a:cubicBezTo>
                  <a:cubicBezTo>
                    <a:pt x="206" y="17"/>
                    <a:pt x="190" y="0"/>
                    <a:pt x="173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2">
              <a:extLst>
                <a:ext uri="{FF2B5EF4-FFF2-40B4-BE49-F238E27FC236}">
                  <a16:creationId xmlns:a16="http://schemas.microsoft.com/office/drawing/2014/main" id="{CA12948E-7002-F64B-A0F7-1BFEA4AECB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5997769" y="9494818"/>
              <a:ext cx="2484738" cy="2009470"/>
            </a:xfrm>
            <a:custGeom>
              <a:avLst/>
              <a:gdLst>
                <a:gd name="T0" fmla="*/ 2618 w 2628"/>
                <a:gd name="T1" fmla="*/ 1029 h 2125"/>
                <a:gd name="T2" fmla="*/ 2618 w 2628"/>
                <a:gd name="T3" fmla="*/ 1029 h 2125"/>
                <a:gd name="T4" fmla="*/ 1745 w 2628"/>
                <a:gd name="T5" fmla="*/ 25 h 2125"/>
                <a:gd name="T6" fmla="*/ 1671 w 2628"/>
                <a:gd name="T7" fmla="*/ 49 h 2125"/>
                <a:gd name="T8" fmla="*/ 1671 w 2628"/>
                <a:gd name="T9" fmla="*/ 115 h 2125"/>
                <a:gd name="T10" fmla="*/ 41 w 2628"/>
                <a:gd name="T11" fmla="*/ 115 h 2125"/>
                <a:gd name="T12" fmla="*/ 0 w 2628"/>
                <a:gd name="T13" fmla="*/ 156 h 2125"/>
                <a:gd name="T14" fmla="*/ 0 w 2628"/>
                <a:gd name="T15" fmla="*/ 1968 h 2125"/>
                <a:gd name="T16" fmla="*/ 41 w 2628"/>
                <a:gd name="T17" fmla="*/ 2009 h 2125"/>
                <a:gd name="T18" fmla="*/ 1671 w 2628"/>
                <a:gd name="T19" fmla="*/ 2009 h 2125"/>
                <a:gd name="T20" fmla="*/ 1671 w 2628"/>
                <a:gd name="T21" fmla="*/ 2067 h 2125"/>
                <a:gd name="T22" fmla="*/ 1745 w 2628"/>
                <a:gd name="T23" fmla="*/ 2091 h 2125"/>
                <a:gd name="T24" fmla="*/ 2618 w 2628"/>
                <a:gd name="T25" fmla="*/ 1087 h 2125"/>
                <a:gd name="T26" fmla="*/ 2618 w 2628"/>
                <a:gd name="T27" fmla="*/ 1029 h 2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8" h="2125">
                  <a:moveTo>
                    <a:pt x="2618" y="1029"/>
                  </a:moveTo>
                  <a:lnTo>
                    <a:pt x="2618" y="1029"/>
                  </a:lnTo>
                  <a:cubicBezTo>
                    <a:pt x="1745" y="25"/>
                    <a:pt x="1745" y="25"/>
                    <a:pt x="1745" y="25"/>
                  </a:cubicBezTo>
                  <a:cubicBezTo>
                    <a:pt x="1721" y="0"/>
                    <a:pt x="1671" y="16"/>
                    <a:pt x="1671" y="49"/>
                  </a:cubicBezTo>
                  <a:cubicBezTo>
                    <a:pt x="1671" y="115"/>
                    <a:pt x="1671" y="115"/>
                    <a:pt x="1671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16" y="115"/>
                    <a:pt x="0" y="132"/>
                    <a:pt x="0" y="156"/>
                  </a:cubicBezTo>
                  <a:cubicBezTo>
                    <a:pt x="0" y="1968"/>
                    <a:pt x="0" y="1968"/>
                    <a:pt x="0" y="1968"/>
                  </a:cubicBezTo>
                  <a:cubicBezTo>
                    <a:pt x="0" y="1993"/>
                    <a:pt x="16" y="2009"/>
                    <a:pt x="41" y="2009"/>
                  </a:cubicBezTo>
                  <a:cubicBezTo>
                    <a:pt x="1671" y="2009"/>
                    <a:pt x="1671" y="2009"/>
                    <a:pt x="1671" y="2009"/>
                  </a:cubicBezTo>
                  <a:cubicBezTo>
                    <a:pt x="1671" y="2067"/>
                    <a:pt x="1671" y="2067"/>
                    <a:pt x="1671" y="2067"/>
                  </a:cubicBezTo>
                  <a:cubicBezTo>
                    <a:pt x="1671" y="2108"/>
                    <a:pt x="1721" y="2124"/>
                    <a:pt x="1745" y="2091"/>
                  </a:cubicBezTo>
                  <a:cubicBezTo>
                    <a:pt x="2618" y="1087"/>
                    <a:pt x="2618" y="1087"/>
                    <a:pt x="2618" y="1087"/>
                  </a:cubicBezTo>
                  <a:cubicBezTo>
                    <a:pt x="2627" y="1070"/>
                    <a:pt x="2627" y="1046"/>
                    <a:pt x="2618" y="10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335">
              <a:extLst>
                <a:ext uri="{FF2B5EF4-FFF2-40B4-BE49-F238E27FC236}">
                  <a16:creationId xmlns:a16="http://schemas.microsoft.com/office/drawing/2014/main" id="{6B366CBC-8E44-6E4E-AE9D-9516F9B0F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834" y="10149356"/>
              <a:ext cx="1100622" cy="700396"/>
            </a:xfrm>
            <a:custGeom>
              <a:avLst/>
              <a:gdLst>
                <a:gd name="T0" fmla="*/ 1161 w 1162"/>
                <a:gd name="T1" fmla="*/ 49 h 742"/>
                <a:gd name="T2" fmla="*/ 1161 w 1162"/>
                <a:gd name="T3" fmla="*/ 49 h 742"/>
                <a:gd name="T4" fmla="*/ 1161 w 1162"/>
                <a:gd name="T5" fmla="*/ 32 h 742"/>
                <a:gd name="T6" fmla="*/ 1153 w 1162"/>
                <a:gd name="T7" fmla="*/ 24 h 742"/>
                <a:gd name="T8" fmla="*/ 1104 w 1162"/>
                <a:gd name="T9" fmla="*/ 0 h 742"/>
                <a:gd name="T10" fmla="*/ 58 w 1162"/>
                <a:gd name="T11" fmla="*/ 0 h 742"/>
                <a:gd name="T12" fmla="*/ 17 w 1162"/>
                <a:gd name="T13" fmla="*/ 24 h 742"/>
                <a:gd name="T14" fmla="*/ 9 w 1162"/>
                <a:gd name="T15" fmla="*/ 32 h 742"/>
                <a:gd name="T16" fmla="*/ 9 w 1162"/>
                <a:gd name="T17" fmla="*/ 49 h 742"/>
                <a:gd name="T18" fmla="*/ 0 w 1162"/>
                <a:gd name="T19" fmla="*/ 49 h 742"/>
                <a:gd name="T20" fmla="*/ 0 w 1162"/>
                <a:gd name="T21" fmla="*/ 683 h 742"/>
                <a:gd name="T22" fmla="*/ 58 w 1162"/>
                <a:gd name="T23" fmla="*/ 741 h 742"/>
                <a:gd name="T24" fmla="*/ 1104 w 1162"/>
                <a:gd name="T25" fmla="*/ 741 h 742"/>
                <a:gd name="T26" fmla="*/ 1161 w 1162"/>
                <a:gd name="T27" fmla="*/ 683 h 742"/>
                <a:gd name="T28" fmla="*/ 1161 w 1162"/>
                <a:gd name="T29" fmla="*/ 49 h 742"/>
                <a:gd name="T30" fmla="*/ 585 w 1162"/>
                <a:gd name="T31" fmla="*/ 280 h 742"/>
                <a:gd name="T32" fmla="*/ 585 w 1162"/>
                <a:gd name="T33" fmla="*/ 280 h 742"/>
                <a:gd name="T34" fmla="*/ 173 w 1162"/>
                <a:gd name="T35" fmla="*/ 74 h 742"/>
                <a:gd name="T36" fmla="*/ 997 w 1162"/>
                <a:gd name="T37" fmla="*/ 74 h 742"/>
                <a:gd name="T38" fmla="*/ 585 w 1162"/>
                <a:gd name="T39" fmla="*/ 280 h 742"/>
                <a:gd name="T40" fmla="*/ 83 w 1162"/>
                <a:gd name="T41" fmla="*/ 666 h 742"/>
                <a:gd name="T42" fmla="*/ 83 w 1162"/>
                <a:gd name="T43" fmla="*/ 666 h 742"/>
                <a:gd name="T44" fmla="*/ 83 w 1162"/>
                <a:gd name="T45" fmla="*/ 107 h 742"/>
                <a:gd name="T46" fmla="*/ 569 w 1162"/>
                <a:gd name="T47" fmla="*/ 354 h 742"/>
                <a:gd name="T48" fmla="*/ 569 w 1162"/>
                <a:gd name="T49" fmla="*/ 354 h 742"/>
                <a:gd name="T50" fmla="*/ 569 w 1162"/>
                <a:gd name="T51" fmla="*/ 354 h 742"/>
                <a:gd name="T52" fmla="*/ 569 w 1162"/>
                <a:gd name="T53" fmla="*/ 354 h 742"/>
                <a:gd name="T54" fmla="*/ 569 w 1162"/>
                <a:gd name="T55" fmla="*/ 354 h 742"/>
                <a:gd name="T56" fmla="*/ 569 w 1162"/>
                <a:gd name="T57" fmla="*/ 354 h 742"/>
                <a:gd name="T58" fmla="*/ 569 w 1162"/>
                <a:gd name="T59" fmla="*/ 354 h 742"/>
                <a:gd name="T60" fmla="*/ 569 w 1162"/>
                <a:gd name="T61" fmla="*/ 362 h 742"/>
                <a:gd name="T62" fmla="*/ 577 w 1162"/>
                <a:gd name="T63" fmla="*/ 362 h 742"/>
                <a:gd name="T64" fmla="*/ 577 w 1162"/>
                <a:gd name="T65" fmla="*/ 362 h 742"/>
                <a:gd name="T66" fmla="*/ 577 w 1162"/>
                <a:gd name="T67" fmla="*/ 362 h 742"/>
                <a:gd name="T68" fmla="*/ 577 w 1162"/>
                <a:gd name="T69" fmla="*/ 362 h 742"/>
                <a:gd name="T70" fmla="*/ 577 w 1162"/>
                <a:gd name="T71" fmla="*/ 362 h 742"/>
                <a:gd name="T72" fmla="*/ 577 w 1162"/>
                <a:gd name="T73" fmla="*/ 362 h 742"/>
                <a:gd name="T74" fmla="*/ 577 w 1162"/>
                <a:gd name="T75" fmla="*/ 362 h 742"/>
                <a:gd name="T76" fmla="*/ 585 w 1162"/>
                <a:gd name="T77" fmla="*/ 362 h 742"/>
                <a:gd name="T78" fmla="*/ 585 w 1162"/>
                <a:gd name="T79" fmla="*/ 362 h 742"/>
                <a:gd name="T80" fmla="*/ 585 w 1162"/>
                <a:gd name="T81" fmla="*/ 362 h 742"/>
                <a:gd name="T82" fmla="*/ 585 w 1162"/>
                <a:gd name="T83" fmla="*/ 362 h 742"/>
                <a:gd name="T84" fmla="*/ 585 w 1162"/>
                <a:gd name="T85" fmla="*/ 362 h 742"/>
                <a:gd name="T86" fmla="*/ 585 w 1162"/>
                <a:gd name="T87" fmla="*/ 362 h 742"/>
                <a:gd name="T88" fmla="*/ 585 w 1162"/>
                <a:gd name="T89" fmla="*/ 362 h 742"/>
                <a:gd name="T90" fmla="*/ 593 w 1162"/>
                <a:gd name="T91" fmla="*/ 362 h 742"/>
                <a:gd name="T92" fmla="*/ 593 w 1162"/>
                <a:gd name="T93" fmla="*/ 362 h 742"/>
                <a:gd name="T94" fmla="*/ 593 w 1162"/>
                <a:gd name="T95" fmla="*/ 362 h 742"/>
                <a:gd name="T96" fmla="*/ 593 w 1162"/>
                <a:gd name="T97" fmla="*/ 362 h 742"/>
                <a:gd name="T98" fmla="*/ 593 w 1162"/>
                <a:gd name="T99" fmla="*/ 354 h 742"/>
                <a:gd name="T100" fmla="*/ 593 w 1162"/>
                <a:gd name="T101" fmla="*/ 354 h 742"/>
                <a:gd name="T102" fmla="*/ 593 w 1162"/>
                <a:gd name="T103" fmla="*/ 354 h 742"/>
                <a:gd name="T104" fmla="*/ 601 w 1162"/>
                <a:gd name="T105" fmla="*/ 354 h 742"/>
                <a:gd name="T106" fmla="*/ 601 w 1162"/>
                <a:gd name="T107" fmla="*/ 354 h 742"/>
                <a:gd name="T108" fmla="*/ 601 w 1162"/>
                <a:gd name="T109" fmla="*/ 354 h 742"/>
                <a:gd name="T110" fmla="*/ 601 w 1162"/>
                <a:gd name="T111" fmla="*/ 354 h 742"/>
                <a:gd name="T112" fmla="*/ 1087 w 1162"/>
                <a:gd name="T113" fmla="*/ 107 h 742"/>
                <a:gd name="T114" fmla="*/ 1087 w 1162"/>
                <a:gd name="T115" fmla="*/ 666 h 742"/>
                <a:gd name="T116" fmla="*/ 83 w 1162"/>
                <a:gd name="T117" fmla="*/ 666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62" h="742">
                  <a:moveTo>
                    <a:pt x="1161" y="49"/>
                  </a:moveTo>
                  <a:lnTo>
                    <a:pt x="1161" y="49"/>
                  </a:lnTo>
                  <a:cubicBezTo>
                    <a:pt x="1161" y="41"/>
                    <a:pt x="1161" y="32"/>
                    <a:pt x="1161" y="32"/>
                  </a:cubicBezTo>
                  <a:cubicBezTo>
                    <a:pt x="1161" y="24"/>
                    <a:pt x="1153" y="24"/>
                    <a:pt x="1153" y="24"/>
                  </a:cubicBezTo>
                  <a:cubicBezTo>
                    <a:pt x="1145" y="8"/>
                    <a:pt x="1128" y="0"/>
                    <a:pt x="110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0"/>
                    <a:pt x="25" y="8"/>
                    <a:pt x="17" y="24"/>
                  </a:cubicBezTo>
                  <a:cubicBezTo>
                    <a:pt x="9" y="24"/>
                    <a:pt x="9" y="24"/>
                    <a:pt x="9" y="32"/>
                  </a:cubicBezTo>
                  <a:cubicBezTo>
                    <a:pt x="9" y="32"/>
                    <a:pt x="0" y="41"/>
                    <a:pt x="9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83"/>
                    <a:pt x="0" y="683"/>
                    <a:pt x="0" y="683"/>
                  </a:cubicBezTo>
                  <a:cubicBezTo>
                    <a:pt x="0" y="716"/>
                    <a:pt x="33" y="741"/>
                    <a:pt x="58" y="741"/>
                  </a:cubicBezTo>
                  <a:cubicBezTo>
                    <a:pt x="1104" y="741"/>
                    <a:pt x="1104" y="741"/>
                    <a:pt x="1104" y="741"/>
                  </a:cubicBezTo>
                  <a:cubicBezTo>
                    <a:pt x="1137" y="741"/>
                    <a:pt x="1161" y="716"/>
                    <a:pt x="1161" y="683"/>
                  </a:cubicBezTo>
                  <a:cubicBezTo>
                    <a:pt x="1161" y="49"/>
                    <a:pt x="1161" y="49"/>
                    <a:pt x="1161" y="49"/>
                  </a:cubicBezTo>
                  <a:close/>
                  <a:moveTo>
                    <a:pt x="585" y="280"/>
                  </a:moveTo>
                  <a:lnTo>
                    <a:pt x="585" y="280"/>
                  </a:lnTo>
                  <a:cubicBezTo>
                    <a:pt x="173" y="74"/>
                    <a:pt x="173" y="74"/>
                    <a:pt x="173" y="74"/>
                  </a:cubicBezTo>
                  <a:cubicBezTo>
                    <a:pt x="997" y="74"/>
                    <a:pt x="997" y="74"/>
                    <a:pt x="997" y="74"/>
                  </a:cubicBezTo>
                  <a:lnTo>
                    <a:pt x="585" y="280"/>
                  </a:lnTo>
                  <a:close/>
                  <a:moveTo>
                    <a:pt x="83" y="666"/>
                  </a:moveTo>
                  <a:lnTo>
                    <a:pt x="83" y="666"/>
                  </a:lnTo>
                  <a:cubicBezTo>
                    <a:pt x="83" y="107"/>
                    <a:pt x="83" y="107"/>
                    <a:pt x="83" y="107"/>
                  </a:cubicBezTo>
                  <a:cubicBezTo>
                    <a:pt x="569" y="354"/>
                    <a:pt x="569" y="354"/>
                    <a:pt x="569" y="354"/>
                  </a:cubicBezTo>
                  <a:lnTo>
                    <a:pt x="569" y="354"/>
                  </a:lnTo>
                  <a:lnTo>
                    <a:pt x="569" y="354"/>
                  </a:lnTo>
                  <a:lnTo>
                    <a:pt x="569" y="354"/>
                  </a:lnTo>
                  <a:lnTo>
                    <a:pt x="569" y="354"/>
                  </a:lnTo>
                  <a:lnTo>
                    <a:pt x="569" y="354"/>
                  </a:lnTo>
                  <a:lnTo>
                    <a:pt x="569" y="354"/>
                  </a:lnTo>
                  <a:cubicBezTo>
                    <a:pt x="569" y="362"/>
                    <a:pt x="569" y="362"/>
                    <a:pt x="569" y="362"/>
                  </a:cubicBezTo>
                  <a:cubicBezTo>
                    <a:pt x="569" y="362"/>
                    <a:pt x="569" y="362"/>
                    <a:pt x="577" y="362"/>
                  </a:cubicBezTo>
                  <a:lnTo>
                    <a:pt x="577" y="362"/>
                  </a:lnTo>
                  <a:lnTo>
                    <a:pt x="577" y="362"/>
                  </a:lnTo>
                  <a:lnTo>
                    <a:pt x="577" y="362"/>
                  </a:lnTo>
                  <a:lnTo>
                    <a:pt x="577" y="362"/>
                  </a:lnTo>
                  <a:lnTo>
                    <a:pt x="577" y="362"/>
                  </a:lnTo>
                  <a:lnTo>
                    <a:pt x="577" y="362"/>
                  </a:lnTo>
                  <a:cubicBezTo>
                    <a:pt x="585" y="362"/>
                    <a:pt x="585" y="362"/>
                    <a:pt x="585" y="362"/>
                  </a:cubicBezTo>
                  <a:lnTo>
                    <a:pt x="585" y="362"/>
                  </a:lnTo>
                  <a:lnTo>
                    <a:pt x="585" y="362"/>
                  </a:lnTo>
                  <a:lnTo>
                    <a:pt x="585" y="362"/>
                  </a:lnTo>
                  <a:lnTo>
                    <a:pt x="585" y="362"/>
                  </a:lnTo>
                  <a:lnTo>
                    <a:pt x="585" y="362"/>
                  </a:lnTo>
                  <a:lnTo>
                    <a:pt x="585" y="362"/>
                  </a:lnTo>
                  <a:lnTo>
                    <a:pt x="593" y="362"/>
                  </a:lnTo>
                  <a:lnTo>
                    <a:pt x="593" y="362"/>
                  </a:lnTo>
                  <a:lnTo>
                    <a:pt x="593" y="362"/>
                  </a:lnTo>
                  <a:lnTo>
                    <a:pt x="593" y="362"/>
                  </a:lnTo>
                  <a:cubicBezTo>
                    <a:pt x="593" y="362"/>
                    <a:pt x="593" y="362"/>
                    <a:pt x="593" y="354"/>
                  </a:cubicBezTo>
                  <a:lnTo>
                    <a:pt x="593" y="354"/>
                  </a:lnTo>
                  <a:lnTo>
                    <a:pt x="593" y="354"/>
                  </a:lnTo>
                  <a:cubicBezTo>
                    <a:pt x="593" y="354"/>
                    <a:pt x="593" y="354"/>
                    <a:pt x="601" y="354"/>
                  </a:cubicBezTo>
                  <a:lnTo>
                    <a:pt x="601" y="354"/>
                  </a:lnTo>
                  <a:lnTo>
                    <a:pt x="601" y="354"/>
                  </a:lnTo>
                  <a:lnTo>
                    <a:pt x="601" y="354"/>
                  </a:lnTo>
                  <a:cubicBezTo>
                    <a:pt x="1087" y="107"/>
                    <a:pt x="1087" y="107"/>
                    <a:pt x="1087" y="107"/>
                  </a:cubicBezTo>
                  <a:cubicBezTo>
                    <a:pt x="1087" y="666"/>
                    <a:pt x="1087" y="666"/>
                    <a:pt x="1087" y="666"/>
                  </a:cubicBezTo>
                  <a:lnTo>
                    <a:pt x="83" y="6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CuadroTexto 395">
              <a:extLst>
                <a:ext uri="{FF2B5EF4-FFF2-40B4-BE49-F238E27FC236}">
                  <a16:creationId xmlns:a16="http://schemas.microsoft.com/office/drawing/2014/main" id="{2F358DBF-19D4-734C-A83E-56AD5A834574}"/>
                </a:ext>
              </a:extLst>
            </p:cNvPr>
            <p:cNvSpPr txBox="1"/>
            <p:nvPr/>
          </p:nvSpPr>
          <p:spPr>
            <a:xfrm>
              <a:off x="18955929" y="611058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Advertise</a:t>
              </a:r>
            </a:p>
          </p:txBody>
        </p:sp>
        <p:sp>
          <p:nvSpPr>
            <p:cNvPr id="143" name="Rectangle 56">
              <a:extLst>
                <a:ext uri="{FF2B5EF4-FFF2-40B4-BE49-F238E27FC236}">
                  <a16:creationId xmlns:a16="http://schemas.microsoft.com/office/drawing/2014/main" id="{0930A10F-FF77-CA4F-8AB4-B6E79CA71E1F}"/>
                </a:ext>
              </a:extLst>
            </p:cNvPr>
            <p:cNvSpPr/>
            <p:nvPr/>
          </p:nvSpPr>
          <p:spPr>
            <a:xfrm>
              <a:off x="18927360" y="6803236"/>
              <a:ext cx="45510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144" name="CuadroTexto 395">
              <a:extLst>
                <a:ext uri="{FF2B5EF4-FFF2-40B4-BE49-F238E27FC236}">
                  <a16:creationId xmlns:a16="http://schemas.microsoft.com/office/drawing/2014/main" id="{9861EB75-A91A-F445-A328-18C3007579AC}"/>
                </a:ext>
              </a:extLst>
            </p:cNvPr>
            <p:cNvSpPr txBox="1"/>
            <p:nvPr/>
          </p:nvSpPr>
          <p:spPr>
            <a:xfrm>
              <a:off x="18983879" y="970899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Authorize</a:t>
              </a:r>
            </a:p>
          </p:txBody>
        </p:sp>
        <p:sp>
          <p:nvSpPr>
            <p:cNvPr id="145" name="Rectangle 56">
              <a:extLst>
                <a:ext uri="{FF2B5EF4-FFF2-40B4-BE49-F238E27FC236}">
                  <a16:creationId xmlns:a16="http://schemas.microsoft.com/office/drawing/2014/main" id="{0F8F09FC-78A3-C240-A431-8B58D2B02FC2}"/>
                </a:ext>
              </a:extLst>
            </p:cNvPr>
            <p:cNvSpPr/>
            <p:nvPr/>
          </p:nvSpPr>
          <p:spPr>
            <a:xfrm>
              <a:off x="18955310" y="10401646"/>
              <a:ext cx="45510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23BB540-A57C-B242-81D9-79603B450438}"/>
              </a:ext>
            </a:extLst>
          </p:cNvPr>
          <p:cNvGrpSpPr/>
          <p:nvPr/>
        </p:nvGrpSpPr>
        <p:grpSpPr>
          <a:xfrm>
            <a:off x="1325290" y="5450146"/>
            <a:ext cx="7434411" cy="5521499"/>
            <a:chOff x="1325290" y="5982789"/>
            <a:chExt cx="7434411" cy="5521499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61BD49D-D9C8-2A4C-B251-BE62116B72FC}"/>
                </a:ext>
              </a:extLst>
            </p:cNvPr>
            <p:cNvGrpSpPr/>
            <p:nvPr/>
          </p:nvGrpSpPr>
          <p:grpSpPr>
            <a:xfrm>
              <a:off x="6274963" y="5982789"/>
              <a:ext cx="2484738" cy="2009470"/>
              <a:chOff x="4698983" y="5786957"/>
              <a:chExt cx="2969036" cy="2401133"/>
            </a:xfrm>
          </p:grpSpPr>
          <p:sp>
            <p:nvSpPr>
              <p:cNvPr id="101" name="Freeform 4">
                <a:extLst>
                  <a:ext uri="{FF2B5EF4-FFF2-40B4-BE49-F238E27FC236}">
                    <a16:creationId xmlns:a16="http://schemas.microsoft.com/office/drawing/2014/main" id="{80E2E995-4097-2447-8901-A396D2015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983" y="5786957"/>
                <a:ext cx="2969036" cy="2401133"/>
              </a:xfrm>
              <a:custGeom>
                <a:avLst/>
                <a:gdLst>
                  <a:gd name="T0" fmla="*/ 2618 w 2628"/>
                  <a:gd name="T1" fmla="*/ 1036 h 2124"/>
                  <a:gd name="T2" fmla="*/ 2618 w 2628"/>
                  <a:gd name="T3" fmla="*/ 1036 h 2124"/>
                  <a:gd name="T4" fmla="*/ 1746 w 2628"/>
                  <a:gd name="T5" fmla="*/ 33 h 2124"/>
                  <a:gd name="T6" fmla="*/ 1672 w 2628"/>
                  <a:gd name="T7" fmla="*/ 57 h 2124"/>
                  <a:gd name="T8" fmla="*/ 1672 w 2628"/>
                  <a:gd name="T9" fmla="*/ 115 h 2124"/>
                  <a:gd name="T10" fmla="*/ 41 w 2628"/>
                  <a:gd name="T11" fmla="*/ 115 h 2124"/>
                  <a:gd name="T12" fmla="*/ 0 w 2628"/>
                  <a:gd name="T13" fmla="*/ 156 h 2124"/>
                  <a:gd name="T14" fmla="*/ 0 w 2628"/>
                  <a:gd name="T15" fmla="*/ 1966 h 2124"/>
                  <a:gd name="T16" fmla="*/ 41 w 2628"/>
                  <a:gd name="T17" fmla="*/ 2008 h 2124"/>
                  <a:gd name="T18" fmla="*/ 1672 w 2628"/>
                  <a:gd name="T19" fmla="*/ 2008 h 2124"/>
                  <a:gd name="T20" fmla="*/ 1672 w 2628"/>
                  <a:gd name="T21" fmla="*/ 2065 h 2124"/>
                  <a:gd name="T22" fmla="*/ 1746 w 2628"/>
                  <a:gd name="T23" fmla="*/ 2098 h 2124"/>
                  <a:gd name="T24" fmla="*/ 2618 w 2628"/>
                  <a:gd name="T25" fmla="*/ 1094 h 2124"/>
                  <a:gd name="T26" fmla="*/ 2618 w 2628"/>
                  <a:gd name="T27" fmla="*/ 1036 h 2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8" h="2124">
                    <a:moveTo>
                      <a:pt x="2618" y="1036"/>
                    </a:moveTo>
                    <a:lnTo>
                      <a:pt x="2618" y="1036"/>
                    </a:lnTo>
                    <a:cubicBezTo>
                      <a:pt x="1746" y="33"/>
                      <a:pt x="1746" y="33"/>
                      <a:pt x="1746" y="33"/>
                    </a:cubicBezTo>
                    <a:cubicBezTo>
                      <a:pt x="1721" y="0"/>
                      <a:pt x="1672" y="16"/>
                      <a:pt x="1672" y="57"/>
                    </a:cubicBezTo>
                    <a:cubicBezTo>
                      <a:pt x="1672" y="115"/>
                      <a:pt x="1672" y="115"/>
                      <a:pt x="1672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25" y="115"/>
                      <a:pt x="0" y="131"/>
                      <a:pt x="0" y="156"/>
                    </a:cubicBezTo>
                    <a:cubicBezTo>
                      <a:pt x="0" y="1966"/>
                      <a:pt x="0" y="1966"/>
                      <a:pt x="0" y="1966"/>
                    </a:cubicBezTo>
                    <a:cubicBezTo>
                      <a:pt x="0" y="1991"/>
                      <a:pt x="25" y="2008"/>
                      <a:pt x="41" y="2008"/>
                    </a:cubicBezTo>
                    <a:cubicBezTo>
                      <a:pt x="1672" y="2008"/>
                      <a:pt x="1672" y="2008"/>
                      <a:pt x="1672" y="2008"/>
                    </a:cubicBezTo>
                    <a:cubicBezTo>
                      <a:pt x="1672" y="2065"/>
                      <a:pt x="1672" y="2065"/>
                      <a:pt x="1672" y="2065"/>
                    </a:cubicBezTo>
                    <a:cubicBezTo>
                      <a:pt x="1672" y="2107"/>
                      <a:pt x="1721" y="2123"/>
                      <a:pt x="1746" y="2098"/>
                    </a:cubicBezTo>
                    <a:cubicBezTo>
                      <a:pt x="2618" y="1094"/>
                      <a:pt x="2618" y="1094"/>
                      <a:pt x="2618" y="1094"/>
                    </a:cubicBezTo>
                    <a:cubicBezTo>
                      <a:pt x="2627" y="1077"/>
                      <a:pt x="2627" y="1053"/>
                      <a:pt x="2618" y="10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2" name="Freeform 329">
                <a:extLst>
                  <a:ext uri="{FF2B5EF4-FFF2-40B4-BE49-F238E27FC236}">
                    <a16:creationId xmlns:a16="http://schemas.microsoft.com/office/drawing/2014/main" id="{1A776332-B667-4844-B6E3-84BA4D6A4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1796" y="6434565"/>
                <a:ext cx="1285254" cy="308859"/>
              </a:xfrm>
              <a:custGeom>
                <a:avLst/>
                <a:gdLst>
                  <a:gd name="T0" fmla="*/ 49 w 1137"/>
                  <a:gd name="T1" fmla="*/ 272 h 273"/>
                  <a:gd name="T2" fmla="*/ 49 w 1137"/>
                  <a:gd name="T3" fmla="*/ 272 h 273"/>
                  <a:gd name="T4" fmla="*/ 16 w 1137"/>
                  <a:gd name="T5" fmla="*/ 255 h 273"/>
                  <a:gd name="T6" fmla="*/ 16 w 1137"/>
                  <a:gd name="T7" fmla="*/ 206 h 273"/>
                  <a:gd name="T8" fmla="*/ 568 w 1137"/>
                  <a:gd name="T9" fmla="*/ 0 h 273"/>
                  <a:gd name="T10" fmla="*/ 1120 w 1137"/>
                  <a:gd name="T11" fmla="*/ 198 h 273"/>
                  <a:gd name="T12" fmla="*/ 1120 w 1137"/>
                  <a:gd name="T13" fmla="*/ 255 h 273"/>
                  <a:gd name="T14" fmla="*/ 1062 w 1137"/>
                  <a:gd name="T15" fmla="*/ 255 h 273"/>
                  <a:gd name="T16" fmla="*/ 568 w 1137"/>
                  <a:gd name="T17" fmla="*/ 74 h 273"/>
                  <a:gd name="T18" fmla="*/ 74 w 1137"/>
                  <a:gd name="T19" fmla="*/ 255 h 273"/>
                  <a:gd name="T20" fmla="*/ 49 w 1137"/>
                  <a:gd name="T21" fmla="*/ 272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7" h="273">
                    <a:moveTo>
                      <a:pt x="49" y="272"/>
                    </a:moveTo>
                    <a:lnTo>
                      <a:pt x="49" y="272"/>
                    </a:lnTo>
                    <a:cubicBezTo>
                      <a:pt x="33" y="272"/>
                      <a:pt x="25" y="263"/>
                      <a:pt x="16" y="255"/>
                    </a:cubicBezTo>
                    <a:cubicBezTo>
                      <a:pt x="0" y="247"/>
                      <a:pt x="8" y="222"/>
                      <a:pt x="16" y="206"/>
                    </a:cubicBezTo>
                    <a:cubicBezTo>
                      <a:pt x="157" y="74"/>
                      <a:pt x="354" y="0"/>
                      <a:pt x="568" y="0"/>
                    </a:cubicBezTo>
                    <a:cubicBezTo>
                      <a:pt x="782" y="0"/>
                      <a:pt x="980" y="74"/>
                      <a:pt x="1120" y="198"/>
                    </a:cubicBezTo>
                    <a:cubicBezTo>
                      <a:pt x="1128" y="214"/>
                      <a:pt x="1136" y="239"/>
                      <a:pt x="1120" y="255"/>
                    </a:cubicBezTo>
                    <a:cubicBezTo>
                      <a:pt x="1103" y="263"/>
                      <a:pt x="1079" y="272"/>
                      <a:pt x="1062" y="255"/>
                    </a:cubicBezTo>
                    <a:cubicBezTo>
                      <a:pt x="939" y="140"/>
                      <a:pt x="766" y="74"/>
                      <a:pt x="568" y="74"/>
                    </a:cubicBezTo>
                    <a:cubicBezTo>
                      <a:pt x="379" y="74"/>
                      <a:pt x="198" y="140"/>
                      <a:pt x="74" y="255"/>
                    </a:cubicBezTo>
                    <a:cubicBezTo>
                      <a:pt x="66" y="263"/>
                      <a:pt x="58" y="272"/>
                      <a:pt x="49" y="272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3" name="Freeform 330">
                <a:extLst>
                  <a:ext uri="{FF2B5EF4-FFF2-40B4-BE49-F238E27FC236}">
                    <a16:creationId xmlns:a16="http://schemas.microsoft.com/office/drawing/2014/main" id="{D3D8C354-25CD-7946-A0C1-06D73312B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4973" y="7236602"/>
                <a:ext cx="308859" cy="308859"/>
              </a:xfrm>
              <a:custGeom>
                <a:avLst/>
                <a:gdLst>
                  <a:gd name="T0" fmla="*/ 140 w 273"/>
                  <a:gd name="T1" fmla="*/ 74 h 273"/>
                  <a:gd name="T2" fmla="*/ 140 w 273"/>
                  <a:gd name="T3" fmla="*/ 74 h 273"/>
                  <a:gd name="T4" fmla="*/ 198 w 273"/>
                  <a:gd name="T5" fmla="*/ 140 h 273"/>
                  <a:gd name="T6" fmla="*/ 140 w 273"/>
                  <a:gd name="T7" fmla="*/ 198 h 273"/>
                  <a:gd name="T8" fmla="*/ 74 w 273"/>
                  <a:gd name="T9" fmla="*/ 140 h 273"/>
                  <a:gd name="T10" fmla="*/ 140 w 273"/>
                  <a:gd name="T11" fmla="*/ 74 h 273"/>
                  <a:gd name="T12" fmla="*/ 140 w 273"/>
                  <a:gd name="T13" fmla="*/ 0 h 273"/>
                  <a:gd name="T14" fmla="*/ 140 w 273"/>
                  <a:gd name="T15" fmla="*/ 0 h 273"/>
                  <a:gd name="T16" fmla="*/ 0 w 273"/>
                  <a:gd name="T17" fmla="*/ 140 h 273"/>
                  <a:gd name="T18" fmla="*/ 140 w 273"/>
                  <a:gd name="T19" fmla="*/ 272 h 273"/>
                  <a:gd name="T20" fmla="*/ 272 w 273"/>
                  <a:gd name="T21" fmla="*/ 140 h 273"/>
                  <a:gd name="T22" fmla="*/ 140 w 273"/>
                  <a:gd name="T23" fmla="*/ 0 h 273"/>
                  <a:gd name="T24" fmla="*/ 140 w 273"/>
                  <a:gd name="T25" fmla="*/ 74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3" h="273">
                    <a:moveTo>
                      <a:pt x="140" y="74"/>
                    </a:moveTo>
                    <a:lnTo>
                      <a:pt x="140" y="74"/>
                    </a:lnTo>
                    <a:cubicBezTo>
                      <a:pt x="165" y="74"/>
                      <a:pt x="198" y="107"/>
                      <a:pt x="198" y="140"/>
                    </a:cubicBezTo>
                    <a:cubicBezTo>
                      <a:pt x="198" y="165"/>
                      <a:pt x="165" y="198"/>
                      <a:pt x="140" y="198"/>
                    </a:cubicBezTo>
                    <a:cubicBezTo>
                      <a:pt x="107" y="198"/>
                      <a:pt x="74" y="165"/>
                      <a:pt x="74" y="140"/>
                    </a:cubicBezTo>
                    <a:cubicBezTo>
                      <a:pt x="74" y="107"/>
                      <a:pt x="107" y="74"/>
                      <a:pt x="140" y="74"/>
                    </a:cubicBezTo>
                    <a:lnTo>
                      <a:pt x="140" y="0"/>
                    </a:lnTo>
                    <a:lnTo>
                      <a:pt x="140" y="0"/>
                    </a:lnTo>
                    <a:cubicBezTo>
                      <a:pt x="66" y="0"/>
                      <a:pt x="0" y="66"/>
                      <a:pt x="0" y="140"/>
                    </a:cubicBezTo>
                    <a:cubicBezTo>
                      <a:pt x="0" y="206"/>
                      <a:pt x="66" y="272"/>
                      <a:pt x="140" y="272"/>
                    </a:cubicBezTo>
                    <a:cubicBezTo>
                      <a:pt x="206" y="272"/>
                      <a:pt x="272" y="206"/>
                      <a:pt x="272" y="140"/>
                    </a:cubicBezTo>
                    <a:cubicBezTo>
                      <a:pt x="272" y="66"/>
                      <a:pt x="206" y="0"/>
                      <a:pt x="140" y="0"/>
                    </a:cubicBezTo>
                    <a:lnTo>
                      <a:pt x="140" y="74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2" name="Freeform 331">
                <a:extLst>
                  <a:ext uri="{FF2B5EF4-FFF2-40B4-BE49-F238E27FC236}">
                    <a16:creationId xmlns:a16="http://schemas.microsoft.com/office/drawing/2014/main" id="{0E20F3B5-84C7-BA4E-A6CB-DA9DEDF36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6261" y="6678662"/>
                <a:ext cx="1006284" cy="259043"/>
              </a:xfrm>
              <a:custGeom>
                <a:avLst/>
                <a:gdLst>
                  <a:gd name="T0" fmla="*/ 41 w 890"/>
                  <a:gd name="T1" fmla="*/ 230 h 231"/>
                  <a:gd name="T2" fmla="*/ 41 w 890"/>
                  <a:gd name="T3" fmla="*/ 230 h 231"/>
                  <a:gd name="T4" fmla="*/ 8 w 890"/>
                  <a:gd name="T5" fmla="*/ 213 h 231"/>
                  <a:gd name="T6" fmla="*/ 8 w 890"/>
                  <a:gd name="T7" fmla="*/ 164 h 231"/>
                  <a:gd name="T8" fmla="*/ 444 w 890"/>
                  <a:gd name="T9" fmla="*/ 0 h 231"/>
                  <a:gd name="T10" fmla="*/ 872 w 890"/>
                  <a:gd name="T11" fmla="*/ 155 h 231"/>
                  <a:gd name="T12" fmla="*/ 872 w 890"/>
                  <a:gd name="T13" fmla="*/ 213 h 231"/>
                  <a:gd name="T14" fmla="*/ 823 w 890"/>
                  <a:gd name="T15" fmla="*/ 213 h 231"/>
                  <a:gd name="T16" fmla="*/ 444 w 890"/>
                  <a:gd name="T17" fmla="*/ 74 h 231"/>
                  <a:gd name="T18" fmla="*/ 65 w 890"/>
                  <a:gd name="T19" fmla="*/ 213 h 231"/>
                  <a:gd name="T20" fmla="*/ 41 w 890"/>
                  <a:gd name="T21" fmla="*/ 23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0" h="231">
                    <a:moveTo>
                      <a:pt x="41" y="230"/>
                    </a:moveTo>
                    <a:lnTo>
                      <a:pt x="41" y="230"/>
                    </a:lnTo>
                    <a:cubicBezTo>
                      <a:pt x="24" y="230"/>
                      <a:pt x="16" y="221"/>
                      <a:pt x="8" y="213"/>
                    </a:cubicBezTo>
                    <a:cubicBezTo>
                      <a:pt x="0" y="197"/>
                      <a:pt x="0" y="172"/>
                      <a:pt x="8" y="164"/>
                    </a:cubicBezTo>
                    <a:cubicBezTo>
                      <a:pt x="123" y="58"/>
                      <a:pt x="279" y="0"/>
                      <a:pt x="444" y="0"/>
                    </a:cubicBezTo>
                    <a:cubicBezTo>
                      <a:pt x="609" y="0"/>
                      <a:pt x="765" y="58"/>
                      <a:pt x="872" y="155"/>
                    </a:cubicBezTo>
                    <a:cubicBezTo>
                      <a:pt x="889" y="172"/>
                      <a:pt x="889" y="197"/>
                      <a:pt x="872" y="213"/>
                    </a:cubicBezTo>
                    <a:cubicBezTo>
                      <a:pt x="856" y="221"/>
                      <a:pt x="839" y="230"/>
                      <a:pt x="823" y="213"/>
                    </a:cubicBezTo>
                    <a:cubicBezTo>
                      <a:pt x="724" y="122"/>
                      <a:pt x="592" y="74"/>
                      <a:pt x="444" y="74"/>
                    </a:cubicBezTo>
                    <a:cubicBezTo>
                      <a:pt x="296" y="74"/>
                      <a:pt x="156" y="122"/>
                      <a:pt x="65" y="213"/>
                    </a:cubicBezTo>
                    <a:cubicBezTo>
                      <a:pt x="57" y="221"/>
                      <a:pt x="49" y="230"/>
                      <a:pt x="41" y="23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3" name="Freeform 332">
                <a:extLst>
                  <a:ext uri="{FF2B5EF4-FFF2-40B4-BE49-F238E27FC236}">
                    <a16:creationId xmlns:a16="http://schemas.microsoft.com/office/drawing/2014/main" id="{0A9A271A-9961-F447-941C-17D23D27D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0729" y="6927742"/>
                <a:ext cx="707388" cy="194284"/>
              </a:xfrm>
              <a:custGeom>
                <a:avLst/>
                <a:gdLst>
                  <a:gd name="T0" fmla="*/ 41 w 627"/>
                  <a:gd name="T1" fmla="*/ 173 h 174"/>
                  <a:gd name="T2" fmla="*/ 41 w 627"/>
                  <a:gd name="T3" fmla="*/ 173 h 174"/>
                  <a:gd name="T4" fmla="*/ 17 w 627"/>
                  <a:gd name="T5" fmla="*/ 165 h 174"/>
                  <a:gd name="T6" fmla="*/ 17 w 627"/>
                  <a:gd name="T7" fmla="*/ 107 h 174"/>
                  <a:gd name="T8" fmla="*/ 313 w 627"/>
                  <a:gd name="T9" fmla="*/ 0 h 174"/>
                  <a:gd name="T10" fmla="*/ 610 w 627"/>
                  <a:gd name="T11" fmla="*/ 107 h 174"/>
                  <a:gd name="T12" fmla="*/ 610 w 627"/>
                  <a:gd name="T13" fmla="*/ 157 h 174"/>
                  <a:gd name="T14" fmla="*/ 560 w 627"/>
                  <a:gd name="T15" fmla="*/ 165 h 174"/>
                  <a:gd name="T16" fmla="*/ 313 w 627"/>
                  <a:gd name="T17" fmla="*/ 75 h 174"/>
                  <a:gd name="T18" fmla="*/ 66 w 627"/>
                  <a:gd name="T19" fmla="*/ 165 h 174"/>
                  <a:gd name="T20" fmla="*/ 41 w 627"/>
                  <a:gd name="T21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7" h="174">
                    <a:moveTo>
                      <a:pt x="41" y="173"/>
                    </a:moveTo>
                    <a:lnTo>
                      <a:pt x="41" y="173"/>
                    </a:lnTo>
                    <a:cubicBezTo>
                      <a:pt x="33" y="173"/>
                      <a:pt x="25" y="173"/>
                      <a:pt x="17" y="165"/>
                    </a:cubicBezTo>
                    <a:cubicBezTo>
                      <a:pt x="0" y="149"/>
                      <a:pt x="0" y="124"/>
                      <a:pt x="17" y="107"/>
                    </a:cubicBezTo>
                    <a:cubicBezTo>
                      <a:pt x="91" y="42"/>
                      <a:pt x="198" y="0"/>
                      <a:pt x="313" y="0"/>
                    </a:cubicBezTo>
                    <a:cubicBezTo>
                      <a:pt x="428" y="0"/>
                      <a:pt x="536" y="42"/>
                      <a:pt x="610" y="107"/>
                    </a:cubicBezTo>
                    <a:cubicBezTo>
                      <a:pt x="626" y="124"/>
                      <a:pt x="626" y="149"/>
                      <a:pt x="610" y="157"/>
                    </a:cubicBezTo>
                    <a:cubicBezTo>
                      <a:pt x="593" y="173"/>
                      <a:pt x="568" y="173"/>
                      <a:pt x="560" y="165"/>
                    </a:cubicBezTo>
                    <a:cubicBezTo>
                      <a:pt x="494" y="107"/>
                      <a:pt x="412" y="75"/>
                      <a:pt x="313" y="75"/>
                    </a:cubicBezTo>
                    <a:cubicBezTo>
                      <a:pt x="214" y="75"/>
                      <a:pt x="132" y="107"/>
                      <a:pt x="66" y="165"/>
                    </a:cubicBezTo>
                    <a:cubicBezTo>
                      <a:pt x="58" y="173"/>
                      <a:pt x="50" y="173"/>
                      <a:pt x="41" y="17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F1A8959-CDD8-A245-9D61-36F806D59EFD}"/>
                </a:ext>
              </a:extLst>
            </p:cNvPr>
            <p:cNvGrpSpPr/>
            <p:nvPr/>
          </p:nvGrpSpPr>
          <p:grpSpPr>
            <a:xfrm>
              <a:off x="6274963" y="9494818"/>
              <a:ext cx="2484738" cy="2009470"/>
              <a:chOff x="4698983" y="9298986"/>
              <a:chExt cx="2969036" cy="2401133"/>
            </a:xfrm>
          </p:grpSpPr>
          <p:sp>
            <p:nvSpPr>
              <p:cNvPr id="134" name="Freeform 3">
                <a:extLst>
                  <a:ext uri="{FF2B5EF4-FFF2-40B4-BE49-F238E27FC236}">
                    <a16:creationId xmlns:a16="http://schemas.microsoft.com/office/drawing/2014/main" id="{D1055280-A252-B243-A1DF-9095B96D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983" y="9298986"/>
                <a:ext cx="2969036" cy="2401133"/>
              </a:xfrm>
              <a:custGeom>
                <a:avLst/>
                <a:gdLst>
                  <a:gd name="T0" fmla="*/ 2618 w 2628"/>
                  <a:gd name="T1" fmla="*/ 1029 h 2125"/>
                  <a:gd name="T2" fmla="*/ 2618 w 2628"/>
                  <a:gd name="T3" fmla="*/ 1029 h 2125"/>
                  <a:gd name="T4" fmla="*/ 1746 w 2628"/>
                  <a:gd name="T5" fmla="*/ 25 h 2125"/>
                  <a:gd name="T6" fmla="*/ 1672 w 2628"/>
                  <a:gd name="T7" fmla="*/ 49 h 2125"/>
                  <a:gd name="T8" fmla="*/ 1672 w 2628"/>
                  <a:gd name="T9" fmla="*/ 115 h 2125"/>
                  <a:gd name="T10" fmla="*/ 41 w 2628"/>
                  <a:gd name="T11" fmla="*/ 115 h 2125"/>
                  <a:gd name="T12" fmla="*/ 0 w 2628"/>
                  <a:gd name="T13" fmla="*/ 156 h 2125"/>
                  <a:gd name="T14" fmla="*/ 0 w 2628"/>
                  <a:gd name="T15" fmla="*/ 1968 h 2125"/>
                  <a:gd name="T16" fmla="*/ 41 w 2628"/>
                  <a:gd name="T17" fmla="*/ 2009 h 2125"/>
                  <a:gd name="T18" fmla="*/ 1672 w 2628"/>
                  <a:gd name="T19" fmla="*/ 2009 h 2125"/>
                  <a:gd name="T20" fmla="*/ 1672 w 2628"/>
                  <a:gd name="T21" fmla="*/ 2067 h 2125"/>
                  <a:gd name="T22" fmla="*/ 1746 w 2628"/>
                  <a:gd name="T23" fmla="*/ 2091 h 2125"/>
                  <a:gd name="T24" fmla="*/ 2618 w 2628"/>
                  <a:gd name="T25" fmla="*/ 1087 h 2125"/>
                  <a:gd name="T26" fmla="*/ 2618 w 2628"/>
                  <a:gd name="T27" fmla="*/ 1029 h 2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8" h="2125">
                    <a:moveTo>
                      <a:pt x="2618" y="1029"/>
                    </a:moveTo>
                    <a:lnTo>
                      <a:pt x="2618" y="1029"/>
                    </a:lnTo>
                    <a:cubicBezTo>
                      <a:pt x="1746" y="25"/>
                      <a:pt x="1746" y="25"/>
                      <a:pt x="1746" y="25"/>
                    </a:cubicBezTo>
                    <a:cubicBezTo>
                      <a:pt x="1721" y="0"/>
                      <a:pt x="1672" y="16"/>
                      <a:pt x="1672" y="49"/>
                    </a:cubicBezTo>
                    <a:cubicBezTo>
                      <a:pt x="1672" y="115"/>
                      <a:pt x="1672" y="115"/>
                      <a:pt x="1672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25" y="115"/>
                      <a:pt x="0" y="132"/>
                      <a:pt x="0" y="156"/>
                    </a:cubicBezTo>
                    <a:cubicBezTo>
                      <a:pt x="0" y="1968"/>
                      <a:pt x="0" y="1968"/>
                      <a:pt x="0" y="1968"/>
                    </a:cubicBezTo>
                    <a:cubicBezTo>
                      <a:pt x="0" y="1993"/>
                      <a:pt x="25" y="2009"/>
                      <a:pt x="41" y="2009"/>
                    </a:cubicBezTo>
                    <a:cubicBezTo>
                      <a:pt x="1672" y="2009"/>
                      <a:pt x="1672" y="2009"/>
                      <a:pt x="1672" y="2009"/>
                    </a:cubicBezTo>
                    <a:cubicBezTo>
                      <a:pt x="1672" y="2067"/>
                      <a:pt x="1672" y="2067"/>
                      <a:pt x="1672" y="2067"/>
                    </a:cubicBezTo>
                    <a:cubicBezTo>
                      <a:pt x="1672" y="2108"/>
                      <a:pt x="1721" y="2124"/>
                      <a:pt x="1746" y="2091"/>
                    </a:cubicBezTo>
                    <a:cubicBezTo>
                      <a:pt x="2618" y="1087"/>
                      <a:pt x="2618" y="1087"/>
                      <a:pt x="2618" y="1087"/>
                    </a:cubicBezTo>
                    <a:cubicBezTo>
                      <a:pt x="2627" y="1070"/>
                      <a:pt x="2627" y="1046"/>
                      <a:pt x="2618" y="102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5" name="Freeform 336">
                <a:extLst>
                  <a:ext uri="{FF2B5EF4-FFF2-40B4-BE49-F238E27FC236}">
                    <a16:creationId xmlns:a16="http://schemas.microsoft.com/office/drawing/2014/main" id="{223AECD5-366C-2148-83DE-08DAC7C6D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575" y="9836999"/>
                <a:ext cx="1175659" cy="1310163"/>
              </a:xfrm>
              <a:custGeom>
                <a:avLst/>
                <a:gdLst>
                  <a:gd name="T0" fmla="*/ 1030 w 1039"/>
                  <a:gd name="T1" fmla="*/ 321 h 1161"/>
                  <a:gd name="T2" fmla="*/ 1030 w 1039"/>
                  <a:gd name="T3" fmla="*/ 321 h 1161"/>
                  <a:gd name="T4" fmla="*/ 1021 w 1039"/>
                  <a:gd name="T5" fmla="*/ 279 h 1161"/>
                  <a:gd name="T6" fmla="*/ 742 w 1039"/>
                  <a:gd name="T7" fmla="*/ 16 h 1161"/>
                  <a:gd name="T8" fmla="*/ 742 w 1039"/>
                  <a:gd name="T9" fmla="*/ 16 h 1161"/>
                  <a:gd name="T10" fmla="*/ 742 w 1039"/>
                  <a:gd name="T11" fmla="*/ 8 h 1161"/>
                  <a:gd name="T12" fmla="*/ 742 w 1039"/>
                  <a:gd name="T13" fmla="*/ 8 h 1161"/>
                  <a:gd name="T14" fmla="*/ 733 w 1039"/>
                  <a:gd name="T15" fmla="*/ 8 h 1161"/>
                  <a:gd name="T16" fmla="*/ 733 w 1039"/>
                  <a:gd name="T17" fmla="*/ 8 h 1161"/>
                  <a:gd name="T18" fmla="*/ 733 w 1039"/>
                  <a:gd name="T19" fmla="*/ 8 h 1161"/>
                  <a:gd name="T20" fmla="*/ 733 w 1039"/>
                  <a:gd name="T21" fmla="*/ 8 h 1161"/>
                  <a:gd name="T22" fmla="*/ 733 w 1039"/>
                  <a:gd name="T23" fmla="*/ 8 h 1161"/>
                  <a:gd name="T24" fmla="*/ 725 w 1039"/>
                  <a:gd name="T25" fmla="*/ 8 h 1161"/>
                  <a:gd name="T26" fmla="*/ 725 w 1039"/>
                  <a:gd name="T27" fmla="*/ 8 h 1161"/>
                  <a:gd name="T28" fmla="*/ 725 w 1039"/>
                  <a:gd name="T29" fmla="*/ 8 h 1161"/>
                  <a:gd name="T30" fmla="*/ 725 w 1039"/>
                  <a:gd name="T31" fmla="*/ 0 h 1161"/>
                  <a:gd name="T32" fmla="*/ 725 w 1039"/>
                  <a:gd name="T33" fmla="*/ 0 h 1161"/>
                  <a:gd name="T34" fmla="*/ 717 w 1039"/>
                  <a:gd name="T35" fmla="*/ 0 h 1161"/>
                  <a:gd name="T36" fmla="*/ 717 w 1039"/>
                  <a:gd name="T37" fmla="*/ 0 h 1161"/>
                  <a:gd name="T38" fmla="*/ 717 w 1039"/>
                  <a:gd name="T39" fmla="*/ 0 h 1161"/>
                  <a:gd name="T40" fmla="*/ 66 w 1039"/>
                  <a:gd name="T41" fmla="*/ 0 h 1161"/>
                  <a:gd name="T42" fmla="*/ 0 w 1039"/>
                  <a:gd name="T43" fmla="*/ 74 h 1161"/>
                  <a:gd name="T44" fmla="*/ 0 w 1039"/>
                  <a:gd name="T45" fmla="*/ 1128 h 1161"/>
                  <a:gd name="T46" fmla="*/ 42 w 1039"/>
                  <a:gd name="T47" fmla="*/ 1160 h 1161"/>
                  <a:gd name="T48" fmla="*/ 223 w 1039"/>
                  <a:gd name="T49" fmla="*/ 1160 h 1161"/>
                  <a:gd name="T50" fmla="*/ 799 w 1039"/>
                  <a:gd name="T51" fmla="*/ 1160 h 1161"/>
                  <a:gd name="T52" fmla="*/ 997 w 1039"/>
                  <a:gd name="T53" fmla="*/ 1160 h 1161"/>
                  <a:gd name="T54" fmla="*/ 1038 w 1039"/>
                  <a:gd name="T55" fmla="*/ 1128 h 1161"/>
                  <a:gd name="T56" fmla="*/ 1038 w 1039"/>
                  <a:gd name="T57" fmla="*/ 329 h 1161"/>
                  <a:gd name="T58" fmla="*/ 1030 w 1039"/>
                  <a:gd name="T59" fmla="*/ 321 h 1161"/>
                  <a:gd name="T60" fmla="*/ 634 w 1039"/>
                  <a:gd name="T61" fmla="*/ 82 h 1161"/>
                  <a:gd name="T62" fmla="*/ 634 w 1039"/>
                  <a:gd name="T63" fmla="*/ 82 h 1161"/>
                  <a:gd name="T64" fmla="*/ 634 w 1039"/>
                  <a:gd name="T65" fmla="*/ 288 h 1161"/>
                  <a:gd name="T66" fmla="*/ 354 w 1039"/>
                  <a:gd name="T67" fmla="*/ 288 h 1161"/>
                  <a:gd name="T68" fmla="*/ 354 w 1039"/>
                  <a:gd name="T69" fmla="*/ 82 h 1161"/>
                  <a:gd name="T70" fmla="*/ 634 w 1039"/>
                  <a:gd name="T71" fmla="*/ 82 h 1161"/>
                  <a:gd name="T72" fmla="*/ 247 w 1039"/>
                  <a:gd name="T73" fmla="*/ 1086 h 1161"/>
                  <a:gd name="T74" fmla="*/ 247 w 1039"/>
                  <a:gd name="T75" fmla="*/ 1086 h 1161"/>
                  <a:gd name="T76" fmla="*/ 247 w 1039"/>
                  <a:gd name="T77" fmla="*/ 708 h 1161"/>
                  <a:gd name="T78" fmla="*/ 783 w 1039"/>
                  <a:gd name="T79" fmla="*/ 708 h 1161"/>
                  <a:gd name="T80" fmla="*/ 783 w 1039"/>
                  <a:gd name="T81" fmla="*/ 1086 h 1161"/>
                  <a:gd name="T82" fmla="*/ 247 w 1039"/>
                  <a:gd name="T83" fmla="*/ 1086 h 1161"/>
                  <a:gd name="T84" fmla="*/ 955 w 1039"/>
                  <a:gd name="T85" fmla="*/ 1086 h 1161"/>
                  <a:gd name="T86" fmla="*/ 955 w 1039"/>
                  <a:gd name="T87" fmla="*/ 1086 h 1161"/>
                  <a:gd name="T88" fmla="*/ 857 w 1039"/>
                  <a:gd name="T89" fmla="*/ 1086 h 1161"/>
                  <a:gd name="T90" fmla="*/ 857 w 1039"/>
                  <a:gd name="T91" fmla="*/ 675 h 1161"/>
                  <a:gd name="T92" fmla="*/ 799 w 1039"/>
                  <a:gd name="T93" fmla="*/ 634 h 1161"/>
                  <a:gd name="T94" fmla="*/ 223 w 1039"/>
                  <a:gd name="T95" fmla="*/ 634 h 1161"/>
                  <a:gd name="T96" fmla="*/ 173 w 1039"/>
                  <a:gd name="T97" fmla="*/ 675 h 1161"/>
                  <a:gd name="T98" fmla="*/ 173 w 1039"/>
                  <a:gd name="T99" fmla="*/ 1086 h 1161"/>
                  <a:gd name="T100" fmla="*/ 83 w 1039"/>
                  <a:gd name="T101" fmla="*/ 1086 h 1161"/>
                  <a:gd name="T102" fmla="*/ 83 w 1039"/>
                  <a:gd name="T103" fmla="*/ 82 h 1161"/>
                  <a:gd name="T104" fmla="*/ 272 w 1039"/>
                  <a:gd name="T105" fmla="*/ 82 h 1161"/>
                  <a:gd name="T106" fmla="*/ 272 w 1039"/>
                  <a:gd name="T107" fmla="*/ 321 h 1161"/>
                  <a:gd name="T108" fmla="*/ 322 w 1039"/>
                  <a:gd name="T109" fmla="*/ 362 h 1161"/>
                  <a:gd name="T110" fmla="*/ 667 w 1039"/>
                  <a:gd name="T111" fmla="*/ 362 h 1161"/>
                  <a:gd name="T112" fmla="*/ 709 w 1039"/>
                  <a:gd name="T113" fmla="*/ 321 h 1161"/>
                  <a:gd name="T114" fmla="*/ 709 w 1039"/>
                  <a:gd name="T115" fmla="*/ 90 h 1161"/>
                  <a:gd name="T116" fmla="*/ 955 w 1039"/>
                  <a:gd name="T117" fmla="*/ 329 h 1161"/>
                  <a:gd name="T118" fmla="*/ 955 w 1039"/>
                  <a:gd name="T119" fmla="*/ 329 h 1161"/>
                  <a:gd name="T120" fmla="*/ 955 w 1039"/>
                  <a:gd name="T121" fmla="*/ 1086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39" h="1161">
                    <a:moveTo>
                      <a:pt x="1030" y="321"/>
                    </a:moveTo>
                    <a:lnTo>
                      <a:pt x="1030" y="321"/>
                    </a:lnTo>
                    <a:cubicBezTo>
                      <a:pt x="1038" y="304"/>
                      <a:pt x="1030" y="296"/>
                      <a:pt x="1021" y="279"/>
                    </a:cubicBezTo>
                    <a:cubicBezTo>
                      <a:pt x="742" y="16"/>
                      <a:pt x="742" y="16"/>
                      <a:pt x="742" y="16"/>
                    </a:cubicBezTo>
                    <a:lnTo>
                      <a:pt x="742" y="16"/>
                    </a:lnTo>
                    <a:cubicBezTo>
                      <a:pt x="742" y="8"/>
                      <a:pt x="742" y="8"/>
                      <a:pt x="742" y="8"/>
                    </a:cubicBezTo>
                    <a:lnTo>
                      <a:pt x="742" y="8"/>
                    </a:lnTo>
                    <a:cubicBezTo>
                      <a:pt x="742" y="8"/>
                      <a:pt x="742" y="8"/>
                      <a:pt x="733" y="8"/>
                    </a:cubicBezTo>
                    <a:lnTo>
                      <a:pt x="733" y="8"/>
                    </a:lnTo>
                    <a:lnTo>
                      <a:pt x="733" y="8"/>
                    </a:lnTo>
                    <a:lnTo>
                      <a:pt x="733" y="8"/>
                    </a:lnTo>
                    <a:lnTo>
                      <a:pt x="733" y="8"/>
                    </a:lnTo>
                    <a:cubicBezTo>
                      <a:pt x="733" y="8"/>
                      <a:pt x="733" y="8"/>
                      <a:pt x="725" y="8"/>
                    </a:cubicBezTo>
                    <a:lnTo>
                      <a:pt x="725" y="8"/>
                    </a:lnTo>
                    <a:lnTo>
                      <a:pt x="725" y="8"/>
                    </a:lnTo>
                    <a:cubicBezTo>
                      <a:pt x="725" y="0"/>
                      <a:pt x="725" y="0"/>
                      <a:pt x="725" y="0"/>
                    </a:cubicBezTo>
                    <a:lnTo>
                      <a:pt x="725" y="0"/>
                    </a:lnTo>
                    <a:lnTo>
                      <a:pt x="717" y="0"/>
                    </a:lnTo>
                    <a:lnTo>
                      <a:pt x="717" y="0"/>
                    </a:lnTo>
                    <a:lnTo>
                      <a:pt x="717" y="0"/>
                    </a:lnTo>
                    <a:cubicBezTo>
                      <a:pt x="66" y="0"/>
                      <a:pt x="66" y="0"/>
                      <a:pt x="66" y="0"/>
                    </a:cubicBezTo>
                    <a:cubicBezTo>
                      <a:pt x="42" y="0"/>
                      <a:pt x="0" y="33"/>
                      <a:pt x="0" y="74"/>
                    </a:cubicBezTo>
                    <a:cubicBezTo>
                      <a:pt x="0" y="1128"/>
                      <a:pt x="0" y="1128"/>
                      <a:pt x="0" y="1128"/>
                    </a:cubicBezTo>
                    <a:cubicBezTo>
                      <a:pt x="0" y="1144"/>
                      <a:pt x="25" y="1160"/>
                      <a:pt x="42" y="1160"/>
                    </a:cubicBezTo>
                    <a:cubicBezTo>
                      <a:pt x="223" y="1160"/>
                      <a:pt x="223" y="1160"/>
                      <a:pt x="223" y="1160"/>
                    </a:cubicBezTo>
                    <a:cubicBezTo>
                      <a:pt x="799" y="1160"/>
                      <a:pt x="799" y="1160"/>
                      <a:pt x="799" y="1160"/>
                    </a:cubicBezTo>
                    <a:cubicBezTo>
                      <a:pt x="997" y="1160"/>
                      <a:pt x="997" y="1160"/>
                      <a:pt x="997" y="1160"/>
                    </a:cubicBezTo>
                    <a:cubicBezTo>
                      <a:pt x="1013" y="1160"/>
                      <a:pt x="1038" y="1144"/>
                      <a:pt x="1038" y="1128"/>
                    </a:cubicBezTo>
                    <a:cubicBezTo>
                      <a:pt x="1038" y="329"/>
                      <a:pt x="1038" y="329"/>
                      <a:pt x="1038" y="329"/>
                    </a:cubicBezTo>
                    <a:lnTo>
                      <a:pt x="1030" y="321"/>
                    </a:lnTo>
                    <a:close/>
                    <a:moveTo>
                      <a:pt x="634" y="82"/>
                    </a:moveTo>
                    <a:lnTo>
                      <a:pt x="634" y="82"/>
                    </a:lnTo>
                    <a:cubicBezTo>
                      <a:pt x="634" y="288"/>
                      <a:pt x="634" y="288"/>
                      <a:pt x="634" y="288"/>
                    </a:cubicBezTo>
                    <a:cubicBezTo>
                      <a:pt x="354" y="288"/>
                      <a:pt x="354" y="288"/>
                      <a:pt x="354" y="288"/>
                    </a:cubicBezTo>
                    <a:cubicBezTo>
                      <a:pt x="354" y="82"/>
                      <a:pt x="354" y="82"/>
                      <a:pt x="354" y="82"/>
                    </a:cubicBezTo>
                    <a:lnTo>
                      <a:pt x="634" y="82"/>
                    </a:lnTo>
                    <a:close/>
                    <a:moveTo>
                      <a:pt x="247" y="1086"/>
                    </a:moveTo>
                    <a:lnTo>
                      <a:pt x="247" y="1086"/>
                    </a:lnTo>
                    <a:cubicBezTo>
                      <a:pt x="247" y="708"/>
                      <a:pt x="247" y="708"/>
                      <a:pt x="247" y="708"/>
                    </a:cubicBezTo>
                    <a:cubicBezTo>
                      <a:pt x="783" y="708"/>
                      <a:pt x="783" y="708"/>
                      <a:pt x="783" y="708"/>
                    </a:cubicBezTo>
                    <a:cubicBezTo>
                      <a:pt x="783" y="1086"/>
                      <a:pt x="783" y="1086"/>
                      <a:pt x="783" y="1086"/>
                    </a:cubicBezTo>
                    <a:lnTo>
                      <a:pt x="247" y="1086"/>
                    </a:lnTo>
                    <a:close/>
                    <a:moveTo>
                      <a:pt x="955" y="1086"/>
                    </a:moveTo>
                    <a:lnTo>
                      <a:pt x="955" y="1086"/>
                    </a:lnTo>
                    <a:cubicBezTo>
                      <a:pt x="857" y="1086"/>
                      <a:pt x="857" y="1086"/>
                      <a:pt x="857" y="1086"/>
                    </a:cubicBezTo>
                    <a:cubicBezTo>
                      <a:pt x="857" y="675"/>
                      <a:pt x="857" y="675"/>
                      <a:pt x="857" y="675"/>
                    </a:cubicBezTo>
                    <a:cubicBezTo>
                      <a:pt x="857" y="650"/>
                      <a:pt x="832" y="634"/>
                      <a:pt x="799" y="634"/>
                    </a:cubicBezTo>
                    <a:cubicBezTo>
                      <a:pt x="223" y="634"/>
                      <a:pt x="223" y="634"/>
                      <a:pt x="223" y="634"/>
                    </a:cubicBezTo>
                    <a:cubicBezTo>
                      <a:pt x="190" y="634"/>
                      <a:pt x="173" y="650"/>
                      <a:pt x="173" y="675"/>
                    </a:cubicBezTo>
                    <a:cubicBezTo>
                      <a:pt x="173" y="1086"/>
                      <a:pt x="173" y="1086"/>
                      <a:pt x="173" y="1086"/>
                    </a:cubicBezTo>
                    <a:cubicBezTo>
                      <a:pt x="83" y="1086"/>
                      <a:pt x="83" y="1086"/>
                      <a:pt x="83" y="1086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272" y="82"/>
                      <a:pt x="272" y="82"/>
                      <a:pt x="272" y="82"/>
                    </a:cubicBezTo>
                    <a:cubicBezTo>
                      <a:pt x="272" y="321"/>
                      <a:pt x="272" y="321"/>
                      <a:pt x="272" y="321"/>
                    </a:cubicBezTo>
                    <a:cubicBezTo>
                      <a:pt x="272" y="345"/>
                      <a:pt x="297" y="362"/>
                      <a:pt x="322" y="362"/>
                    </a:cubicBezTo>
                    <a:cubicBezTo>
                      <a:pt x="667" y="362"/>
                      <a:pt x="667" y="362"/>
                      <a:pt x="667" y="362"/>
                    </a:cubicBezTo>
                    <a:cubicBezTo>
                      <a:pt x="692" y="362"/>
                      <a:pt x="709" y="345"/>
                      <a:pt x="709" y="321"/>
                    </a:cubicBezTo>
                    <a:cubicBezTo>
                      <a:pt x="709" y="90"/>
                      <a:pt x="709" y="90"/>
                      <a:pt x="709" y="90"/>
                    </a:cubicBezTo>
                    <a:cubicBezTo>
                      <a:pt x="955" y="329"/>
                      <a:pt x="955" y="329"/>
                      <a:pt x="955" y="329"/>
                    </a:cubicBezTo>
                    <a:lnTo>
                      <a:pt x="955" y="329"/>
                    </a:lnTo>
                    <a:lnTo>
                      <a:pt x="955" y="108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146" name="CuadroTexto 395">
              <a:extLst>
                <a:ext uri="{FF2B5EF4-FFF2-40B4-BE49-F238E27FC236}">
                  <a16:creationId xmlns:a16="http://schemas.microsoft.com/office/drawing/2014/main" id="{479605E2-2076-9945-9267-E976AAA6A457}"/>
                </a:ext>
              </a:extLst>
            </p:cNvPr>
            <p:cNvSpPr txBox="1"/>
            <p:nvPr/>
          </p:nvSpPr>
          <p:spPr>
            <a:xfrm>
              <a:off x="3493698" y="614823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Develop</a:t>
              </a:r>
            </a:p>
          </p:txBody>
        </p:sp>
        <p:sp>
          <p:nvSpPr>
            <p:cNvPr id="147" name="Rectangle 56">
              <a:extLst>
                <a:ext uri="{FF2B5EF4-FFF2-40B4-BE49-F238E27FC236}">
                  <a16:creationId xmlns:a16="http://schemas.microsoft.com/office/drawing/2014/main" id="{92C0EEC3-7FB7-6746-B035-1775AF3BE196}"/>
                </a:ext>
              </a:extLst>
            </p:cNvPr>
            <p:cNvSpPr/>
            <p:nvPr/>
          </p:nvSpPr>
          <p:spPr>
            <a:xfrm>
              <a:off x="1325291" y="6840886"/>
              <a:ext cx="45510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148" name="CuadroTexto 395">
              <a:extLst>
                <a:ext uri="{FF2B5EF4-FFF2-40B4-BE49-F238E27FC236}">
                  <a16:creationId xmlns:a16="http://schemas.microsoft.com/office/drawing/2014/main" id="{89E10A53-22BD-0A47-BF7C-1560C7509FEF}"/>
                </a:ext>
              </a:extLst>
            </p:cNvPr>
            <p:cNvSpPr txBox="1"/>
            <p:nvPr/>
          </p:nvSpPr>
          <p:spPr>
            <a:xfrm>
              <a:off x="3493697" y="9698842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Analyze</a:t>
              </a:r>
            </a:p>
          </p:txBody>
        </p:sp>
        <p:sp>
          <p:nvSpPr>
            <p:cNvPr id="149" name="Rectangle 56">
              <a:extLst>
                <a:ext uri="{FF2B5EF4-FFF2-40B4-BE49-F238E27FC236}">
                  <a16:creationId xmlns:a16="http://schemas.microsoft.com/office/drawing/2014/main" id="{51B11FCA-B7BC-9848-8413-83C6B4CA7620}"/>
                </a:ext>
              </a:extLst>
            </p:cNvPr>
            <p:cNvSpPr/>
            <p:nvPr/>
          </p:nvSpPr>
          <p:spPr>
            <a:xfrm>
              <a:off x="1325290" y="10391491"/>
              <a:ext cx="45510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66A9A1F-E22F-394D-BF0E-44ABD525E7C2}"/>
              </a:ext>
            </a:extLst>
          </p:cNvPr>
          <p:cNvGrpSpPr/>
          <p:nvPr/>
        </p:nvGrpSpPr>
        <p:grpSpPr>
          <a:xfrm>
            <a:off x="9954754" y="4236720"/>
            <a:ext cx="4453926" cy="8081230"/>
            <a:chOff x="9858539" y="3692814"/>
            <a:chExt cx="4646355" cy="8430378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4C9F0CC-1B28-2F43-8DCD-4D861586E9EE}"/>
                </a:ext>
              </a:extLst>
            </p:cNvPr>
            <p:cNvSpPr/>
            <p:nvPr/>
          </p:nvSpPr>
          <p:spPr>
            <a:xfrm>
              <a:off x="9858539" y="3692814"/>
              <a:ext cx="4646355" cy="84303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reeform 23">
              <a:extLst>
                <a:ext uri="{FF2B5EF4-FFF2-40B4-BE49-F238E27FC236}">
                  <a16:creationId xmlns:a16="http://schemas.microsoft.com/office/drawing/2014/main" id="{61ACCC0A-4A50-914E-80B8-A6CE5806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6934" y="5613364"/>
              <a:ext cx="255668" cy="229446"/>
            </a:xfrm>
            <a:custGeom>
              <a:avLst/>
              <a:gdLst>
                <a:gd name="T0" fmla="*/ 344 w 345"/>
                <a:gd name="T1" fmla="*/ 154 h 307"/>
                <a:gd name="T2" fmla="*/ 344 w 345"/>
                <a:gd name="T3" fmla="*/ 154 h 307"/>
                <a:gd name="T4" fmla="*/ 154 w 345"/>
                <a:gd name="T5" fmla="*/ 306 h 307"/>
                <a:gd name="T6" fmla="*/ 0 w 345"/>
                <a:gd name="T7" fmla="*/ 154 h 307"/>
                <a:gd name="T8" fmla="*/ 154 w 345"/>
                <a:gd name="T9" fmla="*/ 0 h 307"/>
                <a:gd name="T10" fmla="*/ 344 w 345"/>
                <a:gd name="T11" fmla="*/ 15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307">
                  <a:moveTo>
                    <a:pt x="344" y="154"/>
                  </a:moveTo>
                  <a:lnTo>
                    <a:pt x="344" y="154"/>
                  </a:lnTo>
                  <a:cubicBezTo>
                    <a:pt x="344" y="230"/>
                    <a:pt x="268" y="306"/>
                    <a:pt x="154" y="306"/>
                  </a:cubicBezTo>
                  <a:cubicBezTo>
                    <a:pt x="78" y="306"/>
                    <a:pt x="0" y="230"/>
                    <a:pt x="0" y="154"/>
                  </a:cubicBezTo>
                  <a:cubicBezTo>
                    <a:pt x="0" y="38"/>
                    <a:pt x="78" y="0"/>
                    <a:pt x="154" y="0"/>
                  </a:cubicBezTo>
                  <a:cubicBezTo>
                    <a:pt x="268" y="0"/>
                    <a:pt x="344" y="38"/>
                    <a:pt x="344" y="15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16">
              <a:extLst>
                <a:ext uri="{FF2B5EF4-FFF2-40B4-BE49-F238E27FC236}">
                  <a16:creationId xmlns:a16="http://schemas.microsoft.com/office/drawing/2014/main" id="{E24C152D-AC2D-9146-8CF6-416469E98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6273" y="4362874"/>
              <a:ext cx="3441596" cy="568546"/>
            </a:xfrm>
            <a:custGeom>
              <a:avLst/>
              <a:gdLst>
                <a:gd name="T0" fmla="*/ 4005 w 4006"/>
                <a:gd name="T1" fmla="*/ 0 h 663"/>
                <a:gd name="T2" fmla="*/ 4005 w 4006"/>
                <a:gd name="T3" fmla="*/ 0 h 663"/>
                <a:gd name="T4" fmla="*/ 80 w 4006"/>
                <a:gd name="T5" fmla="*/ 0 h 663"/>
                <a:gd name="T6" fmla="*/ 0 w 4006"/>
                <a:gd name="T7" fmla="*/ 80 h 663"/>
                <a:gd name="T8" fmla="*/ 0 w 4006"/>
                <a:gd name="T9" fmla="*/ 594 h 663"/>
                <a:gd name="T10" fmla="*/ 80 w 4006"/>
                <a:gd name="T11" fmla="*/ 662 h 663"/>
                <a:gd name="T12" fmla="*/ 4005 w 4006"/>
                <a:gd name="T13" fmla="*/ 662 h 663"/>
                <a:gd name="T14" fmla="*/ 4005 w 4006"/>
                <a:gd name="T15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6" h="663">
                  <a:moveTo>
                    <a:pt x="4005" y="0"/>
                  </a:moveTo>
                  <a:lnTo>
                    <a:pt x="4005" y="0"/>
                  </a:lnTo>
                  <a:cubicBezTo>
                    <a:pt x="80" y="0"/>
                    <a:pt x="80" y="0"/>
                    <a:pt x="80" y="0"/>
                  </a:cubicBezTo>
                  <a:cubicBezTo>
                    <a:pt x="34" y="0"/>
                    <a:pt x="0" y="35"/>
                    <a:pt x="0" y="80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628"/>
                    <a:pt x="34" y="662"/>
                    <a:pt x="80" y="662"/>
                  </a:cubicBezTo>
                  <a:cubicBezTo>
                    <a:pt x="4005" y="662"/>
                    <a:pt x="4005" y="662"/>
                    <a:pt x="4005" y="662"/>
                  </a:cubicBezTo>
                  <a:lnTo>
                    <a:pt x="4005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17">
              <a:extLst>
                <a:ext uri="{FF2B5EF4-FFF2-40B4-BE49-F238E27FC236}">
                  <a16:creationId xmlns:a16="http://schemas.microsoft.com/office/drawing/2014/main" id="{0DBE6DD5-3150-CE46-84AB-17ACA9E3D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8110" y="4362874"/>
              <a:ext cx="591288" cy="568546"/>
            </a:xfrm>
            <a:custGeom>
              <a:avLst/>
              <a:gdLst>
                <a:gd name="T0" fmla="*/ 605 w 686"/>
                <a:gd name="T1" fmla="*/ 0 h 663"/>
                <a:gd name="T2" fmla="*/ 605 w 686"/>
                <a:gd name="T3" fmla="*/ 0 h 663"/>
                <a:gd name="T4" fmla="*/ 0 w 686"/>
                <a:gd name="T5" fmla="*/ 0 h 663"/>
                <a:gd name="T6" fmla="*/ 0 w 686"/>
                <a:gd name="T7" fmla="*/ 662 h 663"/>
                <a:gd name="T8" fmla="*/ 605 w 686"/>
                <a:gd name="T9" fmla="*/ 662 h 663"/>
                <a:gd name="T10" fmla="*/ 685 w 686"/>
                <a:gd name="T11" fmla="*/ 594 h 663"/>
                <a:gd name="T12" fmla="*/ 685 w 686"/>
                <a:gd name="T13" fmla="*/ 80 h 663"/>
                <a:gd name="T14" fmla="*/ 605 w 686"/>
                <a:gd name="T15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6" h="663">
                  <a:moveTo>
                    <a:pt x="605" y="0"/>
                  </a:moveTo>
                  <a:lnTo>
                    <a:pt x="605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662"/>
                    <a:pt x="0" y="662"/>
                    <a:pt x="0" y="662"/>
                  </a:cubicBezTo>
                  <a:cubicBezTo>
                    <a:pt x="605" y="662"/>
                    <a:pt x="605" y="662"/>
                    <a:pt x="605" y="662"/>
                  </a:cubicBezTo>
                  <a:cubicBezTo>
                    <a:pt x="651" y="662"/>
                    <a:pt x="685" y="628"/>
                    <a:pt x="685" y="594"/>
                  </a:cubicBezTo>
                  <a:cubicBezTo>
                    <a:pt x="685" y="80"/>
                    <a:pt x="685" y="80"/>
                    <a:pt x="685" y="80"/>
                  </a:cubicBezTo>
                  <a:cubicBezTo>
                    <a:pt x="685" y="35"/>
                    <a:pt x="651" y="0"/>
                    <a:pt x="605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18">
              <a:extLst>
                <a:ext uri="{FF2B5EF4-FFF2-40B4-BE49-F238E27FC236}">
                  <a16:creationId xmlns:a16="http://schemas.microsoft.com/office/drawing/2014/main" id="{15AC7A3E-3DCF-844A-A056-64C516147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6273" y="5314243"/>
              <a:ext cx="3441596" cy="568546"/>
            </a:xfrm>
            <a:custGeom>
              <a:avLst/>
              <a:gdLst>
                <a:gd name="T0" fmla="*/ 4005 w 4006"/>
                <a:gd name="T1" fmla="*/ 0 h 662"/>
                <a:gd name="T2" fmla="*/ 4005 w 4006"/>
                <a:gd name="T3" fmla="*/ 0 h 662"/>
                <a:gd name="T4" fmla="*/ 80 w 4006"/>
                <a:gd name="T5" fmla="*/ 0 h 662"/>
                <a:gd name="T6" fmla="*/ 0 w 4006"/>
                <a:gd name="T7" fmla="*/ 80 h 662"/>
                <a:gd name="T8" fmla="*/ 0 w 4006"/>
                <a:gd name="T9" fmla="*/ 592 h 662"/>
                <a:gd name="T10" fmla="*/ 80 w 4006"/>
                <a:gd name="T11" fmla="*/ 661 h 662"/>
                <a:gd name="T12" fmla="*/ 4005 w 4006"/>
                <a:gd name="T13" fmla="*/ 661 h 662"/>
                <a:gd name="T14" fmla="*/ 4005 w 4006"/>
                <a:gd name="T15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6" h="662">
                  <a:moveTo>
                    <a:pt x="4005" y="0"/>
                  </a:moveTo>
                  <a:lnTo>
                    <a:pt x="4005" y="0"/>
                  </a:lnTo>
                  <a:cubicBezTo>
                    <a:pt x="80" y="0"/>
                    <a:pt x="80" y="0"/>
                    <a:pt x="80" y="0"/>
                  </a:cubicBezTo>
                  <a:cubicBezTo>
                    <a:pt x="34" y="0"/>
                    <a:pt x="0" y="34"/>
                    <a:pt x="0" y="80"/>
                  </a:cubicBezTo>
                  <a:cubicBezTo>
                    <a:pt x="0" y="592"/>
                    <a:pt x="0" y="592"/>
                    <a:pt x="0" y="592"/>
                  </a:cubicBezTo>
                  <a:cubicBezTo>
                    <a:pt x="0" y="626"/>
                    <a:pt x="34" y="661"/>
                    <a:pt x="80" y="661"/>
                  </a:cubicBezTo>
                  <a:cubicBezTo>
                    <a:pt x="4005" y="661"/>
                    <a:pt x="4005" y="661"/>
                    <a:pt x="4005" y="661"/>
                  </a:cubicBezTo>
                  <a:lnTo>
                    <a:pt x="4005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19">
              <a:extLst>
                <a:ext uri="{FF2B5EF4-FFF2-40B4-BE49-F238E27FC236}">
                  <a16:creationId xmlns:a16="http://schemas.microsoft.com/office/drawing/2014/main" id="{96A2212E-A8C2-AC42-AA30-14F575221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8110" y="5314243"/>
              <a:ext cx="591288" cy="568546"/>
            </a:xfrm>
            <a:custGeom>
              <a:avLst/>
              <a:gdLst>
                <a:gd name="T0" fmla="*/ 605 w 686"/>
                <a:gd name="T1" fmla="*/ 0 h 662"/>
                <a:gd name="T2" fmla="*/ 605 w 686"/>
                <a:gd name="T3" fmla="*/ 0 h 662"/>
                <a:gd name="T4" fmla="*/ 0 w 686"/>
                <a:gd name="T5" fmla="*/ 0 h 662"/>
                <a:gd name="T6" fmla="*/ 0 w 686"/>
                <a:gd name="T7" fmla="*/ 661 h 662"/>
                <a:gd name="T8" fmla="*/ 605 w 686"/>
                <a:gd name="T9" fmla="*/ 661 h 662"/>
                <a:gd name="T10" fmla="*/ 685 w 686"/>
                <a:gd name="T11" fmla="*/ 592 h 662"/>
                <a:gd name="T12" fmla="*/ 685 w 686"/>
                <a:gd name="T13" fmla="*/ 80 h 662"/>
                <a:gd name="T14" fmla="*/ 605 w 686"/>
                <a:gd name="T15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6" h="662">
                  <a:moveTo>
                    <a:pt x="605" y="0"/>
                  </a:moveTo>
                  <a:lnTo>
                    <a:pt x="605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661"/>
                    <a:pt x="0" y="661"/>
                    <a:pt x="0" y="661"/>
                  </a:cubicBezTo>
                  <a:cubicBezTo>
                    <a:pt x="605" y="661"/>
                    <a:pt x="605" y="661"/>
                    <a:pt x="605" y="661"/>
                  </a:cubicBezTo>
                  <a:cubicBezTo>
                    <a:pt x="651" y="661"/>
                    <a:pt x="685" y="626"/>
                    <a:pt x="685" y="592"/>
                  </a:cubicBezTo>
                  <a:cubicBezTo>
                    <a:pt x="685" y="80"/>
                    <a:pt x="685" y="80"/>
                    <a:pt x="685" y="80"/>
                  </a:cubicBezTo>
                  <a:cubicBezTo>
                    <a:pt x="685" y="34"/>
                    <a:pt x="651" y="0"/>
                    <a:pt x="605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20">
              <a:extLst>
                <a:ext uri="{FF2B5EF4-FFF2-40B4-BE49-F238E27FC236}">
                  <a16:creationId xmlns:a16="http://schemas.microsoft.com/office/drawing/2014/main" id="{EAFF4154-9EAD-B941-B341-A7ABC0732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6273" y="6265606"/>
              <a:ext cx="3441596" cy="579917"/>
            </a:xfrm>
            <a:custGeom>
              <a:avLst/>
              <a:gdLst>
                <a:gd name="T0" fmla="*/ 4005 w 4006"/>
                <a:gd name="T1" fmla="*/ 0 h 674"/>
                <a:gd name="T2" fmla="*/ 4005 w 4006"/>
                <a:gd name="T3" fmla="*/ 0 h 674"/>
                <a:gd name="T4" fmla="*/ 80 w 4006"/>
                <a:gd name="T5" fmla="*/ 0 h 674"/>
                <a:gd name="T6" fmla="*/ 0 w 4006"/>
                <a:gd name="T7" fmla="*/ 79 h 674"/>
                <a:gd name="T8" fmla="*/ 0 w 4006"/>
                <a:gd name="T9" fmla="*/ 593 h 674"/>
                <a:gd name="T10" fmla="*/ 80 w 4006"/>
                <a:gd name="T11" fmla="*/ 673 h 674"/>
                <a:gd name="T12" fmla="*/ 4005 w 4006"/>
                <a:gd name="T13" fmla="*/ 673 h 674"/>
                <a:gd name="T14" fmla="*/ 4005 w 4006"/>
                <a:gd name="T15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6" h="674">
                  <a:moveTo>
                    <a:pt x="4005" y="0"/>
                  </a:moveTo>
                  <a:lnTo>
                    <a:pt x="4005" y="0"/>
                  </a:lnTo>
                  <a:cubicBezTo>
                    <a:pt x="80" y="0"/>
                    <a:pt x="80" y="0"/>
                    <a:pt x="80" y="0"/>
                  </a:cubicBezTo>
                  <a:cubicBezTo>
                    <a:pt x="34" y="0"/>
                    <a:pt x="0" y="34"/>
                    <a:pt x="0" y="79"/>
                  </a:cubicBezTo>
                  <a:cubicBezTo>
                    <a:pt x="0" y="593"/>
                    <a:pt x="0" y="593"/>
                    <a:pt x="0" y="593"/>
                  </a:cubicBezTo>
                  <a:cubicBezTo>
                    <a:pt x="0" y="639"/>
                    <a:pt x="34" y="673"/>
                    <a:pt x="80" y="673"/>
                  </a:cubicBezTo>
                  <a:cubicBezTo>
                    <a:pt x="4005" y="673"/>
                    <a:pt x="4005" y="673"/>
                    <a:pt x="4005" y="673"/>
                  </a:cubicBezTo>
                  <a:lnTo>
                    <a:pt x="4005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21">
              <a:extLst>
                <a:ext uri="{FF2B5EF4-FFF2-40B4-BE49-F238E27FC236}">
                  <a16:creationId xmlns:a16="http://schemas.microsoft.com/office/drawing/2014/main" id="{BA912088-9CFD-3347-9D89-8FE378E45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8110" y="6265606"/>
              <a:ext cx="591288" cy="579917"/>
            </a:xfrm>
            <a:custGeom>
              <a:avLst/>
              <a:gdLst>
                <a:gd name="T0" fmla="*/ 605 w 686"/>
                <a:gd name="T1" fmla="*/ 0 h 674"/>
                <a:gd name="T2" fmla="*/ 605 w 686"/>
                <a:gd name="T3" fmla="*/ 0 h 674"/>
                <a:gd name="T4" fmla="*/ 0 w 686"/>
                <a:gd name="T5" fmla="*/ 0 h 674"/>
                <a:gd name="T6" fmla="*/ 0 w 686"/>
                <a:gd name="T7" fmla="*/ 673 h 674"/>
                <a:gd name="T8" fmla="*/ 605 w 686"/>
                <a:gd name="T9" fmla="*/ 673 h 674"/>
                <a:gd name="T10" fmla="*/ 685 w 686"/>
                <a:gd name="T11" fmla="*/ 593 h 674"/>
                <a:gd name="T12" fmla="*/ 685 w 686"/>
                <a:gd name="T13" fmla="*/ 79 h 674"/>
                <a:gd name="T14" fmla="*/ 605 w 686"/>
                <a:gd name="T15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6" h="674">
                  <a:moveTo>
                    <a:pt x="605" y="0"/>
                  </a:moveTo>
                  <a:lnTo>
                    <a:pt x="605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673"/>
                    <a:pt x="0" y="673"/>
                    <a:pt x="0" y="673"/>
                  </a:cubicBezTo>
                  <a:cubicBezTo>
                    <a:pt x="605" y="673"/>
                    <a:pt x="605" y="673"/>
                    <a:pt x="605" y="673"/>
                  </a:cubicBezTo>
                  <a:cubicBezTo>
                    <a:pt x="651" y="673"/>
                    <a:pt x="685" y="639"/>
                    <a:pt x="685" y="593"/>
                  </a:cubicBezTo>
                  <a:cubicBezTo>
                    <a:pt x="685" y="79"/>
                    <a:pt x="685" y="79"/>
                    <a:pt x="685" y="79"/>
                  </a:cubicBezTo>
                  <a:cubicBezTo>
                    <a:pt x="685" y="34"/>
                    <a:pt x="651" y="0"/>
                    <a:pt x="605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31">
              <a:extLst>
                <a:ext uri="{FF2B5EF4-FFF2-40B4-BE49-F238E27FC236}">
                  <a16:creationId xmlns:a16="http://schemas.microsoft.com/office/drawing/2014/main" id="{A4EB1F1D-6318-F844-B4AB-0ABAB8B74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560" y="4556417"/>
              <a:ext cx="166773" cy="166773"/>
            </a:xfrm>
            <a:custGeom>
              <a:avLst/>
              <a:gdLst>
                <a:gd name="T0" fmla="*/ 194 w 195"/>
                <a:gd name="T1" fmla="*/ 193 h 194"/>
                <a:gd name="T2" fmla="*/ 0 w 195"/>
                <a:gd name="T3" fmla="*/ 193 h 194"/>
                <a:gd name="T4" fmla="*/ 0 w 195"/>
                <a:gd name="T5" fmla="*/ 0 h 194"/>
                <a:gd name="T6" fmla="*/ 194 w 195"/>
                <a:gd name="T7" fmla="*/ 0 h 194"/>
                <a:gd name="T8" fmla="*/ 194 w 195"/>
                <a:gd name="T9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4">
                  <a:moveTo>
                    <a:pt x="194" y="193"/>
                  </a:moveTo>
                  <a:lnTo>
                    <a:pt x="0" y="193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19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32">
              <a:extLst>
                <a:ext uri="{FF2B5EF4-FFF2-40B4-BE49-F238E27FC236}">
                  <a16:creationId xmlns:a16="http://schemas.microsoft.com/office/drawing/2014/main" id="{A377F421-0D49-414E-94EA-92FDB66C1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1512" y="4556417"/>
              <a:ext cx="166773" cy="166773"/>
            </a:xfrm>
            <a:custGeom>
              <a:avLst/>
              <a:gdLst>
                <a:gd name="T0" fmla="*/ 193 w 194"/>
                <a:gd name="T1" fmla="*/ 193 h 194"/>
                <a:gd name="T2" fmla="*/ 0 w 194"/>
                <a:gd name="T3" fmla="*/ 193 h 194"/>
                <a:gd name="T4" fmla="*/ 0 w 194"/>
                <a:gd name="T5" fmla="*/ 0 h 194"/>
                <a:gd name="T6" fmla="*/ 193 w 194"/>
                <a:gd name="T7" fmla="*/ 0 h 194"/>
                <a:gd name="T8" fmla="*/ 193 w 194"/>
                <a:gd name="T9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94">
                  <a:moveTo>
                    <a:pt x="193" y="193"/>
                  </a:moveTo>
                  <a:lnTo>
                    <a:pt x="0" y="193"/>
                  </a:lnTo>
                  <a:lnTo>
                    <a:pt x="0" y="0"/>
                  </a:lnTo>
                  <a:lnTo>
                    <a:pt x="193" y="0"/>
                  </a:lnTo>
                  <a:lnTo>
                    <a:pt x="193" y="19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33">
              <a:extLst>
                <a:ext uri="{FF2B5EF4-FFF2-40B4-BE49-F238E27FC236}">
                  <a16:creationId xmlns:a16="http://schemas.microsoft.com/office/drawing/2014/main" id="{1A97E858-351E-614F-8A91-175241373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5463" y="4556417"/>
              <a:ext cx="166773" cy="166773"/>
            </a:xfrm>
            <a:custGeom>
              <a:avLst/>
              <a:gdLst>
                <a:gd name="T0" fmla="*/ 194 w 195"/>
                <a:gd name="T1" fmla="*/ 193 h 194"/>
                <a:gd name="T2" fmla="*/ 0 w 195"/>
                <a:gd name="T3" fmla="*/ 193 h 194"/>
                <a:gd name="T4" fmla="*/ 0 w 195"/>
                <a:gd name="T5" fmla="*/ 0 h 194"/>
                <a:gd name="T6" fmla="*/ 194 w 195"/>
                <a:gd name="T7" fmla="*/ 0 h 194"/>
                <a:gd name="T8" fmla="*/ 194 w 195"/>
                <a:gd name="T9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4">
                  <a:moveTo>
                    <a:pt x="194" y="193"/>
                  </a:moveTo>
                  <a:lnTo>
                    <a:pt x="0" y="193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19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34">
              <a:extLst>
                <a:ext uri="{FF2B5EF4-FFF2-40B4-BE49-F238E27FC236}">
                  <a16:creationId xmlns:a16="http://schemas.microsoft.com/office/drawing/2014/main" id="{BCDF3C77-0BEF-7942-A06E-D2238CA8F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560" y="5515363"/>
              <a:ext cx="166773" cy="166773"/>
            </a:xfrm>
            <a:custGeom>
              <a:avLst/>
              <a:gdLst>
                <a:gd name="T0" fmla="*/ 194 w 195"/>
                <a:gd name="T1" fmla="*/ 195 h 196"/>
                <a:gd name="T2" fmla="*/ 0 w 195"/>
                <a:gd name="T3" fmla="*/ 195 h 196"/>
                <a:gd name="T4" fmla="*/ 0 w 195"/>
                <a:gd name="T5" fmla="*/ 0 h 196"/>
                <a:gd name="T6" fmla="*/ 194 w 195"/>
                <a:gd name="T7" fmla="*/ 0 h 196"/>
                <a:gd name="T8" fmla="*/ 194 w 195"/>
                <a:gd name="T9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6">
                  <a:moveTo>
                    <a:pt x="194" y="195"/>
                  </a:moveTo>
                  <a:lnTo>
                    <a:pt x="0" y="195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19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35">
              <a:extLst>
                <a:ext uri="{FF2B5EF4-FFF2-40B4-BE49-F238E27FC236}">
                  <a16:creationId xmlns:a16="http://schemas.microsoft.com/office/drawing/2014/main" id="{60E3D482-64FF-7A40-A351-277FAE33E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1512" y="5515363"/>
              <a:ext cx="166773" cy="166773"/>
            </a:xfrm>
            <a:custGeom>
              <a:avLst/>
              <a:gdLst>
                <a:gd name="T0" fmla="*/ 193 w 194"/>
                <a:gd name="T1" fmla="*/ 195 h 196"/>
                <a:gd name="T2" fmla="*/ 0 w 194"/>
                <a:gd name="T3" fmla="*/ 195 h 196"/>
                <a:gd name="T4" fmla="*/ 0 w 194"/>
                <a:gd name="T5" fmla="*/ 0 h 196"/>
                <a:gd name="T6" fmla="*/ 193 w 194"/>
                <a:gd name="T7" fmla="*/ 0 h 196"/>
                <a:gd name="T8" fmla="*/ 193 w 194"/>
                <a:gd name="T9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96">
                  <a:moveTo>
                    <a:pt x="193" y="195"/>
                  </a:moveTo>
                  <a:lnTo>
                    <a:pt x="0" y="195"/>
                  </a:lnTo>
                  <a:lnTo>
                    <a:pt x="0" y="0"/>
                  </a:lnTo>
                  <a:lnTo>
                    <a:pt x="193" y="0"/>
                  </a:lnTo>
                  <a:lnTo>
                    <a:pt x="193" y="19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36">
              <a:extLst>
                <a:ext uri="{FF2B5EF4-FFF2-40B4-BE49-F238E27FC236}">
                  <a16:creationId xmlns:a16="http://schemas.microsoft.com/office/drawing/2014/main" id="{55DD689E-FCC0-E448-8CC2-03D1CBADC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5463" y="5515363"/>
              <a:ext cx="166773" cy="166773"/>
            </a:xfrm>
            <a:custGeom>
              <a:avLst/>
              <a:gdLst>
                <a:gd name="T0" fmla="*/ 194 w 195"/>
                <a:gd name="T1" fmla="*/ 195 h 196"/>
                <a:gd name="T2" fmla="*/ 0 w 195"/>
                <a:gd name="T3" fmla="*/ 195 h 196"/>
                <a:gd name="T4" fmla="*/ 0 w 195"/>
                <a:gd name="T5" fmla="*/ 0 h 196"/>
                <a:gd name="T6" fmla="*/ 194 w 195"/>
                <a:gd name="T7" fmla="*/ 0 h 196"/>
                <a:gd name="T8" fmla="*/ 194 w 195"/>
                <a:gd name="T9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6">
                  <a:moveTo>
                    <a:pt x="194" y="195"/>
                  </a:moveTo>
                  <a:lnTo>
                    <a:pt x="0" y="195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19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37">
              <a:extLst>
                <a:ext uri="{FF2B5EF4-FFF2-40B4-BE49-F238E27FC236}">
                  <a16:creationId xmlns:a16="http://schemas.microsoft.com/office/drawing/2014/main" id="{F871C4CC-E7BC-0847-AB0A-F48616EBD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560" y="6466731"/>
              <a:ext cx="166773" cy="166773"/>
            </a:xfrm>
            <a:custGeom>
              <a:avLst/>
              <a:gdLst>
                <a:gd name="T0" fmla="*/ 194 w 195"/>
                <a:gd name="T1" fmla="*/ 194 h 195"/>
                <a:gd name="T2" fmla="*/ 0 w 195"/>
                <a:gd name="T3" fmla="*/ 194 h 195"/>
                <a:gd name="T4" fmla="*/ 0 w 195"/>
                <a:gd name="T5" fmla="*/ 0 h 195"/>
                <a:gd name="T6" fmla="*/ 194 w 195"/>
                <a:gd name="T7" fmla="*/ 0 h 195"/>
                <a:gd name="T8" fmla="*/ 194 w 195"/>
                <a:gd name="T9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5">
                  <a:moveTo>
                    <a:pt x="194" y="194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1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38">
              <a:extLst>
                <a:ext uri="{FF2B5EF4-FFF2-40B4-BE49-F238E27FC236}">
                  <a16:creationId xmlns:a16="http://schemas.microsoft.com/office/drawing/2014/main" id="{F1B4353E-CE6B-A345-95BE-768804FA0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1512" y="6466731"/>
              <a:ext cx="166773" cy="166773"/>
            </a:xfrm>
            <a:custGeom>
              <a:avLst/>
              <a:gdLst>
                <a:gd name="T0" fmla="*/ 193 w 194"/>
                <a:gd name="T1" fmla="*/ 194 h 195"/>
                <a:gd name="T2" fmla="*/ 0 w 194"/>
                <a:gd name="T3" fmla="*/ 194 h 195"/>
                <a:gd name="T4" fmla="*/ 0 w 194"/>
                <a:gd name="T5" fmla="*/ 0 h 195"/>
                <a:gd name="T6" fmla="*/ 193 w 194"/>
                <a:gd name="T7" fmla="*/ 0 h 195"/>
                <a:gd name="T8" fmla="*/ 193 w 194"/>
                <a:gd name="T9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95">
                  <a:moveTo>
                    <a:pt x="193" y="194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193" y="0"/>
                  </a:lnTo>
                  <a:lnTo>
                    <a:pt x="193" y="19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39">
              <a:extLst>
                <a:ext uri="{FF2B5EF4-FFF2-40B4-BE49-F238E27FC236}">
                  <a16:creationId xmlns:a16="http://schemas.microsoft.com/office/drawing/2014/main" id="{0F8BB1FB-B2E6-4B44-A8C3-388E441AC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5463" y="6466731"/>
              <a:ext cx="166773" cy="166773"/>
            </a:xfrm>
            <a:custGeom>
              <a:avLst/>
              <a:gdLst>
                <a:gd name="T0" fmla="*/ 194 w 195"/>
                <a:gd name="T1" fmla="*/ 194 h 195"/>
                <a:gd name="T2" fmla="*/ 0 w 195"/>
                <a:gd name="T3" fmla="*/ 194 h 195"/>
                <a:gd name="T4" fmla="*/ 0 w 195"/>
                <a:gd name="T5" fmla="*/ 0 h 195"/>
                <a:gd name="T6" fmla="*/ 194 w 195"/>
                <a:gd name="T7" fmla="*/ 0 h 195"/>
                <a:gd name="T8" fmla="*/ 194 w 195"/>
                <a:gd name="T9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5">
                  <a:moveTo>
                    <a:pt x="194" y="194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19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2E29077-C4EA-1140-A0AF-1719101FB693}"/>
                </a:ext>
              </a:extLst>
            </p:cNvPr>
            <p:cNvSpPr/>
            <p:nvPr/>
          </p:nvSpPr>
          <p:spPr>
            <a:xfrm>
              <a:off x="10219406" y="8689082"/>
              <a:ext cx="3958230" cy="1573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solutions </a:t>
              </a:r>
              <a:endPara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grpSp>
        <p:nvGrpSpPr>
          <p:cNvPr id="49" name="Grupo 349">
            <a:extLst>
              <a:ext uri="{FF2B5EF4-FFF2-40B4-BE49-F238E27FC236}">
                <a16:creationId xmlns:a16="http://schemas.microsoft.com/office/drawing/2014/main" id="{1303AF56-5353-154F-A359-5AD3DED56B2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0" name="CuadroTexto 350">
              <a:extLst>
                <a:ext uri="{FF2B5EF4-FFF2-40B4-BE49-F238E27FC236}">
                  <a16:creationId xmlns:a16="http://schemas.microsoft.com/office/drawing/2014/main" id="{5EC26DF5-C252-E74D-92FD-0914A899C351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51" name="CuadroTexto 351">
              <a:extLst>
                <a:ext uri="{FF2B5EF4-FFF2-40B4-BE49-F238E27FC236}">
                  <a16:creationId xmlns:a16="http://schemas.microsoft.com/office/drawing/2014/main" id="{BFC755F2-0F51-DA43-942F-AA62F06822E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14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FBB9C7-F48F-FF4F-BD5C-F443B7DFE4D4}"/>
              </a:ext>
            </a:extLst>
          </p:cNvPr>
          <p:cNvGrpSpPr/>
          <p:nvPr/>
        </p:nvGrpSpPr>
        <p:grpSpPr>
          <a:xfrm>
            <a:off x="3177730" y="4119659"/>
            <a:ext cx="18022190" cy="8192901"/>
            <a:chOff x="5074830" y="4221259"/>
            <a:chExt cx="18022190" cy="8192901"/>
          </a:xfrm>
        </p:grpSpPr>
        <p:sp>
          <p:nvSpPr>
            <p:cNvPr id="49" name="Freeform 1">
              <a:extLst>
                <a:ext uri="{FF2B5EF4-FFF2-40B4-BE49-F238E27FC236}">
                  <a16:creationId xmlns:a16="http://schemas.microsoft.com/office/drawing/2014/main" id="{655C8F8B-AD24-124E-8418-B701D5B7C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1240" y="4958923"/>
              <a:ext cx="3177494" cy="2153581"/>
            </a:xfrm>
            <a:custGeom>
              <a:avLst/>
              <a:gdLst>
                <a:gd name="T0" fmla="*/ 112 w 2915"/>
                <a:gd name="T1" fmla="*/ 1948 h 1975"/>
                <a:gd name="T2" fmla="*/ 112 w 2915"/>
                <a:gd name="T3" fmla="*/ 1948 h 1975"/>
                <a:gd name="T4" fmla="*/ 888 w 2915"/>
                <a:gd name="T5" fmla="*/ 1793 h 1975"/>
                <a:gd name="T6" fmla="*/ 1224 w 2915"/>
                <a:gd name="T7" fmla="*/ 1172 h 1975"/>
                <a:gd name="T8" fmla="*/ 1465 w 2915"/>
                <a:gd name="T9" fmla="*/ 465 h 1975"/>
                <a:gd name="T10" fmla="*/ 2086 w 2915"/>
                <a:gd name="T11" fmla="*/ 181 h 1975"/>
                <a:gd name="T12" fmla="*/ 2802 w 2915"/>
                <a:gd name="T13" fmla="*/ 198 h 1975"/>
                <a:gd name="T14" fmla="*/ 2802 w 2915"/>
                <a:gd name="T15" fmla="*/ 26 h 1975"/>
                <a:gd name="T16" fmla="*/ 2164 w 2915"/>
                <a:gd name="T17" fmla="*/ 0 h 1975"/>
                <a:gd name="T18" fmla="*/ 1491 w 2915"/>
                <a:gd name="T19" fmla="*/ 207 h 1975"/>
                <a:gd name="T20" fmla="*/ 1120 w 2915"/>
                <a:gd name="T21" fmla="*/ 862 h 1975"/>
                <a:gd name="T22" fmla="*/ 888 w 2915"/>
                <a:gd name="T23" fmla="*/ 1543 h 1975"/>
                <a:gd name="T24" fmla="*/ 112 w 2915"/>
                <a:gd name="T25" fmla="*/ 1776 h 1975"/>
                <a:gd name="T26" fmla="*/ 112 w 2915"/>
                <a:gd name="T27" fmla="*/ 1948 h 1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15" h="1975">
                  <a:moveTo>
                    <a:pt x="112" y="1948"/>
                  </a:moveTo>
                  <a:lnTo>
                    <a:pt x="112" y="1948"/>
                  </a:lnTo>
                  <a:cubicBezTo>
                    <a:pt x="379" y="1965"/>
                    <a:pt x="664" y="1974"/>
                    <a:pt x="888" y="1793"/>
                  </a:cubicBezTo>
                  <a:cubicBezTo>
                    <a:pt x="1077" y="1647"/>
                    <a:pt x="1164" y="1405"/>
                    <a:pt x="1224" y="1172"/>
                  </a:cubicBezTo>
                  <a:cubicBezTo>
                    <a:pt x="1284" y="931"/>
                    <a:pt x="1319" y="672"/>
                    <a:pt x="1465" y="465"/>
                  </a:cubicBezTo>
                  <a:cubicBezTo>
                    <a:pt x="1612" y="276"/>
                    <a:pt x="1854" y="189"/>
                    <a:pt x="2086" y="181"/>
                  </a:cubicBezTo>
                  <a:cubicBezTo>
                    <a:pt x="2319" y="164"/>
                    <a:pt x="2560" y="172"/>
                    <a:pt x="2802" y="198"/>
                  </a:cubicBezTo>
                  <a:cubicBezTo>
                    <a:pt x="2914" y="207"/>
                    <a:pt x="2914" y="34"/>
                    <a:pt x="2802" y="26"/>
                  </a:cubicBezTo>
                  <a:cubicBezTo>
                    <a:pt x="2586" y="8"/>
                    <a:pt x="2371" y="0"/>
                    <a:pt x="2164" y="0"/>
                  </a:cubicBezTo>
                  <a:cubicBezTo>
                    <a:pt x="1923" y="8"/>
                    <a:pt x="1681" y="60"/>
                    <a:pt x="1491" y="207"/>
                  </a:cubicBezTo>
                  <a:cubicBezTo>
                    <a:pt x="1276" y="370"/>
                    <a:pt x="1181" y="612"/>
                    <a:pt x="1120" y="862"/>
                  </a:cubicBezTo>
                  <a:cubicBezTo>
                    <a:pt x="1060" y="1095"/>
                    <a:pt x="1026" y="1345"/>
                    <a:pt x="888" y="1543"/>
                  </a:cubicBezTo>
                  <a:cubicBezTo>
                    <a:pt x="707" y="1802"/>
                    <a:pt x="396" y="1793"/>
                    <a:pt x="112" y="1776"/>
                  </a:cubicBezTo>
                  <a:cubicBezTo>
                    <a:pt x="0" y="1767"/>
                    <a:pt x="0" y="1940"/>
                    <a:pt x="112" y="1948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2">
              <a:extLst>
                <a:ext uri="{FF2B5EF4-FFF2-40B4-BE49-F238E27FC236}">
                  <a16:creationId xmlns:a16="http://schemas.microsoft.com/office/drawing/2014/main" id="{80268668-5054-6640-A881-57E43B44E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398" y="6804849"/>
              <a:ext cx="3196723" cy="1110441"/>
            </a:xfrm>
            <a:custGeom>
              <a:avLst/>
              <a:gdLst>
                <a:gd name="T0" fmla="*/ 103 w 2932"/>
                <a:gd name="T1" fmla="*/ 931 h 1018"/>
                <a:gd name="T2" fmla="*/ 103 w 2932"/>
                <a:gd name="T3" fmla="*/ 931 h 1018"/>
                <a:gd name="T4" fmla="*/ 1207 w 2932"/>
                <a:gd name="T5" fmla="*/ 775 h 1018"/>
                <a:gd name="T6" fmla="*/ 1673 w 2932"/>
                <a:gd name="T7" fmla="*/ 405 h 1018"/>
                <a:gd name="T8" fmla="*/ 2121 w 2932"/>
                <a:gd name="T9" fmla="*/ 198 h 1018"/>
                <a:gd name="T10" fmla="*/ 2819 w 2932"/>
                <a:gd name="T11" fmla="*/ 206 h 1018"/>
                <a:gd name="T12" fmla="*/ 2819 w 2932"/>
                <a:gd name="T13" fmla="*/ 34 h 1018"/>
                <a:gd name="T14" fmla="*/ 2207 w 2932"/>
                <a:gd name="T15" fmla="*/ 17 h 1018"/>
                <a:gd name="T16" fmla="*/ 1716 w 2932"/>
                <a:gd name="T17" fmla="*/ 155 h 1018"/>
                <a:gd name="T18" fmla="*/ 1267 w 2932"/>
                <a:gd name="T19" fmla="*/ 534 h 1018"/>
                <a:gd name="T20" fmla="*/ 767 w 2932"/>
                <a:gd name="T21" fmla="*/ 767 h 1018"/>
                <a:gd name="T22" fmla="*/ 155 w 2932"/>
                <a:gd name="T23" fmla="*/ 767 h 1018"/>
                <a:gd name="T24" fmla="*/ 103 w 2932"/>
                <a:gd name="T25" fmla="*/ 931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32" h="1018">
                  <a:moveTo>
                    <a:pt x="103" y="931"/>
                  </a:moveTo>
                  <a:lnTo>
                    <a:pt x="103" y="931"/>
                  </a:lnTo>
                  <a:cubicBezTo>
                    <a:pt x="474" y="1017"/>
                    <a:pt x="871" y="965"/>
                    <a:pt x="1207" y="775"/>
                  </a:cubicBezTo>
                  <a:cubicBezTo>
                    <a:pt x="1379" y="672"/>
                    <a:pt x="1517" y="534"/>
                    <a:pt x="1673" y="405"/>
                  </a:cubicBezTo>
                  <a:cubicBezTo>
                    <a:pt x="1811" y="293"/>
                    <a:pt x="1949" y="224"/>
                    <a:pt x="2121" y="198"/>
                  </a:cubicBezTo>
                  <a:cubicBezTo>
                    <a:pt x="2354" y="163"/>
                    <a:pt x="2586" y="189"/>
                    <a:pt x="2819" y="206"/>
                  </a:cubicBezTo>
                  <a:cubicBezTo>
                    <a:pt x="2931" y="215"/>
                    <a:pt x="2931" y="43"/>
                    <a:pt x="2819" y="34"/>
                  </a:cubicBezTo>
                  <a:cubicBezTo>
                    <a:pt x="2612" y="17"/>
                    <a:pt x="2414" y="0"/>
                    <a:pt x="2207" y="17"/>
                  </a:cubicBezTo>
                  <a:cubicBezTo>
                    <a:pt x="2035" y="26"/>
                    <a:pt x="1862" y="60"/>
                    <a:pt x="1716" y="155"/>
                  </a:cubicBezTo>
                  <a:cubicBezTo>
                    <a:pt x="1552" y="267"/>
                    <a:pt x="1422" y="413"/>
                    <a:pt x="1267" y="534"/>
                  </a:cubicBezTo>
                  <a:cubicBezTo>
                    <a:pt x="1112" y="646"/>
                    <a:pt x="948" y="724"/>
                    <a:pt x="767" y="767"/>
                  </a:cubicBezTo>
                  <a:cubicBezTo>
                    <a:pt x="560" y="810"/>
                    <a:pt x="353" y="819"/>
                    <a:pt x="155" y="767"/>
                  </a:cubicBezTo>
                  <a:cubicBezTo>
                    <a:pt x="43" y="741"/>
                    <a:pt x="0" y="905"/>
                    <a:pt x="103" y="931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3">
              <a:extLst>
                <a:ext uri="{FF2B5EF4-FFF2-40B4-BE49-F238E27FC236}">
                  <a16:creationId xmlns:a16="http://schemas.microsoft.com/office/drawing/2014/main" id="{22046C75-E0D9-F744-B6DC-5EC1CF0A5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1240" y="8905553"/>
              <a:ext cx="3177494" cy="2163195"/>
            </a:xfrm>
            <a:custGeom>
              <a:avLst/>
              <a:gdLst>
                <a:gd name="T0" fmla="*/ 112 w 2915"/>
                <a:gd name="T1" fmla="*/ 198 h 1984"/>
                <a:gd name="T2" fmla="*/ 112 w 2915"/>
                <a:gd name="T3" fmla="*/ 198 h 1984"/>
                <a:gd name="T4" fmla="*/ 836 w 2915"/>
                <a:gd name="T5" fmla="*/ 362 h 1984"/>
                <a:gd name="T6" fmla="*/ 1095 w 2915"/>
                <a:gd name="T7" fmla="*/ 1017 h 1984"/>
                <a:gd name="T8" fmla="*/ 1414 w 2915"/>
                <a:gd name="T9" fmla="*/ 1707 h 1984"/>
                <a:gd name="T10" fmla="*/ 2086 w 2915"/>
                <a:gd name="T11" fmla="*/ 1966 h 1984"/>
                <a:gd name="T12" fmla="*/ 2802 w 2915"/>
                <a:gd name="T13" fmla="*/ 1948 h 1984"/>
                <a:gd name="T14" fmla="*/ 2802 w 2915"/>
                <a:gd name="T15" fmla="*/ 1776 h 1984"/>
                <a:gd name="T16" fmla="*/ 2164 w 2915"/>
                <a:gd name="T17" fmla="*/ 1793 h 1984"/>
                <a:gd name="T18" fmla="*/ 1526 w 2915"/>
                <a:gd name="T19" fmla="*/ 1569 h 1984"/>
                <a:gd name="T20" fmla="*/ 1241 w 2915"/>
                <a:gd name="T21" fmla="*/ 879 h 1984"/>
                <a:gd name="T22" fmla="*/ 948 w 2915"/>
                <a:gd name="T23" fmla="*/ 233 h 1984"/>
                <a:gd name="T24" fmla="*/ 112 w 2915"/>
                <a:gd name="T25" fmla="*/ 26 h 1984"/>
                <a:gd name="T26" fmla="*/ 112 w 2915"/>
                <a:gd name="T27" fmla="*/ 198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15" h="1984">
                  <a:moveTo>
                    <a:pt x="112" y="198"/>
                  </a:moveTo>
                  <a:lnTo>
                    <a:pt x="112" y="198"/>
                  </a:lnTo>
                  <a:cubicBezTo>
                    <a:pt x="362" y="181"/>
                    <a:pt x="646" y="163"/>
                    <a:pt x="836" y="362"/>
                  </a:cubicBezTo>
                  <a:cubicBezTo>
                    <a:pt x="1000" y="543"/>
                    <a:pt x="1043" y="793"/>
                    <a:pt x="1095" y="1017"/>
                  </a:cubicBezTo>
                  <a:cubicBezTo>
                    <a:pt x="1155" y="1258"/>
                    <a:pt x="1224" y="1526"/>
                    <a:pt x="1414" y="1707"/>
                  </a:cubicBezTo>
                  <a:cubicBezTo>
                    <a:pt x="1595" y="1879"/>
                    <a:pt x="1845" y="1948"/>
                    <a:pt x="2086" y="1966"/>
                  </a:cubicBezTo>
                  <a:cubicBezTo>
                    <a:pt x="2319" y="1983"/>
                    <a:pt x="2560" y="1966"/>
                    <a:pt x="2802" y="1948"/>
                  </a:cubicBezTo>
                  <a:cubicBezTo>
                    <a:pt x="2914" y="1940"/>
                    <a:pt x="2914" y="1767"/>
                    <a:pt x="2802" y="1776"/>
                  </a:cubicBezTo>
                  <a:cubicBezTo>
                    <a:pt x="2586" y="1793"/>
                    <a:pt x="2371" y="1802"/>
                    <a:pt x="2164" y="1793"/>
                  </a:cubicBezTo>
                  <a:cubicBezTo>
                    <a:pt x="1931" y="1785"/>
                    <a:pt x="1690" y="1741"/>
                    <a:pt x="1526" y="1569"/>
                  </a:cubicBezTo>
                  <a:cubicBezTo>
                    <a:pt x="1345" y="1388"/>
                    <a:pt x="1302" y="1120"/>
                    <a:pt x="1241" y="879"/>
                  </a:cubicBezTo>
                  <a:cubicBezTo>
                    <a:pt x="1189" y="655"/>
                    <a:pt x="1120" y="414"/>
                    <a:pt x="948" y="233"/>
                  </a:cubicBezTo>
                  <a:cubicBezTo>
                    <a:pt x="733" y="8"/>
                    <a:pt x="414" y="0"/>
                    <a:pt x="112" y="26"/>
                  </a:cubicBezTo>
                  <a:cubicBezTo>
                    <a:pt x="0" y="34"/>
                    <a:pt x="0" y="207"/>
                    <a:pt x="112" y="198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4">
              <a:extLst>
                <a:ext uri="{FF2B5EF4-FFF2-40B4-BE49-F238E27FC236}">
                  <a16:creationId xmlns:a16="http://schemas.microsoft.com/office/drawing/2014/main" id="{4BC369A6-1DE2-5140-B579-21D48A2A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398" y="8136417"/>
              <a:ext cx="3196723" cy="1081596"/>
            </a:xfrm>
            <a:custGeom>
              <a:avLst/>
              <a:gdLst>
                <a:gd name="T0" fmla="*/ 155 w 2932"/>
                <a:gd name="T1" fmla="*/ 224 h 992"/>
                <a:gd name="T2" fmla="*/ 155 w 2932"/>
                <a:gd name="T3" fmla="*/ 224 h 992"/>
                <a:gd name="T4" fmla="*/ 1207 w 2932"/>
                <a:gd name="T5" fmla="*/ 414 h 992"/>
                <a:gd name="T6" fmla="*/ 1655 w 2932"/>
                <a:gd name="T7" fmla="*/ 784 h 992"/>
                <a:gd name="T8" fmla="*/ 2138 w 2932"/>
                <a:gd name="T9" fmla="*/ 965 h 992"/>
                <a:gd name="T10" fmla="*/ 2819 w 2932"/>
                <a:gd name="T11" fmla="*/ 948 h 992"/>
                <a:gd name="T12" fmla="*/ 2819 w 2932"/>
                <a:gd name="T13" fmla="*/ 776 h 992"/>
                <a:gd name="T14" fmla="*/ 2199 w 2932"/>
                <a:gd name="T15" fmla="*/ 802 h 992"/>
                <a:gd name="T16" fmla="*/ 1733 w 2932"/>
                <a:gd name="T17" fmla="*/ 629 h 992"/>
                <a:gd name="T18" fmla="*/ 1267 w 2932"/>
                <a:gd name="T19" fmla="*/ 250 h 992"/>
                <a:gd name="T20" fmla="*/ 759 w 2932"/>
                <a:gd name="T21" fmla="*/ 43 h 992"/>
                <a:gd name="T22" fmla="*/ 103 w 2932"/>
                <a:gd name="T23" fmla="*/ 52 h 992"/>
                <a:gd name="T24" fmla="*/ 155 w 2932"/>
                <a:gd name="T25" fmla="*/ 224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32" h="992">
                  <a:moveTo>
                    <a:pt x="155" y="224"/>
                  </a:moveTo>
                  <a:lnTo>
                    <a:pt x="155" y="224"/>
                  </a:lnTo>
                  <a:cubicBezTo>
                    <a:pt x="509" y="138"/>
                    <a:pt x="896" y="207"/>
                    <a:pt x="1207" y="414"/>
                  </a:cubicBezTo>
                  <a:cubicBezTo>
                    <a:pt x="1362" y="526"/>
                    <a:pt x="1500" y="672"/>
                    <a:pt x="1655" y="784"/>
                  </a:cubicBezTo>
                  <a:cubicBezTo>
                    <a:pt x="1793" y="896"/>
                    <a:pt x="1957" y="940"/>
                    <a:pt x="2138" y="965"/>
                  </a:cubicBezTo>
                  <a:cubicBezTo>
                    <a:pt x="2362" y="991"/>
                    <a:pt x="2595" y="974"/>
                    <a:pt x="2819" y="948"/>
                  </a:cubicBezTo>
                  <a:cubicBezTo>
                    <a:pt x="2931" y="940"/>
                    <a:pt x="2931" y="767"/>
                    <a:pt x="2819" y="776"/>
                  </a:cubicBezTo>
                  <a:cubicBezTo>
                    <a:pt x="2612" y="802"/>
                    <a:pt x="2405" y="819"/>
                    <a:pt x="2199" y="802"/>
                  </a:cubicBezTo>
                  <a:cubicBezTo>
                    <a:pt x="2026" y="784"/>
                    <a:pt x="1871" y="741"/>
                    <a:pt x="1733" y="629"/>
                  </a:cubicBezTo>
                  <a:cubicBezTo>
                    <a:pt x="1569" y="508"/>
                    <a:pt x="1440" y="362"/>
                    <a:pt x="1267" y="250"/>
                  </a:cubicBezTo>
                  <a:cubicBezTo>
                    <a:pt x="1112" y="155"/>
                    <a:pt x="940" y="77"/>
                    <a:pt x="759" y="43"/>
                  </a:cubicBezTo>
                  <a:cubicBezTo>
                    <a:pt x="543" y="0"/>
                    <a:pt x="319" y="9"/>
                    <a:pt x="103" y="52"/>
                  </a:cubicBezTo>
                  <a:cubicBezTo>
                    <a:pt x="0" y="77"/>
                    <a:pt x="43" y="250"/>
                    <a:pt x="155" y="224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337">
              <a:extLst>
                <a:ext uri="{FF2B5EF4-FFF2-40B4-BE49-F238E27FC236}">
                  <a16:creationId xmlns:a16="http://schemas.microsoft.com/office/drawing/2014/main" id="{00AE1AD5-5129-8345-B0A6-0226156EF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0716" y="4583969"/>
              <a:ext cx="677803" cy="855664"/>
            </a:xfrm>
            <a:custGeom>
              <a:avLst/>
              <a:gdLst>
                <a:gd name="T0" fmla="*/ 0 w 622"/>
                <a:gd name="T1" fmla="*/ 0 h 786"/>
                <a:gd name="T2" fmla="*/ 621 w 622"/>
                <a:gd name="T3" fmla="*/ 0 h 786"/>
                <a:gd name="T4" fmla="*/ 621 w 622"/>
                <a:gd name="T5" fmla="*/ 785 h 786"/>
                <a:gd name="T6" fmla="*/ 0 w 622"/>
                <a:gd name="T7" fmla="*/ 785 h 786"/>
                <a:gd name="T8" fmla="*/ 0 w 622"/>
                <a:gd name="T9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2" h="786">
                  <a:moveTo>
                    <a:pt x="0" y="0"/>
                  </a:moveTo>
                  <a:lnTo>
                    <a:pt x="621" y="0"/>
                  </a:lnTo>
                  <a:lnTo>
                    <a:pt x="621" y="785"/>
                  </a:lnTo>
                  <a:lnTo>
                    <a:pt x="0" y="785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338">
              <a:extLst>
                <a:ext uri="{FF2B5EF4-FFF2-40B4-BE49-F238E27FC236}">
                  <a16:creationId xmlns:a16="http://schemas.microsoft.com/office/drawing/2014/main" id="{23322EFC-F00F-7647-9E01-DCB28F9B2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0099" y="4526284"/>
              <a:ext cx="1230617" cy="980648"/>
            </a:xfrm>
            <a:custGeom>
              <a:avLst/>
              <a:gdLst>
                <a:gd name="T0" fmla="*/ 337 w 1131"/>
                <a:gd name="T1" fmla="*/ 0 h 898"/>
                <a:gd name="T2" fmla="*/ 337 w 1131"/>
                <a:gd name="T3" fmla="*/ 0 h 898"/>
                <a:gd name="T4" fmla="*/ 1130 w 1131"/>
                <a:gd name="T5" fmla="*/ 0 h 898"/>
                <a:gd name="T6" fmla="*/ 1130 w 1131"/>
                <a:gd name="T7" fmla="*/ 897 h 898"/>
                <a:gd name="T8" fmla="*/ 337 w 1131"/>
                <a:gd name="T9" fmla="*/ 897 h 898"/>
                <a:gd name="T10" fmla="*/ 0 w 1131"/>
                <a:gd name="T11" fmla="*/ 561 h 898"/>
                <a:gd name="T12" fmla="*/ 0 w 1131"/>
                <a:gd name="T13" fmla="*/ 328 h 898"/>
                <a:gd name="T14" fmla="*/ 337 w 1131"/>
                <a:gd name="T15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1" h="898">
                  <a:moveTo>
                    <a:pt x="337" y="0"/>
                  </a:moveTo>
                  <a:lnTo>
                    <a:pt x="337" y="0"/>
                  </a:lnTo>
                  <a:cubicBezTo>
                    <a:pt x="1130" y="0"/>
                    <a:pt x="1130" y="0"/>
                    <a:pt x="1130" y="0"/>
                  </a:cubicBezTo>
                  <a:cubicBezTo>
                    <a:pt x="1130" y="897"/>
                    <a:pt x="1130" y="897"/>
                    <a:pt x="1130" y="897"/>
                  </a:cubicBezTo>
                  <a:cubicBezTo>
                    <a:pt x="337" y="897"/>
                    <a:pt x="337" y="897"/>
                    <a:pt x="337" y="897"/>
                  </a:cubicBezTo>
                  <a:cubicBezTo>
                    <a:pt x="147" y="897"/>
                    <a:pt x="0" y="750"/>
                    <a:pt x="0" y="561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147"/>
                    <a:pt x="147" y="0"/>
                    <a:pt x="337" y="0"/>
                  </a:cubicBez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339">
              <a:extLst>
                <a:ext uri="{FF2B5EF4-FFF2-40B4-BE49-F238E27FC236}">
                  <a16:creationId xmlns:a16="http://schemas.microsoft.com/office/drawing/2014/main" id="{5E9F9390-86E4-9946-BDB4-2B549C26F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3355" y="5194472"/>
              <a:ext cx="115370" cy="105756"/>
            </a:xfrm>
            <a:custGeom>
              <a:avLst/>
              <a:gdLst>
                <a:gd name="T0" fmla="*/ 0 w 105"/>
                <a:gd name="T1" fmla="*/ 43 h 96"/>
                <a:gd name="T2" fmla="*/ 0 w 105"/>
                <a:gd name="T3" fmla="*/ 43 h 96"/>
                <a:gd name="T4" fmla="*/ 52 w 105"/>
                <a:gd name="T5" fmla="*/ 0 h 96"/>
                <a:gd name="T6" fmla="*/ 104 w 105"/>
                <a:gd name="T7" fmla="*/ 43 h 96"/>
                <a:gd name="T8" fmla="*/ 52 w 105"/>
                <a:gd name="T9" fmla="*/ 95 h 96"/>
                <a:gd name="T10" fmla="*/ 0 w 105"/>
                <a:gd name="T1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96">
                  <a:moveTo>
                    <a:pt x="0" y="43"/>
                  </a:moveTo>
                  <a:lnTo>
                    <a:pt x="0" y="43"/>
                  </a:lnTo>
                  <a:cubicBezTo>
                    <a:pt x="0" y="17"/>
                    <a:pt x="26" y="0"/>
                    <a:pt x="52" y="0"/>
                  </a:cubicBezTo>
                  <a:cubicBezTo>
                    <a:pt x="78" y="0"/>
                    <a:pt x="104" y="17"/>
                    <a:pt x="104" y="43"/>
                  </a:cubicBezTo>
                  <a:cubicBezTo>
                    <a:pt x="104" y="78"/>
                    <a:pt x="78" y="95"/>
                    <a:pt x="52" y="95"/>
                  </a:cubicBezTo>
                  <a:cubicBezTo>
                    <a:pt x="26" y="95"/>
                    <a:pt x="0" y="78"/>
                    <a:pt x="0" y="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340">
              <a:extLst>
                <a:ext uri="{FF2B5EF4-FFF2-40B4-BE49-F238E27FC236}">
                  <a16:creationId xmlns:a16="http://schemas.microsoft.com/office/drawing/2014/main" id="{A3E97553-4768-B642-9114-D3CBECFA6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3355" y="4761834"/>
              <a:ext cx="115370" cy="105756"/>
            </a:xfrm>
            <a:custGeom>
              <a:avLst/>
              <a:gdLst>
                <a:gd name="T0" fmla="*/ 0 w 105"/>
                <a:gd name="T1" fmla="*/ 43 h 95"/>
                <a:gd name="T2" fmla="*/ 0 w 105"/>
                <a:gd name="T3" fmla="*/ 43 h 95"/>
                <a:gd name="T4" fmla="*/ 52 w 105"/>
                <a:gd name="T5" fmla="*/ 0 h 95"/>
                <a:gd name="T6" fmla="*/ 104 w 105"/>
                <a:gd name="T7" fmla="*/ 43 h 95"/>
                <a:gd name="T8" fmla="*/ 52 w 105"/>
                <a:gd name="T9" fmla="*/ 94 h 95"/>
                <a:gd name="T10" fmla="*/ 0 w 105"/>
                <a:gd name="T11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95">
                  <a:moveTo>
                    <a:pt x="0" y="43"/>
                  </a:moveTo>
                  <a:lnTo>
                    <a:pt x="0" y="43"/>
                  </a:lnTo>
                  <a:cubicBezTo>
                    <a:pt x="0" y="17"/>
                    <a:pt x="26" y="0"/>
                    <a:pt x="52" y="0"/>
                  </a:cubicBezTo>
                  <a:cubicBezTo>
                    <a:pt x="78" y="0"/>
                    <a:pt x="104" y="17"/>
                    <a:pt x="104" y="43"/>
                  </a:cubicBezTo>
                  <a:cubicBezTo>
                    <a:pt x="104" y="69"/>
                    <a:pt x="78" y="94"/>
                    <a:pt x="52" y="94"/>
                  </a:cubicBezTo>
                  <a:cubicBezTo>
                    <a:pt x="26" y="94"/>
                    <a:pt x="0" y="69"/>
                    <a:pt x="0" y="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341">
              <a:extLst>
                <a:ext uri="{FF2B5EF4-FFF2-40B4-BE49-F238E27FC236}">
                  <a16:creationId xmlns:a16="http://schemas.microsoft.com/office/drawing/2014/main" id="{1599A518-E583-5C47-A23A-F471AA40E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0716" y="6607760"/>
              <a:ext cx="677803" cy="855664"/>
            </a:xfrm>
            <a:custGeom>
              <a:avLst/>
              <a:gdLst>
                <a:gd name="T0" fmla="*/ 0 w 622"/>
                <a:gd name="T1" fmla="*/ 0 h 785"/>
                <a:gd name="T2" fmla="*/ 621 w 622"/>
                <a:gd name="T3" fmla="*/ 0 h 785"/>
                <a:gd name="T4" fmla="*/ 621 w 622"/>
                <a:gd name="T5" fmla="*/ 784 h 785"/>
                <a:gd name="T6" fmla="*/ 0 w 622"/>
                <a:gd name="T7" fmla="*/ 784 h 785"/>
                <a:gd name="T8" fmla="*/ 0 w 622"/>
                <a:gd name="T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2" h="785">
                  <a:moveTo>
                    <a:pt x="0" y="0"/>
                  </a:moveTo>
                  <a:lnTo>
                    <a:pt x="621" y="0"/>
                  </a:lnTo>
                  <a:lnTo>
                    <a:pt x="621" y="784"/>
                  </a:lnTo>
                  <a:lnTo>
                    <a:pt x="0" y="784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342">
              <a:extLst>
                <a:ext uri="{FF2B5EF4-FFF2-40B4-BE49-F238E27FC236}">
                  <a16:creationId xmlns:a16="http://schemas.microsoft.com/office/drawing/2014/main" id="{9D87E84D-A4B2-7E46-B101-BB0C03E8B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0099" y="6540460"/>
              <a:ext cx="1230617" cy="985454"/>
            </a:xfrm>
            <a:custGeom>
              <a:avLst/>
              <a:gdLst>
                <a:gd name="T0" fmla="*/ 337 w 1131"/>
                <a:gd name="T1" fmla="*/ 0 h 906"/>
                <a:gd name="T2" fmla="*/ 337 w 1131"/>
                <a:gd name="T3" fmla="*/ 0 h 906"/>
                <a:gd name="T4" fmla="*/ 1130 w 1131"/>
                <a:gd name="T5" fmla="*/ 0 h 906"/>
                <a:gd name="T6" fmla="*/ 1130 w 1131"/>
                <a:gd name="T7" fmla="*/ 905 h 906"/>
                <a:gd name="T8" fmla="*/ 337 w 1131"/>
                <a:gd name="T9" fmla="*/ 905 h 906"/>
                <a:gd name="T10" fmla="*/ 0 w 1131"/>
                <a:gd name="T11" fmla="*/ 569 h 906"/>
                <a:gd name="T12" fmla="*/ 0 w 1131"/>
                <a:gd name="T13" fmla="*/ 336 h 906"/>
                <a:gd name="T14" fmla="*/ 337 w 1131"/>
                <a:gd name="T15" fmla="*/ 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1" h="906">
                  <a:moveTo>
                    <a:pt x="337" y="0"/>
                  </a:moveTo>
                  <a:lnTo>
                    <a:pt x="337" y="0"/>
                  </a:lnTo>
                  <a:cubicBezTo>
                    <a:pt x="1130" y="0"/>
                    <a:pt x="1130" y="0"/>
                    <a:pt x="1130" y="0"/>
                  </a:cubicBezTo>
                  <a:cubicBezTo>
                    <a:pt x="1130" y="905"/>
                    <a:pt x="1130" y="905"/>
                    <a:pt x="1130" y="905"/>
                  </a:cubicBezTo>
                  <a:cubicBezTo>
                    <a:pt x="337" y="905"/>
                    <a:pt x="337" y="905"/>
                    <a:pt x="337" y="905"/>
                  </a:cubicBezTo>
                  <a:cubicBezTo>
                    <a:pt x="147" y="905"/>
                    <a:pt x="0" y="750"/>
                    <a:pt x="0" y="569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0" y="155"/>
                    <a:pt x="147" y="0"/>
                    <a:pt x="337" y="0"/>
                  </a:cubicBez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343">
              <a:extLst>
                <a:ext uri="{FF2B5EF4-FFF2-40B4-BE49-F238E27FC236}">
                  <a16:creationId xmlns:a16="http://schemas.microsoft.com/office/drawing/2014/main" id="{26DFEAFA-8B50-AF4E-9B7A-01E2BF1BF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3355" y="7208646"/>
              <a:ext cx="115370" cy="115370"/>
            </a:xfrm>
            <a:custGeom>
              <a:avLst/>
              <a:gdLst>
                <a:gd name="T0" fmla="*/ 0 w 105"/>
                <a:gd name="T1" fmla="*/ 52 h 105"/>
                <a:gd name="T2" fmla="*/ 0 w 105"/>
                <a:gd name="T3" fmla="*/ 52 h 105"/>
                <a:gd name="T4" fmla="*/ 52 w 105"/>
                <a:gd name="T5" fmla="*/ 0 h 105"/>
                <a:gd name="T6" fmla="*/ 104 w 105"/>
                <a:gd name="T7" fmla="*/ 52 h 105"/>
                <a:gd name="T8" fmla="*/ 52 w 105"/>
                <a:gd name="T9" fmla="*/ 104 h 105"/>
                <a:gd name="T10" fmla="*/ 0 w 105"/>
                <a:gd name="T11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lnTo>
                    <a:pt x="0" y="52"/>
                  </a:lnTo>
                  <a:cubicBezTo>
                    <a:pt x="0" y="26"/>
                    <a:pt x="26" y="0"/>
                    <a:pt x="52" y="0"/>
                  </a:cubicBezTo>
                  <a:cubicBezTo>
                    <a:pt x="78" y="0"/>
                    <a:pt x="104" y="26"/>
                    <a:pt x="104" y="52"/>
                  </a:cubicBezTo>
                  <a:cubicBezTo>
                    <a:pt x="104" y="78"/>
                    <a:pt x="78" y="104"/>
                    <a:pt x="52" y="104"/>
                  </a:cubicBezTo>
                  <a:cubicBezTo>
                    <a:pt x="26" y="104"/>
                    <a:pt x="0" y="78"/>
                    <a:pt x="0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344">
              <a:extLst>
                <a:ext uri="{FF2B5EF4-FFF2-40B4-BE49-F238E27FC236}">
                  <a16:creationId xmlns:a16="http://schemas.microsoft.com/office/drawing/2014/main" id="{DF1C88B6-C152-DB43-9104-4152D7ABE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3355" y="6776007"/>
              <a:ext cx="115370" cy="105756"/>
            </a:xfrm>
            <a:custGeom>
              <a:avLst/>
              <a:gdLst>
                <a:gd name="T0" fmla="*/ 0 w 105"/>
                <a:gd name="T1" fmla="*/ 52 h 96"/>
                <a:gd name="T2" fmla="*/ 0 w 105"/>
                <a:gd name="T3" fmla="*/ 52 h 96"/>
                <a:gd name="T4" fmla="*/ 52 w 105"/>
                <a:gd name="T5" fmla="*/ 0 h 96"/>
                <a:gd name="T6" fmla="*/ 104 w 105"/>
                <a:gd name="T7" fmla="*/ 52 h 96"/>
                <a:gd name="T8" fmla="*/ 52 w 105"/>
                <a:gd name="T9" fmla="*/ 95 h 96"/>
                <a:gd name="T10" fmla="*/ 0 w 105"/>
                <a:gd name="T11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96">
                  <a:moveTo>
                    <a:pt x="0" y="52"/>
                  </a:moveTo>
                  <a:lnTo>
                    <a:pt x="0" y="52"/>
                  </a:lnTo>
                  <a:cubicBezTo>
                    <a:pt x="0" y="26"/>
                    <a:pt x="26" y="0"/>
                    <a:pt x="52" y="0"/>
                  </a:cubicBezTo>
                  <a:cubicBezTo>
                    <a:pt x="78" y="0"/>
                    <a:pt x="104" y="26"/>
                    <a:pt x="104" y="52"/>
                  </a:cubicBezTo>
                  <a:cubicBezTo>
                    <a:pt x="104" y="77"/>
                    <a:pt x="78" y="95"/>
                    <a:pt x="52" y="95"/>
                  </a:cubicBezTo>
                  <a:cubicBezTo>
                    <a:pt x="26" y="95"/>
                    <a:pt x="0" y="77"/>
                    <a:pt x="0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345">
              <a:extLst>
                <a:ext uri="{FF2B5EF4-FFF2-40B4-BE49-F238E27FC236}">
                  <a16:creationId xmlns:a16="http://schemas.microsoft.com/office/drawing/2014/main" id="{75090FB7-4CA1-BA4D-A92F-95352EFE7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0716" y="8626741"/>
              <a:ext cx="677803" cy="855664"/>
            </a:xfrm>
            <a:custGeom>
              <a:avLst/>
              <a:gdLst>
                <a:gd name="T0" fmla="*/ 0 w 622"/>
                <a:gd name="T1" fmla="*/ 0 h 786"/>
                <a:gd name="T2" fmla="*/ 621 w 622"/>
                <a:gd name="T3" fmla="*/ 0 h 786"/>
                <a:gd name="T4" fmla="*/ 621 w 622"/>
                <a:gd name="T5" fmla="*/ 785 h 786"/>
                <a:gd name="T6" fmla="*/ 0 w 622"/>
                <a:gd name="T7" fmla="*/ 785 h 786"/>
                <a:gd name="T8" fmla="*/ 0 w 622"/>
                <a:gd name="T9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2" h="786">
                  <a:moveTo>
                    <a:pt x="0" y="0"/>
                  </a:moveTo>
                  <a:lnTo>
                    <a:pt x="621" y="0"/>
                  </a:lnTo>
                  <a:lnTo>
                    <a:pt x="621" y="785"/>
                  </a:lnTo>
                  <a:lnTo>
                    <a:pt x="0" y="785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346">
              <a:extLst>
                <a:ext uri="{FF2B5EF4-FFF2-40B4-BE49-F238E27FC236}">
                  <a16:creationId xmlns:a16="http://schemas.microsoft.com/office/drawing/2014/main" id="{AF106F89-77A2-534D-96EB-CA1B2D9E1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0099" y="8559442"/>
              <a:ext cx="1230617" cy="980648"/>
            </a:xfrm>
            <a:custGeom>
              <a:avLst/>
              <a:gdLst>
                <a:gd name="T0" fmla="*/ 337 w 1131"/>
                <a:gd name="T1" fmla="*/ 0 h 898"/>
                <a:gd name="T2" fmla="*/ 337 w 1131"/>
                <a:gd name="T3" fmla="*/ 0 h 898"/>
                <a:gd name="T4" fmla="*/ 1130 w 1131"/>
                <a:gd name="T5" fmla="*/ 0 h 898"/>
                <a:gd name="T6" fmla="*/ 1130 w 1131"/>
                <a:gd name="T7" fmla="*/ 897 h 898"/>
                <a:gd name="T8" fmla="*/ 337 w 1131"/>
                <a:gd name="T9" fmla="*/ 897 h 898"/>
                <a:gd name="T10" fmla="*/ 0 w 1131"/>
                <a:gd name="T11" fmla="*/ 569 h 898"/>
                <a:gd name="T12" fmla="*/ 0 w 1131"/>
                <a:gd name="T13" fmla="*/ 336 h 898"/>
                <a:gd name="T14" fmla="*/ 337 w 1131"/>
                <a:gd name="T15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1" h="898">
                  <a:moveTo>
                    <a:pt x="337" y="0"/>
                  </a:moveTo>
                  <a:lnTo>
                    <a:pt x="337" y="0"/>
                  </a:lnTo>
                  <a:cubicBezTo>
                    <a:pt x="1130" y="0"/>
                    <a:pt x="1130" y="0"/>
                    <a:pt x="1130" y="0"/>
                  </a:cubicBezTo>
                  <a:cubicBezTo>
                    <a:pt x="1130" y="897"/>
                    <a:pt x="1130" y="897"/>
                    <a:pt x="1130" y="897"/>
                  </a:cubicBezTo>
                  <a:cubicBezTo>
                    <a:pt x="337" y="897"/>
                    <a:pt x="337" y="897"/>
                    <a:pt x="337" y="897"/>
                  </a:cubicBezTo>
                  <a:cubicBezTo>
                    <a:pt x="147" y="897"/>
                    <a:pt x="0" y="750"/>
                    <a:pt x="0" y="569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0" y="146"/>
                    <a:pt x="147" y="0"/>
                    <a:pt x="337" y="0"/>
                  </a:cubicBezTo>
                </a:path>
              </a:pathLst>
            </a:custGeom>
            <a:solidFill>
              <a:schemeClr val="accent3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347">
              <a:extLst>
                <a:ext uri="{FF2B5EF4-FFF2-40B4-BE49-F238E27FC236}">
                  <a16:creationId xmlns:a16="http://schemas.microsoft.com/office/drawing/2014/main" id="{D0DF6B48-75D5-DC4F-8F89-6CEAC5526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3355" y="9227627"/>
              <a:ext cx="115370" cy="105756"/>
            </a:xfrm>
            <a:custGeom>
              <a:avLst/>
              <a:gdLst>
                <a:gd name="T0" fmla="*/ 0 w 105"/>
                <a:gd name="T1" fmla="*/ 52 h 96"/>
                <a:gd name="T2" fmla="*/ 0 w 105"/>
                <a:gd name="T3" fmla="*/ 52 h 96"/>
                <a:gd name="T4" fmla="*/ 52 w 105"/>
                <a:gd name="T5" fmla="*/ 0 h 96"/>
                <a:gd name="T6" fmla="*/ 104 w 105"/>
                <a:gd name="T7" fmla="*/ 52 h 96"/>
                <a:gd name="T8" fmla="*/ 52 w 105"/>
                <a:gd name="T9" fmla="*/ 95 h 96"/>
                <a:gd name="T10" fmla="*/ 0 w 105"/>
                <a:gd name="T11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96">
                  <a:moveTo>
                    <a:pt x="0" y="52"/>
                  </a:moveTo>
                  <a:lnTo>
                    <a:pt x="0" y="52"/>
                  </a:lnTo>
                  <a:cubicBezTo>
                    <a:pt x="0" y="26"/>
                    <a:pt x="26" y="0"/>
                    <a:pt x="52" y="0"/>
                  </a:cubicBezTo>
                  <a:cubicBezTo>
                    <a:pt x="78" y="0"/>
                    <a:pt x="104" y="26"/>
                    <a:pt x="104" y="52"/>
                  </a:cubicBezTo>
                  <a:cubicBezTo>
                    <a:pt x="104" y="78"/>
                    <a:pt x="78" y="95"/>
                    <a:pt x="52" y="95"/>
                  </a:cubicBezTo>
                  <a:cubicBezTo>
                    <a:pt x="26" y="95"/>
                    <a:pt x="0" y="78"/>
                    <a:pt x="0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348">
              <a:extLst>
                <a:ext uri="{FF2B5EF4-FFF2-40B4-BE49-F238E27FC236}">
                  <a16:creationId xmlns:a16="http://schemas.microsoft.com/office/drawing/2014/main" id="{BDA20862-23AF-EB44-AD0D-BF8D491C5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3355" y="8794988"/>
              <a:ext cx="115370" cy="105756"/>
            </a:xfrm>
            <a:custGeom>
              <a:avLst/>
              <a:gdLst>
                <a:gd name="T0" fmla="*/ 0 w 105"/>
                <a:gd name="T1" fmla="*/ 52 h 96"/>
                <a:gd name="T2" fmla="*/ 0 w 105"/>
                <a:gd name="T3" fmla="*/ 52 h 96"/>
                <a:gd name="T4" fmla="*/ 52 w 105"/>
                <a:gd name="T5" fmla="*/ 0 h 96"/>
                <a:gd name="T6" fmla="*/ 104 w 105"/>
                <a:gd name="T7" fmla="*/ 52 h 96"/>
                <a:gd name="T8" fmla="*/ 52 w 105"/>
                <a:gd name="T9" fmla="*/ 95 h 96"/>
                <a:gd name="T10" fmla="*/ 0 w 105"/>
                <a:gd name="T11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96">
                  <a:moveTo>
                    <a:pt x="0" y="52"/>
                  </a:moveTo>
                  <a:lnTo>
                    <a:pt x="0" y="52"/>
                  </a:lnTo>
                  <a:cubicBezTo>
                    <a:pt x="0" y="17"/>
                    <a:pt x="26" y="0"/>
                    <a:pt x="52" y="0"/>
                  </a:cubicBezTo>
                  <a:cubicBezTo>
                    <a:pt x="78" y="0"/>
                    <a:pt x="104" y="17"/>
                    <a:pt x="104" y="52"/>
                  </a:cubicBezTo>
                  <a:cubicBezTo>
                    <a:pt x="104" y="78"/>
                    <a:pt x="78" y="95"/>
                    <a:pt x="52" y="95"/>
                  </a:cubicBezTo>
                  <a:cubicBezTo>
                    <a:pt x="26" y="95"/>
                    <a:pt x="0" y="78"/>
                    <a:pt x="0" y="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349">
              <a:extLst>
                <a:ext uri="{FF2B5EF4-FFF2-40B4-BE49-F238E27FC236}">
                  <a16:creationId xmlns:a16="http://schemas.microsoft.com/office/drawing/2014/main" id="{AF90FC3F-60A3-4B49-A99F-094780E75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0716" y="10636109"/>
              <a:ext cx="677803" cy="855664"/>
            </a:xfrm>
            <a:custGeom>
              <a:avLst/>
              <a:gdLst>
                <a:gd name="T0" fmla="*/ 0 w 622"/>
                <a:gd name="T1" fmla="*/ 0 h 786"/>
                <a:gd name="T2" fmla="*/ 621 w 622"/>
                <a:gd name="T3" fmla="*/ 0 h 786"/>
                <a:gd name="T4" fmla="*/ 621 w 622"/>
                <a:gd name="T5" fmla="*/ 785 h 786"/>
                <a:gd name="T6" fmla="*/ 0 w 622"/>
                <a:gd name="T7" fmla="*/ 785 h 786"/>
                <a:gd name="T8" fmla="*/ 0 w 622"/>
                <a:gd name="T9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2" h="786">
                  <a:moveTo>
                    <a:pt x="0" y="0"/>
                  </a:moveTo>
                  <a:lnTo>
                    <a:pt x="621" y="0"/>
                  </a:lnTo>
                  <a:lnTo>
                    <a:pt x="621" y="785"/>
                  </a:lnTo>
                  <a:lnTo>
                    <a:pt x="0" y="785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350">
              <a:extLst>
                <a:ext uri="{FF2B5EF4-FFF2-40B4-BE49-F238E27FC236}">
                  <a16:creationId xmlns:a16="http://schemas.microsoft.com/office/drawing/2014/main" id="{C346BDB2-004C-3D42-8DF2-7D10C1947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0099" y="10578424"/>
              <a:ext cx="1230617" cy="980648"/>
            </a:xfrm>
            <a:custGeom>
              <a:avLst/>
              <a:gdLst>
                <a:gd name="T0" fmla="*/ 337 w 1131"/>
                <a:gd name="T1" fmla="*/ 0 h 898"/>
                <a:gd name="T2" fmla="*/ 337 w 1131"/>
                <a:gd name="T3" fmla="*/ 0 h 898"/>
                <a:gd name="T4" fmla="*/ 1130 w 1131"/>
                <a:gd name="T5" fmla="*/ 0 h 898"/>
                <a:gd name="T6" fmla="*/ 1130 w 1131"/>
                <a:gd name="T7" fmla="*/ 897 h 898"/>
                <a:gd name="T8" fmla="*/ 337 w 1131"/>
                <a:gd name="T9" fmla="*/ 897 h 898"/>
                <a:gd name="T10" fmla="*/ 0 w 1131"/>
                <a:gd name="T11" fmla="*/ 561 h 898"/>
                <a:gd name="T12" fmla="*/ 0 w 1131"/>
                <a:gd name="T13" fmla="*/ 328 h 898"/>
                <a:gd name="T14" fmla="*/ 337 w 1131"/>
                <a:gd name="T15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1" h="898">
                  <a:moveTo>
                    <a:pt x="337" y="0"/>
                  </a:moveTo>
                  <a:lnTo>
                    <a:pt x="337" y="0"/>
                  </a:lnTo>
                  <a:cubicBezTo>
                    <a:pt x="1130" y="0"/>
                    <a:pt x="1130" y="0"/>
                    <a:pt x="1130" y="0"/>
                  </a:cubicBezTo>
                  <a:cubicBezTo>
                    <a:pt x="1130" y="897"/>
                    <a:pt x="1130" y="897"/>
                    <a:pt x="1130" y="897"/>
                  </a:cubicBezTo>
                  <a:cubicBezTo>
                    <a:pt x="337" y="897"/>
                    <a:pt x="337" y="897"/>
                    <a:pt x="337" y="897"/>
                  </a:cubicBezTo>
                  <a:cubicBezTo>
                    <a:pt x="147" y="897"/>
                    <a:pt x="0" y="742"/>
                    <a:pt x="0" y="561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147"/>
                    <a:pt x="147" y="0"/>
                    <a:pt x="337" y="0"/>
                  </a:cubicBezTo>
                </a:path>
              </a:pathLst>
            </a:custGeom>
            <a:solidFill>
              <a:schemeClr val="accent4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351">
              <a:extLst>
                <a:ext uri="{FF2B5EF4-FFF2-40B4-BE49-F238E27FC236}">
                  <a16:creationId xmlns:a16="http://schemas.microsoft.com/office/drawing/2014/main" id="{DC3970D9-EEAD-224E-AA34-B1E3236E2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3355" y="11246609"/>
              <a:ext cx="115370" cy="105756"/>
            </a:xfrm>
            <a:custGeom>
              <a:avLst/>
              <a:gdLst>
                <a:gd name="T0" fmla="*/ 0 w 105"/>
                <a:gd name="T1" fmla="*/ 44 h 96"/>
                <a:gd name="T2" fmla="*/ 0 w 105"/>
                <a:gd name="T3" fmla="*/ 44 h 96"/>
                <a:gd name="T4" fmla="*/ 52 w 105"/>
                <a:gd name="T5" fmla="*/ 0 h 96"/>
                <a:gd name="T6" fmla="*/ 104 w 105"/>
                <a:gd name="T7" fmla="*/ 44 h 96"/>
                <a:gd name="T8" fmla="*/ 52 w 105"/>
                <a:gd name="T9" fmla="*/ 95 h 96"/>
                <a:gd name="T10" fmla="*/ 0 w 105"/>
                <a:gd name="T11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96">
                  <a:moveTo>
                    <a:pt x="0" y="44"/>
                  </a:moveTo>
                  <a:lnTo>
                    <a:pt x="0" y="44"/>
                  </a:lnTo>
                  <a:cubicBezTo>
                    <a:pt x="0" y="18"/>
                    <a:pt x="26" y="0"/>
                    <a:pt x="52" y="0"/>
                  </a:cubicBezTo>
                  <a:cubicBezTo>
                    <a:pt x="78" y="0"/>
                    <a:pt x="104" y="18"/>
                    <a:pt x="104" y="44"/>
                  </a:cubicBezTo>
                  <a:cubicBezTo>
                    <a:pt x="104" y="69"/>
                    <a:pt x="78" y="95"/>
                    <a:pt x="52" y="95"/>
                  </a:cubicBezTo>
                  <a:cubicBezTo>
                    <a:pt x="26" y="95"/>
                    <a:pt x="0" y="69"/>
                    <a:pt x="0" y="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352">
              <a:extLst>
                <a:ext uri="{FF2B5EF4-FFF2-40B4-BE49-F238E27FC236}">
                  <a16:creationId xmlns:a16="http://schemas.microsoft.com/office/drawing/2014/main" id="{FD0827CD-5C13-9946-A12B-03E509FA8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3355" y="10813970"/>
              <a:ext cx="115370" cy="105756"/>
            </a:xfrm>
            <a:custGeom>
              <a:avLst/>
              <a:gdLst>
                <a:gd name="T0" fmla="*/ 0 w 105"/>
                <a:gd name="T1" fmla="*/ 43 h 96"/>
                <a:gd name="T2" fmla="*/ 0 w 105"/>
                <a:gd name="T3" fmla="*/ 43 h 96"/>
                <a:gd name="T4" fmla="*/ 52 w 105"/>
                <a:gd name="T5" fmla="*/ 0 h 96"/>
                <a:gd name="T6" fmla="*/ 104 w 105"/>
                <a:gd name="T7" fmla="*/ 43 h 96"/>
                <a:gd name="T8" fmla="*/ 52 w 105"/>
                <a:gd name="T9" fmla="*/ 95 h 96"/>
                <a:gd name="T10" fmla="*/ 0 w 105"/>
                <a:gd name="T1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96">
                  <a:moveTo>
                    <a:pt x="0" y="43"/>
                  </a:moveTo>
                  <a:lnTo>
                    <a:pt x="0" y="43"/>
                  </a:lnTo>
                  <a:cubicBezTo>
                    <a:pt x="0" y="17"/>
                    <a:pt x="26" y="0"/>
                    <a:pt x="52" y="0"/>
                  </a:cubicBezTo>
                  <a:cubicBezTo>
                    <a:pt x="78" y="0"/>
                    <a:pt x="104" y="17"/>
                    <a:pt x="104" y="43"/>
                  </a:cubicBezTo>
                  <a:cubicBezTo>
                    <a:pt x="104" y="69"/>
                    <a:pt x="78" y="95"/>
                    <a:pt x="52" y="95"/>
                  </a:cubicBezTo>
                  <a:cubicBezTo>
                    <a:pt x="26" y="95"/>
                    <a:pt x="0" y="69"/>
                    <a:pt x="0" y="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B6632B3F-1707-964F-B5D7-D1BC7DAEC1BC}"/>
                </a:ext>
              </a:extLst>
            </p:cNvPr>
            <p:cNvSpPr txBox="1"/>
            <p:nvPr/>
          </p:nvSpPr>
          <p:spPr>
            <a:xfrm>
              <a:off x="16801852" y="4627080"/>
              <a:ext cx="6457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</a:t>
              </a:r>
            </a:p>
          </p:txBody>
        </p:sp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0CC7A934-BA8A-6447-84BB-B674D3A0443A}"/>
                </a:ext>
              </a:extLst>
            </p:cNvPr>
            <p:cNvSpPr txBox="1"/>
            <p:nvPr/>
          </p:nvSpPr>
          <p:spPr>
            <a:xfrm>
              <a:off x="16755769" y="6617382"/>
              <a:ext cx="6457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B</a:t>
              </a:r>
            </a:p>
          </p:txBody>
        </p:sp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4E9EFB9F-8EFB-AA48-88F0-477B0C9E060E}"/>
                </a:ext>
              </a:extLst>
            </p:cNvPr>
            <p:cNvSpPr txBox="1"/>
            <p:nvPr/>
          </p:nvSpPr>
          <p:spPr>
            <a:xfrm>
              <a:off x="16768885" y="8657337"/>
              <a:ext cx="6457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C</a:t>
              </a:r>
            </a:p>
          </p:txBody>
        </p:sp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A6DF2B33-F796-7242-B086-BAB5112C515A}"/>
                </a:ext>
              </a:extLst>
            </p:cNvPr>
            <p:cNvSpPr txBox="1"/>
            <p:nvPr/>
          </p:nvSpPr>
          <p:spPr>
            <a:xfrm>
              <a:off x="16766705" y="10679220"/>
              <a:ext cx="6457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</a:t>
              </a:r>
            </a:p>
          </p:txBody>
        </p:sp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05BC7BBA-B815-354E-B530-5E52AE5DBEBF}"/>
                </a:ext>
              </a:extLst>
            </p:cNvPr>
            <p:cNvSpPr txBox="1"/>
            <p:nvPr/>
          </p:nvSpPr>
          <p:spPr>
            <a:xfrm>
              <a:off x="18794604" y="4221259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Develop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8C3F6F28-64D9-924C-BA3C-39D4B4FF5F49}"/>
                </a:ext>
              </a:extLst>
            </p:cNvPr>
            <p:cNvSpPr/>
            <p:nvPr/>
          </p:nvSpPr>
          <p:spPr>
            <a:xfrm>
              <a:off x="18771158" y="4860060"/>
              <a:ext cx="43258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43803E7F-805F-CE42-B325-2C8B3FE2CD8D}"/>
                </a:ext>
              </a:extLst>
            </p:cNvPr>
            <p:cNvSpPr txBox="1"/>
            <p:nvPr/>
          </p:nvSpPr>
          <p:spPr>
            <a:xfrm>
              <a:off x="18794604" y="622777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Analyze</a:t>
              </a:r>
            </a:p>
          </p:txBody>
        </p: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D4F01DC8-FF26-4D48-B0E4-668063EE32B4}"/>
                </a:ext>
              </a:extLst>
            </p:cNvPr>
            <p:cNvSpPr/>
            <p:nvPr/>
          </p:nvSpPr>
          <p:spPr>
            <a:xfrm>
              <a:off x="18771158" y="6866574"/>
              <a:ext cx="43258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D588FE95-4B90-3E4B-9A9B-23DCACFDC789}"/>
                </a:ext>
              </a:extLst>
            </p:cNvPr>
            <p:cNvSpPr txBox="1"/>
            <p:nvPr/>
          </p:nvSpPr>
          <p:spPr>
            <a:xfrm>
              <a:off x="18794604" y="821659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Identify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5B0B073B-1364-EE4A-A681-A2E8C699D080}"/>
                </a:ext>
              </a:extLst>
            </p:cNvPr>
            <p:cNvSpPr/>
            <p:nvPr/>
          </p:nvSpPr>
          <p:spPr>
            <a:xfrm>
              <a:off x="18771158" y="8855394"/>
              <a:ext cx="43258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1D2B2EBD-E397-B74D-AC83-3EAA31ABD98D}"/>
                </a:ext>
              </a:extLst>
            </p:cNvPr>
            <p:cNvSpPr txBox="1"/>
            <p:nvPr/>
          </p:nvSpPr>
          <p:spPr>
            <a:xfrm>
              <a:off x="18794604" y="1025113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Advertise</a:t>
              </a: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8A59C9CA-9524-F041-9695-38CFEFC763B0}"/>
                </a:ext>
              </a:extLst>
            </p:cNvPr>
            <p:cNvSpPr/>
            <p:nvPr/>
          </p:nvSpPr>
          <p:spPr>
            <a:xfrm>
              <a:off x="18771158" y="10889934"/>
              <a:ext cx="43258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4FB4BA-5744-D048-949A-E8172EC54A65}"/>
                </a:ext>
              </a:extLst>
            </p:cNvPr>
            <p:cNvGrpSpPr/>
            <p:nvPr/>
          </p:nvGrpSpPr>
          <p:grpSpPr>
            <a:xfrm>
              <a:off x="5074830" y="4791918"/>
              <a:ext cx="8542619" cy="7622242"/>
              <a:chOff x="7432320" y="4688704"/>
              <a:chExt cx="4968823" cy="4433485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2070358C-17A0-2243-86D5-64362F1BA232}"/>
                  </a:ext>
                </a:extLst>
              </p:cNvPr>
              <p:cNvGrpSpPr/>
              <p:nvPr/>
            </p:nvGrpSpPr>
            <p:grpSpPr>
              <a:xfrm>
                <a:off x="7432320" y="4688704"/>
                <a:ext cx="4968823" cy="4433485"/>
                <a:chOff x="6882129" y="4567486"/>
                <a:chExt cx="5216990" cy="4654915"/>
              </a:xfrm>
            </p:grpSpPr>
            <p:sp>
              <p:nvSpPr>
                <p:cNvPr id="85" name="Freeform 21">
                  <a:extLst>
                    <a:ext uri="{FF2B5EF4-FFF2-40B4-BE49-F238E27FC236}">
                      <a16:creationId xmlns:a16="http://schemas.microsoft.com/office/drawing/2014/main" id="{12919FE4-71E8-974B-9B78-959ED78EEB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2129" y="4567486"/>
                  <a:ext cx="5216990" cy="3720765"/>
                </a:xfrm>
                <a:custGeom>
                  <a:avLst/>
                  <a:gdLst>
                    <a:gd name="T0" fmla="*/ 8125 w 8720"/>
                    <a:gd name="T1" fmla="*/ 0 h 6219"/>
                    <a:gd name="T2" fmla="*/ 8125 w 8720"/>
                    <a:gd name="T3" fmla="*/ 0 h 6219"/>
                    <a:gd name="T4" fmla="*/ 594 w 8720"/>
                    <a:gd name="T5" fmla="*/ 0 h 6219"/>
                    <a:gd name="T6" fmla="*/ 0 w 8720"/>
                    <a:gd name="T7" fmla="*/ 594 h 6219"/>
                    <a:gd name="T8" fmla="*/ 0 w 8720"/>
                    <a:gd name="T9" fmla="*/ 5624 h 6219"/>
                    <a:gd name="T10" fmla="*/ 594 w 8720"/>
                    <a:gd name="T11" fmla="*/ 6218 h 6219"/>
                    <a:gd name="T12" fmla="*/ 8125 w 8720"/>
                    <a:gd name="T13" fmla="*/ 6218 h 6219"/>
                    <a:gd name="T14" fmla="*/ 8719 w 8720"/>
                    <a:gd name="T15" fmla="*/ 5624 h 6219"/>
                    <a:gd name="T16" fmla="*/ 8719 w 8720"/>
                    <a:gd name="T17" fmla="*/ 594 h 6219"/>
                    <a:gd name="T18" fmla="*/ 8125 w 8720"/>
                    <a:gd name="T19" fmla="*/ 0 h 6219"/>
                    <a:gd name="T20" fmla="*/ 8313 w 8720"/>
                    <a:gd name="T21" fmla="*/ 4780 h 6219"/>
                    <a:gd name="T22" fmla="*/ 8313 w 8720"/>
                    <a:gd name="T23" fmla="*/ 4780 h 6219"/>
                    <a:gd name="T24" fmla="*/ 8125 w 8720"/>
                    <a:gd name="T25" fmla="*/ 4968 h 6219"/>
                    <a:gd name="T26" fmla="*/ 594 w 8720"/>
                    <a:gd name="T27" fmla="*/ 4968 h 6219"/>
                    <a:gd name="T28" fmla="*/ 406 w 8720"/>
                    <a:gd name="T29" fmla="*/ 4780 h 6219"/>
                    <a:gd name="T30" fmla="*/ 406 w 8720"/>
                    <a:gd name="T31" fmla="*/ 4780 h 6219"/>
                    <a:gd name="T32" fmla="*/ 406 w 8720"/>
                    <a:gd name="T33" fmla="*/ 594 h 6219"/>
                    <a:gd name="T34" fmla="*/ 594 w 8720"/>
                    <a:gd name="T35" fmla="*/ 406 h 6219"/>
                    <a:gd name="T36" fmla="*/ 8125 w 8720"/>
                    <a:gd name="T37" fmla="*/ 406 h 6219"/>
                    <a:gd name="T38" fmla="*/ 8313 w 8720"/>
                    <a:gd name="T39" fmla="*/ 594 h 6219"/>
                    <a:gd name="T40" fmla="*/ 8313 w 8720"/>
                    <a:gd name="T41" fmla="*/ 4780 h 6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720" h="6219">
                      <a:moveTo>
                        <a:pt x="8125" y="0"/>
                      </a:moveTo>
                      <a:lnTo>
                        <a:pt x="8125" y="0"/>
                      </a:lnTo>
                      <a:cubicBezTo>
                        <a:pt x="594" y="0"/>
                        <a:pt x="594" y="0"/>
                        <a:pt x="594" y="0"/>
                      </a:cubicBezTo>
                      <a:cubicBezTo>
                        <a:pt x="250" y="0"/>
                        <a:pt x="0" y="250"/>
                        <a:pt x="0" y="594"/>
                      </a:cubicBezTo>
                      <a:cubicBezTo>
                        <a:pt x="0" y="5624"/>
                        <a:pt x="0" y="5624"/>
                        <a:pt x="0" y="5624"/>
                      </a:cubicBezTo>
                      <a:cubicBezTo>
                        <a:pt x="0" y="5968"/>
                        <a:pt x="250" y="6218"/>
                        <a:pt x="594" y="6218"/>
                      </a:cubicBezTo>
                      <a:cubicBezTo>
                        <a:pt x="8125" y="6218"/>
                        <a:pt x="8125" y="6218"/>
                        <a:pt x="8125" y="6218"/>
                      </a:cubicBezTo>
                      <a:cubicBezTo>
                        <a:pt x="8469" y="6218"/>
                        <a:pt x="8719" y="5968"/>
                        <a:pt x="8719" y="5624"/>
                      </a:cubicBezTo>
                      <a:cubicBezTo>
                        <a:pt x="8719" y="594"/>
                        <a:pt x="8719" y="594"/>
                        <a:pt x="8719" y="594"/>
                      </a:cubicBezTo>
                      <a:cubicBezTo>
                        <a:pt x="8719" y="250"/>
                        <a:pt x="8469" y="0"/>
                        <a:pt x="8125" y="0"/>
                      </a:cubicBezTo>
                      <a:close/>
                      <a:moveTo>
                        <a:pt x="8313" y="4780"/>
                      </a:moveTo>
                      <a:lnTo>
                        <a:pt x="8313" y="4780"/>
                      </a:lnTo>
                      <a:cubicBezTo>
                        <a:pt x="8313" y="4874"/>
                        <a:pt x="8219" y="4968"/>
                        <a:pt x="8125" y="4968"/>
                      </a:cubicBezTo>
                      <a:cubicBezTo>
                        <a:pt x="594" y="4968"/>
                        <a:pt x="594" y="4968"/>
                        <a:pt x="594" y="4968"/>
                      </a:cubicBezTo>
                      <a:cubicBezTo>
                        <a:pt x="500" y="4968"/>
                        <a:pt x="406" y="4905"/>
                        <a:pt x="406" y="4780"/>
                      </a:cubicBezTo>
                      <a:lnTo>
                        <a:pt x="406" y="4780"/>
                      </a:lnTo>
                      <a:cubicBezTo>
                        <a:pt x="406" y="594"/>
                        <a:pt x="406" y="594"/>
                        <a:pt x="406" y="594"/>
                      </a:cubicBezTo>
                      <a:cubicBezTo>
                        <a:pt x="406" y="500"/>
                        <a:pt x="500" y="406"/>
                        <a:pt x="594" y="406"/>
                      </a:cubicBezTo>
                      <a:cubicBezTo>
                        <a:pt x="8125" y="406"/>
                        <a:pt x="8125" y="406"/>
                        <a:pt x="8125" y="406"/>
                      </a:cubicBezTo>
                      <a:cubicBezTo>
                        <a:pt x="8219" y="406"/>
                        <a:pt x="8313" y="500"/>
                        <a:pt x="8313" y="594"/>
                      </a:cubicBezTo>
                      <a:lnTo>
                        <a:pt x="8313" y="478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23">
                  <a:extLst>
                    <a:ext uri="{FF2B5EF4-FFF2-40B4-BE49-F238E27FC236}">
                      <a16:creationId xmlns:a16="http://schemas.microsoft.com/office/drawing/2014/main" id="{427432A3-EBC1-EB46-B675-A1CE0731F7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21126" y="8288252"/>
                  <a:ext cx="1738995" cy="749431"/>
                </a:xfrm>
                <a:custGeom>
                  <a:avLst/>
                  <a:gdLst>
                    <a:gd name="T0" fmla="*/ 2907 w 2908"/>
                    <a:gd name="T1" fmla="*/ 1250 h 1251"/>
                    <a:gd name="T2" fmla="*/ 0 w 2908"/>
                    <a:gd name="T3" fmla="*/ 1250 h 1251"/>
                    <a:gd name="T4" fmla="*/ 625 w 2908"/>
                    <a:gd name="T5" fmla="*/ 0 h 1251"/>
                    <a:gd name="T6" fmla="*/ 2282 w 2908"/>
                    <a:gd name="T7" fmla="*/ 0 h 1251"/>
                    <a:gd name="T8" fmla="*/ 2907 w 2908"/>
                    <a:gd name="T9" fmla="*/ 1250 h 1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8" h="1251">
                      <a:moveTo>
                        <a:pt x="2907" y="1250"/>
                      </a:moveTo>
                      <a:lnTo>
                        <a:pt x="0" y="1250"/>
                      </a:lnTo>
                      <a:lnTo>
                        <a:pt x="625" y="0"/>
                      </a:lnTo>
                      <a:lnTo>
                        <a:pt x="2282" y="0"/>
                      </a:lnTo>
                      <a:lnTo>
                        <a:pt x="2907" y="1250"/>
                      </a:lnTo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24">
                  <a:extLst>
                    <a:ext uri="{FF2B5EF4-FFF2-40B4-BE49-F238E27FC236}">
                      <a16:creationId xmlns:a16="http://schemas.microsoft.com/office/drawing/2014/main" id="{A40AAF5A-8DE7-2343-9DD5-7DBFB29106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59880" y="9035044"/>
                  <a:ext cx="2264126" cy="187357"/>
                </a:xfrm>
                <a:custGeom>
                  <a:avLst/>
                  <a:gdLst>
                    <a:gd name="T0" fmla="*/ 3781 w 3782"/>
                    <a:gd name="T1" fmla="*/ 312 h 313"/>
                    <a:gd name="T2" fmla="*/ 0 w 3782"/>
                    <a:gd name="T3" fmla="*/ 312 h 313"/>
                    <a:gd name="T4" fmla="*/ 0 w 3782"/>
                    <a:gd name="T5" fmla="*/ 0 h 313"/>
                    <a:gd name="T6" fmla="*/ 3781 w 3782"/>
                    <a:gd name="T7" fmla="*/ 0 h 313"/>
                    <a:gd name="T8" fmla="*/ 3781 w 3782"/>
                    <a:gd name="T9" fmla="*/ 312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82" h="313">
                      <a:moveTo>
                        <a:pt x="3781" y="312"/>
                      </a:moveTo>
                      <a:lnTo>
                        <a:pt x="0" y="312"/>
                      </a:lnTo>
                      <a:lnTo>
                        <a:pt x="0" y="0"/>
                      </a:lnTo>
                      <a:lnTo>
                        <a:pt x="3781" y="0"/>
                      </a:lnTo>
                      <a:lnTo>
                        <a:pt x="3781" y="312"/>
                      </a:ln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25">
                  <a:extLst>
                    <a:ext uri="{FF2B5EF4-FFF2-40B4-BE49-F238E27FC236}">
                      <a16:creationId xmlns:a16="http://schemas.microsoft.com/office/drawing/2014/main" id="{3E72D8E6-9A0B-FA40-B260-1C79CBCB90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1954" y="8288252"/>
                  <a:ext cx="1139979" cy="168886"/>
                </a:xfrm>
                <a:custGeom>
                  <a:avLst/>
                  <a:gdLst>
                    <a:gd name="T0" fmla="*/ 1906 w 1907"/>
                    <a:gd name="T1" fmla="*/ 281 h 282"/>
                    <a:gd name="T2" fmla="*/ 0 w 1907"/>
                    <a:gd name="T3" fmla="*/ 281 h 282"/>
                    <a:gd name="T4" fmla="*/ 125 w 1907"/>
                    <a:gd name="T5" fmla="*/ 0 h 282"/>
                    <a:gd name="T6" fmla="*/ 1782 w 1907"/>
                    <a:gd name="T7" fmla="*/ 0 h 282"/>
                    <a:gd name="T8" fmla="*/ 1906 w 1907"/>
                    <a:gd name="T9" fmla="*/ 281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7" h="282">
                      <a:moveTo>
                        <a:pt x="1906" y="281"/>
                      </a:moveTo>
                      <a:lnTo>
                        <a:pt x="0" y="281"/>
                      </a:lnTo>
                      <a:lnTo>
                        <a:pt x="125" y="0"/>
                      </a:lnTo>
                      <a:lnTo>
                        <a:pt x="1782" y="0"/>
                      </a:lnTo>
                      <a:lnTo>
                        <a:pt x="1906" y="281"/>
                      </a:lnTo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B0BFB9B7-6CAE-3B43-A79A-148ED6E6CBDC}"/>
                    </a:ext>
                  </a:extLst>
                </p:cNvPr>
                <p:cNvSpPr/>
                <p:nvPr/>
              </p:nvSpPr>
              <p:spPr>
                <a:xfrm>
                  <a:off x="7116417" y="4798142"/>
                  <a:ext cx="4750905" cy="2772697"/>
                </a:xfrm>
                <a:prstGeom prst="roundRect">
                  <a:avLst>
                    <a:gd name="adj" fmla="val 5213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E31955AE-8520-9A48-9131-8DC7335FBEAE}"/>
                  </a:ext>
                </a:extLst>
              </p:cNvPr>
              <p:cNvGrpSpPr/>
              <p:nvPr/>
            </p:nvGrpSpPr>
            <p:grpSpPr>
              <a:xfrm>
                <a:off x="8855788" y="5590941"/>
                <a:ext cx="2040950" cy="1366962"/>
                <a:chOff x="11498771" y="20409553"/>
                <a:chExt cx="1948963" cy="1305353"/>
              </a:xfrm>
              <a:solidFill>
                <a:schemeClr val="tx2"/>
              </a:solidFill>
            </p:grpSpPr>
            <p:sp>
              <p:nvSpPr>
                <p:cNvPr id="92" name="Freeform 350">
                  <a:extLst>
                    <a:ext uri="{FF2B5EF4-FFF2-40B4-BE49-F238E27FC236}">
                      <a16:creationId xmlns:a16="http://schemas.microsoft.com/office/drawing/2014/main" id="{0A867185-26A4-6B44-BBD0-C038A42D48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98771" y="20409553"/>
                  <a:ext cx="1948963" cy="1096856"/>
                </a:xfrm>
                <a:custGeom>
                  <a:avLst/>
                  <a:gdLst>
                    <a:gd name="T0" fmla="*/ 886 w 950"/>
                    <a:gd name="T1" fmla="*/ 154 h 534"/>
                    <a:gd name="T2" fmla="*/ 886 w 950"/>
                    <a:gd name="T3" fmla="*/ 154 h 534"/>
                    <a:gd name="T4" fmla="*/ 804 w 950"/>
                    <a:gd name="T5" fmla="*/ 100 h 534"/>
                    <a:gd name="T6" fmla="*/ 705 w 950"/>
                    <a:gd name="T7" fmla="*/ 72 h 534"/>
                    <a:gd name="T8" fmla="*/ 678 w 950"/>
                    <a:gd name="T9" fmla="*/ 81 h 534"/>
                    <a:gd name="T10" fmla="*/ 515 w 950"/>
                    <a:gd name="T11" fmla="*/ 0 h 534"/>
                    <a:gd name="T12" fmla="*/ 307 w 950"/>
                    <a:gd name="T13" fmla="*/ 163 h 534"/>
                    <a:gd name="T14" fmla="*/ 253 w 950"/>
                    <a:gd name="T15" fmla="*/ 154 h 534"/>
                    <a:gd name="T16" fmla="*/ 27 w 950"/>
                    <a:gd name="T17" fmla="*/ 262 h 534"/>
                    <a:gd name="T18" fmla="*/ 27 w 950"/>
                    <a:gd name="T19" fmla="*/ 443 h 534"/>
                    <a:gd name="T20" fmla="*/ 217 w 950"/>
                    <a:gd name="T21" fmla="*/ 533 h 534"/>
                    <a:gd name="T22" fmla="*/ 217 w 950"/>
                    <a:gd name="T23" fmla="*/ 533 h 534"/>
                    <a:gd name="T24" fmla="*/ 289 w 950"/>
                    <a:gd name="T25" fmla="*/ 533 h 534"/>
                    <a:gd name="T26" fmla="*/ 316 w 950"/>
                    <a:gd name="T27" fmla="*/ 506 h 534"/>
                    <a:gd name="T28" fmla="*/ 289 w 950"/>
                    <a:gd name="T29" fmla="*/ 479 h 534"/>
                    <a:gd name="T30" fmla="*/ 289 w 950"/>
                    <a:gd name="T31" fmla="*/ 479 h 534"/>
                    <a:gd name="T32" fmla="*/ 217 w 950"/>
                    <a:gd name="T33" fmla="*/ 479 h 534"/>
                    <a:gd name="T34" fmla="*/ 72 w 950"/>
                    <a:gd name="T35" fmla="*/ 416 h 534"/>
                    <a:gd name="T36" fmla="*/ 81 w 950"/>
                    <a:gd name="T37" fmla="*/ 289 h 534"/>
                    <a:gd name="T38" fmla="*/ 135 w 950"/>
                    <a:gd name="T39" fmla="*/ 226 h 534"/>
                    <a:gd name="T40" fmla="*/ 253 w 950"/>
                    <a:gd name="T41" fmla="*/ 208 h 534"/>
                    <a:gd name="T42" fmla="*/ 316 w 950"/>
                    <a:gd name="T43" fmla="*/ 217 h 534"/>
                    <a:gd name="T44" fmla="*/ 343 w 950"/>
                    <a:gd name="T45" fmla="*/ 217 h 534"/>
                    <a:gd name="T46" fmla="*/ 352 w 950"/>
                    <a:gd name="T47" fmla="*/ 199 h 534"/>
                    <a:gd name="T48" fmla="*/ 515 w 950"/>
                    <a:gd name="T49" fmla="*/ 54 h 534"/>
                    <a:gd name="T50" fmla="*/ 651 w 950"/>
                    <a:gd name="T51" fmla="*/ 127 h 534"/>
                    <a:gd name="T52" fmla="*/ 678 w 950"/>
                    <a:gd name="T53" fmla="*/ 136 h 534"/>
                    <a:gd name="T54" fmla="*/ 705 w 950"/>
                    <a:gd name="T55" fmla="*/ 127 h 534"/>
                    <a:gd name="T56" fmla="*/ 894 w 950"/>
                    <a:gd name="T57" fmla="*/ 316 h 534"/>
                    <a:gd name="T58" fmla="*/ 849 w 950"/>
                    <a:gd name="T59" fmla="*/ 434 h 534"/>
                    <a:gd name="T60" fmla="*/ 687 w 950"/>
                    <a:gd name="T61" fmla="*/ 479 h 534"/>
                    <a:gd name="T62" fmla="*/ 660 w 950"/>
                    <a:gd name="T63" fmla="*/ 506 h 534"/>
                    <a:gd name="T64" fmla="*/ 687 w 950"/>
                    <a:gd name="T65" fmla="*/ 533 h 534"/>
                    <a:gd name="T66" fmla="*/ 949 w 950"/>
                    <a:gd name="T67" fmla="*/ 316 h 534"/>
                    <a:gd name="T68" fmla="*/ 886 w 950"/>
                    <a:gd name="T69" fmla="*/ 154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50" h="534">
                      <a:moveTo>
                        <a:pt x="886" y="154"/>
                      </a:moveTo>
                      <a:lnTo>
                        <a:pt x="886" y="154"/>
                      </a:lnTo>
                      <a:cubicBezTo>
                        <a:pt x="868" y="127"/>
                        <a:pt x="840" y="109"/>
                        <a:pt x="804" y="100"/>
                      </a:cubicBezTo>
                      <a:cubicBezTo>
                        <a:pt x="777" y="81"/>
                        <a:pt x="741" y="81"/>
                        <a:pt x="705" y="72"/>
                      </a:cubicBezTo>
                      <a:cubicBezTo>
                        <a:pt x="696" y="72"/>
                        <a:pt x="687" y="81"/>
                        <a:pt x="678" y="81"/>
                      </a:cubicBezTo>
                      <a:cubicBezTo>
                        <a:pt x="641" y="27"/>
                        <a:pt x="578" y="0"/>
                        <a:pt x="515" y="0"/>
                      </a:cubicBezTo>
                      <a:cubicBezTo>
                        <a:pt x="416" y="0"/>
                        <a:pt x="334" y="63"/>
                        <a:pt x="307" y="163"/>
                      </a:cubicBezTo>
                      <a:cubicBezTo>
                        <a:pt x="289" y="154"/>
                        <a:pt x="271" y="154"/>
                        <a:pt x="253" y="154"/>
                      </a:cubicBezTo>
                      <a:cubicBezTo>
                        <a:pt x="154" y="154"/>
                        <a:pt x="72" y="190"/>
                        <a:pt x="27" y="262"/>
                      </a:cubicBezTo>
                      <a:cubicBezTo>
                        <a:pt x="0" y="316"/>
                        <a:pt x="0" y="389"/>
                        <a:pt x="27" y="443"/>
                      </a:cubicBezTo>
                      <a:cubicBezTo>
                        <a:pt x="63" y="506"/>
                        <a:pt x="135" y="533"/>
                        <a:pt x="217" y="533"/>
                      </a:cubicBezTo>
                      <a:lnTo>
                        <a:pt x="217" y="533"/>
                      </a:lnTo>
                      <a:cubicBezTo>
                        <a:pt x="289" y="533"/>
                        <a:pt x="289" y="533"/>
                        <a:pt x="289" y="533"/>
                      </a:cubicBezTo>
                      <a:cubicBezTo>
                        <a:pt x="307" y="533"/>
                        <a:pt x="316" y="524"/>
                        <a:pt x="316" y="506"/>
                      </a:cubicBezTo>
                      <a:cubicBezTo>
                        <a:pt x="316" y="497"/>
                        <a:pt x="307" y="479"/>
                        <a:pt x="289" y="479"/>
                      </a:cubicBezTo>
                      <a:lnTo>
                        <a:pt x="289" y="479"/>
                      </a:lnTo>
                      <a:cubicBezTo>
                        <a:pt x="217" y="479"/>
                        <a:pt x="217" y="479"/>
                        <a:pt x="217" y="479"/>
                      </a:cubicBezTo>
                      <a:cubicBezTo>
                        <a:pt x="154" y="479"/>
                        <a:pt x="99" y="461"/>
                        <a:pt x="72" y="416"/>
                      </a:cubicBezTo>
                      <a:cubicBezTo>
                        <a:pt x="54" y="380"/>
                        <a:pt x="54" y="325"/>
                        <a:pt x="81" y="289"/>
                      </a:cubicBezTo>
                      <a:cubicBezTo>
                        <a:pt x="90" y="262"/>
                        <a:pt x="109" y="244"/>
                        <a:pt x="135" y="226"/>
                      </a:cubicBezTo>
                      <a:cubicBezTo>
                        <a:pt x="172" y="217"/>
                        <a:pt x="208" y="208"/>
                        <a:pt x="253" y="208"/>
                      </a:cubicBezTo>
                      <a:cubicBezTo>
                        <a:pt x="280" y="208"/>
                        <a:pt x="298" y="208"/>
                        <a:pt x="316" y="217"/>
                      </a:cubicBezTo>
                      <a:cubicBezTo>
                        <a:pt x="325" y="226"/>
                        <a:pt x="334" y="217"/>
                        <a:pt x="343" y="217"/>
                      </a:cubicBezTo>
                      <a:cubicBezTo>
                        <a:pt x="352" y="217"/>
                        <a:pt x="352" y="208"/>
                        <a:pt x="352" y="199"/>
                      </a:cubicBezTo>
                      <a:cubicBezTo>
                        <a:pt x="362" y="118"/>
                        <a:pt x="434" y="54"/>
                        <a:pt x="515" y="54"/>
                      </a:cubicBezTo>
                      <a:cubicBezTo>
                        <a:pt x="569" y="54"/>
                        <a:pt x="615" y="81"/>
                        <a:pt x="651" y="127"/>
                      </a:cubicBezTo>
                      <a:cubicBezTo>
                        <a:pt x="651" y="127"/>
                        <a:pt x="660" y="136"/>
                        <a:pt x="678" y="136"/>
                      </a:cubicBezTo>
                      <a:cubicBezTo>
                        <a:pt x="687" y="136"/>
                        <a:pt x="696" y="127"/>
                        <a:pt x="705" y="127"/>
                      </a:cubicBezTo>
                      <a:cubicBezTo>
                        <a:pt x="831" y="136"/>
                        <a:pt x="894" y="226"/>
                        <a:pt x="894" y="316"/>
                      </a:cubicBezTo>
                      <a:cubicBezTo>
                        <a:pt x="894" y="362"/>
                        <a:pt x="877" y="398"/>
                        <a:pt x="849" y="434"/>
                      </a:cubicBezTo>
                      <a:cubicBezTo>
                        <a:pt x="813" y="461"/>
                        <a:pt x="750" y="479"/>
                        <a:pt x="687" y="479"/>
                      </a:cubicBezTo>
                      <a:cubicBezTo>
                        <a:pt x="669" y="479"/>
                        <a:pt x="660" y="497"/>
                        <a:pt x="660" y="506"/>
                      </a:cubicBezTo>
                      <a:cubicBezTo>
                        <a:pt x="660" y="524"/>
                        <a:pt x="669" y="533"/>
                        <a:pt x="687" y="533"/>
                      </a:cubicBezTo>
                      <a:cubicBezTo>
                        <a:pt x="868" y="533"/>
                        <a:pt x="949" y="425"/>
                        <a:pt x="949" y="316"/>
                      </a:cubicBezTo>
                      <a:cubicBezTo>
                        <a:pt x="949" y="253"/>
                        <a:pt x="931" y="199"/>
                        <a:pt x="886" y="15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93" name="Freeform 351">
                  <a:extLst>
                    <a:ext uri="{FF2B5EF4-FFF2-40B4-BE49-F238E27FC236}">
                      <a16:creationId xmlns:a16="http://schemas.microsoft.com/office/drawing/2014/main" id="{667854AA-4293-D341-A231-B3A5871D44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87708" y="21007839"/>
                  <a:ext cx="634547" cy="707067"/>
                </a:xfrm>
                <a:custGeom>
                  <a:avLst/>
                  <a:gdLst>
                    <a:gd name="T0" fmla="*/ 262 w 308"/>
                    <a:gd name="T1" fmla="*/ 172 h 345"/>
                    <a:gd name="T2" fmla="*/ 262 w 308"/>
                    <a:gd name="T3" fmla="*/ 172 h 345"/>
                    <a:gd name="T4" fmla="*/ 181 w 308"/>
                    <a:gd name="T5" fmla="*/ 253 h 345"/>
                    <a:gd name="T6" fmla="*/ 181 w 308"/>
                    <a:gd name="T7" fmla="*/ 27 h 345"/>
                    <a:gd name="T8" fmla="*/ 154 w 308"/>
                    <a:gd name="T9" fmla="*/ 0 h 345"/>
                    <a:gd name="T10" fmla="*/ 154 w 308"/>
                    <a:gd name="T11" fmla="*/ 0 h 345"/>
                    <a:gd name="T12" fmla="*/ 127 w 308"/>
                    <a:gd name="T13" fmla="*/ 27 h 345"/>
                    <a:gd name="T14" fmla="*/ 127 w 308"/>
                    <a:gd name="T15" fmla="*/ 253 h 345"/>
                    <a:gd name="T16" fmla="*/ 46 w 308"/>
                    <a:gd name="T17" fmla="*/ 172 h 345"/>
                    <a:gd name="T18" fmla="*/ 9 w 308"/>
                    <a:gd name="T19" fmla="*/ 172 h 345"/>
                    <a:gd name="T20" fmla="*/ 9 w 308"/>
                    <a:gd name="T21" fmla="*/ 208 h 345"/>
                    <a:gd name="T22" fmla="*/ 136 w 308"/>
                    <a:gd name="T23" fmla="*/ 334 h 345"/>
                    <a:gd name="T24" fmla="*/ 136 w 308"/>
                    <a:gd name="T25" fmla="*/ 334 h 345"/>
                    <a:gd name="T26" fmla="*/ 136 w 308"/>
                    <a:gd name="T27" fmla="*/ 334 h 345"/>
                    <a:gd name="T28" fmla="*/ 136 w 308"/>
                    <a:gd name="T29" fmla="*/ 334 h 345"/>
                    <a:gd name="T30" fmla="*/ 136 w 308"/>
                    <a:gd name="T31" fmla="*/ 334 h 345"/>
                    <a:gd name="T32" fmla="*/ 136 w 308"/>
                    <a:gd name="T33" fmla="*/ 334 h 345"/>
                    <a:gd name="T34" fmla="*/ 136 w 308"/>
                    <a:gd name="T35" fmla="*/ 334 h 345"/>
                    <a:gd name="T36" fmla="*/ 145 w 308"/>
                    <a:gd name="T37" fmla="*/ 344 h 345"/>
                    <a:gd name="T38" fmla="*/ 145 w 308"/>
                    <a:gd name="T39" fmla="*/ 344 h 345"/>
                    <a:gd name="T40" fmla="*/ 145 w 308"/>
                    <a:gd name="T41" fmla="*/ 344 h 345"/>
                    <a:gd name="T42" fmla="*/ 145 w 308"/>
                    <a:gd name="T43" fmla="*/ 344 h 345"/>
                    <a:gd name="T44" fmla="*/ 154 w 308"/>
                    <a:gd name="T45" fmla="*/ 344 h 345"/>
                    <a:gd name="T46" fmla="*/ 172 w 308"/>
                    <a:gd name="T47" fmla="*/ 334 h 345"/>
                    <a:gd name="T48" fmla="*/ 299 w 308"/>
                    <a:gd name="T49" fmla="*/ 208 h 345"/>
                    <a:gd name="T50" fmla="*/ 299 w 308"/>
                    <a:gd name="T51" fmla="*/ 172 h 345"/>
                    <a:gd name="T52" fmla="*/ 262 w 308"/>
                    <a:gd name="T53" fmla="*/ 172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8" h="345">
                      <a:moveTo>
                        <a:pt x="262" y="172"/>
                      </a:moveTo>
                      <a:lnTo>
                        <a:pt x="262" y="172"/>
                      </a:lnTo>
                      <a:cubicBezTo>
                        <a:pt x="181" y="253"/>
                        <a:pt x="181" y="253"/>
                        <a:pt x="181" y="253"/>
                      </a:cubicBezTo>
                      <a:cubicBezTo>
                        <a:pt x="181" y="27"/>
                        <a:pt x="181" y="27"/>
                        <a:pt x="181" y="27"/>
                      </a:cubicBezTo>
                      <a:cubicBezTo>
                        <a:pt x="181" y="9"/>
                        <a:pt x="163" y="0"/>
                        <a:pt x="154" y="0"/>
                      </a:cubicBezTo>
                      <a:lnTo>
                        <a:pt x="154" y="0"/>
                      </a:lnTo>
                      <a:cubicBezTo>
                        <a:pt x="136" y="0"/>
                        <a:pt x="127" y="9"/>
                        <a:pt x="127" y="27"/>
                      </a:cubicBezTo>
                      <a:cubicBezTo>
                        <a:pt x="127" y="253"/>
                        <a:pt x="127" y="253"/>
                        <a:pt x="127" y="253"/>
                      </a:cubicBezTo>
                      <a:cubicBezTo>
                        <a:pt x="46" y="172"/>
                        <a:pt x="46" y="172"/>
                        <a:pt x="46" y="172"/>
                      </a:cubicBezTo>
                      <a:cubicBezTo>
                        <a:pt x="37" y="163"/>
                        <a:pt x="18" y="163"/>
                        <a:pt x="9" y="172"/>
                      </a:cubicBezTo>
                      <a:cubicBezTo>
                        <a:pt x="0" y="181"/>
                        <a:pt x="0" y="199"/>
                        <a:pt x="9" y="208"/>
                      </a:cubicBezTo>
                      <a:cubicBezTo>
                        <a:pt x="136" y="334"/>
                        <a:pt x="136" y="334"/>
                        <a:pt x="136" y="334"/>
                      </a:cubicBezTo>
                      <a:lnTo>
                        <a:pt x="136" y="334"/>
                      </a:lnTo>
                      <a:lnTo>
                        <a:pt x="136" y="334"/>
                      </a:lnTo>
                      <a:lnTo>
                        <a:pt x="136" y="334"/>
                      </a:lnTo>
                      <a:lnTo>
                        <a:pt x="136" y="334"/>
                      </a:lnTo>
                      <a:lnTo>
                        <a:pt x="136" y="334"/>
                      </a:lnTo>
                      <a:lnTo>
                        <a:pt x="136" y="334"/>
                      </a:lnTo>
                      <a:cubicBezTo>
                        <a:pt x="145" y="344"/>
                        <a:pt x="145" y="344"/>
                        <a:pt x="145" y="344"/>
                      </a:cubicBezTo>
                      <a:lnTo>
                        <a:pt x="145" y="344"/>
                      </a:lnTo>
                      <a:lnTo>
                        <a:pt x="145" y="344"/>
                      </a:lnTo>
                      <a:lnTo>
                        <a:pt x="145" y="344"/>
                      </a:lnTo>
                      <a:lnTo>
                        <a:pt x="154" y="344"/>
                      </a:lnTo>
                      <a:cubicBezTo>
                        <a:pt x="163" y="344"/>
                        <a:pt x="163" y="344"/>
                        <a:pt x="172" y="334"/>
                      </a:cubicBezTo>
                      <a:cubicBezTo>
                        <a:pt x="299" y="208"/>
                        <a:pt x="299" y="208"/>
                        <a:pt x="299" y="208"/>
                      </a:cubicBezTo>
                      <a:cubicBezTo>
                        <a:pt x="307" y="199"/>
                        <a:pt x="307" y="181"/>
                        <a:pt x="299" y="172"/>
                      </a:cubicBezTo>
                      <a:cubicBezTo>
                        <a:pt x="290" y="163"/>
                        <a:pt x="271" y="163"/>
                        <a:pt x="262" y="17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</p:grpSp>
      <p:grpSp>
        <p:nvGrpSpPr>
          <p:cNvPr id="53" name="Grupo 349">
            <a:extLst>
              <a:ext uri="{FF2B5EF4-FFF2-40B4-BE49-F238E27FC236}">
                <a16:creationId xmlns:a16="http://schemas.microsoft.com/office/drawing/2014/main" id="{227ADA55-7F70-6B4C-A22A-87DB7C3933F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4" name="CuadroTexto 350">
              <a:extLst>
                <a:ext uri="{FF2B5EF4-FFF2-40B4-BE49-F238E27FC236}">
                  <a16:creationId xmlns:a16="http://schemas.microsoft.com/office/drawing/2014/main" id="{BEE38135-D5CA-0F4E-A9DF-6FE35C1F4A75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83" name="CuadroTexto 351">
              <a:extLst>
                <a:ext uri="{FF2B5EF4-FFF2-40B4-BE49-F238E27FC236}">
                  <a16:creationId xmlns:a16="http://schemas.microsoft.com/office/drawing/2014/main" id="{BDFA2E03-3FBB-BF48-B4F7-CF94D8CA89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13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238">
            <a:extLst>
              <a:ext uri="{FF2B5EF4-FFF2-40B4-BE49-F238E27FC236}">
                <a16:creationId xmlns:a16="http://schemas.microsoft.com/office/drawing/2014/main" id="{9CBF403C-EF7F-B34C-88E5-D5AD90317A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72610" y="8106151"/>
            <a:ext cx="4769467" cy="156193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Line 239">
            <a:extLst>
              <a:ext uri="{FF2B5EF4-FFF2-40B4-BE49-F238E27FC236}">
                <a16:creationId xmlns:a16="http://schemas.microsoft.com/office/drawing/2014/main" id="{F3DAFD8A-8B68-3346-9695-2A112BBAA7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72610" y="5600553"/>
            <a:ext cx="2947214" cy="406752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Line 241">
            <a:extLst>
              <a:ext uri="{FF2B5EF4-FFF2-40B4-BE49-F238E27FC236}">
                <a16:creationId xmlns:a16="http://schemas.microsoft.com/office/drawing/2014/main" id="{B82F2568-9A5D-E34D-AFB4-266315A462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11451" y="5600553"/>
            <a:ext cx="2965809" cy="406752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Line 242">
            <a:extLst>
              <a:ext uri="{FF2B5EF4-FFF2-40B4-BE49-F238E27FC236}">
                <a16:creationId xmlns:a16="http://schemas.microsoft.com/office/drawing/2014/main" id="{70726799-7FD7-874F-B7E8-2BF61B7FF4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89199" y="8106151"/>
            <a:ext cx="4788061" cy="156193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" name="Freeform 251">
            <a:extLst>
              <a:ext uri="{FF2B5EF4-FFF2-40B4-BE49-F238E27FC236}">
                <a16:creationId xmlns:a16="http://schemas.microsoft.com/office/drawing/2014/main" id="{E2AB19BD-23F1-CF4A-9077-2958150F7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016" y="7089504"/>
            <a:ext cx="2029664" cy="2042590"/>
          </a:xfrm>
          <a:custGeom>
            <a:avLst/>
            <a:gdLst>
              <a:gd name="T0" fmla="*/ 1385 w 1386"/>
              <a:gd name="T1" fmla="*/ 693 h 1395"/>
              <a:gd name="T2" fmla="*/ 1385 w 1386"/>
              <a:gd name="T3" fmla="*/ 693 h 1395"/>
              <a:gd name="T4" fmla="*/ 693 w 1386"/>
              <a:gd name="T5" fmla="*/ 1394 h 1395"/>
              <a:gd name="T6" fmla="*/ 0 w 1386"/>
              <a:gd name="T7" fmla="*/ 693 h 1395"/>
              <a:gd name="T8" fmla="*/ 693 w 1386"/>
              <a:gd name="T9" fmla="*/ 0 h 1395"/>
              <a:gd name="T10" fmla="*/ 1385 w 1386"/>
              <a:gd name="T11" fmla="*/ 693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6" h="1395">
                <a:moveTo>
                  <a:pt x="1385" y="693"/>
                </a:moveTo>
                <a:lnTo>
                  <a:pt x="1385" y="693"/>
                </a:lnTo>
                <a:cubicBezTo>
                  <a:pt x="1385" y="1079"/>
                  <a:pt x="1080" y="1394"/>
                  <a:pt x="693" y="1394"/>
                </a:cubicBezTo>
                <a:cubicBezTo>
                  <a:pt x="306" y="1394"/>
                  <a:pt x="0" y="1079"/>
                  <a:pt x="0" y="693"/>
                </a:cubicBezTo>
                <a:cubicBezTo>
                  <a:pt x="0" y="315"/>
                  <a:pt x="306" y="0"/>
                  <a:pt x="693" y="0"/>
                </a:cubicBezTo>
                <a:cubicBezTo>
                  <a:pt x="1080" y="0"/>
                  <a:pt x="1385" y="315"/>
                  <a:pt x="1385" y="6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52">
            <a:extLst>
              <a:ext uri="{FF2B5EF4-FFF2-40B4-BE49-F238E27FC236}">
                <a16:creationId xmlns:a16="http://schemas.microsoft.com/office/drawing/2014/main" id="{C7A84FD6-1655-CE47-AB21-3A13A9D0E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453" y="4578350"/>
            <a:ext cx="2042592" cy="2049056"/>
          </a:xfrm>
          <a:custGeom>
            <a:avLst/>
            <a:gdLst>
              <a:gd name="T0" fmla="*/ 1394 w 1395"/>
              <a:gd name="T1" fmla="*/ 702 h 1396"/>
              <a:gd name="T2" fmla="*/ 1394 w 1395"/>
              <a:gd name="T3" fmla="*/ 702 h 1396"/>
              <a:gd name="T4" fmla="*/ 693 w 1395"/>
              <a:gd name="T5" fmla="*/ 1395 h 1396"/>
              <a:gd name="T6" fmla="*/ 0 w 1395"/>
              <a:gd name="T7" fmla="*/ 702 h 1396"/>
              <a:gd name="T8" fmla="*/ 693 w 1395"/>
              <a:gd name="T9" fmla="*/ 0 h 1396"/>
              <a:gd name="T10" fmla="*/ 1394 w 1395"/>
              <a:gd name="T11" fmla="*/ 702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5" h="1396">
                <a:moveTo>
                  <a:pt x="1394" y="702"/>
                </a:moveTo>
                <a:lnTo>
                  <a:pt x="1394" y="702"/>
                </a:lnTo>
                <a:cubicBezTo>
                  <a:pt x="1394" y="1080"/>
                  <a:pt x="1079" y="1395"/>
                  <a:pt x="693" y="1395"/>
                </a:cubicBezTo>
                <a:cubicBezTo>
                  <a:pt x="315" y="1395"/>
                  <a:pt x="0" y="1080"/>
                  <a:pt x="0" y="702"/>
                </a:cubicBezTo>
                <a:cubicBezTo>
                  <a:pt x="0" y="315"/>
                  <a:pt x="315" y="0"/>
                  <a:pt x="693" y="0"/>
                </a:cubicBezTo>
                <a:cubicBezTo>
                  <a:pt x="1079" y="0"/>
                  <a:pt x="1394" y="315"/>
                  <a:pt x="1394" y="7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54">
            <a:extLst>
              <a:ext uri="{FF2B5EF4-FFF2-40B4-BE49-F238E27FC236}">
                <a16:creationId xmlns:a16="http://schemas.microsoft.com/office/drawing/2014/main" id="{36526A38-5C36-244E-9E55-B86CA0842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4994" y="4578350"/>
            <a:ext cx="2029664" cy="2049056"/>
          </a:xfrm>
          <a:custGeom>
            <a:avLst/>
            <a:gdLst>
              <a:gd name="T0" fmla="*/ 1385 w 1386"/>
              <a:gd name="T1" fmla="*/ 702 h 1396"/>
              <a:gd name="T2" fmla="*/ 1385 w 1386"/>
              <a:gd name="T3" fmla="*/ 702 h 1396"/>
              <a:gd name="T4" fmla="*/ 692 w 1386"/>
              <a:gd name="T5" fmla="*/ 1395 h 1396"/>
              <a:gd name="T6" fmla="*/ 0 w 1386"/>
              <a:gd name="T7" fmla="*/ 702 h 1396"/>
              <a:gd name="T8" fmla="*/ 692 w 1386"/>
              <a:gd name="T9" fmla="*/ 0 h 1396"/>
              <a:gd name="T10" fmla="*/ 1385 w 1386"/>
              <a:gd name="T11" fmla="*/ 702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6" h="1396">
                <a:moveTo>
                  <a:pt x="1385" y="702"/>
                </a:moveTo>
                <a:lnTo>
                  <a:pt x="1385" y="702"/>
                </a:lnTo>
                <a:cubicBezTo>
                  <a:pt x="1385" y="1080"/>
                  <a:pt x="1079" y="1395"/>
                  <a:pt x="692" y="1395"/>
                </a:cubicBezTo>
                <a:cubicBezTo>
                  <a:pt x="305" y="1395"/>
                  <a:pt x="0" y="1080"/>
                  <a:pt x="0" y="702"/>
                </a:cubicBezTo>
                <a:cubicBezTo>
                  <a:pt x="0" y="315"/>
                  <a:pt x="305" y="0"/>
                  <a:pt x="692" y="0"/>
                </a:cubicBezTo>
                <a:cubicBezTo>
                  <a:pt x="1079" y="0"/>
                  <a:pt x="1385" y="315"/>
                  <a:pt x="1385" y="7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55">
            <a:extLst>
              <a:ext uri="{FF2B5EF4-FFF2-40B4-BE49-F238E27FC236}">
                <a16:creationId xmlns:a16="http://schemas.microsoft.com/office/drawing/2014/main" id="{D26C6550-8C65-B44D-9A9E-7E98127A5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5432" y="7089504"/>
            <a:ext cx="2042592" cy="2042590"/>
          </a:xfrm>
          <a:custGeom>
            <a:avLst/>
            <a:gdLst>
              <a:gd name="T0" fmla="*/ 1394 w 1395"/>
              <a:gd name="T1" fmla="*/ 693 h 1395"/>
              <a:gd name="T2" fmla="*/ 1394 w 1395"/>
              <a:gd name="T3" fmla="*/ 693 h 1395"/>
              <a:gd name="T4" fmla="*/ 692 w 1395"/>
              <a:gd name="T5" fmla="*/ 1394 h 1395"/>
              <a:gd name="T6" fmla="*/ 0 w 1395"/>
              <a:gd name="T7" fmla="*/ 693 h 1395"/>
              <a:gd name="T8" fmla="*/ 692 w 1395"/>
              <a:gd name="T9" fmla="*/ 0 h 1395"/>
              <a:gd name="T10" fmla="*/ 1394 w 1395"/>
              <a:gd name="T11" fmla="*/ 693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5" h="1395">
                <a:moveTo>
                  <a:pt x="1394" y="693"/>
                </a:moveTo>
                <a:lnTo>
                  <a:pt x="1394" y="693"/>
                </a:lnTo>
                <a:cubicBezTo>
                  <a:pt x="1394" y="1079"/>
                  <a:pt x="1079" y="1394"/>
                  <a:pt x="692" y="1394"/>
                </a:cubicBezTo>
                <a:cubicBezTo>
                  <a:pt x="315" y="1394"/>
                  <a:pt x="0" y="1079"/>
                  <a:pt x="0" y="693"/>
                </a:cubicBezTo>
                <a:cubicBezTo>
                  <a:pt x="0" y="315"/>
                  <a:pt x="315" y="0"/>
                  <a:pt x="692" y="0"/>
                </a:cubicBezTo>
                <a:cubicBezTo>
                  <a:pt x="1079" y="0"/>
                  <a:pt x="1394" y="315"/>
                  <a:pt x="1394" y="6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4D6D5C7-EDE0-6044-A74B-FE657282A49E}"/>
              </a:ext>
            </a:extLst>
          </p:cNvPr>
          <p:cNvGrpSpPr/>
          <p:nvPr/>
        </p:nvGrpSpPr>
        <p:grpSpPr>
          <a:xfrm flipH="1">
            <a:off x="2443444" y="4672621"/>
            <a:ext cx="5383370" cy="1682297"/>
            <a:chOff x="2101749" y="8794522"/>
            <a:chExt cx="5383370" cy="1682297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19E4A2E-8679-4742-AF3F-5BBCDCB8FA60}"/>
                </a:ext>
              </a:extLst>
            </p:cNvPr>
            <p:cNvSpPr txBox="1"/>
            <p:nvPr/>
          </p:nvSpPr>
          <p:spPr>
            <a:xfrm>
              <a:off x="2101749" y="9387867"/>
              <a:ext cx="5383370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DFECE6E-93A7-8749-87B3-C8C7FD6EB70C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27F9AC0-58EE-ED40-8BEB-B7CC951ED9E8}"/>
              </a:ext>
            </a:extLst>
          </p:cNvPr>
          <p:cNvGrpSpPr/>
          <p:nvPr/>
        </p:nvGrpSpPr>
        <p:grpSpPr>
          <a:xfrm>
            <a:off x="16380500" y="4672621"/>
            <a:ext cx="5315033" cy="1682297"/>
            <a:chOff x="2101748" y="8794522"/>
            <a:chExt cx="5315033" cy="1682297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5AB328A-771F-B642-806B-9C98AFEA0CF1}"/>
                </a:ext>
              </a:extLst>
            </p:cNvPr>
            <p:cNvSpPr txBox="1"/>
            <p:nvPr/>
          </p:nvSpPr>
          <p:spPr>
            <a:xfrm>
              <a:off x="2101748" y="9387867"/>
              <a:ext cx="5315033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6AE4408-74C8-0040-BE1D-67D8BDFA665C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25AFBCA-D723-F44D-B9D5-8C544F8F1CD2}"/>
              </a:ext>
            </a:extLst>
          </p:cNvPr>
          <p:cNvGrpSpPr/>
          <p:nvPr/>
        </p:nvGrpSpPr>
        <p:grpSpPr>
          <a:xfrm flipH="1">
            <a:off x="621697" y="7252535"/>
            <a:ext cx="5383370" cy="1682297"/>
            <a:chOff x="2101749" y="8794522"/>
            <a:chExt cx="5383370" cy="1682297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2766A8A-74A0-C44A-91FB-CE7D70156993}"/>
                </a:ext>
              </a:extLst>
            </p:cNvPr>
            <p:cNvSpPr txBox="1"/>
            <p:nvPr/>
          </p:nvSpPr>
          <p:spPr>
            <a:xfrm>
              <a:off x="2101749" y="9387867"/>
              <a:ext cx="5383370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259E672-B5E9-C14B-93BF-F96EEEF2B54B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D8BB9C8-0E9C-EE42-8358-487E33D27767}"/>
              </a:ext>
            </a:extLst>
          </p:cNvPr>
          <p:cNvGrpSpPr/>
          <p:nvPr/>
        </p:nvGrpSpPr>
        <p:grpSpPr>
          <a:xfrm>
            <a:off x="18196033" y="7252535"/>
            <a:ext cx="5315033" cy="1682297"/>
            <a:chOff x="2101748" y="8794522"/>
            <a:chExt cx="5315033" cy="1682297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F38F521-6429-344D-9EA9-9AD6D44F7B6A}"/>
                </a:ext>
              </a:extLst>
            </p:cNvPr>
            <p:cNvSpPr txBox="1"/>
            <p:nvPr/>
          </p:nvSpPr>
          <p:spPr>
            <a:xfrm>
              <a:off x="2101748" y="9387867"/>
              <a:ext cx="5315033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5F0DF7E-9B35-FA4A-AF79-3AA0A9A25AF9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CEB7F4C-17A7-2D46-B17F-433C9EF7C1B2}"/>
              </a:ext>
            </a:extLst>
          </p:cNvPr>
          <p:cNvGrpSpPr/>
          <p:nvPr/>
        </p:nvGrpSpPr>
        <p:grpSpPr>
          <a:xfrm>
            <a:off x="10210536" y="6160424"/>
            <a:ext cx="3794458" cy="7555576"/>
            <a:chOff x="19043164" y="5409865"/>
            <a:chExt cx="3340782" cy="6652213"/>
          </a:xfrm>
        </p:grpSpPr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2B6DF0B3-480D-E340-B820-EF46B90E86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535640" y="7068186"/>
              <a:ext cx="2355827" cy="4043804"/>
            </a:xfrm>
            <a:custGeom>
              <a:avLst/>
              <a:gdLst>
                <a:gd name="T0" fmla="*/ 3604 w 3605"/>
                <a:gd name="T1" fmla="*/ 3750 h 3751"/>
                <a:gd name="T2" fmla="*/ 0 w 3605"/>
                <a:gd name="T3" fmla="*/ 3750 h 3751"/>
                <a:gd name="T4" fmla="*/ 0 w 3605"/>
                <a:gd name="T5" fmla="*/ 0 h 3751"/>
                <a:gd name="T6" fmla="*/ 3604 w 3605"/>
                <a:gd name="T7" fmla="*/ 0 h 3751"/>
                <a:gd name="T8" fmla="*/ 3604 w 3605"/>
                <a:gd name="T9" fmla="*/ 3750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5" h="3751">
                  <a:moveTo>
                    <a:pt x="3604" y="3750"/>
                  </a:moveTo>
                  <a:lnTo>
                    <a:pt x="0" y="3750"/>
                  </a:lnTo>
                  <a:lnTo>
                    <a:pt x="0" y="0"/>
                  </a:lnTo>
                  <a:lnTo>
                    <a:pt x="3604" y="0"/>
                  </a:lnTo>
                  <a:lnTo>
                    <a:pt x="3604" y="375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BA3F1FE7-19AC-8E40-A111-995FD5CDE9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713555" y="6063073"/>
              <a:ext cx="1670391" cy="1385272"/>
            </a:xfrm>
            <a:custGeom>
              <a:avLst/>
              <a:gdLst>
                <a:gd name="T0" fmla="*/ 2557 w 2558"/>
                <a:gd name="T1" fmla="*/ 0 h 2122"/>
                <a:gd name="T2" fmla="*/ 2557 w 2558"/>
                <a:gd name="T3" fmla="*/ 0 h 2122"/>
                <a:gd name="T4" fmla="*/ 2557 w 2558"/>
                <a:gd name="T5" fmla="*/ 2121 h 2122"/>
                <a:gd name="T6" fmla="*/ 611 w 2558"/>
                <a:gd name="T7" fmla="*/ 2121 h 2122"/>
                <a:gd name="T8" fmla="*/ 0 w 2558"/>
                <a:gd name="T9" fmla="*/ 1511 h 2122"/>
                <a:gd name="T10" fmla="*/ 0 w 2558"/>
                <a:gd name="T11" fmla="*/ 610 h 2122"/>
                <a:gd name="T12" fmla="*/ 611 w 2558"/>
                <a:gd name="T13" fmla="*/ 0 h 2122"/>
                <a:gd name="T14" fmla="*/ 2557 w 2558"/>
                <a:gd name="T15" fmla="*/ 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2">
                  <a:moveTo>
                    <a:pt x="2557" y="0"/>
                  </a:moveTo>
                  <a:lnTo>
                    <a:pt x="2557" y="0"/>
                  </a:lnTo>
                  <a:cubicBezTo>
                    <a:pt x="2557" y="2121"/>
                    <a:pt x="2557" y="2121"/>
                    <a:pt x="2557" y="2121"/>
                  </a:cubicBezTo>
                  <a:cubicBezTo>
                    <a:pt x="611" y="2121"/>
                    <a:pt x="611" y="2121"/>
                    <a:pt x="611" y="2121"/>
                  </a:cubicBezTo>
                  <a:cubicBezTo>
                    <a:pt x="291" y="2121"/>
                    <a:pt x="0" y="1860"/>
                    <a:pt x="0" y="1511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0" y="291"/>
                    <a:pt x="291" y="0"/>
                    <a:pt x="611" y="0"/>
                  </a:cubicBezTo>
                  <a:lnTo>
                    <a:pt x="2557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FB174F3D-77F4-C54A-8C88-987D01F6309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713555" y="7600984"/>
              <a:ext cx="1670391" cy="1385272"/>
            </a:xfrm>
            <a:custGeom>
              <a:avLst/>
              <a:gdLst>
                <a:gd name="T0" fmla="*/ 2557 w 2558"/>
                <a:gd name="T1" fmla="*/ 0 h 2123"/>
                <a:gd name="T2" fmla="*/ 2557 w 2558"/>
                <a:gd name="T3" fmla="*/ 0 h 2123"/>
                <a:gd name="T4" fmla="*/ 2557 w 2558"/>
                <a:gd name="T5" fmla="*/ 2122 h 2123"/>
                <a:gd name="T6" fmla="*/ 611 w 2558"/>
                <a:gd name="T7" fmla="*/ 2122 h 2123"/>
                <a:gd name="T8" fmla="*/ 0 w 2558"/>
                <a:gd name="T9" fmla="*/ 1511 h 2123"/>
                <a:gd name="T10" fmla="*/ 0 w 2558"/>
                <a:gd name="T11" fmla="*/ 611 h 2123"/>
                <a:gd name="T12" fmla="*/ 611 w 2558"/>
                <a:gd name="T13" fmla="*/ 0 h 2123"/>
                <a:gd name="T14" fmla="*/ 2557 w 2558"/>
                <a:gd name="T15" fmla="*/ 0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3">
                  <a:moveTo>
                    <a:pt x="2557" y="0"/>
                  </a:moveTo>
                  <a:lnTo>
                    <a:pt x="2557" y="0"/>
                  </a:lnTo>
                  <a:cubicBezTo>
                    <a:pt x="2557" y="2122"/>
                    <a:pt x="2557" y="2122"/>
                    <a:pt x="2557" y="2122"/>
                  </a:cubicBezTo>
                  <a:cubicBezTo>
                    <a:pt x="611" y="2122"/>
                    <a:pt x="611" y="2122"/>
                    <a:pt x="611" y="2122"/>
                  </a:cubicBezTo>
                  <a:cubicBezTo>
                    <a:pt x="291" y="2122"/>
                    <a:pt x="0" y="1860"/>
                    <a:pt x="0" y="1511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291"/>
                    <a:pt x="291" y="0"/>
                    <a:pt x="611" y="0"/>
                  </a:cubicBezTo>
                  <a:lnTo>
                    <a:pt x="2557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FFDADF0C-007C-9441-A3BE-9171F0975A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713555" y="9138895"/>
              <a:ext cx="1670391" cy="1385272"/>
            </a:xfrm>
            <a:custGeom>
              <a:avLst/>
              <a:gdLst>
                <a:gd name="T0" fmla="*/ 2557 w 2558"/>
                <a:gd name="T1" fmla="*/ 0 h 2121"/>
                <a:gd name="T2" fmla="*/ 2557 w 2558"/>
                <a:gd name="T3" fmla="*/ 0 h 2121"/>
                <a:gd name="T4" fmla="*/ 2557 w 2558"/>
                <a:gd name="T5" fmla="*/ 2120 h 2121"/>
                <a:gd name="T6" fmla="*/ 611 w 2558"/>
                <a:gd name="T7" fmla="*/ 2120 h 2121"/>
                <a:gd name="T8" fmla="*/ 0 w 2558"/>
                <a:gd name="T9" fmla="*/ 1510 h 2121"/>
                <a:gd name="T10" fmla="*/ 0 w 2558"/>
                <a:gd name="T11" fmla="*/ 610 h 2121"/>
                <a:gd name="T12" fmla="*/ 611 w 2558"/>
                <a:gd name="T13" fmla="*/ 0 h 2121"/>
                <a:gd name="T14" fmla="*/ 2557 w 2558"/>
                <a:gd name="T15" fmla="*/ 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1">
                  <a:moveTo>
                    <a:pt x="2557" y="0"/>
                  </a:moveTo>
                  <a:lnTo>
                    <a:pt x="2557" y="0"/>
                  </a:lnTo>
                  <a:cubicBezTo>
                    <a:pt x="2557" y="2120"/>
                    <a:pt x="2557" y="2120"/>
                    <a:pt x="2557" y="2120"/>
                  </a:cubicBezTo>
                  <a:cubicBezTo>
                    <a:pt x="611" y="2120"/>
                    <a:pt x="611" y="2120"/>
                    <a:pt x="611" y="2120"/>
                  </a:cubicBezTo>
                  <a:cubicBezTo>
                    <a:pt x="291" y="2120"/>
                    <a:pt x="0" y="1829"/>
                    <a:pt x="0" y="1510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0" y="261"/>
                    <a:pt x="291" y="0"/>
                    <a:pt x="611" y="0"/>
                  </a:cubicBezTo>
                  <a:lnTo>
                    <a:pt x="2557" y="0"/>
                  </a:ln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5CC6FA0E-6465-5C41-A879-6B45B36A8B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043164" y="6063073"/>
              <a:ext cx="1670391" cy="1385272"/>
            </a:xfrm>
            <a:custGeom>
              <a:avLst/>
              <a:gdLst>
                <a:gd name="T0" fmla="*/ 2558 w 2559"/>
                <a:gd name="T1" fmla="*/ 610 h 2122"/>
                <a:gd name="T2" fmla="*/ 2558 w 2559"/>
                <a:gd name="T3" fmla="*/ 610 h 2122"/>
                <a:gd name="T4" fmla="*/ 2558 w 2559"/>
                <a:gd name="T5" fmla="*/ 1511 h 2122"/>
                <a:gd name="T6" fmla="*/ 1948 w 2559"/>
                <a:gd name="T7" fmla="*/ 2121 h 2122"/>
                <a:gd name="T8" fmla="*/ 0 w 2559"/>
                <a:gd name="T9" fmla="*/ 2121 h 2122"/>
                <a:gd name="T10" fmla="*/ 0 w 2559"/>
                <a:gd name="T11" fmla="*/ 0 h 2122"/>
                <a:gd name="T12" fmla="*/ 1948 w 2559"/>
                <a:gd name="T13" fmla="*/ 0 h 2122"/>
                <a:gd name="T14" fmla="*/ 2558 w 2559"/>
                <a:gd name="T15" fmla="*/ 61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2">
                  <a:moveTo>
                    <a:pt x="2558" y="610"/>
                  </a:moveTo>
                  <a:lnTo>
                    <a:pt x="2558" y="610"/>
                  </a:lnTo>
                  <a:cubicBezTo>
                    <a:pt x="2558" y="1511"/>
                    <a:pt x="2558" y="1511"/>
                    <a:pt x="2558" y="1511"/>
                  </a:cubicBezTo>
                  <a:cubicBezTo>
                    <a:pt x="2558" y="1860"/>
                    <a:pt x="2297" y="2121"/>
                    <a:pt x="1948" y="2121"/>
                  </a:cubicBezTo>
                  <a:cubicBezTo>
                    <a:pt x="0" y="2121"/>
                    <a:pt x="0" y="2121"/>
                    <a:pt x="0" y="21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2297" y="0"/>
                    <a:pt x="2558" y="291"/>
                    <a:pt x="2558" y="6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60D34967-FA48-F94E-AAA6-55148A9DDD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043164" y="7600984"/>
              <a:ext cx="1670391" cy="1385272"/>
            </a:xfrm>
            <a:custGeom>
              <a:avLst/>
              <a:gdLst>
                <a:gd name="T0" fmla="*/ 2558 w 2559"/>
                <a:gd name="T1" fmla="*/ 611 h 2123"/>
                <a:gd name="T2" fmla="*/ 2558 w 2559"/>
                <a:gd name="T3" fmla="*/ 611 h 2123"/>
                <a:gd name="T4" fmla="*/ 2558 w 2559"/>
                <a:gd name="T5" fmla="*/ 1511 h 2123"/>
                <a:gd name="T6" fmla="*/ 1948 w 2559"/>
                <a:gd name="T7" fmla="*/ 2122 h 2123"/>
                <a:gd name="T8" fmla="*/ 0 w 2559"/>
                <a:gd name="T9" fmla="*/ 2122 h 2123"/>
                <a:gd name="T10" fmla="*/ 0 w 2559"/>
                <a:gd name="T11" fmla="*/ 0 h 2123"/>
                <a:gd name="T12" fmla="*/ 1948 w 2559"/>
                <a:gd name="T13" fmla="*/ 0 h 2123"/>
                <a:gd name="T14" fmla="*/ 2558 w 2559"/>
                <a:gd name="T15" fmla="*/ 611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3">
                  <a:moveTo>
                    <a:pt x="2558" y="611"/>
                  </a:moveTo>
                  <a:lnTo>
                    <a:pt x="2558" y="611"/>
                  </a:lnTo>
                  <a:cubicBezTo>
                    <a:pt x="2558" y="1511"/>
                    <a:pt x="2558" y="1511"/>
                    <a:pt x="2558" y="1511"/>
                  </a:cubicBezTo>
                  <a:cubicBezTo>
                    <a:pt x="2558" y="1860"/>
                    <a:pt x="2297" y="2122"/>
                    <a:pt x="1948" y="2122"/>
                  </a:cubicBezTo>
                  <a:cubicBezTo>
                    <a:pt x="0" y="2122"/>
                    <a:pt x="0" y="2122"/>
                    <a:pt x="0" y="21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2297" y="0"/>
                    <a:pt x="2558" y="291"/>
                    <a:pt x="2558" y="6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473099BA-381E-114C-ACEA-14D2750ABC8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043164" y="9138895"/>
              <a:ext cx="1670391" cy="1385272"/>
            </a:xfrm>
            <a:custGeom>
              <a:avLst/>
              <a:gdLst>
                <a:gd name="T0" fmla="*/ 2558 w 2559"/>
                <a:gd name="T1" fmla="*/ 610 h 2121"/>
                <a:gd name="T2" fmla="*/ 2558 w 2559"/>
                <a:gd name="T3" fmla="*/ 610 h 2121"/>
                <a:gd name="T4" fmla="*/ 2558 w 2559"/>
                <a:gd name="T5" fmla="*/ 1510 h 2121"/>
                <a:gd name="T6" fmla="*/ 1948 w 2559"/>
                <a:gd name="T7" fmla="*/ 2120 h 2121"/>
                <a:gd name="T8" fmla="*/ 0 w 2559"/>
                <a:gd name="T9" fmla="*/ 2120 h 2121"/>
                <a:gd name="T10" fmla="*/ 0 w 2559"/>
                <a:gd name="T11" fmla="*/ 0 h 2121"/>
                <a:gd name="T12" fmla="*/ 1948 w 2559"/>
                <a:gd name="T13" fmla="*/ 0 h 2121"/>
                <a:gd name="T14" fmla="*/ 2558 w 2559"/>
                <a:gd name="T15" fmla="*/ 61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1">
                  <a:moveTo>
                    <a:pt x="2558" y="610"/>
                  </a:moveTo>
                  <a:lnTo>
                    <a:pt x="2558" y="610"/>
                  </a:lnTo>
                  <a:cubicBezTo>
                    <a:pt x="2558" y="1510"/>
                    <a:pt x="2558" y="1510"/>
                    <a:pt x="2558" y="1510"/>
                  </a:cubicBezTo>
                  <a:cubicBezTo>
                    <a:pt x="2558" y="1829"/>
                    <a:pt x="2297" y="2120"/>
                    <a:pt x="1948" y="2120"/>
                  </a:cubicBezTo>
                  <a:cubicBezTo>
                    <a:pt x="0" y="2120"/>
                    <a:pt x="0" y="2120"/>
                    <a:pt x="0" y="2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2297" y="0"/>
                    <a:pt x="2558" y="261"/>
                    <a:pt x="2558" y="6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4489E61-68E8-E84C-89F4-CE1434B925E4}"/>
                </a:ext>
              </a:extLst>
            </p:cNvPr>
            <p:cNvGrpSpPr/>
            <p:nvPr/>
          </p:nvGrpSpPr>
          <p:grpSpPr>
            <a:xfrm flipH="1">
              <a:off x="19516920" y="5409865"/>
              <a:ext cx="2393266" cy="1367992"/>
              <a:chOff x="20540756" y="8130900"/>
              <a:chExt cx="2393266" cy="1367992"/>
            </a:xfrm>
          </p:grpSpPr>
          <p:sp>
            <p:nvSpPr>
              <p:cNvPr id="137" name="Freeform 57">
                <a:extLst>
                  <a:ext uri="{FF2B5EF4-FFF2-40B4-BE49-F238E27FC236}">
                    <a16:creationId xmlns:a16="http://schemas.microsoft.com/office/drawing/2014/main" id="{2EE7E989-0C98-6046-90FA-8F4F1C171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540756" y="8130900"/>
                <a:ext cx="2393266" cy="1367992"/>
              </a:xfrm>
              <a:custGeom>
                <a:avLst/>
                <a:gdLst>
                  <a:gd name="T0" fmla="*/ 3663 w 3664"/>
                  <a:gd name="T1" fmla="*/ 59 h 2094"/>
                  <a:gd name="T2" fmla="*/ 3663 w 3664"/>
                  <a:gd name="T3" fmla="*/ 59 h 2094"/>
                  <a:gd name="T4" fmla="*/ 3663 w 3664"/>
                  <a:gd name="T5" fmla="*/ 2035 h 2094"/>
                  <a:gd name="T6" fmla="*/ 3575 w 3664"/>
                  <a:gd name="T7" fmla="*/ 2093 h 2094"/>
                  <a:gd name="T8" fmla="*/ 87 w 3664"/>
                  <a:gd name="T9" fmla="*/ 2093 h 2094"/>
                  <a:gd name="T10" fmla="*/ 0 w 3664"/>
                  <a:gd name="T11" fmla="*/ 2035 h 2094"/>
                  <a:gd name="T12" fmla="*/ 0 w 3664"/>
                  <a:gd name="T13" fmla="*/ 59 h 2094"/>
                  <a:gd name="T14" fmla="*/ 87 w 3664"/>
                  <a:gd name="T15" fmla="*/ 0 h 2094"/>
                  <a:gd name="T16" fmla="*/ 3575 w 3664"/>
                  <a:gd name="T17" fmla="*/ 0 h 2094"/>
                  <a:gd name="T18" fmla="*/ 3663 w 3664"/>
                  <a:gd name="T19" fmla="*/ 59 h 2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64" h="2094">
                    <a:moveTo>
                      <a:pt x="3663" y="59"/>
                    </a:moveTo>
                    <a:lnTo>
                      <a:pt x="3663" y="59"/>
                    </a:lnTo>
                    <a:cubicBezTo>
                      <a:pt x="3663" y="2035"/>
                      <a:pt x="3663" y="2035"/>
                      <a:pt x="3663" y="2035"/>
                    </a:cubicBezTo>
                    <a:cubicBezTo>
                      <a:pt x="3663" y="2064"/>
                      <a:pt x="3604" y="2093"/>
                      <a:pt x="3575" y="2093"/>
                    </a:cubicBezTo>
                    <a:cubicBezTo>
                      <a:pt x="87" y="2093"/>
                      <a:pt x="87" y="2093"/>
                      <a:pt x="87" y="2093"/>
                    </a:cubicBezTo>
                    <a:cubicBezTo>
                      <a:pt x="29" y="2093"/>
                      <a:pt x="0" y="2064"/>
                      <a:pt x="0" y="2035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30"/>
                      <a:pt x="29" y="0"/>
                      <a:pt x="87" y="0"/>
                    </a:cubicBezTo>
                    <a:cubicBezTo>
                      <a:pt x="3575" y="0"/>
                      <a:pt x="3575" y="0"/>
                      <a:pt x="3575" y="0"/>
                    </a:cubicBezTo>
                    <a:cubicBezTo>
                      <a:pt x="3604" y="0"/>
                      <a:pt x="3663" y="30"/>
                      <a:pt x="3663" y="5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Freeform 58">
                <a:extLst>
                  <a:ext uri="{FF2B5EF4-FFF2-40B4-BE49-F238E27FC236}">
                    <a16:creationId xmlns:a16="http://schemas.microsoft.com/office/drawing/2014/main" id="{F2996BD1-7D7D-7441-A57F-2DC27B615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116107" y="8303700"/>
                <a:ext cx="532798" cy="132479"/>
              </a:xfrm>
              <a:custGeom>
                <a:avLst/>
                <a:gdLst>
                  <a:gd name="T0" fmla="*/ 814 w 815"/>
                  <a:gd name="T1" fmla="*/ 203 h 204"/>
                  <a:gd name="T2" fmla="*/ 0 w 815"/>
                  <a:gd name="T3" fmla="*/ 203 h 204"/>
                  <a:gd name="T4" fmla="*/ 0 w 815"/>
                  <a:gd name="T5" fmla="*/ 0 h 204"/>
                  <a:gd name="T6" fmla="*/ 814 w 815"/>
                  <a:gd name="T7" fmla="*/ 0 h 204"/>
                  <a:gd name="T8" fmla="*/ 814 w 815"/>
                  <a:gd name="T9" fmla="*/ 203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5" h="204">
                    <a:moveTo>
                      <a:pt x="814" y="203"/>
                    </a:moveTo>
                    <a:lnTo>
                      <a:pt x="0" y="203"/>
                    </a:lnTo>
                    <a:lnTo>
                      <a:pt x="0" y="0"/>
                    </a:lnTo>
                    <a:lnTo>
                      <a:pt x="814" y="0"/>
                    </a:lnTo>
                    <a:lnTo>
                      <a:pt x="814" y="20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Freeform 59">
                <a:extLst>
                  <a:ext uri="{FF2B5EF4-FFF2-40B4-BE49-F238E27FC236}">
                    <a16:creationId xmlns:a16="http://schemas.microsoft.com/office/drawing/2014/main" id="{677D3662-2C74-344A-8552-1EFC367DC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396109" y="8303700"/>
                <a:ext cx="645117" cy="132479"/>
              </a:xfrm>
              <a:custGeom>
                <a:avLst/>
                <a:gdLst>
                  <a:gd name="T0" fmla="*/ 988 w 989"/>
                  <a:gd name="T1" fmla="*/ 203 h 204"/>
                  <a:gd name="T2" fmla="*/ 0 w 989"/>
                  <a:gd name="T3" fmla="*/ 203 h 204"/>
                  <a:gd name="T4" fmla="*/ 0 w 989"/>
                  <a:gd name="T5" fmla="*/ 0 h 204"/>
                  <a:gd name="T6" fmla="*/ 988 w 989"/>
                  <a:gd name="T7" fmla="*/ 0 h 204"/>
                  <a:gd name="T8" fmla="*/ 988 w 989"/>
                  <a:gd name="T9" fmla="*/ 203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9" h="204">
                    <a:moveTo>
                      <a:pt x="988" y="203"/>
                    </a:moveTo>
                    <a:lnTo>
                      <a:pt x="0" y="203"/>
                    </a:lnTo>
                    <a:lnTo>
                      <a:pt x="0" y="0"/>
                    </a:lnTo>
                    <a:lnTo>
                      <a:pt x="988" y="0"/>
                    </a:lnTo>
                    <a:lnTo>
                      <a:pt x="988" y="203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Freeform 60">
                <a:extLst>
                  <a:ext uri="{FF2B5EF4-FFF2-40B4-BE49-F238E27FC236}">
                    <a16:creationId xmlns:a16="http://schemas.microsoft.com/office/drawing/2014/main" id="{5CDA2FD5-4FBB-9747-B1E1-D5A4CD1A1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173706" y="8511058"/>
                <a:ext cx="475199" cy="115199"/>
              </a:xfrm>
              <a:custGeom>
                <a:avLst/>
                <a:gdLst>
                  <a:gd name="T0" fmla="*/ 727 w 728"/>
                  <a:gd name="T1" fmla="*/ 175 h 176"/>
                  <a:gd name="T2" fmla="*/ 0 w 728"/>
                  <a:gd name="T3" fmla="*/ 175 h 176"/>
                  <a:gd name="T4" fmla="*/ 0 w 728"/>
                  <a:gd name="T5" fmla="*/ 0 h 176"/>
                  <a:gd name="T6" fmla="*/ 727 w 728"/>
                  <a:gd name="T7" fmla="*/ 0 h 176"/>
                  <a:gd name="T8" fmla="*/ 727 w 728"/>
                  <a:gd name="T9" fmla="*/ 17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8" h="176">
                    <a:moveTo>
                      <a:pt x="727" y="175"/>
                    </a:moveTo>
                    <a:lnTo>
                      <a:pt x="0" y="175"/>
                    </a:lnTo>
                    <a:lnTo>
                      <a:pt x="0" y="0"/>
                    </a:lnTo>
                    <a:lnTo>
                      <a:pt x="727" y="0"/>
                    </a:lnTo>
                    <a:lnTo>
                      <a:pt x="727" y="17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Freeform 61">
                <a:extLst>
                  <a:ext uri="{FF2B5EF4-FFF2-40B4-BE49-F238E27FC236}">
                    <a16:creationId xmlns:a16="http://schemas.microsoft.com/office/drawing/2014/main" id="{7E54A17E-3141-BE44-B38D-74926879A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938193" y="8511058"/>
                <a:ext cx="912955" cy="115199"/>
              </a:xfrm>
              <a:custGeom>
                <a:avLst/>
                <a:gdLst>
                  <a:gd name="T0" fmla="*/ 1395 w 1396"/>
                  <a:gd name="T1" fmla="*/ 175 h 176"/>
                  <a:gd name="T2" fmla="*/ 0 w 1396"/>
                  <a:gd name="T3" fmla="*/ 175 h 176"/>
                  <a:gd name="T4" fmla="*/ 0 w 1396"/>
                  <a:gd name="T5" fmla="*/ 0 h 176"/>
                  <a:gd name="T6" fmla="*/ 1395 w 1396"/>
                  <a:gd name="T7" fmla="*/ 0 h 176"/>
                  <a:gd name="T8" fmla="*/ 1395 w 1396"/>
                  <a:gd name="T9" fmla="*/ 17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6" h="176">
                    <a:moveTo>
                      <a:pt x="1395" y="175"/>
                    </a:moveTo>
                    <a:lnTo>
                      <a:pt x="0" y="175"/>
                    </a:lnTo>
                    <a:lnTo>
                      <a:pt x="0" y="0"/>
                    </a:lnTo>
                    <a:lnTo>
                      <a:pt x="1395" y="0"/>
                    </a:lnTo>
                    <a:lnTo>
                      <a:pt x="1395" y="17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Freeform 62">
                <a:extLst>
                  <a:ext uri="{FF2B5EF4-FFF2-40B4-BE49-F238E27FC236}">
                    <a16:creationId xmlns:a16="http://schemas.microsoft.com/office/drawing/2014/main" id="{97BE5924-3B93-C74C-819B-9A17BD292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343627" y="8701137"/>
                <a:ext cx="305278" cy="115199"/>
              </a:xfrm>
              <a:custGeom>
                <a:avLst/>
                <a:gdLst>
                  <a:gd name="T0" fmla="*/ 465 w 466"/>
                  <a:gd name="T1" fmla="*/ 174 h 175"/>
                  <a:gd name="T2" fmla="*/ 0 w 466"/>
                  <a:gd name="T3" fmla="*/ 174 h 175"/>
                  <a:gd name="T4" fmla="*/ 0 w 466"/>
                  <a:gd name="T5" fmla="*/ 0 h 175"/>
                  <a:gd name="T6" fmla="*/ 465 w 466"/>
                  <a:gd name="T7" fmla="*/ 0 h 175"/>
                  <a:gd name="T8" fmla="*/ 465 w 466"/>
                  <a:gd name="T9" fmla="*/ 174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175">
                    <a:moveTo>
                      <a:pt x="465" y="174"/>
                    </a:moveTo>
                    <a:lnTo>
                      <a:pt x="0" y="174"/>
                    </a:lnTo>
                    <a:lnTo>
                      <a:pt x="0" y="0"/>
                    </a:lnTo>
                    <a:lnTo>
                      <a:pt x="465" y="0"/>
                    </a:lnTo>
                    <a:lnTo>
                      <a:pt x="465" y="17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Freeform 63">
                <a:extLst>
                  <a:ext uri="{FF2B5EF4-FFF2-40B4-BE49-F238E27FC236}">
                    <a16:creationId xmlns:a16="http://schemas.microsoft.com/office/drawing/2014/main" id="{5B565B4C-BF45-2549-A2EB-E2EB756EB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343627" y="9098575"/>
                <a:ext cx="305278" cy="115199"/>
              </a:xfrm>
              <a:custGeom>
                <a:avLst/>
                <a:gdLst>
                  <a:gd name="T0" fmla="*/ 465 w 466"/>
                  <a:gd name="T1" fmla="*/ 175 h 176"/>
                  <a:gd name="T2" fmla="*/ 0 w 466"/>
                  <a:gd name="T3" fmla="*/ 175 h 176"/>
                  <a:gd name="T4" fmla="*/ 0 w 466"/>
                  <a:gd name="T5" fmla="*/ 0 h 176"/>
                  <a:gd name="T6" fmla="*/ 465 w 466"/>
                  <a:gd name="T7" fmla="*/ 0 h 176"/>
                  <a:gd name="T8" fmla="*/ 465 w 466"/>
                  <a:gd name="T9" fmla="*/ 17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176">
                    <a:moveTo>
                      <a:pt x="465" y="175"/>
                    </a:moveTo>
                    <a:lnTo>
                      <a:pt x="0" y="175"/>
                    </a:lnTo>
                    <a:lnTo>
                      <a:pt x="0" y="0"/>
                    </a:lnTo>
                    <a:lnTo>
                      <a:pt x="465" y="0"/>
                    </a:lnTo>
                    <a:lnTo>
                      <a:pt x="465" y="17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Freeform 64">
                <a:extLst>
                  <a:ext uri="{FF2B5EF4-FFF2-40B4-BE49-F238E27FC236}">
                    <a16:creationId xmlns:a16="http://schemas.microsoft.com/office/drawing/2014/main" id="{3FB93327-1189-7046-AFF9-A5F27FC37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963468" y="8701137"/>
                <a:ext cx="305278" cy="115199"/>
              </a:xfrm>
              <a:custGeom>
                <a:avLst/>
                <a:gdLst>
                  <a:gd name="T0" fmla="*/ 465 w 466"/>
                  <a:gd name="T1" fmla="*/ 174 h 175"/>
                  <a:gd name="T2" fmla="*/ 0 w 466"/>
                  <a:gd name="T3" fmla="*/ 174 h 175"/>
                  <a:gd name="T4" fmla="*/ 0 w 466"/>
                  <a:gd name="T5" fmla="*/ 0 h 175"/>
                  <a:gd name="T6" fmla="*/ 465 w 466"/>
                  <a:gd name="T7" fmla="*/ 0 h 175"/>
                  <a:gd name="T8" fmla="*/ 465 w 466"/>
                  <a:gd name="T9" fmla="*/ 174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175">
                    <a:moveTo>
                      <a:pt x="465" y="174"/>
                    </a:moveTo>
                    <a:lnTo>
                      <a:pt x="0" y="174"/>
                    </a:lnTo>
                    <a:lnTo>
                      <a:pt x="0" y="0"/>
                    </a:lnTo>
                    <a:lnTo>
                      <a:pt x="465" y="0"/>
                    </a:lnTo>
                    <a:lnTo>
                      <a:pt x="465" y="17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Freeform 65">
                <a:extLst>
                  <a:ext uri="{FF2B5EF4-FFF2-40B4-BE49-F238E27FC236}">
                    <a16:creationId xmlns:a16="http://schemas.microsoft.com/office/drawing/2014/main" id="{E600416B-BBA4-CF45-BB4E-472338BD1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321230" y="8701137"/>
                <a:ext cx="359999" cy="115199"/>
              </a:xfrm>
              <a:custGeom>
                <a:avLst/>
                <a:gdLst>
                  <a:gd name="T0" fmla="*/ 551 w 552"/>
                  <a:gd name="T1" fmla="*/ 174 h 175"/>
                  <a:gd name="T2" fmla="*/ 0 w 552"/>
                  <a:gd name="T3" fmla="*/ 174 h 175"/>
                  <a:gd name="T4" fmla="*/ 0 w 552"/>
                  <a:gd name="T5" fmla="*/ 0 h 175"/>
                  <a:gd name="T6" fmla="*/ 551 w 552"/>
                  <a:gd name="T7" fmla="*/ 0 h 175"/>
                  <a:gd name="T8" fmla="*/ 551 w 552"/>
                  <a:gd name="T9" fmla="*/ 174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2" h="175">
                    <a:moveTo>
                      <a:pt x="551" y="174"/>
                    </a:moveTo>
                    <a:lnTo>
                      <a:pt x="0" y="174"/>
                    </a:lnTo>
                    <a:lnTo>
                      <a:pt x="0" y="0"/>
                    </a:lnTo>
                    <a:lnTo>
                      <a:pt x="551" y="0"/>
                    </a:lnTo>
                    <a:lnTo>
                      <a:pt x="551" y="17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Freeform 66">
                <a:extLst>
                  <a:ext uri="{FF2B5EF4-FFF2-40B4-BE49-F238E27FC236}">
                    <a16:creationId xmlns:a16="http://schemas.microsoft.com/office/drawing/2014/main" id="{4EAE1AF0-4FF7-2445-BE85-22D7801DC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735948" y="8891217"/>
                <a:ext cx="912956" cy="132479"/>
              </a:xfrm>
              <a:custGeom>
                <a:avLst/>
                <a:gdLst>
                  <a:gd name="T0" fmla="*/ 1395 w 1396"/>
                  <a:gd name="T1" fmla="*/ 204 h 205"/>
                  <a:gd name="T2" fmla="*/ 0 w 1396"/>
                  <a:gd name="T3" fmla="*/ 204 h 205"/>
                  <a:gd name="T4" fmla="*/ 0 w 1396"/>
                  <a:gd name="T5" fmla="*/ 0 h 205"/>
                  <a:gd name="T6" fmla="*/ 1395 w 1396"/>
                  <a:gd name="T7" fmla="*/ 0 h 205"/>
                  <a:gd name="T8" fmla="*/ 1395 w 139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6" h="205">
                    <a:moveTo>
                      <a:pt x="1395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1395" y="0"/>
                    </a:lnTo>
                    <a:lnTo>
                      <a:pt x="1395" y="20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Freeform 67">
                <a:extLst>
                  <a:ext uri="{FF2B5EF4-FFF2-40B4-BE49-F238E27FC236}">
                    <a16:creationId xmlns:a16="http://schemas.microsoft.com/office/drawing/2014/main" id="{F32C5436-5CCC-CA48-8A5A-D6A4C03D5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975632" y="8891217"/>
                <a:ext cx="647997" cy="132479"/>
              </a:xfrm>
              <a:custGeom>
                <a:avLst/>
                <a:gdLst>
                  <a:gd name="T0" fmla="*/ 989 w 990"/>
                  <a:gd name="T1" fmla="*/ 204 h 205"/>
                  <a:gd name="T2" fmla="*/ 0 w 990"/>
                  <a:gd name="T3" fmla="*/ 204 h 205"/>
                  <a:gd name="T4" fmla="*/ 0 w 990"/>
                  <a:gd name="T5" fmla="*/ 0 h 205"/>
                  <a:gd name="T6" fmla="*/ 989 w 990"/>
                  <a:gd name="T7" fmla="*/ 0 h 205"/>
                  <a:gd name="T8" fmla="*/ 989 w 990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0" h="205">
                    <a:moveTo>
                      <a:pt x="989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989" y="0"/>
                    </a:lnTo>
                    <a:lnTo>
                      <a:pt x="989" y="20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Freeform 68">
                <a:extLst>
                  <a:ext uri="{FF2B5EF4-FFF2-40B4-BE49-F238E27FC236}">
                    <a16:creationId xmlns:a16="http://schemas.microsoft.com/office/drawing/2014/main" id="{C3573384-D778-6A4E-943D-F7E3C6B9E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883473" y="9098575"/>
                <a:ext cx="1140473" cy="115199"/>
              </a:xfrm>
              <a:custGeom>
                <a:avLst/>
                <a:gdLst>
                  <a:gd name="T0" fmla="*/ 1744 w 1745"/>
                  <a:gd name="T1" fmla="*/ 175 h 176"/>
                  <a:gd name="T2" fmla="*/ 0 w 1745"/>
                  <a:gd name="T3" fmla="*/ 175 h 176"/>
                  <a:gd name="T4" fmla="*/ 0 w 1745"/>
                  <a:gd name="T5" fmla="*/ 0 h 176"/>
                  <a:gd name="T6" fmla="*/ 1744 w 1745"/>
                  <a:gd name="T7" fmla="*/ 0 h 176"/>
                  <a:gd name="T8" fmla="*/ 1744 w 1745"/>
                  <a:gd name="T9" fmla="*/ 17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5" h="176">
                    <a:moveTo>
                      <a:pt x="1744" y="175"/>
                    </a:moveTo>
                    <a:lnTo>
                      <a:pt x="0" y="175"/>
                    </a:lnTo>
                    <a:lnTo>
                      <a:pt x="0" y="0"/>
                    </a:lnTo>
                    <a:lnTo>
                      <a:pt x="1744" y="0"/>
                    </a:lnTo>
                    <a:lnTo>
                      <a:pt x="1744" y="17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" name="Freeform 18">
              <a:extLst>
                <a:ext uri="{FF2B5EF4-FFF2-40B4-BE49-F238E27FC236}">
                  <a16:creationId xmlns:a16="http://schemas.microsoft.com/office/drawing/2014/main" id="{024C83B3-CF79-E548-9B1C-561D89AC0A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713555" y="10676806"/>
              <a:ext cx="1670391" cy="1385272"/>
            </a:xfrm>
            <a:custGeom>
              <a:avLst/>
              <a:gdLst>
                <a:gd name="T0" fmla="*/ 2557 w 2558"/>
                <a:gd name="T1" fmla="*/ 0 h 2121"/>
                <a:gd name="T2" fmla="*/ 2557 w 2558"/>
                <a:gd name="T3" fmla="*/ 0 h 2121"/>
                <a:gd name="T4" fmla="*/ 2557 w 2558"/>
                <a:gd name="T5" fmla="*/ 2120 h 2121"/>
                <a:gd name="T6" fmla="*/ 611 w 2558"/>
                <a:gd name="T7" fmla="*/ 2120 h 2121"/>
                <a:gd name="T8" fmla="*/ 0 w 2558"/>
                <a:gd name="T9" fmla="*/ 1510 h 2121"/>
                <a:gd name="T10" fmla="*/ 0 w 2558"/>
                <a:gd name="T11" fmla="*/ 610 h 2121"/>
                <a:gd name="T12" fmla="*/ 611 w 2558"/>
                <a:gd name="T13" fmla="*/ 0 h 2121"/>
                <a:gd name="T14" fmla="*/ 2557 w 2558"/>
                <a:gd name="T15" fmla="*/ 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1">
                  <a:moveTo>
                    <a:pt x="2557" y="0"/>
                  </a:moveTo>
                  <a:lnTo>
                    <a:pt x="2557" y="0"/>
                  </a:lnTo>
                  <a:cubicBezTo>
                    <a:pt x="2557" y="2120"/>
                    <a:pt x="2557" y="2120"/>
                    <a:pt x="2557" y="2120"/>
                  </a:cubicBezTo>
                  <a:cubicBezTo>
                    <a:pt x="611" y="2120"/>
                    <a:pt x="611" y="2120"/>
                    <a:pt x="611" y="2120"/>
                  </a:cubicBezTo>
                  <a:cubicBezTo>
                    <a:pt x="291" y="2120"/>
                    <a:pt x="0" y="1829"/>
                    <a:pt x="0" y="1510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0" y="261"/>
                    <a:pt x="291" y="0"/>
                    <a:pt x="611" y="0"/>
                  </a:cubicBezTo>
                  <a:lnTo>
                    <a:pt x="2557" y="0"/>
                  </a:ln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21">
              <a:extLst>
                <a:ext uri="{FF2B5EF4-FFF2-40B4-BE49-F238E27FC236}">
                  <a16:creationId xmlns:a16="http://schemas.microsoft.com/office/drawing/2014/main" id="{C380BA92-049B-984C-AC2C-E40FBE13CC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043164" y="10676806"/>
              <a:ext cx="1670391" cy="1385272"/>
            </a:xfrm>
            <a:custGeom>
              <a:avLst/>
              <a:gdLst>
                <a:gd name="T0" fmla="*/ 2558 w 2559"/>
                <a:gd name="T1" fmla="*/ 610 h 2121"/>
                <a:gd name="T2" fmla="*/ 2558 w 2559"/>
                <a:gd name="T3" fmla="*/ 610 h 2121"/>
                <a:gd name="T4" fmla="*/ 2558 w 2559"/>
                <a:gd name="T5" fmla="*/ 1510 h 2121"/>
                <a:gd name="T6" fmla="*/ 1948 w 2559"/>
                <a:gd name="T7" fmla="*/ 2120 h 2121"/>
                <a:gd name="T8" fmla="*/ 0 w 2559"/>
                <a:gd name="T9" fmla="*/ 2120 h 2121"/>
                <a:gd name="T10" fmla="*/ 0 w 2559"/>
                <a:gd name="T11" fmla="*/ 0 h 2121"/>
                <a:gd name="T12" fmla="*/ 1948 w 2559"/>
                <a:gd name="T13" fmla="*/ 0 h 2121"/>
                <a:gd name="T14" fmla="*/ 2558 w 2559"/>
                <a:gd name="T15" fmla="*/ 61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1">
                  <a:moveTo>
                    <a:pt x="2558" y="610"/>
                  </a:moveTo>
                  <a:lnTo>
                    <a:pt x="2558" y="610"/>
                  </a:lnTo>
                  <a:cubicBezTo>
                    <a:pt x="2558" y="1510"/>
                    <a:pt x="2558" y="1510"/>
                    <a:pt x="2558" y="1510"/>
                  </a:cubicBezTo>
                  <a:cubicBezTo>
                    <a:pt x="2558" y="1829"/>
                    <a:pt x="2297" y="2120"/>
                    <a:pt x="1948" y="2120"/>
                  </a:cubicBezTo>
                  <a:cubicBezTo>
                    <a:pt x="0" y="2120"/>
                    <a:pt x="0" y="2120"/>
                    <a:pt x="0" y="2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2297" y="0"/>
                    <a:pt x="2558" y="261"/>
                    <a:pt x="2558" y="6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" name="Freeform 347">
            <a:extLst>
              <a:ext uri="{FF2B5EF4-FFF2-40B4-BE49-F238E27FC236}">
                <a16:creationId xmlns:a16="http://schemas.microsoft.com/office/drawing/2014/main" id="{24B8398B-1B6B-AE47-A70A-C09EC9189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352" y="4991047"/>
            <a:ext cx="1190450" cy="1190454"/>
          </a:xfrm>
          <a:custGeom>
            <a:avLst/>
            <a:gdLst>
              <a:gd name="T0" fmla="*/ 696 w 823"/>
              <a:gd name="T1" fmla="*/ 578 h 823"/>
              <a:gd name="T2" fmla="*/ 696 w 823"/>
              <a:gd name="T3" fmla="*/ 578 h 823"/>
              <a:gd name="T4" fmla="*/ 633 w 823"/>
              <a:gd name="T5" fmla="*/ 596 h 823"/>
              <a:gd name="T6" fmla="*/ 290 w 823"/>
              <a:gd name="T7" fmla="*/ 406 h 823"/>
              <a:gd name="T8" fmla="*/ 642 w 823"/>
              <a:gd name="T9" fmla="*/ 235 h 823"/>
              <a:gd name="T10" fmla="*/ 696 w 823"/>
              <a:gd name="T11" fmla="*/ 244 h 823"/>
              <a:gd name="T12" fmla="*/ 822 w 823"/>
              <a:gd name="T13" fmla="*/ 127 h 823"/>
              <a:gd name="T14" fmla="*/ 696 w 823"/>
              <a:gd name="T15" fmla="*/ 0 h 823"/>
              <a:gd name="T16" fmla="*/ 579 w 823"/>
              <a:gd name="T17" fmla="*/ 127 h 823"/>
              <a:gd name="T18" fmla="*/ 597 w 823"/>
              <a:gd name="T19" fmla="*/ 190 h 823"/>
              <a:gd name="T20" fmla="*/ 235 w 823"/>
              <a:gd name="T21" fmla="*/ 371 h 823"/>
              <a:gd name="T22" fmla="*/ 127 w 823"/>
              <a:gd name="T23" fmla="*/ 290 h 823"/>
              <a:gd name="T24" fmla="*/ 0 w 823"/>
              <a:gd name="T25" fmla="*/ 406 h 823"/>
              <a:gd name="T26" fmla="*/ 127 w 823"/>
              <a:gd name="T27" fmla="*/ 533 h 823"/>
              <a:gd name="T28" fmla="*/ 235 w 823"/>
              <a:gd name="T29" fmla="*/ 442 h 823"/>
              <a:gd name="T30" fmla="*/ 597 w 823"/>
              <a:gd name="T31" fmla="*/ 632 h 823"/>
              <a:gd name="T32" fmla="*/ 579 w 823"/>
              <a:gd name="T33" fmla="*/ 695 h 823"/>
              <a:gd name="T34" fmla="*/ 696 w 823"/>
              <a:gd name="T35" fmla="*/ 822 h 823"/>
              <a:gd name="T36" fmla="*/ 822 w 823"/>
              <a:gd name="T37" fmla="*/ 695 h 823"/>
              <a:gd name="T38" fmla="*/ 696 w 823"/>
              <a:gd name="T39" fmla="*/ 578 h 823"/>
              <a:gd name="T40" fmla="*/ 696 w 823"/>
              <a:gd name="T41" fmla="*/ 55 h 823"/>
              <a:gd name="T42" fmla="*/ 696 w 823"/>
              <a:gd name="T43" fmla="*/ 55 h 823"/>
              <a:gd name="T44" fmla="*/ 768 w 823"/>
              <a:gd name="T45" fmla="*/ 127 h 823"/>
              <a:gd name="T46" fmla="*/ 696 w 823"/>
              <a:gd name="T47" fmla="*/ 190 h 823"/>
              <a:gd name="T48" fmla="*/ 633 w 823"/>
              <a:gd name="T49" fmla="*/ 127 h 823"/>
              <a:gd name="T50" fmla="*/ 696 w 823"/>
              <a:gd name="T51" fmla="*/ 55 h 823"/>
              <a:gd name="T52" fmla="*/ 127 w 823"/>
              <a:gd name="T53" fmla="*/ 478 h 823"/>
              <a:gd name="T54" fmla="*/ 127 w 823"/>
              <a:gd name="T55" fmla="*/ 478 h 823"/>
              <a:gd name="T56" fmla="*/ 54 w 823"/>
              <a:gd name="T57" fmla="*/ 406 h 823"/>
              <a:gd name="T58" fmla="*/ 127 w 823"/>
              <a:gd name="T59" fmla="*/ 344 h 823"/>
              <a:gd name="T60" fmla="*/ 190 w 823"/>
              <a:gd name="T61" fmla="*/ 406 h 823"/>
              <a:gd name="T62" fmla="*/ 127 w 823"/>
              <a:gd name="T63" fmla="*/ 478 h 823"/>
              <a:gd name="T64" fmla="*/ 696 w 823"/>
              <a:gd name="T65" fmla="*/ 767 h 823"/>
              <a:gd name="T66" fmla="*/ 696 w 823"/>
              <a:gd name="T67" fmla="*/ 767 h 823"/>
              <a:gd name="T68" fmla="*/ 633 w 823"/>
              <a:gd name="T69" fmla="*/ 695 h 823"/>
              <a:gd name="T70" fmla="*/ 696 w 823"/>
              <a:gd name="T71" fmla="*/ 632 h 823"/>
              <a:gd name="T72" fmla="*/ 768 w 823"/>
              <a:gd name="T73" fmla="*/ 695 h 823"/>
              <a:gd name="T74" fmla="*/ 696 w 823"/>
              <a:gd name="T75" fmla="*/ 767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23" h="823">
                <a:moveTo>
                  <a:pt x="696" y="578"/>
                </a:moveTo>
                <a:lnTo>
                  <a:pt x="696" y="578"/>
                </a:lnTo>
                <a:cubicBezTo>
                  <a:pt x="678" y="578"/>
                  <a:pt x="651" y="578"/>
                  <a:pt x="633" y="596"/>
                </a:cubicBezTo>
                <a:cubicBezTo>
                  <a:pt x="290" y="406"/>
                  <a:pt x="290" y="406"/>
                  <a:pt x="290" y="406"/>
                </a:cubicBezTo>
                <a:cubicBezTo>
                  <a:pt x="642" y="235"/>
                  <a:pt x="642" y="235"/>
                  <a:pt x="642" y="235"/>
                </a:cubicBezTo>
                <a:cubicBezTo>
                  <a:pt x="660" y="244"/>
                  <a:pt x="678" y="244"/>
                  <a:pt x="696" y="244"/>
                </a:cubicBezTo>
                <a:cubicBezTo>
                  <a:pt x="768" y="244"/>
                  <a:pt x="822" y="190"/>
                  <a:pt x="822" y="127"/>
                </a:cubicBezTo>
                <a:cubicBezTo>
                  <a:pt x="822" y="55"/>
                  <a:pt x="768" y="0"/>
                  <a:pt x="696" y="0"/>
                </a:cubicBezTo>
                <a:cubicBezTo>
                  <a:pt x="633" y="0"/>
                  <a:pt x="579" y="55"/>
                  <a:pt x="579" y="127"/>
                </a:cubicBezTo>
                <a:cubicBezTo>
                  <a:pt x="579" y="154"/>
                  <a:pt x="588" y="172"/>
                  <a:pt x="597" y="190"/>
                </a:cubicBezTo>
                <a:cubicBezTo>
                  <a:pt x="235" y="371"/>
                  <a:pt x="235" y="371"/>
                  <a:pt x="235" y="371"/>
                </a:cubicBezTo>
                <a:cubicBezTo>
                  <a:pt x="226" y="326"/>
                  <a:pt x="181" y="290"/>
                  <a:pt x="127" y="290"/>
                </a:cubicBezTo>
                <a:cubicBezTo>
                  <a:pt x="54" y="290"/>
                  <a:pt x="0" y="344"/>
                  <a:pt x="0" y="406"/>
                </a:cubicBezTo>
                <a:cubicBezTo>
                  <a:pt x="0" y="478"/>
                  <a:pt x="54" y="533"/>
                  <a:pt x="127" y="533"/>
                </a:cubicBezTo>
                <a:cubicBezTo>
                  <a:pt x="181" y="533"/>
                  <a:pt x="226" y="496"/>
                  <a:pt x="235" y="442"/>
                </a:cubicBezTo>
                <a:cubicBezTo>
                  <a:pt x="597" y="632"/>
                  <a:pt x="597" y="632"/>
                  <a:pt x="597" y="632"/>
                </a:cubicBezTo>
                <a:cubicBezTo>
                  <a:pt x="588" y="650"/>
                  <a:pt x="579" y="668"/>
                  <a:pt x="579" y="695"/>
                </a:cubicBezTo>
                <a:cubicBezTo>
                  <a:pt x="579" y="767"/>
                  <a:pt x="633" y="822"/>
                  <a:pt x="696" y="822"/>
                </a:cubicBezTo>
                <a:cubicBezTo>
                  <a:pt x="768" y="822"/>
                  <a:pt x="822" y="767"/>
                  <a:pt x="822" y="695"/>
                </a:cubicBezTo>
                <a:cubicBezTo>
                  <a:pt x="822" y="632"/>
                  <a:pt x="768" y="578"/>
                  <a:pt x="696" y="578"/>
                </a:cubicBezTo>
                <a:close/>
                <a:moveTo>
                  <a:pt x="696" y="55"/>
                </a:moveTo>
                <a:lnTo>
                  <a:pt x="696" y="55"/>
                </a:lnTo>
                <a:cubicBezTo>
                  <a:pt x="741" y="55"/>
                  <a:pt x="768" y="91"/>
                  <a:pt x="768" y="127"/>
                </a:cubicBezTo>
                <a:cubicBezTo>
                  <a:pt x="768" y="163"/>
                  <a:pt x="741" y="190"/>
                  <a:pt x="696" y="190"/>
                </a:cubicBezTo>
                <a:cubicBezTo>
                  <a:pt x="660" y="190"/>
                  <a:pt x="633" y="163"/>
                  <a:pt x="633" y="127"/>
                </a:cubicBezTo>
                <a:cubicBezTo>
                  <a:pt x="633" y="91"/>
                  <a:pt x="660" y="55"/>
                  <a:pt x="696" y="55"/>
                </a:cubicBezTo>
                <a:close/>
                <a:moveTo>
                  <a:pt x="127" y="478"/>
                </a:moveTo>
                <a:lnTo>
                  <a:pt x="127" y="478"/>
                </a:lnTo>
                <a:cubicBezTo>
                  <a:pt x="82" y="478"/>
                  <a:pt x="54" y="442"/>
                  <a:pt x="54" y="406"/>
                </a:cubicBezTo>
                <a:cubicBezTo>
                  <a:pt x="54" y="371"/>
                  <a:pt x="82" y="344"/>
                  <a:pt x="127" y="344"/>
                </a:cubicBezTo>
                <a:cubicBezTo>
                  <a:pt x="163" y="344"/>
                  <a:pt x="190" y="371"/>
                  <a:pt x="190" y="406"/>
                </a:cubicBezTo>
                <a:cubicBezTo>
                  <a:pt x="190" y="442"/>
                  <a:pt x="163" y="478"/>
                  <a:pt x="127" y="478"/>
                </a:cubicBezTo>
                <a:close/>
                <a:moveTo>
                  <a:pt x="696" y="767"/>
                </a:moveTo>
                <a:lnTo>
                  <a:pt x="696" y="767"/>
                </a:lnTo>
                <a:cubicBezTo>
                  <a:pt x="660" y="767"/>
                  <a:pt x="633" y="731"/>
                  <a:pt x="633" y="695"/>
                </a:cubicBezTo>
                <a:cubicBezTo>
                  <a:pt x="633" y="659"/>
                  <a:pt x="660" y="632"/>
                  <a:pt x="696" y="632"/>
                </a:cubicBezTo>
                <a:cubicBezTo>
                  <a:pt x="741" y="632"/>
                  <a:pt x="768" y="659"/>
                  <a:pt x="768" y="695"/>
                </a:cubicBezTo>
                <a:cubicBezTo>
                  <a:pt x="768" y="731"/>
                  <a:pt x="741" y="767"/>
                  <a:pt x="696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152" name="Freeform 352">
            <a:extLst>
              <a:ext uri="{FF2B5EF4-FFF2-40B4-BE49-F238E27FC236}">
                <a16:creationId xmlns:a16="http://schemas.microsoft.com/office/drawing/2014/main" id="{510A4DD3-0167-C44C-AE60-F8E7C4216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908" y="7667115"/>
            <a:ext cx="903980" cy="916710"/>
          </a:xfrm>
          <a:custGeom>
            <a:avLst/>
            <a:gdLst>
              <a:gd name="T0" fmla="*/ 587 w 624"/>
              <a:gd name="T1" fmla="*/ 0 h 634"/>
              <a:gd name="T2" fmla="*/ 587 w 624"/>
              <a:gd name="T3" fmla="*/ 0 h 634"/>
              <a:gd name="T4" fmla="*/ 36 w 624"/>
              <a:gd name="T5" fmla="*/ 0 h 634"/>
              <a:gd name="T6" fmla="*/ 0 w 624"/>
              <a:gd name="T7" fmla="*/ 36 h 634"/>
              <a:gd name="T8" fmla="*/ 0 w 624"/>
              <a:gd name="T9" fmla="*/ 597 h 634"/>
              <a:gd name="T10" fmla="*/ 36 w 624"/>
              <a:gd name="T11" fmla="*/ 633 h 634"/>
              <a:gd name="T12" fmla="*/ 587 w 624"/>
              <a:gd name="T13" fmla="*/ 633 h 634"/>
              <a:gd name="T14" fmla="*/ 623 w 624"/>
              <a:gd name="T15" fmla="*/ 597 h 634"/>
              <a:gd name="T16" fmla="*/ 623 w 624"/>
              <a:gd name="T17" fmla="*/ 36 h 634"/>
              <a:gd name="T18" fmla="*/ 587 w 624"/>
              <a:gd name="T19" fmla="*/ 0 h 634"/>
              <a:gd name="T20" fmla="*/ 569 w 624"/>
              <a:gd name="T21" fmla="*/ 54 h 634"/>
              <a:gd name="T22" fmla="*/ 569 w 624"/>
              <a:gd name="T23" fmla="*/ 54 h 634"/>
              <a:gd name="T24" fmla="*/ 569 w 624"/>
              <a:gd name="T25" fmla="*/ 380 h 634"/>
              <a:gd name="T26" fmla="*/ 406 w 624"/>
              <a:gd name="T27" fmla="*/ 380 h 634"/>
              <a:gd name="T28" fmla="*/ 388 w 624"/>
              <a:gd name="T29" fmla="*/ 389 h 634"/>
              <a:gd name="T30" fmla="*/ 379 w 624"/>
              <a:gd name="T31" fmla="*/ 407 h 634"/>
              <a:gd name="T32" fmla="*/ 370 w 624"/>
              <a:gd name="T33" fmla="*/ 452 h 634"/>
              <a:gd name="T34" fmla="*/ 316 w 624"/>
              <a:gd name="T35" fmla="*/ 488 h 634"/>
              <a:gd name="T36" fmla="*/ 253 w 624"/>
              <a:gd name="T37" fmla="*/ 452 h 634"/>
              <a:gd name="T38" fmla="*/ 244 w 624"/>
              <a:gd name="T39" fmla="*/ 407 h 634"/>
              <a:gd name="T40" fmla="*/ 217 w 624"/>
              <a:gd name="T41" fmla="*/ 380 h 634"/>
              <a:gd name="T42" fmla="*/ 54 w 624"/>
              <a:gd name="T43" fmla="*/ 380 h 634"/>
              <a:gd name="T44" fmla="*/ 54 w 624"/>
              <a:gd name="T45" fmla="*/ 54 h 634"/>
              <a:gd name="T46" fmla="*/ 569 w 624"/>
              <a:gd name="T47" fmla="*/ 54 h 634"/>
              <a:gd name="T48" fmla="*/ 54 w 624"/>
              <a:gd name="T49" fmla="*/ 578 h 634"/>
              <a:gd name="T50" fmla="*/ 54 w 624"/>
              <a:gd name="T51" fmla="*/ 578 h 634"/>
              <a:gd name="T52" fmla="*/ 54 w 624"/>
              <a:gd name="T53" fmla="*/ 434 h 634"/>
              <a:gd name="T54" fmla="*/ 189 w 624"/>
              <a:gd name="T55" fmla="*/ 434 h 634"/>
              <a:gd name="T56" fmla="*/ 198 w 624"/>
              <a:gd name="T57" fmla="*/ 470 h 634"/>
              <a:gd name="T58" fmla="*/ 316 w 624"/>
              <a:gd name="T59" fmla="*/ 542 h 634"/>
              <a:gd name="T60" fmla="*/ 397 w 624"/>
              <a:gd name="T61" fmla="*/ 506 h 634"/>
              <a:gd name="T62" fmla="*/ 434 w 624"/>
              <a:gd name="T63" fmla="*/ 434 h 634"/>
              <a:gd name="T64" fmla="*/ 569 w 624"/>
              <a:gd name="T65" fmla="*/ 434 h 634"/>
              <a:gd name="T66" fmla="*/ 569 w 624"/>
              <a:gd name="T67" fmla="*/ 578 h 634"/>
              <a:gd name="T68" fmla="*/ 54 w 624"/>
              <a:gd name="T69" fmla="*/ 578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24" h="634">
                <a:moveTo>
                  <a:pt x="587" y="0"/>
                </a:moveTo>
                <a:lnTo>
                  <a:pt x="587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97"/>
                  <a:pt x="0" y="597"/>
                  <a:pt x="0" y="597"/>
                </a:cubicBezTo>
                <a:cubicBezTo>
                  <a:pt x="0" y="615"/>
                  <a:pt x="18" y="633"/>
                  <a:pt x="36" y="633"/>
                </a:cubicBezTo>
                <a:cubicBezTo>
                  <a:pt x="587" y="633"/>
                  <a:pt x="587" y="633"/>
                  <a:pt x="587" y="633"/>
                </a:cubicBezTo>
                <a:cubicBezTo>
                  <a:pt x="614" y="633"/>
                  <a:pt x="623" y="615"/>
                  <a:pt x="623" y="597"/>
                </a:cubicBezTo>
                <a:cubicBezTo>
                  <a:pt x="623" y="36"/>
                  <a:pt x="623" y="36"/>
                  <a:pt x="623" y="36"/>
                </a:cubicBezTo>
                <a:cubicBezTo>
                  <a:pt x="623" y="18"/>
                  <a:pt x="614" y="0"/>
                  <a:pt x="587" y="0"/>
                </a:cubicBezTo>
                <a:close/>
                <a:moveTo>
                  <a:pt x="569" y="54"/>
                </a:moveTo>
                <a:lnTo>
                  <a:pt x="569" y="54"/>
                </a:lnTo>
                <a:cubicBezTo>
                  <a:pt x="569" y="380"/>
                  <a:pt x="569" y="380"/>
                  <a:pt x="569" y="380"/>
                </a:cubicBezTo>
                <a:cubicBezTo>
                  <a:pt x="406" y="380"/>
                  <a:pt x="406" y="380"/>
                  <a:pt x="406" y="380"/>
                </a:cubicBezTo>
                <a:cubicBezTo>
                  <a:pt x="397" y="380"/>
                  <a:pt x="397" y="389"/>
                  <a:pt x="388" y="389"/>
                </a:cubicBezTo>
                <a:cubicBezTo>
                  <a:pt x="388" y="398"/>
                  <a:pt x="379" y="407"/>
                  <a:pt x="379" y="407"/>
                </a:cubicBezTo>
                <a:cubicBezTo>
                  <a:pt x="379" y="416"/>
                  <a:pt x="379" y="434"/>
                  <a:pt x="370" y="452"/>
                </a:cubicBezTo>
                <a:cubicBezTo>
                  <a:pt x="361" y="470"/>
                  <a:pt x="343" y="488"/>
                  <a:pt x="316" y="488"/>
                </a:cubicBezTo>
                <a:cubicBezTo>
                  <a:pt x="280" y="488"/>
                  <a:pt x="262" y="470"/>
                  <a:pt x="253" y="452"/>
                </a:cubicBezTo>
                <a:cubicBezTo>
                  <a:pt x="244" y="434"/>
                  <a:pt x="244" y="407"/>
                  <a:pt x="244" y="407"/>
                </a:cubicBezTo>
                <a:cubicBezTo>
                  <a:pt x="244" y="398"/>
                  <a:pt x="226" y="380"/>
                  <a:pt x="217" y="380"/>
                </a:cubicBezTo>
                <a:cubicBezTo>
                  <a:pt x="54" y="380"/>
                  <a:pt x="54" y="380"/>
                  <a:pt x="54" y="380"/>
                </a:cubicBezTo>
                <a:cubicBezTo>
                  <a:pt x="54" y="54"/>
                  <a:pt x="54" y="54"/>
                  <a:pt x="54" y="54"/>
                </a:cubicBezTo>
                <a:lnTo>
                  <a:pt x="569" y="54"/>
                </a:lnTo>
                <a:close/>
                <a:moveTo>
                  <a:pt x="54" y="578"/>
                </a:moveTo>
                <a:lnTo>
                  <a:pt x="54" y="578"/>
                </a:lnTo>
                <a:cubicBezTo>
                  <a:pt x="54" y="434"/>
                  <a:pt x="54" y="434"/>
                  <a:pt x="54" y="434"/>
                </a:cubicBezTo>
                <a:cubicBezTo>
                  <a:pt x="189" y="434"/>
                  <a:pt x="189" y="434"/>
                  <a:pt x="189" y="434"/>
                </a:cubicBezTo>
                <a:cubicBezTo>
                  <a:pt x="189" y="443"/>
                  <a:pt x="198" y="461"/>
                  <a:pt x="198" y="470"/>
                </a:cubicBezTo>
                <a:cubicBezTo>
                  <a:pt x="226" y="515"/>
                  <a:pt x="262" y="542"/>
                  <a:pt x="316" y="542"/>
                </a:cubicBezTo>
                <a:cubicBezTo>
                  <a:pt x="352" y="542"/>
                  <a:pt x="379" y="524"/>
                  <a:pt x="397" y="506"/>
                </a:cubicBezTo>
                <a:cubicBezTo>
                  <a:pt x="415" y="488"/>
                  <a:pt x="425" y="461"/>
                  <a:pt x="434" y="434"/>
                </a:cubicBezTo>
                <a:cubicBezTo>
                  <a:pt x="569" y="434"/>
                  <a:pt x="569" y="434"/>
                  <a:pt x="569" y="434"/>
                </a:cubicBezTo>
                <a:cubicBezTo>
                  <a:pt x="569" y="578"/>
                  <a:pt x="569" y="578"/>
                  <a:pt x="569" y="578"/>
                </a:cubicBezTo>
                <a:lnTo>
                  <a:pt x="54" y="5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4F6E2F-D1DD-2644-A9EB-DF30FBB43F22}"/>
              </a:ext>
            </a:extLst>
          </p:cNvPr>
          <p:cNvGrpSpPr/>
          <p:nvPr/>
        </p:nvGrpSpPr>
        <p:grpSpPr>
          <a:xfrm>
            <a:off x="6574344" y="7637768"/>
            <a:ext cx="1368700" cy="916712"/>
            <a:chOff x="13599865" y="14658551"/>
            <a:chExt cx="1368700" cy="916712"/>
          </a:xfrm>
        </p:grpSpPr>
        <p:sp>
          <p:nvSpPr>
            <p:cNvPr id="153" name="Freeform 350">
              <a:extLst>
                <a:ext uri="{FF2B5EF4-FFF2-40B4-BE49-F238E27FC236}">
                  <a16:creationId xmlns:a16="http://schemas.microsoft.com/office/drawing/2014/main" id="{B08EF523-C7BB-2841-ABE3-0A99BEA2F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9865" y="14658551"/>
              <a:ext cx="1368700" cy="770291"/>
            </a:xfrm>
            <a:custGeom>
              <a:avLst/>
              <a:gdLst>
                <a:gd name="T0" fmla="*/ 886 w 950"/>
                <a:gd name="T1" fmla="*/ 154 h 534"/>
                <a:gd name="T2" fmla="*/ 886 w 950"/>
                <a:gd name="T3" fmla="*/ 154 h 534"/>
                <a:gd name="T4" fmla="*/ 804 w 950"/>
                <a:gd name="T5" fmla="*/ 100 h 534"/>
                <a:gd name="T6" fmla="*/ 705 w 950"/>
                <a:gd name="T7" fmla="*/ 72 h 534"/>
                <a:gd name="T8" fmla="*/ 678 w 950"/>
                <a:gd name="T9" fmla="*/ 81 h 534"/>
                <a:gd name="T10" fmla="*/ 515 w 950"/>
                <a:gd name="T11" fmla="*/ 0 h 534"/>
                <a:gd name="T12" fmla="*/ 307 w 950"/>
                <a:gd name="T13" fmla="*/ 163 h 534"/>
                <a:gd name="T14" fmla="*/ 253 w 950"/>
                <a:gd name="T15" fmla="*/ 154 h 534"/>
                <a:gd name="T16" fmla="*/ 27 w 950"/>
                <a:gd name="T17" fmla="*/ 262 h 534"/>
                <a:gd name="T18" fmla="*/ 27 w 950"/>
                <a:gd name="T19" fmla="*/ 443 h 534"/>
                <a:gd name="T20" fmla="*/ 217 w 950"/>
                <a:gd name="T21" fmla="*/ 533 h 534"/>
                <a:gd name="T22" fmla="*/ 217 w 950"/>
                <a:gd name="T23" fmla="*/ 533 h 534"/>
                <a:gd name="T24" fmla="*/ 289 w 950"/>
                <a:gd name="T25" fmla="*/ 533 h 534"/>
                <a:gd name="T26" fmla="*/ 316 w 950"/>
                <a:gd name="T27" fmla="*/ 506 h 534"/>
                <a:gd name="T28" fmla="*/ 289 w 950"/>
                <a:gd name="T29" fmla="*/ 479 h 534"/>
                <a:gd name="T30" fmla="*/ 289 w 950"/>
                <a:gd name="T31" fmla="*/ 479 h 534"/>
                <a:gd name="T32" fmla="*/ 217 w 950"/>
                <a:gd name="T33" fmla="*/ 479 h 534"/>
                <a:gd name="T34" fmla="*/ 72 w 950"/>
                <a:gd name="T35" fmla="*/ 416 h 534"/>
                <a:gd name="T36" fmla="*/ 81 w 950"/>
                <a:gd name="T37" fmla="*/ 289 h 534"/>
                <a:gd name="T38" fmla="*/ 135 w 950"/>
                <a:gd name="T39" fmla="*/ 226 h 534"/>
                <a:gd name="T40" fmla="*/ 253 w 950"/>
                <a:gd name="T41" fmla="*/ 208 h 534"/>
                <a:gd name="T42" fmla="*/ 316 w 950"/>
                <a:gd name="T43" fmla="*/ 217 h 534"/>
                <a:gd name="T44" fmla="*/ 343 w 950"/>
                <a:gd name="T45" fmla="*/ 217 h 534"/>
                <a:gd name="T46" fmla="*/ 352 w 950"/>
                <a:gd name="T47" fmla="*/ 199 h 534"/>
                <a:gd name="T48" fmla="*/ 515 w 950"/>
                <a:gd name="T49" fmla="*/ 54 h 534"/>
                <a:gd name="T50" fmla="*/ 651 w 950"/>
                <a:gd name="T51" fmla="*/ 127 h 534"/>
                <a:gd name="T52" fmla="*/ 678 w 950"/>
                <a:gd name="T53" fmla="*/ 136 h 534"/>
                <a:gd name="T54" fmla="*/ 705 w 950"/>
                <a:gd name="T55" fmla="*/ 127 h 534"/>
                <a:gd name="T56" fmla="*/ 894 w 950"/>
                <a:gd name="T57" fmla="*/ 316 h 534"/>
                <a:gd name="T58" fmla="*/ 849 w 950"/>
                <a:gd name="T59" fmla="*/ 434 h 534"/>
                <a:gd name="T60" fmla="*/ 687 w 950"/>
                <a:gd name="T61" fmla="*/ 479 h 534"/>
                <a:gd name="T62" fmla="*/ 660 w 950"/>
                <a:gd name="T63" fmla="*/ 506 h 534"/>
                <a:gd name="T64" fmla="*/ 687 w 950"/>
                <a:gd name="T65" fmla="*/ 533 h 534"/>
                <a:gd name="T66" fmla="*/ 949 w 950"/>
                <a:gd name="T67" fmla="*/ 316 h 534"/>
                <a:gd name="T68" fmla="*/ 886 w 950"/>
                <a:gd name="T69" fmla="*/ 15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50" h="534">
                  <a:moveTo>
                    <a:pt x="886" y="154"/>
                  </a:moveTo>
                  <a:lnTo>
                    <a:pt x="886" y="154"/>
                  </a:lnTo>
                  <a:cubicBezTo>
                    <a:pt x="868" y="127"/>
                    <a:pt x="840" y="109"/>
                    <a:pt x="804" y="100"/>
                  </a:cubicBezTo>
                  <a:cubicBezTo>
                    <a:pt x="777" y="81"/>
                    <a:pt x="741" y="81"/>
                    <a:pt x="705" y="72"/>
                  </a:cubicBezTo>
                  <a:cubicBezTo>
                    <a:pt x="696" y="72"/>
                    <a:pt x="687" y="81"/>
                    <a:pt x="678" y="81"/>
                  </a:cubicBezTo>
                  <a:cubicBezTo>
                    <a:pt x="641" y="27"/>
                    <a:pt x="578" y="0"/>
                    <a:pt x="515" y="0"/>
                  </a:cubicBezTo>
                  <a:cubicBezTo>
                    <a:pt x="416" y="0"/>
                    <a:pt x="334" y="63"/>
                    <a:pt x="307" y="163"/>
                  </a:cubicBezTo>
                  <a:cubicBezTo>
                    <a:pt x="289" y="154"/>
                    <a:pt x="271" y="154"/>
                    <a:pt x="253" y="154"/>
                  </a:cubicBezTo>
                  <a:cubicBezTo>
                    <a:pt x="154" y="154"/>
                    <a:pt x="72" y="190"/>
                    <a:pt x="27" y="262"/>
                  </a:cubicBezTo>
                  <a:cubicBezTo>
                    <a:pt x="0" y="316"/>
                    <a:pt x="0" y="389"/>
                    <a:pt x="27" y="443"/>
                  </a:cubicBezTo>
                  <a:cubicBezTo>
                    <a:pt x="63" y="506"/>
                    <a:pt x="135" y="533"/>
                    <a:pt x="217" y="533"/>
                  </a:cubicBezTo>
                  <a:lnTo>
                    <a:pt x="217" y="533"/>
                  </a:lnTo>
                  <a:cubicBezTo>
                    <a:pt x="289" y="533"/>
                    <a:pt x="289" y="533"/>
                    <a:pt x="289" y="533"/>
                  </a:cubicBezTo>
                  <a:cubicBezTo>
                    <a:pt x="307" y="533"/>
                    <a:pt x="316" y="524"/>
                    <a:pt x="316" y="506"/>
                  </a:cubicBezTo>
                  <a:cubicBezTo>
                    <a:pt x="316" y="497"/>
                    <a:pt x="307" y="479"/>
                    <a:pt x="289" y="479"/>
                  </a:cubicBezTo>
                  <a:lnTo>
                    <a:pt x="289" y="479"/>
                  </a:lnTo>
                  <a:cubicBezTo>
                    <a:pt x="217" y="479"/>
                    <a:pt x="217" y="479"/>
                    <a:pt x="217" y="479"/>
                  </a:cubicBezTo>
                  <a:cubicBezTo>
                    <a:pt x="154" y="479"/>
                    <a:pt x="99" y="461"/>
                    <a:pt x="72" y="416"/>
                  </a:cubicBezTo>
                  <a:cubicBezTo>
                    <a:pt x="54" y="380"/>
                    <a:pt x="54" y="325"/>
                    <a:pt x="81" y="289"/>
                  </a:cubicBezTo>
                  <a:cubicBezTo>
                    <a:pt x="90" y="262"/>
                    <a:pt x="109" y="244"/>
                    <a:pt x="135" y="226"/>
                  </a:cubicBezTo>
                  <a:cubicBezTo>
                    <a:pt x="172" y="217"/>
                    <a:pt x="208" y="208"/>
                    <a:pt x="253" y="208"/>
                  </a:cubicBezTo>
                  <a:cubicBezTo>
                    <a:pt x="280" y="208"/>
                    <a:pt x="298" y="208"/>
                    <a:pt x="316" y="217"/>
                  </a:cubicBezTo>
                  <a:cubicBezTo>
                    <a:pt x="325" y="226"/>
                    <a:pt x="334" y="217"/>
                    <a:pt x="343" y="217"/>
                  </a:cubicBezTo>
                  <a:cubicBezTo>
                    <a:pt x="352" y="217"/>
                    <a:pt x="352" y="208"/>
                    <a:pt x="352" y="199"/>
                  </a:cubicBezTo>
                  <a:cubicBezTo>
                    <a:pt x="362" y="118"/>
                    <a:pt x="434" y="54"/>
                    <a:pt x="515" y="54"/>
                  </a:cubicBezTo>
                  <a:cubicBezTo>
                    <a:pt x="569" y="54"/>
                    <a:pt x="615" y="81"/>
                    <a:pt x="651" y="127"/>
                  </a:cubicBezTo>
                  <a:cubicBezTo>
                    <a:pt x="651" y="127"/>
                    <a:pt x="660" y="136"/>
                    <a:pt x="678" y="136"/>
                  </a:cubicBezTo>
                  <a:cubicBezTo>
                    <a:pt x="687" y="136"/>
                    <a:pt x="696" y="127"/>
                    <a:pt x="705" y="127"/>
                  </a:cubicBezTo>
                  <a:cubicBezTo>
                    <a:pt x="831" y="136"/>
                    <a:pt x="894" y="226"/>
                    <a:pt x="894" y="316"/>
                  </a:cubicBezTo>
                  <a:cubicBezTo>
                    <a:pt x="894" y="362"/>
                    <a:pt x="877" y="398"/>
                    <a:pt x="849" y="434"/>
                  </a:cubicBezTo>
                  <a:cubicBezTo>
                    <a:pt x="813" y="461"/>
                    <a:pt x="750" y="479"/>
                    <a:pt x="687" y="479"/>
                  </a:cubicBezTo>
                  <a:cubicBezTo>
                    <a:pt x="669" y="479"/>
                    <a:pt x="660" y="497"/>
                    <a:pt x="660" y="506"/>
                  </a:cubicBezTo>
                  <a:cubicBezTo>
                    <a:pt x="660" y="524"/>
                    <a:pt x="669" y="533"/>
                    <a:pt x="687" y="533"/>
                  </a:cubicBezTo>
                  <a:cubicBezTo>
                    <a:pt x="868" y="533"/>
                    <a:pt x="949" y="425"/>
                    <a:pt x="949" y="316"/>
                  </a:cubicBezTo>
                  <a:cubicBezTo>
                    <a:pt x="949" y="253"/>
                    <a:pt x="931" y="199"/>
                    <a:pt x="886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154" name="Freeform 351">
              <a:extLst>
                <a:ext uri="{FF2B5EF4-FFF2-40B4-BE49-F238E27FC236}">
                  <a16:creationId xmlns:a16="http://schemas.microsoft.com/office/drawing/2014/main" id="{6D61336B-0ED7-6B43-A71F-01362044F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3685" y="15078710"/>
              <a:ext cx="445624" cy="496553"/>
            </a:xfrm>
            <a:custGeom>
              <a:avLst/>
              <a:gdLst>
                <a:gd name="T0" fmla="*/ 262 w 308"/>
                <a:gd name="T1" fmla="*/ 172 h 345"/>
                <a:gd name="T2" fmla="*/ 262 w 308"/>
                <a:gd name="T3" fmla="*/ 172 h 345"/>
                <a:gd name="T4" fmla="*/ 181 w 308"/>
                <a:gd name="T5" fmla="*/ 253 h 345"/>
                <a:gd name="T6" fmla="*/ 181 w 308"/>
                <a:gd name="T7" fmla="*/ 27 h 345"/>
                <a:gd name="T8" fmla="*/ 154 w 308"/>
                <a:gd name="T9" fmla="*/ 0 h 345"/>
                <a:gd name="T10" fmla="*/ 154 w 308"/>
                <a:gd name="T11" fmla="*/ 0 h 345"/>
                <a:gd name="T12" fmla="*/ 127 w 308"/>
                <a:gd name="T13" fmla="*/ 27 h 345"/>
                <a:gd name="T14" fmla="*/ 127 w 308"/>
                <a:gd name="T15" fmla="*/ 253 h 345"/>
                <a:gd name="T16" fmla="*/ 46 w 308"/>
                <a:gd name="T17" fmla="*/ 172 h 345"/>
                <a:gd name="T18" fmla="*/ 9 w 308"/>
                <a:gd name="T19" fmla="*/ 172 h 345"/>
                <a:gd name="T20" fmla="*/ 9 w 308"/>
                <a:gd name="T21" fmla="*/ 208 h 345"/>
                <a:gd name="T22" fmla="*/ 136 w 308"/>
                <a:gd name="T23" fmla="*/ 334 h 345"/>
                <a:gd name="T24" fmla="*/ 136 w 308"/>
                <a:gd name="T25" fmla="*/ 334 h 345"/>
                <a:gd name="T26" fmla="*/ 136 w 308"/>
                <a:gd name="T27" fmla="*/ 334 h 345"/>
                <a:gd name="T28" fmla="*/ 136 w 308"/>
                <a:gd name="T29" fmla="*/ 334 h 345"/>
                <a:gd name="T30" fmla="*/ 136 w 308"/>
                <a:gd name="T31" fmla="*/ 334 h 345"/>
                <a:gd name="T32" fmla="*/ 136 w 308"/>
                <a:gd name="T33" fmla="*/ 334 h 345"/>
                <a:gd name="T34" fmla="*/ 136 w 308"/>
                <a:gd name="T35" fmla="*/ 334 h 345"/>
                <a:gd name="T36" fmla="*/ 145 w 308"/>
                <a:gd name="T37" fmla="*/ 344 h 345"/>
                <a:gd name="T38" fmla="*/ 145 w 308"/>
                <a:gd name="T39" fmla="*/ 344 h 345"/>
                <a:gd name="T40" fmla="*/ 145 w 308"/>
                <a:gd name="T41" fmla="*/ 344 h 345"/>
                <a:gd name="T42" fmla="*/ 145 w 308"/>
                <a:gd name="T43" fmla="*/ 344 h 345"/>
                <a:gd name="T44" fmla="*/ 154 w 308"/>
                <a:gd name="T45" fmla="*/ 344 h 345"/>
                <a:gd name="T46" fmla="*/ 172 w 308"/>
                <a:gd name="T47" fmla="*/ 334 h 345"/>
                <a:gd name="T48" fmla="*/ 299 w 308"/>
                <a:gd name="T49" fmla="*/ 208 h 345"/>
                <a:gd name="T50" fmla="*/ 299 w 308"/>
                <a:gd name="T51" fmla="*/ 172 h 345"/>
                <a:gd name="T52" fmla="*/ 262 w 308"/>
                <a:gd name="T53" fmla="*/ 17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345">
                  <a:moveTo>
                    <a:pt x="262" y="172"/>
                  </a:moveTo>
                  <a:lnTo>
                    <a:pt x="262" y="172"/>
                  </a:lnTo>
                  <a:cubicBezTo>
                    <a:pt x="181" y="253"/>
                    <a:pt x="181" y="253"/>
                    <a:pt x="181" y="253"/>
                  </a:cubicBezTo>
                  <a:cubicBezTo>
                    <a:pt x="181" y="27"/>
                    <a:pt x="181" y="27"/>
                    <a:pt x="181" y="27"/>
                  </a:cubicBezTo>
                  <a:cubicBezTo>
                    <a:pt x="181" y="9"/>
                    <a:pt x="163" y="0"/>
                    <a:pt x="154" y="0"/>
                  </a:cubicBezTo>
                  <a:lnTo>
                    <a:pt x="154" y="0"/>
                  </a:lnTo>
                  <a:cubicBezTo>
                    <a:pt x="136" y="0"/>
                    <a:pt x="127" y="9"/>
                    <a:pt x="127" y="27"/>
                  </a:cubicBezTo>
                  <a:cubicBezTo>
                    <a:pt x="127" y="253"/>
                    <a:pt x="127" y="253"/>
                    <a:pt x="127" y="253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37" y="163"/>
                    <a:pt x="18" y="163"/>
                    <a:pt x="9" y="172"/>
                  </a:cubicBezTo>
                  <a:cubicBezTo>
                    <a:pt x="0" y="181"/>
                    <a:pt x="0" y="199"/>
                    <a:pt x="9" y="208"/>
                  </a:cubicBezTo>
                  <a:cubicBezTo>
                    <a:pt x="136" y="334"/>
                    <a:pt x="136" y="334"/>
                    <a:pt x="136" y="334"/>
                  </a:cubicBez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cubicBezTo>
                    <a:pt x="145" y="344"/>
                    <a:pt x="145" y="344"/>
                    <a:pt x="145" y="344"/>
                  </a:cubicBezTo>
                  <a:lnTo>
                    <a:pt x="145" y="344"/>
                  </a:lnTo>
                  <a:lnTo>
                    <a:pt x="145" y="344"/>
                  </a:lnTo>
                  <a:lnTo>
                    <a:pt x="145" y="344"/>
                  </a:lnTo>
                  <a:lnTo>
                    <a:pt x="154" y="344"/>
                  </a:lnTo>
                  <a:cubicBezTo>
                    <a:pt x="163" y="344"/>
                    <a:pt x="163" y="344"/>
                    <a:pt x="172" y="334"/>
                  </a:cubicBezTo>
                  <a:cubicBezTo>
                    <a:pt x="299" y="208"/>
                    <a:pt x="299" y="208"/>
                    <a:pt x="299" y="208"/>
                  </a:cubicBezTo>
                  <a:cubicBezTo>
                    <a:pt x="307" y="199"/>
                    <a:pt x="307" y="181"/>
                    <a:pt x="299" y="172"/>
                  </a:cubicBezTo>
                  <a:cubicBezTo>
                    <a:pt x="290" y="163"/>
                    <a:pt x="271" y="163"/>
                    <a:pt x="262" y="17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0E242D5-47BB-D149-AE33-A23DFEB5E942}"/>
              </a:ext>
            </a:extLst>
          </p:cNvPr>
          <p:cNvGrpSpPr/>
          <p:nvPr/>
        </p:nvGrpSpPr>
        <p:grpSpPr>
          <a:xfrm>
            <a:off x="14409712" y="4991047"/>
            <a:ext cx="1220224" cy="1214676"/>
            <a:chOff x="18435594" y="14491461"/>
            <a:chExt cx="1220224" cy="1214676"/>
          </a:xfrm>
        </p:grpSpPr>
        <p:sp>
          <p:nvSpPr>
            <p:cNvPr id="155" name="Freeform 336">
              <a:extLst>
                <a:ext uri="{FF2B5EF4-FFF2-40B4-BE49-F238E27FC236}">
                  <a16:creationId xmlns:a16="http://schemas.microsoft.com/office/drawing/2014/main" id="{0F423908-1454-124F-BFA5-58168C978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8218" y="14924086"/>
              <a:ext cx="354975" cy="354975"/>
            </a:xfrm>
            <a:custGeom>
              <a:avLst/>
              <a:gdLst>
                <a:gd name="T0" fmla="*/ 136 w 281"/>
                <a:gd name="T1" fmla="*/ 280 h 281"/>
                <a:gd name="T2" fmla="*/ 136 w 281"/>
                <a:gd name="T3" fmla="*/ 280 h 281"/>
                <a:gd name="T4" fmla="*/ 0 w 281"/>
                <a:gd name="T5" fmla="*/ 144 h 281"/>
                <a:gd name="T6" fmla="*/ 136 w 281"/>
                <a:gd name="T7" fmla="*/ 0 h 281"/>
                <a:gd name="T8" fmla="*/ 280 w 281"/>
                <a:gd name="T9" fmla="*/ 144 h 281"/>
                <a:gd name="T10" fmla="*/ 136 w 281"/>
                <a:gd name="T11" fmla="*/ 280 h 281"/>
                <a:gd name="T12" fmla="*/ 136 w 281"/>
                <a:gd name="T13" fmla="*/ 63 h 281"/>
                <a:gd name="T14" fmla="*/ 136 w 281"/>
                <a:gd name="T15" fmla="*/ 63 h 281"/>
                <a:gd name="T16" fmla="*/ 63 w 281"/>
                <a:gd name="T17" fmla="*/ 144 h 281"/>
                <a:gd name="T18" fmla="*/ 136 w 281"/>
                <a:gd name="T19" fmla="*/ 217 h 281"/>
                <a:gd name="T20" fmla="*/ 217 w 281"/>
                <a:gd name="T21" fmla="*/ 144 h 281"/>
                <a:gd name="T22" fmla="*/ 136 w 281"/>
                <a:gd name="T23" fmla="*/ 63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81">
                  <a:moveTo>
                    <a:pt x="136" y="280"/>
                  </a:moveTo>
                  <a:lnTo>
                    <a:pt x="136" y="280"/>
                  </a:lnTo>
                  <a:cubicBezTo>
                    <a:pt x="63" y="280"/>
                    <a:pt x="0" y="217"/>
                    <a:pt x="0" y="144"/>
                  </a:cubicBezTo>
                  <a:cubicBezTo>
                    <a:pt x="0" y="63"/>
                    <a:pt x="63" y="0"/>
                    <a:pt x="136" y="0"/>
                  </a:cubicBezTo>
                  <a:cubicBezTo>
                    <a:pt x="217" y="0"/>
                    <a:pt x="280" y="63"/>
                    <a:pt x="280" y="144"/>
                  </a:cubicBezTo>
                  <a:cubicBezTo>
                    <a:pt x="280" y="217"/>
                    <a:pt x="217" y="280"/>
                    <a:pt x="136" y="280"/>
                  </a:cubicBezTo>
                  <a:close/>
                  <a:moveTo>
                    <a:pt x="136" y="63"/>
                  </a:moveTo>
                  <a:lnTo>
                    <a:pt x="136" y="63"/>
                  </a:lnTo>
                  <a:cubicBezTo>
                    <a:pt x="100" y="63"/>
                    <a:pt x="63" y="99"/>
                    <a:pt x="63" y="144"/>
                  </a:cubicBezTo>
                  <a:cubicBezTo>
                    <a:pt x="63" y="181"/>
                    <a:pt x="100" y="217"/>
                    <a:pt x="136" y="217"/>
                  </a:cubicBezTo>
                  <a:cubicBezTo>
                    <a:pt x="181" y="217"/>
                    <a:pt x="217" y="181"/>
                    <a:pt x="217" y="144"/>
                  </a:cubicBezTo>
                  <a:cubicBezTo>
                    <a:pt x="217" y="99"/>
                    <a:pt x="181" y="63"/>
                    <a:pt x="136" y="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156" name="Freeform 337">
              <a:extLst>
                <a:ext uri="{FF2B5EF4-FFF2-40B4-BE49-F238E27FC236}">
                  <a16:creationId xmlns:a16="http://schemas.microsoft.com/office/drawing/2014/main" id="{241167C0-B479-1A41-AFA5-A91FEFDD9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5594" y="14491461"/>
              <a:ext cx="1220224" cy="1214676"/>
            </a:xfrm>
            <a:custGeom>
              <a:avLst/>
              <a:gdLst>
                <a:gd name="T0" fmla="*/ 561 w 969"/>
                <a:gd name="T1" fmla="*/ 966 h 967"/>
                <a:gd name="T2" fmla="*/ 371 w 969"/>
                <a:gd name="T3" fmla="*/ 930 h 967"/>
                <a:gd name="T4" fmla="*/ 335 w 969"/>
                <a:gd name="T5" fmla="*/ 786 h 967"/>
                <a:gd name="T6" fmla="*/ 199 w 969"/>
                <a:gd name="T7" fmla="*/ 876 h 967"/>
                <a:gd name="T8" fmla="*/ 91 w 969"/>
                <a:gd name="T9" fmla="*/ 723 h 967"/>
                <a:gd name="T10" fmla="*/ 163 w 969"/>
                <a:gd name="T11" fmla="*/ 596 h 967"/>
                <a:gd name="T12" fmla="*/ 0 w 969"/>
                <a:gd name="T13" fmla="*/ 560 h 967"/>
                <a:gd name="T14" fmla="*/ 37 w 969"/>
                <a:gd name="T15" fmla="*/ 379 h 967"/>
                <a:gd name="T16" fmla="*/ 172 w 969"/>
                <a:gd name="T17" fmla="*/ 325 h 967"/>
                <a:gd name="T18" fmla="*/ 91 w 969"/>
                <a:gd name="T19" fmla="*/ 198 h 967"/>
                <a:gd name="T20" fmla="*/ 245 w 969"/>
                <a:gd name="T21" fmla="*/ 90 h 967"/>
                <a:gd name="T22" fmla="*/ 371 w 969"/>
                <a:gd name="T23" fmla="*/ 153 h 967"/>
                <a:gd name="T24" fmla="*/ 407 w 969"/>
                <a:gd name="T25" fmla="*/ 0 h 967"/>
                <a:gd name="T26" fmla="*/ 588 w 969"/>
                <a:gd name="T27" fmla="*/ 36 h 967"/>
                <a:gd name="T28" fmla="*/ 642 w 969"/>
                <a:gd name="T29" fmla="*/ 171 h 967"/>
                <a:gd name="T30" fmla="*/ 769 w 969"/>
                <a:gd name="T31" fmla="*/ 90 h 967"/>
                <a:gd name="T32" fmla="*/ 877 w 969"/>
                <a:gd name="T33" fmla="*/ 243 h 967"/>
                <a:gd name="T34" fmla="*/ 805 w 969"/>
                <a:gd name="T35" fmla="*/ 370 h 967"/>
                <a:gd name="T36" fmla="*/ 968 w 969"/>
                <a:gd name="T37" fmla="*/ 406 h 967"/>
                <a:gd name="T38" fmla="*/ 932 w 969"/>
                <a:gd name="T39" fmla="*/ 587 h 967"/>
                <a:gd name="T40" fmla="*/ 787 w 969"/>
                <a:gd name="T41" fmla="*/ 632 h 967"/>
                <a:gd name="T42" fmla="*/ 877 w 969"/>
                <a:gd name="T43" fmla="*/ 768 h 967"/>
                <a:gd name="T44" fmla="*/ 724 w 969"/>
                <a:gd name="T45" fmla="*/ 876 h 967"/>
                <a:gd name="T46" fmla="*/ 588 w 969"/>
                <a:gd name="T47" fmla="*/ 795 h 967"/>
                <a:gd name="T48" fmla="*/ 561 w 969"/>
                <a:gd name="T49" fmla="*/ 966 h 967"/>
                <a:gd name="T50" fmla="*/ 434 w 969"/>
                <a:gd name="T51" fmla="*/ 903 h 967"/>
                <a:gd name="T52" fmla="*/ 534 w 969"/>
                <a:gd name="T53" fmla="*/ 777 h 967"/>
                <a:gd name="T54" fmla="*/ 615 w 969"/>
                <a:gd name="T55" fmla="*/ 713 h 967"/>
                <a:gd name="T56" fmla="*/ 751 w 969"/>
                <a:gd name="T57" fmla="*/ 813 h 967"/>
                <a:gd name="T58" fmla="*/ 724 w 969"/>
                <a:gd name="T59" fmla="*/ 659 h 967"/>
                <a:gd name="T60" fmla="*/ 751 w 969"/>
                <a:gd name="T61" fmla="*/ 551 h 967"/>
                <a:gd name="T62" fmla="*/ 904 w 969"/>
                <a:gd name="T63" fmla="*/ 533 h 967"/>
                <a:gd name="T64" fmla="*/ 787 w 969"/>
                <a:gd name="T65" fmla="*/ 433 h 967"/>
                <a:gd name="T66" fmla="*/ 724 w 969"/>
                <a:gd name="T67" fmla="*/ 334 h 967"/>
                <a:gd name="T68" fmla="*/ 814 w 969"/>
                <a:gd name="T69" fmla="*/ 216 h 967"/>
                <a:gd name="T70" fmla="*/ 669 w 969"/>
                <a:gd name="T71" fmla="*/ 234 h 967"/>
                <a:gd name="T72" fmla="*/ 552 w 969"/>
                <a:gd name="T73" fmla="*/ 207 h 967"/>
                <a:gd name="T74" fmla="*/ 525 w 969"/>
                <a:gd name="T75" fmla="*/ 63 h 967"/>
                <a:gd name="T76" fmla="*/ 434 w 969"/>
                <a:gd name="T77" fmla="*/ 171 h 967"/>
                <a:gd name="T78" fmla="*/ 335 w 969"/>
                <a:gd name="T79" fmla="*/ 234 h 967"/>
                <a:gd name="T80" fmla="*/ 217 w 969"/>
                <a:gd name="T81" fmla="*/ 153 h 967"/>
                <a:gd name="T82" fmla="*/ 236 w 969"/>
                <a:gd name="T83" fmla="*/ 298 h 967"/>
                <a:gd name="T84" fmla="*/ 208 w 969"/>
                <a:gd name="T85" fmla="*/ 415 h 967"/>
                <a:gd name="T86" fmla="*/ 64 w 969"/>
                <a:gd name="T87" fmla="*/ 433 h 967"/>
                <a:gd name="T88" fmla="*/ 181 w 969"/>
                <a:gd name="T89" fmla="*/ 533 h 967"/>
                <a:gd name="T90" fmla="*/ 245 w 969"/>
                <a:gd name="T91" fmla="*/ 623 h 967"/>
                <a:gd name="T92" fmla="*/ 154 w 969"/>
                <a:gd name="T93" fmla="*/ 750 h 967"/>
                <a:gd name="T94" fmla="*/ 308 w 969"/>
                <a:gd name="T95" fmla="*/ 723 h 967"/>
                <a:gd name="T96" fmla="*/ 416 w 969"/>
                <a:gd name="T97" fmla="*/ 741 h 967"/>
                <a:gd name="T98" fmla="*/ 434 w 969"/>
                <a:gd name="T99" fmla="*/ 903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69" h="967">
                  <a:moveTo>
                    <a:pt x="561" y="966"/>
                  </a:moveTo>
                  <a:lnTo>
                    <a:pt x="561" y="966"/>
                  </a:lnTo>
                  <a:cubicBezTo>
                    <a:pt x="407" y="966"/>
                    <a:pt x="407" y="966"/>
                    <a:pt x="407" y="966"/>
                  </a:cubicBezTo>
                  <a:cubicBezTo>
                    <a:pt x="389" y="966"/>
                    <a:pt x="371" y="949"/>
                    <a:pt x="371" y="930"/>
                  </a:cubicBezTo>
                  <a:cubicBezTo>
                    <a:pt x="371" y="795"/>
                    <a:pt x="371" y="795"/>
                    <a:pt x="371" y="795"/>
                  </a:cubicBezTo>
                  <a:cubicBezTo>
                    <a:pt x="362" y="795"/>
                    <a:pt x="353" y="786"/>
                    <a:pt x="335" y="786"/>
                  </a:cubicBezTo>
                  <a:cubicBezTo>
                    <a:pt x="245" y="876"/>
                    <a:pt x="245" y="876"/>
                    <a:pt x="245" y="876"/>
                  </a:cubicBezTo>
                  <a:cubicBezTo>
                    <a:pt x="227" y="894"/>
                    <a:pt x="208" y="894"/>
                    <a:pt x="199" y="876"/>
                  </a:cubicBezTo>
                  <a:cubicBezTo>
                    <a:pt x="91" y="768"/>
                    <a:pt x="91" y="768"/>
                    <a:pt x="91" y="768"/>
                  </a:cubicBezTo>
                  <a:cubicBezTo>
                    <a:pt x="73" y="759"/>
                    <a:pt x="73" y="741"/>
                    <a:pt x="91" y="723"/>
                  </a:cubicBezTo>
                  <a:cubicBezTo>
                    <a:pt x="181" y="632"/>
                    <a:pt x="181" y="632"/>
                    <a:pt x="181" y="632"/>
                  </a:cubicBezTo>
                  <a:cubicBezTo>
                    <a:pt x="172" y="623"/>
                    <a:pt x="163" y="605"/>
                    <a:pt x="163" y="596"/>
                  </a:cubicBezTo>
                  <a:cubicBezTo>
                    <a:pt x="37" y="596"/>
                    <a:pt x="37" y="596"/>
                    <a:pt x="37" y="596"/>
                  </a:cubicBezTo>
                  <a:cubicBezTo>
                    <a:pt x="19" y="596"/>
                    <a:pt x="0" y="578"/>
                    <a:pt x="0" y="56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388"/>
                    <a:pt x="19" y="379"/>
                    <a:pt x="37" y="379"/>
                  </a:cubicBezTo>
                  <a:cubicBezTo>
                    <a:pt x="154" y="370"/>
                    <a:pt x="154" y="370"/>
                    <a:pt x="154" y="370"/>
                  </a:cubicBezTo>
                  <a:cubicBezTo>
                    <a:pt x="163" y="361"/>
                    <a:pt x="163" y="343"/>
                    <a:pt x="172" y="325"/>
                  </a:cubicBezTo>
                  <a:cubicBezTo>
                    <a:pt x="91" y="243"/>
                    <a:pt x="91" y="243"/>
                    <a:pt x="91" y="243"/>
                  </a:cubicBezTo>
                  <a:cubicBezTo>
                    <a:pt x="73" y="234"/>
                    <a:pt x="73" y="207"/>
                    <a:pt x="91" y="198"/>
                  </a:cubicBezTo>
                  <a:cubicBezTo>
                    <a:pt x="199" y="90"/>
                    <a:pt x="199" y="90"/>
                    <a:pt x="199" y="90"/>
                  </a:cubicBezTo>
                  <a:cubicBezTo>
                    <a:pt x="208" y="81"/>
                    <a:pt x="227" y="81"/>
                    <a:pt x="245" y="90"/>
                  </a:cubicBezTo>
                  <a:cubicBezTo>
                    <a:pt x="326" y="171"/>
                    <a:pt x="326" y="171"/>
                    <a:pt x="326" y="171"/>
                  </a:cubicBezTo>
                  <a:cubicBezTo>
                    <a:pt x="344" y="162"/>
                    <a:pt x="353" y="153"/>
                    <a:pt x="371" y="153"/>
                  </a:cubicBezTo>
                  <a:cubicBezTo>
                    <a:pt x="371" y="36"/>
                    <a:pt x="371" y="36"/>
                    <a:pt x="371" y="36"/>
                  </a:cubicBezTo>
                  <a:cubicBezTo>
                    <a:pt x="371" y="17"/>
                    <a:pt x="389" y="0"/>
                    <a:pt x="407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9" y="0"/>
                    <a:pt x="588" y="17"/>
                    <a:pt x="588" y="36"/>
                  </a:cubicBezTo>
                  <a:cubicBezTo>
                    <a:pt x="588" y="153"/>
                    <a:pt x="588" y="153"/>
                    <a:pt x="588" y="153"/>
                  </a:cubicBezTo>
                  <a:cubicBezTo>
                    <a:pt x="606" y="153"/>
                    <a:pt x="624" y="162"/>
                    <a:pt x="642" y="171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33" y="72"/>
                    <a:pt x="760" y="72"/>
                    <a:pt x="769" y="90"/>
                  </a:cubicBezTo>
                  <a:cubicBezTo>
                    <a:pt x="877" y="198"/>
                    <a:pt x="877" y="198"/>
                    <a:pt x="877" y="198"/>
                  </a:cubicBezTo>
                  <a:cubicBezTo>
                    <a:pt x="886" y="207"/>
                    <a:pt x="886" y="225"/>
                    <a:pt x="877" y="243"/>
                  </a:cubicBezTo>
                  <a:cubicBezTo>
                    <a:pt x="796" y="325"/>
                    <a:pt x="796" y="325"/>
                    <a:pt x="796" y="325"/>
                  </a:cubicBezTo>
                  <a:cubicBezTo>
                    <a:pt x="796" y="343"/>
                    <a:pt x="805" y="361"/>
                    <a:pt x="805" y="370"/>
                  </a:cubicBezTo>
                  <a:cubicBezTo>
                    <a:pt x="932" y="370"/>
                    <a:pt x="932" y="370"/>
                    <a:pt x="932" y="370"/>
                  </a:cubicBezTo>
                  <a:cubicBezTo>
                    <a:pt x="950" y="370"/>
                    <a:pt x="968" y="388"/>
                    <a:pt x="968" y="406"/>
                  </a:cubicBezTo>
                  <a:cubicBezTo>
                    <a:pt x="968" y="560"/>
                    <a:pt x="968" y="560"/>
                    <a:pt x="968" y="560"/>
                  </a:cubicBezTo>
                  <a:cubicBezTo>
                    <a:pt x="968" y="578"/>
                    <a:pt x="950" y="587"/>
                    <a:pt x="932" y="587"/>
                  </a:cubicBezTo>
                  <a:cubicBezTo>
                    <a:pt x="805" y="596"/>
                    <a:pt x="805" y="596"/>
                    <a:pt x="805" y="596"/>
                  </a:cubicBezTo>
                  <a:cubicBezTo>
                    <a:pt x="796" y="605"/>
                    <a:pt x="796" y="614"/>
                    <a:pt x="787" y="632"/>
                  </a:cubicBezTo>
                  <a:cubicBezTo>
                    <a:pt x="877" y="723"/>
                    <a:pt x="877" y="723"/>
                    <a:pt x="877" y="723"/>
                  </a:cubicBezTo>
                  <a:cubicBezTo>
                    <a:pt x="886" y="741"/>
                    <a:pt x="886" y="759"/>
                    <a:pt x="877" y="768"/>
                  </a:cubicBezTo>
                  <a:cubicBezTo>
                    <a:pt x="769" y="876"/>
                    <a:pt x="769" y="876"/>
                    <a:pt x="769" y="876"/>
                  </a:cubicBezTo>
                  <a:cubicBezTo>
                    <a:pt x="760" y="885"/>
                    <a:pt x="733" y="894"/>
                    <a:pt x="724" y="876"/>
                  </a:cubicBezTo>
                  <a:cubicBezTo>
                    <a:pt x="633" y="786"/>
                    <a:pt x="633" y="786"/>
                    <a:pt x="633" y="786"/>
                  </a:cubicBezTo>
                  <a:cubicBezTo>
                    <a:pt x="615" y="786"/>
                    <a:pt x="606" y="795"/>
                    <a:pt x="588" y="795"/>
                  </a:cubicBezTo>
                  <a:cubicBezTo>
                    <a:pt x="588" y="930"/>
                    <a:pt x="588" y="930"/>
                    <a:pt x="588" y="930"/>
                  </a:cubicBezTo>
                  <a:cubicBezTo>
                    <a:pt x="588" y="949"/>
                    <a:pt x="579" y="966"/>
                    <a:pt x="561" y="966"/>
                  </a:cubicBezTo>
                  <a:close/>
                  <a:moveTo>
                    <a:pt x="434" y="903"/>
                  </a:moveTo>
                  <a:lnTo>
                    <a:pt x="434" y="903"/>
                  </a:lnTo>
                  <a:cubicBezTo>
                    <a:pt x="534" y="903"/>
                    <a:pt x="534" y="903"/>
                    <a:pt x="534" y="903"/>
                  </a:cubicBezTo>
                  <a:cubicBezTo>
                    <a:pt x="534" y="777"/>
                    <a:pt x="534" y="777"/>
                    <a:pt x="534" y="777"/>
                  </a:cubicBezTo>
                  <a:cubicBezTo>
                    <a:pt x="534" y="759"/>
                    <a:pt x="543" y="750"/>
                    <a:pt x="552" y="741"/>
                  </a:cubicBezTo>
                  <a:cubicBezTo>
                    <a:pt x="579" y="741"/>
                    <a:pt x="597" y="732"/>
                    <a:pt x="615" y="713"/>
                  </a:cubicBezTo>
                  <a:cubicBezTo>
                    <a:pt x="633" y="713"/>
                    <a:pt x="642" y="713"/>
                    <a:pt x="660" y="723"/>
                  </a:cubicBezTo>
                  <a:cubicBezTo>
                    <a:pt x="751" y="813"/>
                    <a:pt x="751" y="813"/>
                    <a:pt x="751" y="813"/>
                  </a:cubicBezTo>
                  <a:cubicBezTo>
                    <a:pt x="814" y="750"/>
                    <a:pt x="814" y="750"/>
                    <a:pt x="814" y="750"/>
                  </a:cubicBezTo>
                  <a:cubicBezTo>
                    <a:pt x="724" y="659"/>
                    <a:pt x="724" y="659"/>
                    <a:pt x="724" y="659"/>
                  </a:cubicBezTo>
                  <a:cubicBezTo>
                    <a:pt x="715" y="650"/>
                    <a:pt x="715" y="632"/>
                    <a:pt x="724" y="623"/>
                  </a:cubicBezTo>
                  <a:cubicBezTo>
                    <a:pt x="733" y="596"/>
                    <a:pt x="742" y="578"/>
                    <a:pt x="751" y="551"/>
                  </a:cubicBezTo>
                  <a:cubicBezTo>
                    <a:pt x="751" y="542"/>
                    <a:pt x="769" y="533"/>
                    <a:pt x="778" y="533"/>
                  </a:cubicBezTo>
                  <a:cubicBezTo>
                    <a:pt x="904" y="533"/>
                    <a:pt x="904" y="533"/>
                    <a:pt x="904" y="533"/>
                  </a:cubicBezTo>
                  <a:cubicBezTo>
                    <a:pt x="904" y="433"/>
                    <a:pt x="904" y="433"/>
                    <a:pt x="904" y="433"/>
                  </a:cubicBezTo>
                  <a:cubicBezTo>
                    <a:pt x="787" y="433"/>
                    <a:pt x="787" y="433"/>
                    <a:pt x="787" y="433"/>
                  </a:cubicBezTo>
                  <a:cubicBezTo>
                    <a:pt x="769" y="433"/>
                    <a:pt x="760" y="424"/>
                    <a:pt x="751" y="415"/>
                  </a:cubicBezTo>
                  <a:cubicBezTo>
                    <a:pt x="751" y="388"/>
                    <a:pt x="742" y="361"/>
                    <a:pt x="724" y="334"/>
                  </a:cubicBezTo>
                  <a:cubicBezTo>
                    <a:pt x="724" y="325"/>
                    <a:pt x="724" y="307"/>
                    <a:pt x="733" y="298"/>
                  </a:cubicBezTo>
                  <a:cubicBezTo>
                    <a:pt x="814" y="216"/>
                    <a:pt x="814" y="216"/>
                    <a:pt x="814" y="216"/>
                  </a:cubicBezTo>
                  <a:cubicBezTo>
                    <a:pt x="742" y="153"/>
                    <a:pt x="742" y="153"/>
                    <a:pt x="742" y="153"/>
                  </a:cubicBezTo>
                  <a:cubicBezTo>
                    <a:pt x="669" y="234"/>
                    <a:pt x="669" y="234"/>
                    <a:pt x="669" y="234"/>
                  </a:cubicBezTo>
                  <a:cubicBezTo>
                    <a:pt x="660" y="243"/>
                    <a:pt x="642" y="243"/>
                    <a:pt x="633" y="234"/>
                  </a:cubicBezTo>
                  <a:cubicBezTo>
                    <a:pt x="606" y="225"/>
                    <a:pt x="579" y="207"/>
                    <a:pt x="552" y="207"/>
                  </a:cubicBezTo>
                  <a:cubicBezTo>
                    <a:pt x="543" y="198"/>
                    <a:pt x="525" y="189"/>
                    <a:pt x="525" y="171"/>
                  </a:cubicBezTo>
                  <a:cubicBezTo>
                    <a:pt x="525" y="63"/>
                    <a:pt x="525" y="63"/>
                    <a:pt x="525" y="63"/>
                  </a:cubicBezTo>
                  <a:cubicBezTo>
                    <a:pt x="434" y="63"/>
                    <a:pt x="434" y="63"/>
                    <a:pt x="434" y="63"/>
                  </a:cubicBezTo>
                  <a:cubicBezTo>
                    <a:pt x="434" y="171"/>
                    <a:pt x="434" y="171"/>
                    <a:pt x="434" y="171"/>
                  </a:cubicBezTo>
                  <a:cubicBezTo>
                    <a:pt x="434" y="189"/>
                    <a:pt x="425" y="198"/>
                    <a:pt x="416" y="207"/>
                  </a:cubicBezTo>
                  <a:cubicBezTo>
                    <a:pt x="389" y="207"/>
                    <a:pt x="362" y="225"/>
                    <a:pt x="335" y="234"/>
                  </a:cubicBezTo>
                  <a:cubicBezTo>
                    <a:pt x="326" y="243"/>
                    <a:pt x="308" y="243"/>
                    <a:pt x="299" y="23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54" y="216"/>
                    <a:pt x="154" y="216"/>
                    <a:pt x="154" y="216"/>
                  </a:cubicBezTo>
                  <a:cubicBezTo>
                    <a:pt x="236" y="298"/>
                    <a:pt x="236" y="298"/>
                    <a:pt x="236" y="298"/>
                  </a:cubicBezTo>
                  <a:cubicBezTo>
                    <a:pt x="245" y="307"/>
                    <a:pt x="245" y="325"/>
                    <a:pt x="236" y="334"/>
                  </a:cubicBezTo>
                  <a:cubicBezTo>
                    <a:pt x="227" y="361"/>
                    <a:pt x="217" y="388"/>
                    <a:pt x="208" y="415"/>
                  </a:cubicBezTo>
                  <a:cubicBezTo>
                    <a:pt x="208" y="424"/>
                    <a:pt x="190" y="433"/>
                    <a:pt x="181" y="433"/>
                  </a:cubicBezTo>
                  <a:cubicBezTo>
                    <a:pt x="64" y="433"/>
                    <a:pt x="64" y="433"/>
                    <a:pt x="64" y="433"/>
                  </a:cubicBezTo>
                  <a:cubicBezTo>
                    <a:pt x="64" y="533"/>
                    <a:pt x="64" y="533"/>
                    <a:pt x="64" y="533"/>
                  </a:cubicBezTo>
                  <a:cubicBezTo>
                    <a:pt x="181" y="533"/>
                    <a:pt x="181" y="533"/>
                    <a:pt x="181" y="533"/>
                  </a:cubicBezTo>
                  <a:cubicBezTo>
                    <a:pt x="199" y="533"/>
                    <a:pt x="208" y="542"/>
                    <a:pt x="217" y="551"/>
                  </a:cubicBezTo>
                  <a:cubicBezTo>
                    <a:pt x="227" y="578"/>
                    <a:pt x="236" y="596"/>
                    <a:pt x="245" y="623"/>
                  </a:cubicBezTo>
                  <a:cubicBezTo>
                    <a:pt x="253" y="632"/>
                    <a:pt x="253" y="650"/>
                    <a:pt x="245" y="659"/>
                  </a:cubicBezTo>
                  <a:cubicBezTo>
                    <a:pt x="154" y="750"/>
                    <a:pt x="154" y="750"/>
                    <a:pt x="154" y="750"/>
                  </a:cubicBezTo>
                  <a:cubicBezTo>
                    <a:pt x="217" y="813"/>
                    <a:pt x="217" y="813"/>
                    <a:pt x="217" y="813"/>
                  </a:cubicBezTo>
                  <a:cubicBezTo>
                    <a:pt x="308" y="723"/>
                    <a:pt x="308" y="723"/>
                    <a:pt x="308" y="723"/>
                  </a:cubicBezTo>
                  <a:cubicBezTo>
                    <a:pt x="317" y="713"/>
                    <a:pt x="335" y="713"/>
                    <a:pt x="344" y="713"/>
                  </a:cubicBezTo>
                  <a:cubicBezTo>
                    <a:pt x="371" y="732"/>
                    <a:pt x="389" y="741"/>
                    <a:pt x="416" y="741"/>
                  </a:cubicBezTo>
                  <a:cubicBezTo>
                    <a:pt x="425" y="750"/>
                    <a:pt x="434" y="759"/>
                    <a:pt x="434" y="777"/>
                  </a:cubicBezTo>
                  <a:lnTo>
                    <a:pt x="434" y="9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upo 349">
            <a:extLst>
              <a:ext uri="{FF2B5EF4-FFF2-40B4-BE49-F238E27FC236}">
                <a16:creationId xmlns:a16="http://schemas.microsoft.com/office/drawing/2014/main" id="{62259647-99C2-E143-B498-97623296A0E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8" name="CuadroTexto 350">
              <a:extLst>
                <a:ext uri="{FF2B5EF4-FFF2-40B4-BE49-F238E27FC236}">
                  <a16:creationId xmlns:a16="http://schemas.microsoft.com/office/drawing/2014/main" id="{B159A4C7-B4A9-EE45-BA01-4E855CB3CD64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59" name="CuadroTexto 351">
              <a:extLst>
                <a:ext uri="{FF2B5EF4-FFF2-40B4-BE49-F238E27FC236}">
                  <a16:creationId xmlns:a16="http://schemas.microsoft.com/office/drawing/2014/main" id="{63363B5B-7284-A249-A4CE-AE0699AAFA7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22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4B8E6F-D21D-4549-AD0B-3A4474578C01}"/>
              </a:ext>
            </a:extLst>
          </p:cNvPr>
          <p:cNvGrpSpPr/>
          <p:nvPr/>
        </p:nvGrpSpPr>
        <p:grpSpPr>
          <a:xfrm>
            <a:off x="1431893" y="3176584"/>
            <a:ext cx="21513863" cy="9672992"/>
            <a:chOff x="1012658" y="3176584"/>
            <a:chExt cx="21513863" cy="96729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C13FD4-9C68-5D4C-A3D9-8480C8B25580}"/>
                </a:ext>
              </a:extLst>
            </p:cNvPr>
            <p:cNvGrpSpPr/>
            <p:nvPr/>
          </p:nvGrpSpPr>
          <p:grpSpPr>
            <a:xfrm>
              <a:off x="11337928" y="4380427"/>
              <a:ext cx="6215773" cy="7268834"/>
              <a:chOff x="11309635" y="4380427"/>
              <a:chExt cx="6215773" cy="7268834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0433A752-FB76-F44B-8018-901BB5C8B20B}"/>
                  </a:ext>
                </a:extLst>
              </p:cNvPr>
              <p:cNvSpPr/>
              <p:nvPr/>
            </p:nvSpPr>
            <p:spPr>
              <a:xfrm>
                <a:off x="11309635" y="4380427"/>
                <a:ext cx="6215773" cy="7268834"/>
              </a:xfrm>
              <a:prstGeom prst="round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5B73AF3-C4B5-674E-93CE-C9FCB0269490}"/>
                  </a:ext>
                </a:extLst>
              </p:cNvPr>
              <p:cNvGrpSpPr/>
              <p:nvPr/>
            </p:nvGrpSpPr>
            <p:grpSpPr>
              <a:xfrm>
                <a:off x="12154671" y="5174107"/>
                <a:ext cx="4893794" cy="5677943"/>
                <a:chOff x="17817462" y="4978749"/>
                <a:chExt cx="4893794" cy="5677943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EFC4FCE-A0AF-0E4D-B727-703C7FBBCFCE}"/>
                    </a:ext>
                  </a:extLst>
                </p:cNvPr>
                <p:cNvSpPr txBox="1"/>
                <p:nvPr/>
              </p:nvSpPr>
              <p:spPr>
                <a:xfrm>
                  <a:off x="17817462" y="7464600"/>
                  <a:ext cx="4660957" cy="3192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you promote it in the right place. You need to make sure you promote it in the right place. 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FBDD2D2-EBAB-854A-B443-99BA14ED1B3C}"/>
                    </a:ext>
                  </a:extLst>
                </p:cNvPr>
                <p:cNvSpPr txBox="1"/>
                <p:nvPr/>
              </p:nvSpPr>
              <p:spPr>
                <a:xfrm>
                  <a:off x="17817463" y="4978749"/>
                  <a:ext cx="4893793" cy="2123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Light" panose="020F0502020204030203" pitchFamily="34" charset="0"/>
                    </a:rPr>
                    <a:t>That’s why we provide point and click solutions.</a:t>
                  </a:r>
                </a:p>
              </p:txBody>
            </p:sp>
          </p:grpSp>
        </p:grp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12B7F5A7-2C44-7547-B84A-456A49C18147}"/>
                </a:ext>
              </a:extLst>
            </p:cNvPr>
            <p:cNvSpPr/>
            <p:nvPr/>
          </p:nvSpPr>
          <p:spPr>
            <a:xfrm>
              <a:off x="6627529" y="6157183"/>
              <a:ext cx="4096338" cy="371179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8FE0D939-AC20-C444-A15B-172C6E924172}"/>
                </a:ext>
              </a:extLst>
            </p:cNvPr>
            <p:cNvSpPr/>
            <p:nvPr/>
          </p:nvSpPr>
          <p:spPr>
            <a:xfrm>
              <a:off x="7071039" y="7399723"/>
              <a:ext cx="320931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1AC32F0-D589-4040-9AA3-4F16B88641C7}"/>
                </a:ext>
              </a:extLst>
            </p:cNvPr>
            <p:cNvGrpSpPr/>
            <p:nvPr/>
          </p:nvGrpSpPr>
          <p:grpSpPr>
            <a:xfrm flipH="1">
              <a:off x="1012658" y="3176584"/>
              <a:ext cx="4842278" cy="9672992"/>
              <a:chOff x="18111178" y="3176584"/>
              <a:chExt cx="4842278" cy="967299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B4204A2-B81E-E447-89EE-78318EF762D2}"/>
                  </a:ext>
                </a:extLst>
              </p:cNvPr>
              <p:cNvGrpSpPr/>
              <p:nvPr/>
            </p:nvGrpSpPr>
            <p:grpSpPr>
              <a:xfrm>
                <a:off x="19444978" y="3176584"/>
                <a:ext cx="3023136" cy="9672992"/>
                <a:chOff x="19461696" y="254607"/>
                <a:chExt cx="3503081" cy="11208652"/>
              </a:xfrm>
              <a:solidFill>
                <a:schemeClr val="accent4"/>
              </a:solidFill>
            </p:grpSpPr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C3F7B550-50C7-754A-8EF4-13ACA14E672D}"/>
                    </a:ext>
                  </a:extLst>
                </p:cNvPr>
                <p:cNvSpPr/>
                <p:nvPr/>
              </p:nvSpPr>
              <p:spPr>
                <a:xfrm>
                  <a:off x="19461696" y="4132037"/>
                  <a:ext cx="3503081" cy="345379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6C5732C6-00C2-B341-82F9-ABA1F1144E59}"/>
                    </a:ext>
                  </a:extLst>
                </p:cNvPr>
                <p:cNvSpPr/>
                <p:nvPr/>
              </p:nvSpPr>
              <p:spPr>
                <a:xfrm>
                  <a:off x="19461696" y="8009466"/>
                  <a:ext cx="3503081" cy="345379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6D5BE61D-7E54-E74C-8ABC-7016F350D6BE}"/>
                    </a:ext>
                  </a:extLst>
                </p:cNvPr>
                <p:cNvSpPr/>
                <p:nvPr/>
              </p:nvSpPr>
              <p:spPr>
                <a:xfrm>
                  <a:off x="19461696" y="254607"/>
                  <a:ext cx="3503081" cy="345379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8196B21-5574-8C4D-B70E-DD4624A6B5FE}"/>
                  </a:ext>
                </a:extLst>
              </p:cNvPr>
              <p:cNvGrpSpPr/>
              <p:nvPr/>
            </p:nvGrpSpPr>
            <p:grpSpPr>
              <a:xfrm>
                <a:off x="18111178" y="5914445"/>
                <a:ext cx="988518" cy="4097260"/>
                <a:chOff x="18111178" y="5914445"/>
                <a:chExt cx="988518" cy="4097260"/>
              </a:xfrm>
            </p:grpSpPr>
            <p:sp>
              <p:nvSpPr>
                <p:cNvPr id="51" name="Right Arrow 50">
                  <a:extLst>
                    <a:ext uri="{FF2B5EF4-FFF2-40B4-BE49-F238E27FC236}">
                      <a16:creationId xmlns:a16="http://schemas.microsoft.com/office/drawing/2014/main" id="{45279E53-7853-FC4E-8746-6925848C0989}"/>
                    </a:ext>
                  </a:extLst>
                </p:cNvPr>
                <p:cNvSpPr/>
                <p:nvPr/>
              </p:nvSpPr>
              <p:spPr>
                <a:xfrm rot="19800000" flipH="1">
                  <a:off x="18126953" y="5914445"/>
                  <a:ext cx="972743" cy="872622"/>
                </a:xfrm>
                <a:prstGeom prst="rightArrow">
                  <a:avLst>
                    <a:gd name="adj1" fmla="val 53221"/>
                    <a:gd name="adj2" fmla="val 50000"/>
                  </a:avLst>
                </a:prstGeom>
                <a:solidFill>
                  <a:schemeClr val="bg1">
                    <a:lumMod val="50000"/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ight Arrow 52">
                  <a:extLst>
                    <a:ext uri="{FF2B5EF4-FFF2-40B4-BE49-F238E27FC236}">
                      <a16:creationId xmlns:a16="http://schemas.microsoft.com/office/drawing/2014/main" id="{E77B0F68-A704-8A4F-8FFE-4C6C195EDF15}"/>
                    </a:ext>
                  </a:extLst>
                </p:cNvPr>
                <p:cNvSpPr/>
                <p:nvPr/>
              </p:nvSpPr>
              <p:spPr>
                <a:xfrm flipH="1">
                  <a:off x="18111178" y="7577909"/>
                  <a:ext cx="972743" cy="872622"/>
                </a:xfrm>
                <a:prstGeom prst="rightArrow">
                  <a:avLst>
                    <a:gd name="adj1" fmla="val 53221"/>
                    <a:gd name="adj2" fmla="val 50000"/>
                  </a:avLst>
                </a:prstGeom>
                <a:solidFill>
                  <a:schemeClr val="bg1">
                    <a:lumMod val="50000"/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3268C0AD-7B9F-9F41-B18C-7E5DB20A9274}"/>
                    </a:ext>
                  </a:extLst>
                </p:cNvPr>
                <p:cNvSpPr/>
                <p:nvPr/>
              </p:nvSpPr>
              <p:spPr>
                <a:xfrm rot="1800000" flipH="1">
                  <a:off x="18126953" y="9139083"/>
                  <a:ext cx="972743" cy="872622"/>
                </a:xfrm>
                <a:prstGeom prst="rightArrow">
                  <a:avLst>
                    <a:gd name="adj1" fmla="val 53221"/>
                    <a:gd name="adj2" fmla="val 50000"/>
                  </a:avLst>
                </a:prstGeom>
                <a:solidFill>
                  <a:schemeClr val="bg1">
                    <a:lumMod val="50000"/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EF3CBB7-0B21-6146-93A8-1CEFB3ACC3F4}"/>
                  </a:ext>
                </a:extLst>
              </p:cNvPr>
              <p:cNvSpPr/>
              <p:nvPr/>
            </p:nvSpPr>
            <p:spPr>
              <a:xfrm>
                <a:off x="19038615" y="4324962"/>
                <a:ext cx="39148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50F791C-54FC-F044-A706-8FF6651447C9}"/>
                  </a:ext>
                </a:extLst>
              </p:cNvPr>
              <p:cNvSpPr/>
              <p:nvPr/>
            </p:nvSpPr>
            <p:spPr>
              <a:xfrm>
                <a:off x="19038615" y="7723010"/>
                <a:ext cx="39148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270DBF3-97E6-5F44-83BD-D82F42E79420}"/>
                  </a:ext>
                </a:extLst>
              </p:cNvPr>
              <p:cNvSpPr/>
              <p:nvPr/>
            </p:nvSpPr>
            <p:spPr>
              <a:xfrm>
                <a:off x="19038615" y="11178849"/>
                <a:ext cx="39148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DCE30A-F254-0846-8F58-F96769DF3338}"/>
                </a:ext>
              </a:extLst>
            </p:cNvPr>
            <p:cNvGrpSpPr/>
            <p:nvPr/>
          </p:nvGrpSpPr>
          <p:grpSpPr>
            <a:xfrm flipH="1">
              <a:off x="18167762" y="4860457"/>
              <a:ext cx="4358759" cy="6326798"/>
              <a:chOff x="1909536" y="4860457"/>
              <a:chExt cx="4358759" cy="632679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F4A7D8-113B-6445-9BE2-89271D9DA019}"/>
                  </a:ext>
                </a:extLst>
              </p:cNvPr>
              <p:cNvGrpSpPr/>
              <p:nvPr/>
            </p:nvGrpSpPr>
            <p:grpSpPr>
              <a:xfrm>
                <a:off x="1909536" y="4860457"/>
                <a:ext cx="3023136" cy="6326798"/>
                <a:chOff x="2889250" y="4860457"/>
                <a:chExt cx="3023136" cy="6326798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49622FF1-E2C2-684F-A4F2-8559B0A73109}"/>
                    </a:ext>
                  </a:extLst>
                </p:cNvPr>
                <p:cNvSpPr/>
                <p:nvPr/>
              </p:nvSpPr>
              <p:spPr>
                <a:xfrm>
                  <a:off x="2889250" y="4860457"/>
                  <a:ext cx="3023136" cy="2980600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F4A225BB-654E-C345-B99D-6F00EC5919B9}"/>
                    </a:ext>
                  </a:extLst>
                </p:cNvPr>
                <p:cNvSpPr/>
                <p:nvPr/>
              </p:nvSpPr>
              <p:spPr>
                <a:xfrm>
                  <a:off x="2889250" y="8206655"/>
                  <a:ext cx="3023136" cy="2980600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" name="Right Arrow 57">
                <a:extLst>
                  <a:ext uri="{FF2B5EF4-FFF2-40B4-BE49-F238E27FC236}">
                    <a16:creationId xmlns:a16="http://schemas.microsoft.com/office/drawing/2014/main" id="{3236055A-7934-D34E-83CC-0B07D3548F95}"/>
                  </a:ext>
                </a:extLst>
              </p:cNvPr>
              <p:cNvSpPr/>
              <p:nvPr/>
            </p:nvSpPr>
            <p:spPr>
              <a:xfrm rot="9000000" flipH="1">
                <a:off x="5295552" y="9189087"/>
                <a:ext cx="972743" cy="872622"/>
              </a:xfrm>
              <a:prstGeom prst="rightArrow">
                <a:avLst>
                  <a:gd name="adj1" fmla="val 53221"/>
                  <a:gd name="adj2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ight Arrow 59">
                <a:extLst>
                  <a:ext uri="{FF2B5EF4-FFF2-40B4-BE49-F238E27FC236}">
                    <a16:creationId xmlns:a16="http://schemas.microsoft.com/office/drawing/2014/main" id="{AB58B6D2-0B4B-D54E-8000-8FDB614692B6}"/>
                  </a:ext>
                </a:extLst>
              </p:cNvPr>
              <p:cNvSpPr/>
              <p:nvPr/>
            </p:nvSpPr>
            <p:spPr>
              <a:xfrm rot="12600000" flipH="1">
                <a:off x="5295552" y="5964449"/>
                <a:ext cx="972743" cy="872622"/>
              </a:xfrm>
              <a:prstGeom prst="rightArrow">
                <a:avLst>
                  <a:gd name="adj1" fmla="val 53221"/>
                  <a:gd name="adj2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347">
                <a:extLst>
                  <a:ext uri="{FF2B5EF4-FFF2-40B4-BE49-F238E27FC236}">
                    <a16:creationId xmlns:a16="http://schemas.microsoft.com/office/drawing/2014/main" id="{86640B61-D674-E14B-B3BA-B8B48537E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895" y="5548943"/>
                <a:ext cx="1506330" cy="1506334"/>
              </a:xfrm>
              <a:custGeom>
                <a:avLst/>
                <a:gdLst>
                  <a:gd name="T0" fmla="*/ 696 w 823"/>
                  <a:gd name="T1" fmla="*/ 578 h 823"/>
                  <a:gd name="T2" fmla="*/ 696 w 823"/>
                  <a:gd name="T3" fmla="*/ 578 h 823"/>
                  <a:gd name="T4" fmla="*/ 633 w 823"/>
                  <a:gd name="T5" fmla="*/ 596 h 823"/>
                  <a:gd name="T6" fmla="*/ 290 w 823"/>
                  <a:gd name="T7" fmla="*/ 406 h 823"/>
                  <a:gd name="T8" fmla="*/ 642 w 823"/>
                  <a:gd name="T9" fmla="*/ 235 h 823"/>
                  <a:gd name="T10" fmla="*/ 696 w 823"/>
                  <a:gd name="T11" fmla="*/ 244 h 823"/>
                  <a:gd name="T12" fmla="*/ 822 w 823"/>
                  <a:gd name="T13" fmla="*/ 127 h 823"/>
                  <a:gd name="T14" fmla="*/ 696 w 823"/>
                  <a:gd name="T15" fmla="*/ 0 h 823"/>
                  <a:gd name="T16" fmla="*/ 579 w 823"/>
                  <a:gd name="T17" fmla="*/ 127 h 823"/>
                  <a:gd name="T18" fmla="*/ 597 w 823"/>
                  <a:gd name="T19" fmla="*/ 190 h 823"/>
                  <a:gd name="T20" fmla="*/ 235 w 823"/>
                  <a:gd name="T21" fmla="*/ 371 h 823"/>
                  <a:gd name="T22" fmla="*/ 127 w 823"/>
                  <a:gd name="T23" fmla="*/ 290 h 823"/>
                  <a:gd name="T24" fmla="*/ 0 w 823"/>
                  <a:gd name="T25" fmla="*/ 406 h 823"/>
                  <a:gd name="T26" fmla="*/ 127 w 823"/>
                  <a:gd name="T27" fmla="*/ 533 h 823"/>
                  <a:gd name="T28" fmla="*/ 235 w 823"/>
                  <a:gd name="T29" fmla="*/ 442 h 823"/>
                  <a:gd name="T30" fmla="*/ 597 w 823"/>
                  <a:gd name="T31" fmla="*/ 632 h 823"/>
                  <a:gd name="T32" fmla="*/ 579 w 823"/>
                  <a:gd name="T33" fmla="*/ 695 h 823"/>
                  <a:gd name="T34" fmla="*/ 696 w 823"/>
                  <a:gd name="T35" fmla="*/ 822 h 823"/>
                  <a:gd name="T36" fmla="*/ 822 w 823"/>
                  <a:gd name="T37" fmla="*/ 695 h 823"/>
                  <a:gd name="T38" fmla="*/ 696 w 823"/>
                  <a:gd name="T39" fmla="*/ 578 h 823"/>
                  <a:gd name="T40" fmla="*/ 696 w 823"/>
                  <a:gd name="T41" fmla="*/ 55 h 823"/>
                  <a:gd name="T42" fmla="*/ 696 w 823"/>
                  <a:gd name="T43" fmla="*/ 55 h 823"/>
                  <a:gd name="T44" fmla="*/ 768 w 823"/>
                  <a:gd name="T45" fmla="*/ 127 h 823"/>
                  <a:gd name="T46" fmla="*/ 696 w 823"/>
                  <a:gd name="T47" fmla="*/ 190 h 823"/>
                  <a:gd name="T48" fmla="*/ 633 w 823"/>
                  <a:gd name="T49" fmla="*/ 127 h 823"/>
                  <a:gd name="T50" fmla="*/ 696 w 823"/>
                  <a:gd name="T51" fmla="*/ 55 h 823"/>
                  <a:gd name="T52" fmla="*/ 127 w 823"/>
                  <a:gd name="T53" fmla="*/ 478 h 823"/>
                  <a:gd name="T54" fmla="*/ 127 w 823"/>
                  <a:gd name="T55" fmla="*/ 478 h 823"/>
                  <a:gd name="T56" fmla="*/ 54 w 823"/>
                  <a:gd name="T57" fmla="*/ 406 h 823"/>
                  <a:gd name="T58" fmla="*/ 127 w 823"/>
                  <a:gd name="T59" fmla="*/ 344 h 823"/>
                  <a:gd name="T60" fmla="*/ 190 w 823"/>
                  <a:gd name="T61" fmla="*/ 406 h 823"/>
                  <a:gd name="T62" fmla="*/ 127 w 823"/>
                  <a:gd name="T63" fmla="*/ 478 h 823"/>
                  <a:gd name="T64" fmla="*/ 696 w 823"/>
                  <a:gd name="T65" fmla="*/ 767 h 823"/>
                  <a:gd name="T66" fmla="*/ 696 w 823"/>
                  <a:gd name="T67" fmla="*/ 767 h 823"/>
                  <a:gd name="T68" fmla="*/ 633 w 823"/>
                  <a:gd name="T69" fmla="*/ 695 h 823"/>
                  <a:gd name="T70" fmla="*/ 696 w 823"/>
                  <a:gd name="T71" fmla="*/ 632 h 823"/>
                  <a:gd name="T72" fmla="*/ 768 w 823"/>
                  <a:gd name="T73" fmla="*/ 695 h 823"/>
                  <a:gd name="T74" fmla="*/ 696 w 823"/>
                  <a:gd name="T75" fmla="*/ 767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23" h="823">
                    <a:moveTo>
                      <a:pt x="696" y="578"/>
                    </a:moveTo>
                    <a:lnTo>
                      <a:pt x="696" y="578"/>
                    </a:lnTo>
                    <a:cubicBezTo>
                      <a:pt x="678" y="578"/>
                      <a:pt x="651" y="578"/>
                      <a:pt x="633" y="596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642" y="235"/>
                      <a:pt x="642" y="235"/>
                      <a:pt x="642" y="235"/>
                    </a:cubicBezTo>
                    <a:cubicBezTo>
                      <a:pt x="660" y="244"/>
                      <a:pt x="678" y="244"/>
                      <a:pt x="696" y="244"/>
                    </a:cubicBezTo>
                    <a:cubicBezTo>
                      <a:pt x="768" y="244"/>
                      <a:pt x="822" y="190"/>
                      <a:pt x="822" y="127"/>
                    </a:cubicBezTo>
                    <a:cubicBezTo>
                      <a:pt x="822" y="55"/>
                      <a:pt x="768" y="0"/>
                      <a:pt x="696" y="0"/>
                    </a:cubicBezTo>
                    <a:cubicBezTo>
                      <a:pt x="633" y="0"/>
                      <a:pt x="579" y="55"/>
                      <a:pt x="579" y="127"/>
                    </a:cubicBezTo>
                    <a:cubicBezTo>
                      <a:pt x="579" y="154"/>
                      <a:pt x="588" y="172"/>
                      <a:pt x="597" y="190"/>
                    </a:cubicBezTo>
                    <a:cubicBezTo>
                      <a:pt x="235" y="371"/>
                      <a:pt x="235" y="371"/>
                      <a:pt x="235" y="371"/>
                    </a:cubicBezTo>
                    <a:cubicBezTo>
                      <a:pt x="226" y="326"/>
                      <a:pt x="181" y="290"/>
                      <a:pt x="127" y="290"/>
                    </a:cubicBezTo>
                    <a:cubicBezTo>
                      <a:pt x="54" y="290"/>
                      <a:pt x="0" y="344"/>
                      <a:pt x="0" y="406"/>
                    </a:cubicBezTo>
                    <a:cubicBezTo>
                      <a:pt x="0" y="478"/>
                      <a:pt x="54" y="533"/>
                      <a:pt x="127" y="533"/>
                    </a:cubicBezTo>
                    <a:cubicBezTo>
                      <a:pt x="181" y="533"/>
                      <a:pt x="226" y="496"/>
                      <a:pt x="235" y="442"/>
                    </a:cubicBezTo>
                    <a:cubicBezTo>
                      <a:pt x="597" y="632"/>
                      <a:pt x="597" y="632"/>
                      <a:pt x="597" y="632"/>
                    </a:cubicBezTo>
                    <a:cubicBezTo>
                      <a:pt x="588" y="650"/>
                      <a:pt x="579" y="668"/>
                      <a:pt x="579" y="695"/>
                    </a:cubicBezTo>
                    <a:cubicBezTo>
                      <a:pt x="579" y="767"/>
                      <a:pt x="633" y="822"/>
                      <a:pt x="696" y="822"/>
                    </a:cubicBezTo>
                    <a:cubicBezTo>
                      <a:pt x="768" y="822"/>
                      <a:pt x="822" y="767"/>
                      <a:pt x="822" y="695"/>
                    </a:cubicBezTo>
                    <a:cubicBezTo>
                      <a:pt x="822" y="632"/>
                      <a:pt x="768" y="578"/>
                      <a:pt x="696" y="578"/>
                    </a:cubicBezTo>
                    <a:close/>
                    <a:moveTo>
                      <a:pt x="696" y="55"/>
                    </a:moveTo>
                    <a:lnTo>
                      <a:pt x="696" y="55"/>
                    </a:lnTo>
                    <a:cubicBezTo>
                      <a:pt x="741" y="55"/>
                      <a:pt x="768" y="91"/>
                      <a:pt x="768" y="127"/>
                    </a:cubicBezTo>
                    <a:cubicBezTo>
                      <a:pt x="768" y="163"/>
                      <a:pt x="741" y="190"/>
                      <a:pt x="696" y="190"/>
                    </a:cubicBezTo>
                    <a:cubicBezTo>
                      <a:pt x="660" y="190"/>
                      <a:pt x="633" y="163"/>
                      <a:pt x="633" y="127"/>
                    </a:cubicBezTo>
                    <a:cubicBezTo>
                      <a:pt x="633" y="91"/>
                      <a:pt x="660" y="55"/>
                      <a:pt x="696" y="55"/>
                    </a:cubicBezTo>
                    <a:close/>
                    <a:moveTo>
                      <a:pt x="127" y="478"/>
                    </a:moveTo>
                    <a:lnTo>
                      <a:pt x="127" y="478"/>
                    </a:lnTo>
                    <a:cubicBezTo>
                      <a:pt x="82" y="478"/>
                      <a:pt x="54" y="442"/>
                      <a:pt x="54" y="406"/>
                    </a:cubicBezTo>
                    <a:cubicBezTo>
                      <a:pt x="54" y="371"/>
                      <a:pt x="82" y="344"/>
                      <a:pt x="127" y="344"/>
                    </a:cubicBezTo>
                    <a:cubicBezTo>
                      <a:pt x="163" y="344"/>
                      <a:pt x="190" y="371"/>
                      <a:pt x="190" y="406"/>
                    </a:cubicBezTo>
                    <a:cubicBezTo>
                      <a:pt x="190" y="442"/>
                      <a:pt x="163" y="478"/>
                      <a:pt x="127" y="478"/>
                    </a:cubicBezTo>
                    <a:close/>
                    <a:moveTo>
                      <a:pt x="696" y="767"/>
                    </a:moveTo>
                    <a:lnTo>
                      <a:pt x="696" y="767"/>
                    </a:lnTo>
                    <a:cubicBezTo>
                      <a:pt x="660" y="767"/>
                      <a:pt x="633" y="731"/>
                      <a:pt x="633" y="695"/>
                    </a:cubicBezTo>
                    <a:cubicBezTo>
                      <a:pt x="633" y="659"/>
                      <a:pt x="660" y="632"/>
                      <a:pt x="696" y="632"/>
                    </a:cubicBezTo>
                    <a:cubicBezTo>
                      <a:pt x="741" y="632"/>
                      <a:pt x="768" y="659"/>
                      <a:pt x="768" y="695"/>
                    </a:cubicBezTo>
                    <a:cubicBezTo>
                      <a:pt x="768" y="731"/>
                      <a:pt x="741" y="767"/>
                      <a:pt x="696" y="7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A19003B-9F46-604F-BFAD-A9F1DDA221ED}"/>
                  </a:ext>
                </a:extLst>
              </p:cNvPr>
              <p:cNvGrpSpPr/>
              <p:nvPr/>
            </p:nvGrpSpPr>
            <p:grpSpPr>
              <a:xfrm>
                <a:off x="2513439" y="9116976"/>
                <a:ext cx="1731880" cy="1159958"/>
                <a:chOff x="11498771" y="20409553"/>
                <a:chExt cx="1948963" cy="1305353"/>
              </a:xfrm>
              <a:solidFill>
                <a:schemeClr val="bg1"/>
              </a:solidFill>
            </p:grpSpPr>
            <p:sp>
              <p:nvSpPr>
                <p:cNvPr id="69" name="Freeform 350">
                  <a:extLst>
                    <a:ext uri="{FF2B5EF4-FFF2-40B4-BE49-F238E27FC236}">
                      <a16:creationId xmlns:a16="http://schemas.microsoft.com/office/drawing/2014/main" id="{9414A232-43F0-0C40-9153-62B9FB0E8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98771" y="20409553"/>
                  <a:ext cx="1948963" cy="1096856"/>
                </a:xfrm>
                <a:custGeom>
                  <a:avLst/>
                  <a:gdLst>
                    <a:gd name="T0" fmla="*/ 886 w 950"/>
                    <a:gd name="T1" fmla="*/ 154 h 534"/>
                    <a:gd name="T2" fmla="*/ 886 w 950"/>
                    <a:gd name="T3" fmla="*/ 154 h 534"/>
                    <a:gd name="T4" fmla="*/ 804 w 950"/>
                    <a:gd name="T5" fmla="*/ 100 h 534"/>
                    <a:gd name="T6" fmla="*/ 705 w 950"/>
                    <a:gd name="T7" fmla="*/ 72 h 534"/>
                    <a:gd name="T8" fmla="*/ 678 w 950"/>
                    <a:gd name="T9" fmla="*/ 81 h 534"/>
                    <a:gd name="T10" fmla="*/ 515 w 950"/>
                    <a:gd name="T11" fmla="*/ 0 h 534"/>
                    <a:gd name="T12" fmla="*/ 307 w 950"/>
                    <a:gd name="T13" fmla="*/ 163 h 534"/>
                    <a:gd name="T14" fmla="*/ 253 w 950"/>
                    <a:gd name="T15" fmla="*/ 154 h 534"/>
                    <a:gd name="T16" fmla="*/ 27 w 950"/>
                    <a:gd name="T17" fmla="*/ 262 h 534"/>
                    <a:gd name="T18" fmla="*/ 27 w 950"/>
                    <a:gd name="T19" fmla="*/ 443 h 534"/>
                    <a:gd name="T20" fmla="*/ 217 w 950"/>
                    <a:gd name="T21" fmla="*/ 533 h 534"/>
                    <a:gd name="T22" fmla="*/ 217 w 950"/>
                    <a:gd name="T23" fmla="*/ 533 h 534"/>
                    <a:gd name="T24" fmla="*/ 289 w 950"/>
                    <a:gd name="T25" fmla="*/ 533 h 534"/>
                    <a:gd name="T26" fmla="*/ 316 w 950"/>
                    <a:gd name="T27" fmla="*/ 506 h 534"/>
                    <a:gd name="T28" fmla="*/ 289 w 950"/>
                    <a:gd name="T29" fmla="*/ 479 h 534"/>
                    <a:gd name="T30" fmla="*/ 289 w 950"/>
                    <a:gd name="T31" fmla="*/ 479 h 534"/>
                    <a:gd name="T32" fmla="*/ 217 w 950"/>
                    <a:gd name="T33" fmla="*/ 479 h 534"/>
                    <a:gd name="T34" fmla="*/ 72 w 950"/>
                    <a:gd name="T35" fmla="*/ 416 h 534"/>
                    <a:gd name="T36" fmla="*/ 81 w 950"/>
                    <a:gd name="T37" fmla="*/ 289 h 534"/>
                    <a:gd name="T38" fmla="*/ 135 w 950"/>
                    <a:gd name="T39" fmla="*/ 226 h 534"/>
                    <a:gd name="T40" fmla="*/ 253 w 950"/>
                    <a:gd name="T41" fmla="*/ 208 h 534"/>
                    <a:gd name="T42" fmla="*/ 316 w 950"/>
                    <a:gd name="T43" fmla="*/ 217 h 534"/>
                    <a:gd name="T44" fmla="*/ 343 w 950"/>
                    <a:gd name="T45" fmla="*/ 217 h 534"/>
                    <a:gd name="T46" fmla="*/ 352 w 950"/>
                    <a:gd name="T47" fmla="*/ 199 h 534"/>
                    <a:gd name="T48" fmla="*/ 515 w 950"/>
                    <a:gd name="T49" fmla="*/ 54 h 534"/>
                    <a:gd name="T50" fmla="*/ 651 w 950"/>
                    <a:gd name="T51" fmla="*/ 127 h 534"/>
                    <a:gd name="T52" fmla="*/ 678 w 950"/>
                    <a:gd name="T53" fmla="*/ 136 h 534"/>
                    <a:gd name="T54" fmla="*/ 705 w 950"/>
                    <a:gd name="T55" fmla="*/ 127 h 534"/>
                    <a:gd name="T56" fmla="*/ 894 w 950"/>
                    <a:gd name="T57" fmla="*/ 316 h 534"/>
                    <a:gd name="T58" fmla="*/ 849 w 950"/>
                    <a:gd name="T59" fmla="*/ 434 h 534"/>
                    <a:gd name="T60" fmla="*/ 687 w 950"/>
                    <a:gd name="T61" fmla="*/ 479 h 534"/>
                    <a:gd name="T62" fmla="*/ 660 w 950"/>
                    <a:gd name="T63" fmla="*/ 506 h 534"/>
                    <a:gd name="T64" fmla="*/ 687 w 950"/>
                    <a:gd name="T65" fmla="*/ 533 h 534"/>
                    <a:gd name="T66" fmla="*/ 949 w 950"/>
                    <a:gd name="T67" fmla="*/ 316 h 534"/>
                    <a:gd name="T68" fmla="*/ 886 w 950"/>
                    <a:gd name="T69" fmla="*/ 154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50" h="534">
                      <a:moveTo>
                        <a:pt x="886" y="154"/>
                      </a:moveTo>
                      <a:lnTo>
                        <a:pt x="886" y="154"/>
                      </a:lnTo>
                      <a:cubicBezTo>
                        <a:pt x="868" y="127"/>
                        <a:pt x="840" y="109"/>
                        <a:pt x="804" y="100"/>
                      </a:cubicBezTo>
                      <a:cubicBezTo>
                        <a:pt x="777" y="81"/>
                        <a:pt x="741" y="81"/>
                        <a:pt x="705" y="72"/>
                      </a:cubicBezTo>
                      <a:cubicBezTo>
                        <a:pt x="696" y="72"/>
                        <a:pt x="687" y="81"/>
                        <a:pt x="678" y="81"/>
                      </a:cubicBezTo>
                      <a:cubicBezTo>
                        <a:pt x="641" y="27"/>
                        <a:pt x="578" y="0"/>
                        <a:pt x="515" y="0"/>
                      </a:cubicBezTo>
                      <a:cubicBezTo>
                        <a:pt x="416" y="0"/>
                        <a:pt x="334" y="63"/>
                        <a:pt x="307" y="163"/>
                      </a:cubicBezTo>
                      <a:cubicBezTo>
                        <a:pt x="289" y="154"/>
                        <a:pt x="271" y="154"/>
                        <a:pt x="253" y="154"/>
                      </a:cubicBezTo>
                      <a:cubicBezTo>
                        <a:pt x="154" y="154"/>
                        <a:pt x="72" y="190"/>
                        <a:pt x="27" y="262"/>
                      </a:cubicBezTo>
                      <a:cubicBezTo>
                        <a:pt x="0" y="316"/>
                        <a:pt x="0" y="389"/>
                        <a:pt x="27" y="443"/>
                      </a:cubicBezTo>
                      <a:cubicBezTo>
                        <a:pt x="63" y="506"/>
                        <a:pt x="135" y="533"/>
                        <a:pt x="217" y="533"/>
                      </a:cubicBezTo>
                      <a:lnTo>
                        <a:pt x="217" y="533"/>
                      </a:lnTo>
                      <a:cubicBezTo>
                        <a:pt x="289" y="533"/>
                        <a:pt x="289" y="533"/>
                        <a:pt x="289" y="533"/>
                      </a:cubicBezTo>
                      <a:cubicBezTo>
                        <a:pt x="307" y="533"/>
                        <a:pt x="316" y="524"/>
                        <a:pt x="316" y="506"/>
                      </a:cubicBezTo>
                      <a:cubicBezTo>
                        <a:pt x="316" y="497"/>
                        <a:pt x="307" y="479"/>
                        <a:pt x="289" y="479"/>
                      </a:cubicBezTo>
                      <a:lnTo>
                        <a:pt x="289" y="479"/>
                      </a:lnTo>
                      <a:cubicBezTo>
                        <a:pt x="217" y="479"/>
                        <a:pt x="217" y="479"/>
                        <a:pt x="217" y="479"/>
                      </a:cubicBezTo>
                      <a:cubicBezTo>
                        <a:pt x="154" y="479"/>
                        <a:pt x="99" y="461"/>
                        <a:pt x="72" y="416"/>
                      </a:cubicBezTo>
                      <a:cubicBezTo>
                        <a:pt x="54" y="380"/>
                        <a:pt x="54" y="325"/>
                        <a:pt x="81" y="289"/>
                      </a:cubicBezTo>
                      <a:cubicBezTo>
                        <a:pt x="90" y="262"/>
                        <a:pt x="109" y="244"/>
                        <a:pt x="135" y="226"/>
                      </a:cubicBezTo>
                      <a:cubicBezTo>
                        <a:pt x="172" y="217"/>
                        <a:pt x="208" y="208"/>
                        <a:pt x="253" y="208"/>
                      </a:cubicBezTo>
                      <a:cubicBezTo>
                        <a:pt x="280" y="208"/>
                        <a:pt x="298" y="208"/>
                        <a:pt x="316" y="217"/>
                      </a:cubicBezTo>
                      <a:cubicBezTo>
                        <a:pt x="325" y="226"/>
                        <a:pt x="334" y="217"/>
                        <a:pt x="343" y="217"/>
                      </a:cubicBezTo>
                      <a:cubicBezTo>
                        <a:pt x="352" y="217"/>
                        <a:pt x="352" y="208"/>
                        <a:pt x="352" y="199"/>
                      </a:cubicBezTo>
                      <a:cubicBezTo>
                        <a:pt x="362" y="118"/>
                        <a:pt x="434" y="54"/>
                        <a:pt x="515" y="54"/>
                      </a:cubicBezTo>
                      <a:cubicBezTo>
                        <a:pt x="569" y="54"/>
                        <a:pt x="615" y="81"/>
                        <a:pt x="651" y="127"/>
                      </a:cubicBezTo>
                      <a:cubicBezTo>
                        <a:pt x="651" y="127"/>
                        <a:pt x="660" y="136"/>
                        <a:pt x="678" y="136"/>
                      </a:cubicBezTo>
                      <a:cubicBezTo>
                        <a:pt x="687" y="136"/>
                        <a:pt x="696" y="127"/>
                        <a:pt x="705" y="127"/>
                      </a:cubicBezTo>
                      <a:cubicBezTo>
                        <a:pt x="831" y="136"/>
                        <a:pt x="894" y="226"/>
                        <a:pt x="894" y="316"/>
                      </a:cubicBezTo>
                      <a:cubicBezTo>
                        <a:pt x="894" y="362"/>
                        <a:pt x="877" y="398"/>
                        <a:pt x="849" y="434"/>
                      </a:cubicBezTo>
                      <a:cubicBezTo>
                        <a:pt x="813" y="461"/>
                        <a:pt x="750" y="479"/>
                        <a:pt x="687" y="479"/>
                      </a:cubicBezTo>
                      <a:cubicBezTo>
                        <a:pt x="669" y="479"/>
                        <a:pt x="660" y="497"/>
                        <a:pt x="660" y="506"/>
                      </a:cubicBezTo>
                      <a:cubicBezTo>
                        <a:pt x="660" y="524"/>
                        <a:pt x="669" y="533"/>
                        <a:pt x="687" y="533"/>
                      </a:cubicBezTo>
                      <a:cubicBezTo>
                        <a:pt x="868" y="533"/>
                        <a:pt x="949" y="425"/>
                        <a:pt x="949" y="316"/>
                      </a:cubicBezTo>
                      <a:cubicBezTo>
                        <a:pt x="949" y="253"/>
                        <a:pt x="931" y="199"/>
                        <a:pt x="886" y="15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" name="Freeform 351">
                  <a:extLst>
                    <a:ext uri="{FF2B5EF4-FFF2-40B4-BE49-F238E27FC236}">
                      <a16:creationId xmlns:a16="http://schemas.microsoft.com/office/drawing/2014/main" id="{FC690CF5-C93C-3745-A08C-963BC02CD6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87708" y="21007839"/>
                  <a:ext cx="634547" cy="707067"/>
                </a:xfrm>
                <a:custGeom>
                  <a:avLst/>
                  <a:gdLst>
                    <a:gd name="T0" fmla="*/ 262 w 308"/>
                    <a:gd name="T1" fmla="*/ 172 h 345"/>
                    <a:gd name="T2" fmla="*/ 262 w 308"/>
                    <a:gd name="T3" fmla="*/ 172 h 345"/>
                    <a:gd name="T4" fmla="*/ 181 w 308"/>
                    <a:gd name="T5" fmla="*/ 253 h 345"/>
                    <a:gd name="T6" fmla="*/ 181 w 308"/>
                    <a:gd name="T7" fmla="*/ 27 h 345"/>
                    <a:gd name="T8" fmla="*/ 154 w 308"/>
                    <a:gd name="T9" fmla="*/ 0 h 345"/>
                    <a:gd name="T10" fmla="*/ 154 w 308"/>
                    <a:gd name="T11" fmla="*/ 0 h 345"/>
                    <a:gd name="T12" fmla="*/ 127 w 308"/>
                    <a:gd name="T13" fmla="*/ 27 h 345"/>
                    <a:gd name="T14" fmla="*/ 127 w 308"/>
                    <a:gd name="T15" fmla="*/ 253 h 345"/>
                    <a:gd name="T16" fmla="*/ 46 w 308"/>
                    <a:gd name="T17" fmla="*/ 172 h 345"/>
                    <a:gd name="T18" fmla="*/ 9 w 308"/>
                    <a:gd name="T19" fmla="*/ 172 h 345"/>
                    <a:gd name="T20" fmla="*/ 9 w 308"/>
                    <a:gd name="T21" fmla="*/ 208 h 345"/>
                    <a:gd name="T22" fmla="*/ 136 w 308"/>
                    <a:gd name="T23" fmla="*/ 334 h 345"/>
                    <a:gd name="T24" fmla="*/ 136 w 308"/>
                    <a:gd name="T25" fmla="*/ 334 h 345"/>
                    <a:gd name="T26" fmla="*/ 136 w 308"/>
                    <a:gd name="T27" fmla="*/ 334 h 345"/>
                    <a:gd name="T28" fmla="*/ 136 w 308"/>
                    <a:gd name="T29" fmla="*/ 334 h 345"/>
                    <a:gd name="T30" fmla="*/ 136 w 308"/>
                    <a:gd name="T31" fmla="*/ 334 h 345"/>
                    <a:gd name="T32" fmla="*/ 136 w 308"/>
                    <a:gd name="T33" fmla="*/ 334 h 345"/>
                    <a:gd name="T34" fmla="*/ 136 w 308"/>
                    <a:gd name="T35" fmla="*/ 334 h 345"/>
                    <a:gd name="T36" fmla="*/ 145 w 308"/>
                    <a:gd name="T37" fmla="*/ 344 h 345"/>
                    <a:gd name="T38" fmla="*/ 145 w 308"/>
                    <a:gd name="T39" fmla="*/ 344 h 345"/>
                    <a:gd name="T40" fmla="*/ 145 w 308"/>
                    <a:gd name="T41" fmla="*/ 344 h 345"/>
                    <a:gd name="T42" fmla="*/ 145 w 308"/>
                    <a:gd name="T43" fmla="*/ 344 h 345"/>
                    <a:gd name="T44" fmla="*/ 154 w 308"/>
                    <a:gd name="T45" fmla="*/ 344 h 345"/>
                    <a:gd name="T46" fmla="*/ 172 w 308"/>
                    <a:gd name="T47" fmla="*/ 334 h 345"/>
                    <a:gd name="T48" fmla="*/ 299 w 308"/>
                    <a:gd name="T49" fmla="*/ 208 h 345"/>
                    <a:gd name="T50" fmla="*/ 299 w 308"/>
                    <a:gd name="T51" fmla="*/ 172 h 345"/>
                    <a:gd name="T52" fmla="*/ 262 w 308"/>
                    <a:gd name="T53" fmla="*/ 172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8" h="345">
                      <a:moveTo>
                        <a:pt x="262" y="172"/>
                      </a:moveTo>
                      <a:lnTo>
                        <a:pt x="262" y="172"/>
                      </a:lnTo>
                      <a:cubicBezTo>
                        <a:pt x="181" y="253"/>
                        <a:pt x="181" y="253"/>
                        <a:pt x="181" y="253"/>
                      </a:cubicBezTo>
                      <a:cubicBezTo>
                        <a:pt x="181" y="27"/>
                        <a:pt x="181" y="27"/>
                        <a:pt x="181" y="27"/>
                      </a:cubicBezTo>
                      <a:cubicBezTo>
                        <a:pt x="181" y="9"/>
                        <a:pt x="163" y="0"/>
                        <a:pt x="154" y="0"/>
                      </a:cubicBezTo>
                      <a:lnTo>
                        <a:pt x="154" y="0"/>
                      </a:lnTo>
                      <a:cubicBezTo>
                        <a:pt x="136" y="0"/>
                        <a:pt x="127" y="9"/>
                        <a:pt x="127" y="27"/>
                      </a:cubicBezTo>
                      <a:cubicBezTo>
                        <a:pt x="127" y="253"/>
                        <a:pt x="127" y="253"/>
                        <a:pt x="127" y="253"/>
                      </a:cubicBezTo>
                      <a:cubicBezTo>
                        <a:pt x="46" y="172"/>
                        <a:pt x="46" y="172"/>
                        <a:pt x="46" y="172"/>
                      </a:cubicBezTo>
                      <a:cubicBezTo>
                        <a:pt x="37" y="163"/>
                        <a:pt x="18" y="163"/>
                        <a:pt x="9" y="172"/>
                      </a:cubicBezTo>
                      <a:cubicBezTo>
                        <a:pt x="0" y="181"/>
                        <a:pt x="0" y="199"/>
                        <a:pt x="9" y="208"/>
                      </a:cubicBezTo>
                      <a:cubicBezTo>
                        <a:pt x="136" y="334"/>
                        <a:pt x="136" y="334"/>
                        <a:pt x="136" y="334"/>
                      </a:cubicBezTo>
                      <a:lnTo>
                        <a:pt x="136" y="334"/>
                      </a:lnTo>
                      <a:lnTo>
                        <a:pt x="136" y="334"/>
                      </a:lnTo>
                      <a:lnTo>
                        <a:pt x="136" y="334"/>
                      </a:lnTo>
                      <a:lnTo>
                        <a:pt x="136" y="334"/>
                      </a:lnTo>
                      <a:lnTo>
                        <a:pt x="136" y="334"/>
                      </a:lnTo>
                      <a:lnTo>
                        <a:pt x="136" y="334"/>
                      </a:lnTo>
                      <a:cubicBezTo>
                        <a:pt x="145" y="344"/>
                        <a:pt x="145" y="344"/>
                        <a:pt x="145" y="344"/>
                      </a:cubicBezTo>
                      <a:lnTo>
                        <a:pt x="145" y="344"/>
                      </a:lnTo>
                      <a:lnTo>
                        <a:pt x="145" y="344"/>
                      </a:lnTo>
                      <a:lnTo>
                        <a:pt x="145" y="344"/>
                      </a:lnTo>
                      <a:lnTo>
                        <a:pt x="154" y="344"/>
                      </a:lnTo>
                      <a:cubicBezTo>
                        <a:pt x="163" y="344"/>
                        <a:pt x="163" y="344"/>
                        <a:pt x="172" y="334"/>
                      </a:cubicBezTo>
                      <a:cubicBezTo>
                        <a:pt x="299" y="208"/>
                        <a:pt x="299" y="208"/>
                        <a:pt x="299" y="208"/>
                      </a:cubicBezTo>
                      <a:cubicBezTo>
                        <a:pt x="307" y="199"/>
                        <a:pt x="307" y="181"/>
                        <a:pt x="299" y="172"/>
                      </a:cubicBezTo>
                      <a:cubicBezTo>
                        <a:pt x="290" y="163"/>
                        <a:pt x="271" y="163"/>
                        <a:pt x="262" y="17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</p:grpSp>
      <p:sp>
        <p:nvSpPr>
          <p:cNvPr id="40" name="CuadroTexto 350">
            <a:extLst>
              <a:ext uri="{FF2B5EF4-FFF2-40B4-BE49-F238E27FC236}">
                <a16:creationId xmlns:a16="http://schemas.microsoft.com/office/drawing/2014/main" id="{121AFCE0-21D8-614C-AB14-3D8E7A4142A8}"/>
              </a:ext>
            </a:extLst>
          </p:cNvPr>
          <p:cNvSpPr txBox="1"/>
          <p:nvPr/>
        </p:nvSpPr>
        <p:spPr>
          <a:xfrm>
            <a:off x="5124263" y="1022190"/>
            <a:ext cx="14129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/ 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57337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E50CECD-8A3D-6840-9F35-CDC69A9C26D7}"/>
              </a:ext>
            </a:extLst>
          </p:cNvPr>
          <p:cNvGrpSpPr/>
          <p:nvPr/>
        </p:nvGrpSpPr>
        <p:grpSpPr>
          <a:xfrm>
            <a:off x="1694488" y="4530211"/>
            <a:ext cx="20988673" cy="7394709"/>
            <a:chOff x="1646909" y="4530211"/>
            <a:chExt cx="20988673" cy="739470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BD20D3B-789A-3246-BFCD-2B0BF693BD5E}"/>
                </a:ext>
              </a:extLst>
            </p:cNvPr>
            <p:cNvGrpSpPr/>
            <p:nvPr/>
          </p:nvGrpSpPr>
          <p:grpSpPr>
            <a:xfrm>
              <a:off x="1646909" y="4530211"/>
              <a:ext cx="4908400" cy="7394709"/>
              <a:chOff x="1646909" y="5113921"/>
              <a:chExt cx="4908400" cy="7394709"/>
            </a:xfrm>
          </p:grpSpPr>
          <p:cxnSp>
            <p:nvCxnSpPr>
              <p:cNvPr id="125" name="Elbow Connector 124">
                <a:extLst>
                  <a:ext uri="{FF2B5EF4-FFF2-40B4-BE49-F238E27FC236}">
                    <a16:creationId xmlns:a16="http://schemas.microsoft.com/office/drawing/2014/main" id="{87175972-0E51-D143-98B3-94858CD8C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9321" y="9566300"/>
                <a:ext cx="3795988" cy="2473462"/>
              </a:xfrm>
              <a:prstGeom prst="bentConnector3">
                <a:avLst/>
              </a:prstGeom>
              <a:ln w="63500">
                <a:solidFill>
                  <a:schemeClr val="bg1">
                    <a:lumMod val="50000"/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Elbow Connector 3">
                <a:extLst>
                  <a:ext uri="{FF2B5EF4-FFF2-40B4-BE49-F238E27FC236}">
                    <a16:creationId xmlns:a16="http://schemas.microsoft.com/office/drawing/2014/main" id="{73B143AD-59A8-0442-909E-D9F65C231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321" y="5547848"/>
                <a:ext cx="3795988" cy="2508404"/>
              </a:xfrm>
              <a:prstGeom prst="bentConnector3">
                <a:avLst/>
              </a:prstGeom>
              <a:ln w="63500">
                <a:solidFill>
                  <a:schemeClr val="bg1">
                    <a:lumMod val="50000"/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FC09FE2-1566-D042-A51D-6DCA22425F4C}"/>
                  </a:ext>
                </a:extLst>
              </p:cNvPr>
              <p:cNvGrpSpPr/>
              <p:nvPr/>
            </p:nvGrpSpPr>
            <p:grpSpPr>
              <a:xfrm>
                <a:off x="1646909" y="5113921"/>
                <a:ext cx="2198183" cy="3130746"/>
                <a:chOff x="7872805" y="3960692"/>
                <a:chExt cx="2870735" cy="4088623"/>
              </a:xfrm>
            </p:grpSpPr>
            <p:sp>
              <p:nvSpPr>
                <p:cNvPr id="58" name="Freeform 6">
                  <a:extLst>
                    <a:ext uri="{FF2B5EF4-FFF2-40B4-BE49-F238E27FC236}">
                      <a16:creationId xmlns:a16="http://schemas.microsoft.com/office/drawing/2014/main" id="{22475731-2370-DA40-8F6F-31599622B7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6567966"/>
                  <a:ext cx="2870735" cy="1481349"/>
                </a:xfrm>
                <a:custGeom>
                  <a:avLst/>
                  <a:gdLst>
                    <a:gd name="T0" fmla="*/ 5094 w 5095"/>
                    <a:gd name="T1" fmla="*/ 1313 h 2626"/>
                    <a:gd name="T2" fmla="*/ 5094 w 5095"/>
                    <a:gd name="T3" fmla="*/ 1313 h 2626"/>
                    <a:gd name="T4" fmla="*/ 2562 w 5095"/>
                    <a:gd name="T5" fmla="*/ 2625 h 2626"/>
                    <a:gd name="T6" fmla="*/ 0 w 5095"/>
                    <a:gd name="T7" fmla="*/ 1313 h 2626"/>
                    <a:gd name="T8" fmla="*/ 2562 w 5095"/>
                    <a:gd name="T9" fmla="*/ 0 h 2626"/>
                    <a:gd name="T10" fmla="*/ 5094 w 5095"/>
                    <a:gd name="T11" fmla="*/ 1313 h 2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626">
                      <a:moveTo>
                        <a:pt x="5094" y="1313"/>
                      </a:moveTo>
                      <a:lnTo>
                        <a:pt x="5094" y="1313"/>
                      </a:lnTo>
                      <a:cubicBezTo>
                        <a:pt x="5094" y="2031"/>
                        <a:pt x="3969" y="2625"/>
                        <a:pt x="2562" y="2625"/>
                      </a:cubicBezTo>
                      <a:cubicBezTo>
                        <a:pt x="1156" y="2625"/>
                        <a:pt x="0" y="2031"/>
                        <a:pt x="0" y="1313"/>
                      </a:cubicBezTo>
                      <a:cubicBezTo>
                        <a:pt x="0" y="594"/>
                        <a:pt x="1156" y="0"/>
                        <a:pt x="2562" y="0"/>
                      </a:cubicBezTo>
                      <a:cubicBezTo>
                        <a:pt x="3969" y="0"/>
                        <a:pt x="5094" y="594"/>
                        <a:pt x="5094" y="1313"/>
                      </a:cubicBezTo>
                    </a:path>
                  </a:pathLst>
                </a:custGeom>
                <a:solidFill>
                  <a:srgbClr val="5F616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7">
                  <a:extLst>
                    <a:ext uri="{FF2B5EF4-FFF2-40B4-BE49-F238E27FC236}">
                      <a16:creationId xmlns:a16="http://schemas.microsoft.com/office/drawing/2014/main" id="{F31000B7-DCD4-0F4D-BBA9-8A00DC8BE6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6075840"/>
                  <a:ext cx="2870735" cy="1481349"/>
                </a:xfrm>
                <a:custGeom>
                  <a:avLst/>
                  <a:gdLst>
                    <a:gd name="T0" fmla="*/ 5094 w 5095"/>
                    <a:gd name="T1" fmla="*/ 1313 h 2626"/>
                    <a:gd name="T2" fmla="*/ 5094 w 5095"/>
                    <a:gd name="T3" fmla="*/ 1313 h 2626"/>
                    <a:gd name="T4" fmla="*/ 2562 w 5095"/>
                    <a:gd name="T5" fmla="*/ 2625 h 2626"/>
                    <a:gd name="T6" fmla="*/ 0 w 5095"/>
                    <a:gd name="T7" fmla="*/ 1313 h 2626"/>
                    <a:gd name="T8" fmla="*/ 2562 w 5095"/>
                    <a:gd name="T9" fmla="*/ 0 h 2626"/>
                    <a:gd name="T10" fmla="*/ 5094 w 5095"/>
                    <a:gd name="T11" fmla="*/ 1313 h 2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626">
                      <a:moveTo>
                        <a:pt x="5094" y="1313"/>
                      </a:moveTo>
                      <a:lnTo>
                        <a:pt x="5094" y="1313"/>
                      </a:lnTo>
                      <a:cubicBezTo>
                        <a:pt x="5094" y="2031"/>
                        <a:pt x="3969" y="2625"/>
                        <a:pt x="2562" y="2625"/>
                      </a:cubicBezTo>
                      <a:cubicBezTo>
                        <a:pt x="1156" y="2625"/>
                        <a:pt x="0" y="2031"/>
                        <a:pt x="0" y="1313"/>
                      </a:cubicBezTo>
                      <a:cubicBezTo>
                        <a:pt x="0" y="594"/>
                        <a:pt x="1156" y="0"/>
                        <a:pt x="2562" y="0"/>
                      </a:cubicBezTo>
                      <a:cubicBezTo>
                        <a:pt x="3969" y="0"/>
                        <a:pt x="5094" y="594"/>
                        <a:pt x="5094" y="1313"/>
                      </a:cubicBezTo>
                    </a:path>
                  </a:pathLst>
                </a:custGeom>
                <a:solidFill>
                  <a:srgbClr val="9DA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8">
                  <a:extLst>
                    <a:ext uri="{FF2B5EF4-FFF2-40B4-BE49-F238E27FC236}">
                      <a16:creationId xmlns:a16="http://schemas.microsoft.com/office/drawing/2014/main" id="{43381768-D16E-C243-B41F-6A6396AF4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6673" y="6023644"/>
                  <a:ext cx="2500397" cy="1250199"/>
                </a:xfrm>
                <a:custGeom>
                  <a:avLst/>
                  <a:gdLst>
                    <a:gd name="T0" fmla="*/ 4437 w 4438"/>
                    <a:gd name="T1" fmla="*/ 1125 h 2220"/>
                    <a:gd name="T2" fmla="*/ 4437 w 4438"/>
                    <a:gd name="T3" fmla="*/ 1125 h 2220"/>
                    <a:gd name="T4" fmla="*/ 2218 w 4438"/>
                    <a:gd name="T5" fmla="*/ 2219 h 2220"/>
                    <a:gd name="T6" fmla="*/ 0 w 4438"/>
                    <a:gd name="T7" fmla="*/ 1125 h 2220"/>
                    <a:gd name="T8" fmla="*/ 2218 w 4438"/>
                    <a:gd name="T9" fmla="*/ 0 h 2220"/>
                    <a:gd name="T10" fmla="*/ 4437 w 4438"/>
                    <a:gd name="T11" fmla="*/ 1125 h 2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38" h="2220">
                      <a:moveTo>
                        <a:pt x="4437" y="1125"/>
                      </a:moveTo>
                      <a:lnTo>
                        <a:pt x="4437" y="1125"/>
                      </a:lnTo>
                      <a:cubicBezTo>
                        <a:pt x="4437" y="1719"/>
                        <a:pt x="3437" y="2219"/>
                        <a:pt x="2218" y="2219"/>
                      </a:cubicBezTo>
                      <a:cubicBezTo>
                        <a:pt x="968" y="2219"/>
                        <a:pt x="0" y="1719"/>
                        <a:pt x="0" y="1125"/>
                      </a:cubicBezTo>
                      <a:cubicBezTo>
                        <a:pt x="0" y="500"/>
                        <a:pt x="968" y="0"/>
                        <a:pt x="2218" y="0"/>
                      </a:cubicBezTo>
                      <a:cubicBezTo>
                        <a:pt x="3437" y="0"/>
                        <a:pt x="4437" y="500"/>
                        <a:pt x="4437" y="1125"/>
                      </a:cubicBezTo>
                    </a:path>
                  </a:pathLst>
                </a:custGeom>
                <a:solidFill>
                  <a:srgbClr val="EE252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10">
                  <a:extLst>
                    <a:ext uri="{FF2B5EF4-FFF2-40B4-BE49-F238E27FC236}">
                      <a16:creationId xmlns:a16="http://schemas.microsoft.com/office/drawing/2014/main" id="{4DC3D5AA-1FD5-4743-A8F6-95B4E73C46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5494237"/>
                  <a:ext cx="2870735" cy="1481349"/>
                </a:xfrm>
                <a:custGeom>
                  <a:avLst/>
                  <a:gdLst>
                    <a:gd name="T0" fmla="*/ 5094 w 5095"/>
                    <a:gd name="T1" fmla="*/ 1312 h 2626"/>
                    <a:gd name="T2" fmla="*/ 5094 w 5095"/>
                    <a:gd name="T3" fmla="*/ 1312 h 2626"/>
                    <a:gd name="T4" fmla="*/ 2562 w 5095"/>
                    <a:gd name="T5" fmla="*/ 2625 h 2626"/>
                    <a:gd name="T6" fmla="*/ 0 w 5095"/>
                    <a:gd name="T7" fmla="*/ 1312 h 2626"/>
                    <a:gd name="T8" fmla="*/ 2562 w 5095"/>
                    <a:gd name="T9" fmla="*/ 0 h 2626"/>
                    <a:gd name="T10" fmla="*/ 5094 w 5095"/>
                    <a:gd name="T11" fmla="*/ 1312 h 2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626">
                      <a:moveTo>
                        <a:pt x="5094" y="1312"/>
                      </a:moveTo>
                      <a:lnTo>
                        <a:pt x="5094" y="1312"/>
                      </a:lnTo>
                      <a:cubicBezTo>
                        <a:pt x="5094" y="2031"/>
                        <a:pt x="3969" y="2625"/>
                        <a:pt x="2562" y="2625"/>
                      </a:cubicBezTo>
                      <a:cubicBezTo>
                        <a:pt x="1156" y="2625"/>
                        <a:pt x="0" y="2031"/>
                        <a:pt x="0" y="1312"/>
                      </a:cubicBezTo>
                      <a:cubicBezTo>
                        <a:pt x="0" y="594"/>
                        <a:pt x="1156" y="0"/>
                        <a:pt x="2562" y="0"/>
                      </a:cubicBezTo>
                      <a:cubicBezTo>
                        <a:pt x="3969" y="0"/>
                        <a:pt x="5094" y="594"/>
                        <a:pt x="5094" y="1312"/>
                      </a:cubicBezTo>
                    </a:path>
                  </a:pathLst>
                </a:custGeom>
                <a:solidFill>
                  <a:srgbClr val="5F616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11">
                  <a:extLst>
                    <a:ext uri="{FF2B5EF4-FFF2-40B4-BE49-F238E27FC236}">
                      <a16:creationId xmlns:a16="http://schemas.microsoft.com/office/drawing/2014/main" id="{DD852489-3FEF-5647-A803-60C8850419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5019508"/>
                  <a:ext cx="2870735" cy="1461465"/>
                </a:xfrm>
                <a:custGeom>
                  <a:avLst/>
                  <a:gdLst>
                    <a:gd name="T0" fmla="*/ 5094 w 5095"/>
                    <a:gd name="T1" fmla="*/ 1281 h 2595"/>
                    <a:gd name="T2" fmla="*/ 5094 w 5095"/>
                    <a:gd name="T3" fmla="*/ 1281 h 2595"/>
                    <a:gd name="T4" fmla="*/ 2562 w 5095"/>
                    <a:gd name="T5" fmla="*/ 2594 h 2595"/>
                    <a:gd name="T6" fmla="*/ 0 w 5095"/>
                    <a:gd name="T7" fmla="*/ 1281 h 2595"/>
                    <a:gd name="T8" fmla="*/ 2562 w 5095"/>
                    <a:gd name="T9" fmla="*/ 0 h 2595"/>
                    <a:gd name="T10" fmla="*/ 5094 w 5095"/>
                    <a:gd name="T11" fmla="*/ 1281 h 2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595">
                      <a:moveTo>
                        <a:pt x="5094" y="1281"/>
                      </a:moveTo>
                      <a:lnTo>
                        <a:pt x="5094" y="1281"/>
                      </a:lnTo>
                      <a:cubicBezTo>
                        <a:pt x="5094" y="2031"/>
                        <a:pt x="3969" y="2594"/>
                        <a:pt x="2562" y="2594"/>
                      </a:cubicBezTo>
                      <a:cubicBezTo>
                        <a:pt x="1156" y="2594"/>
                        <a:pt x="0" y="2031"/>
                        <a:pt x="0" y="1281"/>
                      </a:cubicBezTo>
                      <a:cubicBezTo>
                        <a:pt x="0" y="563"/>
                        <a:pt x="1156" y="0"/>
                        <a:pt x="2562" y="0"/>
                      </a:cubicBezTo>
                      <a:cubicBezTo>
                        <a:pt x="3969" y="0"/>
                        <a:pt x="5094" y="563"/>
                        <a:pt x="5094" y="1281"/>
                      </a:cubicBezTo>
                    </a:path>
                  </a:pathLst>
                </a:custGeom>
                <a:solidFill>
                  <a:srgbClr val="9DA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12">
                  <a:extLst>
                    <a:ext uri="{FF2B5EF4-FFF2-40B4-BE49-F238E27FC236}">
                      <a16:creationId xmlns:a16="http://schemas.microsoft.com/office/drawing/2014/main" id="{88ECB07D-3286-5842-AEE5-53DD75224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6673" y="4964828"/>
                  <a:ext cx="2500397" cy="1232800"/>
                </a:xfrm>
                <a:custGeom>
                  <a:avLst/>
                  <a:gdLst>
                    <a:gd name="T0" fmla="*/ 4437 w 4438"/>
                    <a:gd name="T1" fmla="*/ 1094 h 2189"/>
                    <a:gd name="T2" fmla="*/ 4437 w 4438"/>
                    <a:gd name="T3" fmla="*/ 1094 h 2189"/>
                    <a:gd name="T4" fmla="*/ 2218 w 4438"/>
                    <a:gd name="T5" fmla="*/ 2188 h 2189"/>
                    <a:gd name="T6" fmla="*/ 0 w 4438"/>
                    <a:gd name="T7" fmla="*/ 1094 h 2189"/>
                    <a:gd name="T8" fmla="*/ 2218 w 4438"/>
                    <a:gd name="T9" fmla="*/ 0 h 2189"/>
                    <a:gd name="T10" fmla="*/ 4437 w 4438"/>
                    <a:gd name="T11" fmla="*/ 1094 h 2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38" h="2189">
                      <a:moveTo>
                        <a:pt x="4437" y="1094"/>
                      </a:moveTo>
                      <a:lnTo>
                        <a:pt x="4437" y="1094"/>
                      </a:lnTo>
                      <a:cubicBezTo>
                        <a:pt x="4437" y="1688"/>
                        <a:pt x="3437" y="2188"/>
                        <a:pt x="2218" y="2188"/>
                      </a:cubicBezTo>
                      <a:cubicBezTo>
                        <a:pt x="968" y="2188"/>
                        <a:pt x="0" y="1688"/>
                        <a:pt x="0" y="1094"/>
                      </a:cubicBezTo>
                      <a:cubicBezTo>
                        <a:pt x="0" y="469"/>
                        <a:pt x="968" y="0"/>
                        <a:pt x="2218" y="0"/>
                      </a:cubicBezTo>
                      <a:cubicBezTo>
                        <a:pt x="3437" y="0"/>
                        <a:pt x="4437" y="469"/>
                        <a:pt x="4437" y="1094"/>
                      </a:cubicBezTo>
                    </a:path>
                  </a:pathLst>
                </a:custGeom>
                <a:solidFill>
                  <a:srgbClr val="EE252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13">
                  <a:extLst>
                    <a:ext uri="{FF2B5EF4-FFF2-40B4-BE49-F238E27FC236}">
                      <a16:creationId xmlns:a16="http://schemas.microsoft.com/office/drawing/2014/main" id="{D797D641-4C72-3B49-B7B4-2B80178F5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6673" y="5265572"/>
                  <a:ext cx="2500397" cy="318142"/>
                </a:xfrm>
                <a:custGeom>
                  <a:avLst/>
                  <a:gdLst>
                    <a:gd name="T0" fmla="*/ 4437 w 4438"/>
                    <a:gd name="T1" fmla="*/ 0 h 563"/>
                    <a:gd name="T2" fmla="*/ 0 w 4438"/>
                    <a:gd name="T3" fmla="*/ 0 h 563"/>
                    <a:gd name="T4" fmla="*/ 0 w 4438"/>
                    <a:gd name="T5" fmla="*/ 562 h 563"/>
                    <a:gd name="T6" fmla="*/ 4437 w 4438"/>
                    <a:gd name="T7" fmla="*/ 562 h 563"/>
                    <a:gd name="T8" fmla="*/ 4437 w 4438"/>
                    <a:gd name="T9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38" h="563">
                      <a:moveTo>
                        <a:pt x="4437" y="0"/>
                      </a:moveTo>
                      <a:lnTo>
                        <a:pt x="0" y="0"/>
                      </a:lnTo>
                      <a:lnTo>
                        <a:pt x="0" y="562"/>
                      </a:lnTo>
                      <a:lnTo>
                        <a:pt x="4437" y="562"/>
                      </a:lnTo>
                      <a:lnTo>
                        <a:pt x="4437" y="0"/>
                      </a:lnTo>
                    </a:path>
                  </a:pathLst>
                </a:custGeom>
                <a:solidFill>
                  <a:srgbClr val="EE252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14">
                  <a:extLst>
                    <a:ext uri="{FF2B5EF4-FFF2-40B4-BE49-F238E27FC236}">
                      <a16:creationId xmlns:a16="http://schemas.microsoft.com/office/drawing/2014/main" id="{BB6539CE-516D-314C-B7DA-E8108976BB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97079" y="4579578"/>
                  <a:ext cx="2624671" cy="1232800"/>
                </a:xfrm>
                <a:custGeom>
                  <a:avLst/>
                  <a:gdLst>
                    <a:gd name="T0" fmla="*/ 4656 w 4657"/>
                    <a:gd name="T1" fmla="*/ 1094 h 2188"/>
                    <a:gd name="T2" fmla="*/ 4656 w 4657"/>
                    <a:gd name="T3" fmla="*/ 1094 h 2188"/>
                    <a:gd name="T4" fmla="*/ 2343 w 4657"/>
                    <a:gd name="T5" fmla="*/ 2187 h 2188"/>
                    <a:gd name="T6" fmla="*/ 0 w 4657"/>
                    <a:gd name="T7" fmla="*/ 1094 h 2188"/>
                    <a:gd name="T8" fmla="*/ 2343 w 4657"/>
                    <a:gd name="T9" fmla="*/ 0 h 2188"/>
                    <a:gd name="T10" fmla="*/ 4656 w 4657"/>
                    <a:gd name="T11" fmla="*/ 1094 h 2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57" h="2188">
                      <a:moveTo>
                        <a:pt x="4656" y="1094"/>
                      </a:moveTo>
                      <a:lnTo>
                        <a:pt x="4656" y="1094"/>
                      </a:lnTo>
                      <a:cubicBezTo>
                        <a:pt x="4656" y="1687"/>
                        <a:pt x="3625" y="2187"/>
                        <a:pt x="2343" y="2187"/>
                      </a:cubicBezTo>
                      <a:cubicBezTo>
                        <a:pt x="1031" y="2187"/>
                        <a:pt x="0" y="1687"/>
                        <a:pt x="0" y="1094"/>
                      </a:cubicBezTo>
                      <a:cubicBezTo>
                        <a:pt x="0" y="469"/>
                        <a:pt x="1031" y="0"/>
                        <a:pt x="2343" y="0"/>
                      </a:cubicBezTo>
                      <a:cubicBezTo>
                        <a:pt x="3625" y="0"/>
                        <a:pt x="4656" y="469"/>
                        <a:pt x="4656" y="1094"/>
                      </a:cubicBezTo>
                    </a:path>
                  </a:pathLst>
                </a:custGeom>
                <a:solidFill>
                  <a:srgbClr val="EE252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16">
                  <a:extLst>
                    <a:ext uri="{FF2B5EF4-FFF2-40B4-BE49-F238E27FC236}">
                      <a16:creationId xmlns:a16="http://schemas.microsoft.com/office/drawing/2014/main" id="{7FCB739F-8888-A94C-A776-938136E958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4455304"/>
                  <a:ext cx="2870735" cy="1481349"/>
                </a:xfrm>
                <a:custGeom>
                  <a:avLst/>
                  <a:gdLst>
                    <a:gd name="T0" fmla="*/ 5094 w 5095"/>
                    <a:gd name="T1" fmla="*/ 1313 h 2626"/>
                    <a:gd name="T2" fmla="*/ 5094 w 5095"/>
                    <a:gd name="T3" fmla="*/ 1313 h 2626"/>
                    <a:gd name="T4" fmla="*/ 2562 w 5095"/>
                    <a:gd name="T5" fmla="*/ 2625 h 2626"/>
                    <a:gd name="T6" fmla="*/ 0 w 5095"/>
                    <a:gd name="T7" fmla="*/ 1313 h 2626"/>
                    <a:gd name="T8" fmla="*/ 2562 w 5095"/>
                    <a:gd name="T9" fmla="*/ 0 h 2626"/>
                    <a:gd name="T10" fmla="*/ 5094 w 5095"/>
                    <a:gd name="T11" fmla="*/ 1313 h 2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626">
                      <a:moveTo>
                        <a:pt x="5094" y="1313"/>
                      </a:moveTo>
                      <a:lnTo>
                        <a:pt x="5094" y="1313"/>
                      </a:lnTo>
                      <a:cubicBezTo>
                        <a:pt x="5094" y="2031"/>
                        <a:pt x="3969" y="2625"/>
                        <a:pt x="2562" y="2625"/>
                      </a:cubicBezTo>
                      <a:cubicBezTo>
                        <a:pt x="1156" y="2625"/>
                        <a:pt x="0" y="2031"/>
                        <a:pt x="0" y="1313"/>
                      </a:cubicBezTo>
                      <a:cubicBezTo>
                        <a:pt x="0" y="594"/>
                        <a:pt x="1156" y="0"/>
                        <a:pt x="2562" y="0"/>
                      </a:cubicBezTo>
                      <a:cubicBezTo>
                        <a:pt x="3969" y="0"/>
                        <a:pt x="5094" y="594"/>
                        <a:pt x="5094" y="1313"/>
                      </a:cubicBezTo>
                    </a:path>
                  </a:pathLst>
                </a:custGeom>
                <a:solidFill>
                  <a:srgbClr val="5F616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17">
                  <a:extLst>
                    <a:ext uri="{FF2B5EF4-FFF2-40B4-BE49-F238E27FC236}">
                      <a16:creationId xmlns:a16="http://schemas.microsoft.com/office/drawing/2014/main" id="{6C77A0BA-E039-8E41-A6A0-EBA51DA1ED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3960692"/>
                  <a:ext cx="2870735" cy="1481349"/>
                </a:xfrm>
                <a:custGeom>
                  <a:avLst/>
                  <a:gdLst>
                    <a:gd name="T0" fmla="*/ 5094 w 5095"/>
                    <a:gd name="T1" fmla="*/ 1313 h 2626"/>
                    <a:gd name="T2" fmla="*/ 5094 w 5095"/>
                    <a:gd name="T3" fmla="*/ 1313 h 2626"/>
                    <a:gd name="T4" fmla="*/ 2562 w 5095"/>
                    <a:gd name="T5" fmla="*/ 2625 h 2626"/>
                    <a:gd name="T6" fmla="*/ 0 w 5095"/>
                    <a:gd name="T7" fmla="*/ 1313 h 2626"/>
                    <a:gd name="T8" fmla="*/ 2562 w 5095"/>
                    <a:gd name="T9" fmla="*/ 0 h 2626"/>
                    <a:gd name="T10" fmla="*/ 5094 w 5095"/>
                    <a:gd name="T11" fmla="*/ 1313 h 2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626">
                      <a:moveTo>
                        <a:pt x="5094" y="1313"/>
                      </a:moveTo>
                      <a:lnTo>
                        <a:pt x="5094" y="1313"/>
                      </a:lnTo>
                      <a:cubicBezTo>
                        <a:pt x="5094" y="2031"/>
                        <a:pt x="3969" y="2625"/>
                        <a:pt x="2562" y="2625"/>
                      </a:cubicBezTo>
                      <a:cubicBezTo>
                        <a:pt x="1156" y="2625"/>
                        <a:pt x="0" y="2031"/>
                        <a:pt x="0" y="1313"/>
                      </a:cubicBezTo>
                      <a:cubicBezTo>
                        <a:pt x="0" y="594"/>
                        <a:pt x="1156" y="0"/>
                        <a:pt x="2562" y="0"/>
                      </a:cubicBezTo>
                      <a:cubicBezTo>
                        <a:pt x="3969" y="0"/>
                        <a:pt x="5094" y="594"/>
                        <a:pt x="5094" y="1313"/>
                      </a:cubicBezTo>
                    </a:path>
                  </a:pathLst>
                </a:custGeom>
                <a:solidFill>
                  <a:srgbClr val="7C7D7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18">
                  <a:extLst>
                    <a:ext uri="{FF2B5EF4-FFF2-40B4-BE49-F238E27FC236}">
                      <a16:creationId xmlns:a16="http://schemas.microsoft.com/office/drawing/2014/main" id="{32F53268-08C8-0C44-8B8B-87C3D01C25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6673" y="3960692"/>
                  <a:ext cx="2500397" cy="1198003"/>
                </a:xfrm>
                <a:custGeom>
                  <a:avLst/>
                  <a:gdLst>
                    <a:gd name="T0" fmla="*/ 4437 w 4438"/>
                    <a:gd name="T1" fmla="*/ 1063 h 2126"/>
                    <a:gd name="T2" fmla="*/ 4437 w 4438"/>
                    <a:gd name="T3" fmla="*/ 1063 h 2126"/>
                    <a:gd name="T4" fmla="*/ 2218 w 4438"/>
                    <a:gd name="T5" fmla="*/ 2125 h 2126"/>
                    <a:gd name="T6" fmla="*/ 0 w 4438"/>
                    <a:gd name="T7" fmla="*/ 1063 h 2126"/>
                    <a:gd name="T8" fmla="*/ 2218 w 4438"/>
                    <a:gd name="T9" fmla="*/ 0 h 2126"/>
                    <a:gd name="T10" fmla="*/ 4437 w 4438"/>
                    <a:gd name="T11" fmla="*/ 1063 h 2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38" h="2126">
                      <a:moveTo>
                        <a:pt x="4437" y="1063"/>
                      </a:moveTo>
                      <a:lnTo>
                        <a:pt x="4437" y="1063"/>
                      </a:lnTo>
                      <a:cubicBezTo>
                        <a:pt x="4437" y="1656"/>
                        <a:pt x="3437" y="2125"/>
                        <a:pt x="2218" y="2125"/>
                      </a:cubicBezTo>
                      <a:cubicBezTo>
                        <a:pt x="968" y="2125"/>
                        <a:pt x="0" y="1656"/>
                        <a:pt x="0" y="1063"/>
                      </a:cubicBezTo>
                      <a:cubicBezTo>
                        <a:pt x="0" y="469"/>
                        <a:pt x="968" y="0"/>
                        <a:pt x="2218" y="0"/>
                      </a:cubicBezTo>
                      <a:cubicBezTo>
                        <a:pt x="3437" y="0"/>
                        <a:pt x="4437" y="469"/>
                        <a:pt x="4437" y="1063"/>
                      </a:cubicBezTo>
                    </a:path>
                  </a:pathLst>
                </a:custGeom>
                <a:solidFill>
                  <a:srgbClr val="9DA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20">
                  <a:extLst>
                    <a:ext uri="{FF2B5EF4-FFF2-40B4-BE49-F238E27FC236}">
                      <a16:creationId xmlns:a16="http://schemas.microsoft.com/office/drawing/2014/main" id="{C400CD79-80F3-064F-A978-19E46F4375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6567966"/>
                  <a:ext cx="2870735" cy="1481349"/>
                </a:xfrm>
                <a:custGeom>
                  <a:avLst/>
                  <a:gdLst>
                    <a:gd name="T0" fmla="*/ 5094 w 5095"/>
                    <a:gd name="T1" fmla="*/ 1313 h 2626"/>
                    <a:gd name="T2" fmla="*/ 5094 w 5095"/>
                    <a:gd name="T3" fmla="*/ 1313 h 2626"/>
                    <a:gd name="T4" fmla="*/ 2562 w 5095"/>
                    <a:gd name="T5" fmla="*/ 2625 h 2626"/>
                    <a:gd name="T6" fmla="*/ 0 w 5095"/>
                    <a:gd name="T7" fmla="*/ 1313 h 2626"/>
                    <a:gd name="T8" fmla="*/ 2562 w 5095"/>
                    <a:gd name="T9" fmla="*/ 0 h 2626"/>
                    <a:gd name="T10" fmla="*/ 5094 w 5095"/>
                    <a:gd name="T11" fmla="*/ 1313 h 2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626">
                      <a:moveTo>
                        <a:pt x="5094" y="1313"/>
                      </a:moveTo>
                      <a:lnTo>
                        <a:pt x="5094" y="1313"/>
                      </a:lnTo>
                      <a:cubicBezTo>
                        <a:pt x="5094" y="2031"/>
                        <a:pt x="3969" y="2625"/>
                        <a:pt x="2562" y="2625"/>
                      </a:cubicBezTo>
                      <a:cubicBezTo>
                        <a:pt x="1156" y="2625"/>
                        <a:pt x="0" y="2031"/>
                        <a:pt x="0" y="1313"/>
                      </a:cubicBezTo>
                      <a:cubicBezTo>
                        <a:pt x="0" y="594"/>
                        <a:pt x="1156" y="0"/>
                        <a:pt x="2562" y="0"/>
                      </a:cubicBezTo>
                      <a:cubicBezTo>
                        <a:pt x="3969" y="0"/>
                        <a:pt x="5094" y="594"/>
                        <a:pt x="5094" y="1313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21">
                  <a:extLst>
                    <a:ext uri="{FF2B5EF4-FFF2-40B4-BE49-F238E27FC236}">
                      <a16:creationId xmlns:a16="http://schemas.microsoft.com/office/drawing/2014/main" id="{D89A37F0-38C5-F14C-9EEB-CB5231D8F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6075840"/>
                  <a:ext cx="2870735" cy="1481349"/>
                </a:xfrm>
                <a:custGeom>
                  <a:avLst/>
                  <a:gdLst>
                    <a:gd name="T0" fmla="*/ 5094 w 5095"/>
                    <a:gd name="T1" fmla="*/ 1313 h 2626"/>
                    <a:gd name="T2" fmla="*/ 5094 w 5095"/>
                    <a:gd name="T3" fmla="*/ 1313 h 2626"/>
                    <a:gd name="T4" fmla="*/ 2562 w 5095"/>
                    <a:gd name="T5" fmla="*/ 2625 h 2626"/>
                    <a:gd name="T6" fmla="*/ 0 w 5095"/>
                    <a:gd name="T7" fmla="*/ 1313 h 2626"/>
                    <a:gd name="T8" fmla="*/ 2562 w 5095"/>
                    <a:gd name="T9" fmla="*/ 0 h 2626"/>
                    <a:gd name="T10" fmla="*/ 5094 w 5095"/>
                    <a:gd name="T11" fmla="*/ 1313 h 2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626">
                      <a:moveTo>
                        <a:pt x="5094" y="1313"/>
                      </a:moveTo>
                      <a:lnTo>
                        <a:pt x="5094" y="1313"/>
                      </a:lnTo>
                      <a:cubicBezTo>
                        <a:pt x="5094" y="2031"/>
                        <a:pt x="3969" y="2625"/>
                        <a:pt x="2562" y="2625"/>
                      </a:cubicBezTo>
                      <a:cubicBezTo>
                        <a:pt x="1156" y="2625"/>
                        <a:pt x="0" y="2031"/>
                        <a:pt x="0" y="1313"/>
                      </a:cubicBezTo>
                      <a:cubicBezTo>
                        <a:pt x="0" y="594"/>
                        <a:pt x="1156" y="0"/>
                        <a:pt x="2562" y="0"/>
                      </a:cubicBezTo>
                      <a:cubicBezTo>
                        <a:pt x="3969" y="0"/>
                        <a:pt x="5094" y="594"/>
                        <a:pt x="5094" y="1313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22">
                  <a:extLst>
                    <a:ext uri="{FF2B5EF4-FFF2-40B4-BE49-F238E27FC236}">
                      <a16:creationId xmlns:a16="http://schemas.microsoft.com/office/drawing/2014/main" id="{5AC80CFB-96A3-F14F-88C2-F70BC6FF76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6673" y="6023644"/>
                  <a:ext cx="2500397" cy="1250199"/>
                </a:xfrm>
                <a:custGeom>
                  <a:avLst/>
                  <a:gdLst>
                    <a:gd name="T0" fmla="*/ 4437 w 4438"/>
                    <a:gd name="T1" fmla="*/ 1125 h 2220"/>
                    <a:gd name="T2" fmla="*/ 4437 w 4438"/>
                    <a:gd name="T3" fmla="*/ 1125 h 2220"/>
                    <a:gd name="T4" fmla="*/ 2218 w 4438"/>
                    <a:gd name="T5" fmla="*/ 2219 h 2220"/>
                    <a:gd name="T6" fmla="*/ 0 w 4438"/>
                    <a:gd name="T7" fmla="*/ 1125 h 2220"/>
                    <a:gd name="T8" fmla="*/ 2218 w 4438"/>
                    <a:gd name="T9" fmla="*/ 0 h 2220"/>
                    <a:gd name="T10" fmla="*/ 4437 w 4438"/>
                    <a:gd name="T11" fmla="*/ 1125 h 2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38" h="2220">
                      <a:moveTo>
                        <a:pt x="4437" y="1125"/>
                      </a:moveTo>
                      <a:lnTo>
                        <a:pt x="4437" y="1125"/>
                      </a:lnTo>
                      <a:cubicBezTo>
                        <a:pt x="4437" y="1719"/>
                        <a:pt x="3437" y="2219"/>
                        <a:pt x="2218" y="2219"/>
                      </a:cubicBezTo>
                      <a:cubicBezTo>
                        <a:pt x="968" y="2219"/>
                        <a:pt x="0" y="1719"/>
                        <a:pt x="0" y="1125"/>
                      </a:cubicBezTo>
                      <a:cubicBezTo>
                        <a:pt x="0" y="500"/>
                        <a:pt x="968" y="0"/>
                        <a:pt x="2218" y="0"/>
                      </a:cubicBezTo>
                      <a:cubicBezTo>
                        <a:pt x="3437" y="0"/>
                        <a:pt x="4437" y="500"/>
                        <a:pt x="4437" y="112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24">
                  <a:extLst>
                    <a:ext uri="{FF2B5EF4-FFF2-40B4-BE49-F238E27FC236}">
                      <a16:creationId xmlns:a16="http://schemas.microsoft.com/office/drawing/2014/main" id="{2C8052C4-A671-A844-9D65-37FCBEB35A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5494237"/>
                  <a:ext cx="2870735" cy="1481349"/>
                </a:xfrm>
                <a:custGeom>
                  <a:avLst/>
                  <a:gdLst>
                    <a:gd name="T0" fmla="*/ 5094 w 5095"/>
                    <a:gd name="T1" fmla="*/ 1312 h 2626"/>
                    <a:gd name="T2" fmla="*/ 5094 w 5095"/>
                    <a:gd name="T3" fmla="*/ 1312 h 2626"/>
                    <a:gd name="T4" fmla="*/ 2562 w 5095"/>
                    <a:gd name="T5" fmla="*/ 2625 h 2626"/>
                    <a:gd name="T6" fmla="*/ 0 w 5095"/>
                    <a:gd name="T7" fmla="*/ 1312 h 2626"/>
                    <a:gd name="T8" fmla="*/ 2562 w 5095"/>
                    <a:gd name="T9" fmla="*/ 0 h 2626"/>
                    <a:gd name="T10" fmla="*/ 5094 w 5095"/>
                    <a:gd name="T11" fmla="*/ 1312 h 2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626">
                      <a:moveTo>
                        <a:pt x="5094" y="1312"/>
                      </a:moveTo>
                      <a:lnTo>
                        <a:pt x="5094" y="1312"/>
                      </a:lnTo>
                      <a:cubicBezTo>
                        <a:pt x="5094" y="2031"/>
                        <a:pt x="3969" y="2625"/>
                        <a:pt x="2562" y="2625"/>
                      </a:cubicBezTo>
                      <a:cubicBezTo>
                        <a:pt x="1156" y="2625"/>
                        <a:pt x="0" y="2031"/>
                        <a:pt x="0" y="1312"/>
                      </a:cubicBezTo>
                      <a:cubicBezTo>
                        <a:pt x="0" y="594"/>
                        <a:pt x="1156" y="0"/>
                        <a:pt x="2562" y="0"/>
                      </a:cubicBezTo>
                      <a:cubicBezTo>
                        <a:pt x="3969" y="0"/>
                        <a:pt x="5094" y="594"/>
                        <a:pt x="5094" y="131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25">
                  <a:extLst>
                    <a:ext uri="{FF2B5EF4-FFF2-40B4-BE49-F238E27FC236}">
                      <a16:creationId xmlns:a16="http://schemas.microsoft.com/office/drawing/2014/main" id="{1BF93EAD-CDDF-F74B-8ECE-1B50A9F888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5019508"/>
                  <a:ext cx="2870735" cy="1461465"/>
                </a:xfrm>
                <a:custGeom>
                  <a:avLst/>
                  <a:gdLst>
                    <a:gd name="T0" fmla="*/ 5094 w 5095"/>
                    <a:gd name="T1" fmla="*/ 1281 h 2595"/>
                    <a:gd name="T2" fmla="*/ 5094 w 5095"/>
                    <a:gd name="T3" fmla="*/ 1281 h 2595"/>
                    <a:gd name="T4" fmla="*/ 2562 w 5095"/>
                    <a:gd name="T5" fmla="*/ 2594 h 2595"/>
                    <a:gd name="T6" fmla="*/ 0 w 5095"/>
                    <a:gd name="T7" fmla="*/ 1281 h 2595"/>
                    <a:gd name="T8" fmla="*/ 2562 w 5095"/>
                    <a:gd name="T9" fmla="*/ 0 h 2595"/>
                    <a:gd name="T10" fmla="*/ 5094 w 5095"/>
                    <a:gd name="T11" fmla="*/ 1281 h 2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595">
                      <a:moveTo>
                        <a:pt x="5094" y="1281"/>
                      </a:moveTo>
                      <a:lnTo>
                        <a:pt x="5094" y="1281"/>
                      </a:lnTo>
                      <a:cubicBezTo>
                        <a:pt x="5094" y="2031"/>
                        <a:pt x="3969" y="2594"/>
                        <a:pt x="2562" y="2594"/>
                      </a:cubicBezTo>
                      <a:cubicBezTo>
                        <a:pt x="1156" y="2594"/>
                        <a:pt x="0" y="2031"/>
                        <a:pt x="0" y="1281"/>
                      </a:cubicBezTo>
                      <a:cubicBezTo>
                        <a:pt x="0" y="563"/>
                        <a:pt x="1156" y="0"/>
                        <a:pt x="2562" y="0"/>
                      </a:cubicBezTo>
                      <a:cubicBezTo>
                        <a:pt x="3969" y="0"/>
                        <a:pt x="5094" y="563"/>
                        <a:pt x="5094" y="1281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26">
                  <a:extLst>
                    <a:ext uri="{FF2B5EF4-FFF2-40B4-BE49-F238E27FC236}">
                      <a16:creationId xmlns:a16="http://schemas.microsoft.com/office/drawing/2014/main" id="{D1A26097-CB5C-6144-81A6-A9A1BB0F98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6673" y="4964828"/>
                  <a:ext cx="2500397" cy="1232800"/>
                </a:xfrm>
                <a:custGeom>
                  <a:avLst/>
                  <a:gdLst>
                    <a:gd name="T0" fmla="*/ 4437 w 4438"/>
                    <a:gd name="T1" fmla="*/ 1094 h 2189"/>
                    <a:gd name="T2" fmla="*/ 4437 w 4438"/>
                    <a:gd name="T3" fmla="*/ 1094 h 2189"/>
                    <a:gd name="T4" fmla="*/ 2218 w 4438"/>
                    <a:gd name="T5" fmla="*/ 2188 h 2189"/>
                    <a:gd name="T6" fmla="*/ 0 w 4438"/>
                    <a:gd name="T7" fmla="*/ 1094 h 2189"/>
                    <a:gd name="T8" fmla="*/ 2218 w 4438"/>
                    <a:gd name="T9" fmla="*/ 0 h 2189"/>
                    <a:gd name="T10" fmla="*/ 4437 w 4438"/>
                    <a:gd name="T11" fmla="*/ 1094 h 2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38" h="2189">
                      <a:moveTo>
                        <a:pt x="4437" y="1094"/>
                      </a:moveTo>
                      <a:lnTo>
                        <a:pt x="4437" y="1094"/>
                      </a:lnTo>
                      <a:cubicBezTo>
                        <a:pt x="4437" y="1688"/>
                        <a:pt x="3437" y="2188"/>
                        <a:pt x="2218" y="2188"/>
                      </a:cubicBezTo>
                      <a:cubicBezTo>
                        <a:pt x="968" y="2188"/>
                        <a:pt x="0" y="1688"/>
                        <a:pt x="0" y="1094"/>
                      </a:cubicBezTo>
                      <a:cubicBezTo>
                        <a:pt x="0" y="469"/>
                        <a:pt x="968" y="0"/>
                        <a:pt x="2218" y="0"/>
                      </a:cubicBezTo>
                      <a:cubicBezTo>
                        <a:pt x="3437" y="0"/>
                        <a:pt x="4437" y="469"/>
                        <a:pt x="4437" y="1094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28">
                  <a:extLst>
                    <a:ext uri="{FF2B5EF4-FFF2-40B4-BE49-F238E27FC236}">
                      <a16:creationId xmlns:a16="http://schemas.microsoft.com/office/drawing/2014/main" id="{CBBE89C9-B5AE-8642-901F-88A7C9A1C3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97079" y="4579578"/>
                  <a:ext cx="2624671" cy="1232800"/>
                </a:xfrm>
                <a:custGeom>
                  <a:avLst/>
                  <a:gdLst>
                    <a:gd name="T0" fmla="*/ 4656 w 4657"/>
                    <a:gd name="T1" fmla="*/ 1094 h 2188"/>
                    <a:gd name="T2" fmla="*/ 4656 w 4657"/>
                    <a:gd name="T3" fmla="*/ 1094 h 2188"/>
                    <a:gd name="T4" fmla="*/ 2343 w 4657"/>
                    <a:gd name="T5" fmla="*/ 2187 h 2188"/>
                    <a:gd name="T6" fmla="*/ 0 w 4657"/>
                    <a:gd name="T7" fmla="*/ 1094 h 2188"/>
                    <a:gd name="T8" fmla="*/ 2343 w 4657"/>
                    <a:gd name="T9" fmla="*/ 0 h 2188"/>
                    <a:gd name="T10" fmla="*/ 4656 w 4657"/>
                    <a:gd name="T11" fmla="*/ 1094 h 2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57" h="2188">
                      <a:moveTo>
                        <a:pt x="4656" y="1094"/>
                      </a:moveTo>
                      <a:lnTo>
                        <a:pt x="4656" y="1094"/>
                      </a:lnTo>
                      <a:cubicBezTo>
                        <a:pt x="4656" y="1687"/>
                        <a:pt x="3625" y="2187"/>
                        <a:pt x="2343" y="2187"/>
                      </a:cubicBezTo>
                      <a:cubicBezTo>
                        <a:pt x="1031" y="2187"/>
                        <a:pt x="0" y="1687"/>
                        <a:pt x="0" y="1094"/>
                      </a:cubicBezTo>
                      <a:cubicBezTo>
                        <a:pt x="0" y="469"/>
                        <a:pt x="1031" y="0"/>
                        <a:pt x="2343" y="0"/>
                      </a:cubicBezTo>
                      <a:cubicBezTo>
                        <a:pt x="3625" y="0"/>
                        <a:pt x="4656" y="469"/>
                        <a:pt x="4656" y="1094"/>
                      </a:cubicBezTo>
                    </a:path>
                  </a:pathLst>
                </a:custGeom>
                <a:solidFill>
                  <a:srgbClr val="EE252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30">
                  <a:extLst>
                    <a:ext uri="{FF2B5EF4-FFF2-40B4-BE49-F238E27FC236}">
                      <a16:creationId xmlns:a16="http://schemas.microsoft.com/office/drawing/2014/main" id="{74EB89CF-71F6-604E-9954-4C9F31ABA5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4455304"/>
                  <a:ext cx="2870735" cy="1481349"/>
                </a:xfrm>
                <a:custGeom>
                  <a:avLst/>
                  <a:gdLst>
                    <a:gd name="T0" fmla="*/ 5094 w 5095"/>
                    <a:gd name="T1" fmla="*/ 1313 h 2626"/>
                    <a:gd name="T2" fmla="*/ 5094 w 5095"/>
                    <a:gd name="T3" fmla="*/ 1313 h 2626"/>
                    <a:gd name="T4" fmla="*/ 2562 w 5095"/>
                    <a:gd name="T5" fmla="*/ 2625 h 2626"/>
                    <a:gd name="T6" fmla="*/ 0 w 5095"/>
                    <a:gd name="T7" fmla="*/ 1313 h 2626"/>
                    <a:gd name="T8" fmla="*/ 2562 w 5095"/>
                    <a:gd name="T9" fmla="*/ 0 h 2626"/>
                    <a:gd name="T10" fmla="*/ 5094 w 5095"/>
                    <a:gd name="T11" fmla="*/ 1313 h 2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626">
                      <a:moveTo>
                        <a:pt x="5094" y="1313"/>
                      </a:moveTo>
                      <a:lnTo>
                        <a:pt x="5094" y="1313"/>
                      </a:lnTo>
                      <a:cubicBezTo>
                        <a:pt x="5094" y="2031"/>
                        <a:pt x="3969" y="2625"/>
                        <a:pt x="2562" y="2625"/>
                      </a:cubicBezTo>
                      <a:cubicBezTo>
                        <a:pt x="1156" y="2625"/>
                        <a:pt x="0" y="2031"/>
                        <a:pt x="0" y="1313"/>
                      </a:cubicBezTo>
                      <a:cubicBezTo>
                        <a:pt x="0" y="594"/>
                        <a:pt x="1156" y="0"/>
                        <a:pt x="2562" y="0"/>
                      </a:cubicBezTo>
                      <a:cubicBezTo>
                        <a:pt x="3969" y="0"/>
                        <a:pt x="5094" y="594"/>
                        <a:pt x="5094" y="1313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31">
                  <a:extLst>
                    <a:ext uri="{FF2B5EF4-FFF2-40B4-BE49-F238E27FC236}">
                      <a16:creationId xmlns:a16="http://schemas.microsoft.com/office/drawing/2014/main" id="{AB751696-5E63-EB4E-9D28-63036473E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3960692"/>
                  <a:ext cx="2870735" cy="1481349"/>
                </a:xfrm>
                <a:custGeom>
                  <a:avLst/>
                  <a:gdLst>
                    <a:gd name="T0" fmla="*/ 5094 w 5095"/>
                    <a:gd name="T1" fmla="*/ 1313 h 2626"/>
                    <a:gd name="T2" fmla="*/ 5094 w 5095"/>
                    <a:gd name="T3" fmla="*/ 1313 h 2626"/>
                    <a:gd name="T4" fmla="*/ 2562 w 5095"/>
                    <a:gd name="T5" fmla="*/ 2625 h 2626"/>
                    <a:gd name="T6" fmla="*/ 0 w 5095"/>
                    <a:gd name="T7" fmla="*/ 1313 h 2626"/>
                    <a:gd name="T8" fmla="*/ 2562 w 5095"/>
                    <a:gd name="T9" fmla="*/ 0 h 2626"/>
                    <a:gd name="T10" fmla="*/ 5094 w 5095"/>
                    <a:gd name="T11" fmla="*/ 1313 h 2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626">
                      <a:moveTo>
                        <a:pt x="5094" y="1313"/>
                      </a:moveTo>
                      <a:lnTo>
                        <a:pt x="5094" y="1313"/>
                      </a:lnTo>
                      <a:cubicBezTo>
                        <a:pt x="5094" y="2031"/>
                        <a:pt x="3969" y="2625"/>
                        <a:pt x="2562" y="2625"/>
                      </a:cubicBezTo>
                      <a:cubicBezTo>
                        <a:pt x="1156" y="2625"/>
                        <a:pt x="0" y="2031"/>
                        <a:pt x="0" y="1313"/>
                      </a:cubicBezTo>
                      <a:cubicBezTo>
                        <a:pt x="0" y="594"/>
                        <a:pt x="1156" y="0"/>
                        <a:pt x="2562" y="0"/>
                      </a:cubicBezTo>
                      <a:cubicBezTo>
                        <a:pt x="3969" y="0"/>
                        <a:pt x="5094" y="594"/>
                        <a:pt x="5094" y="1313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32">
                  <a:extLst>
                    <a:ext uri="{FF2B5EF4-FFF2-40B4-BE49-F238E27FC236}">
                      <a16:creationId xmlns:a16="http://schemas.microsoft.com/office/drawing/2014/main" id="{A49CAA4B-E2FC-2D4E-B295-EC857543AD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6673" y="3960692"/>
                  <a:ext cx="2500397" cy="1198003"/>
                </a:xfrm>
                <a:custGeom>
                  <a:avLst/>
                  <a:gdLst>
                    <a:gd name="T0" fmla="*/ 4437 w 4438"/>
                    <a:gd name="T1" fmla="*/ 1063 h 2126"/>
                    <a:gd name="T2" fmla="*/ 4437 w 4438"/>
                    <a:gd name="T3" fmla="*/ 1063 h 2126"/>
                    <a:gd name="T4" fmla="*/ 2218 w 4438"/>
                    <a:gd name="T5" fmla="*/ 2125 h 2126"/>
                    <a:gd name="T6" fmla="*/ 0 w 4438"/>
                    <a:gd name="T7" fmla="*/ 1063 h 2126"/>
                    <a:gd name="T8" fmla="*/ 2218 w 4438"/>
                    <a:gd name="T9" fmla="*/ 0 h 2126"/>
                    <a:gd name="T10" fmla="*/ 4437 w 4438"/>
                    <a:gd name="T11" fmla="*/ 1063 h 2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38" h="2126">
                      <a:moveTo>
                        <a:pt x="4437" y="1063"/>
                      </a:moveTo>
                      <a:lnTo>
                        <a:pt x="4437" y="1063"/>
                      </a:lnTo>
                      <a:cubicBezTo>
                        <a:pt x="4437" y="1656"/>
                        <a:pt x="3437" y="2125"/>
                        <a:pt x="2218" y="2125"/>
                      </a:cubicBezTo>
                      <a:cubicBezTo>
                        <a:pt x="968" y="2125"/>
                        <a:pt x="0" y="1656"/>
                        <a:pt x="0" y="1063"/>
                      </a:cubicBezTo>
                      <a:cubicBezTo>
                        <a:pt x="0" y="469"/>
                        <a:pt x="968" y="0"/>
                        <a:pt x="2218" y="0"/>
                      </a:cubicBezTo>
                      <a:cubicBezTo>
                        <a:pt x="3437" y="0"/>
                        <a:pt x="4437" y="469"/>
                        <a:pt x="4437" y="1063"/>
                      </a:cubicBezTo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D3B3EAB-B389-E749-AC45-4C2BB52B65CB}"/>
                  </a:ext>
                </a:extLst>
              </p:cNvPr>
              <p:cNvGrpSpPr/>
              <p:nvPr/>
            </p:nvGrpSpPr>
            <p:grpSpPr>
              <a:xfrm>
                <a:off x="1653569" y="9377884"/>
                <a:ext cx="2198183" cy="3130746"/>
                <a:chOff x="7872805" y="3960692"/>
                <a:chExt cx="2870735" cy="4088623"/>
              </a:xfrm>
            </p:grpSpPr>
            <p:sp>
              <p:nvSpPr>
                <p:cNvPr id="80" name="Freeform 6">
                  <a:extLst>
                    <a:ext uri="{FF2B5EF4-FFF2-40B4-BE49-F238E27FC236}">
                      <a16:creationId xmlns:a16="http://schemas.microsoft.com/office/drawing/2014/main" id="{98C5C233-9304-F547-85A7-2CC700DD4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6567966"/>
                  <a:ext cx="2870735" cy="1481349"/>
                </a:xfrm>
                <a:custGeom>
                  <a:avLst/>
                  <a:gdLst>
                    <a:gd name="T0" fmla="*/ 5094 w 5095"/>
                    <a:gd name="T1" fmla="*/ 1313 h 2626"/>
                    <a:gd name="T2" fmla="*/ 5094 w 5095"/>
                    <a:gd name="T3" fmla="*/ 1313 h 2626"/>
                    <a:gd name="T4" fmla="*/ 2562 w 5095"/>
                    <a:gd name="T5" fmla="*/ 2625 h 2626"/>
                    <a:gd name="T6" fmla="*/ 0 w 5095"/>
                    <a:gd name="T7" fmla="*/ 1313 h 2626"/>
                    <a:gd name="T8" fmla="*/ 2562 w 5095"/>
                    <a:gd name="T9" fmla="*/ 0 h 2626"/>
                    <a:gd name="T10" fmla="*/ 5094 w 5095"/>
                    <a:gd name="T11" fmla="*/ 1313 h 2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626">
                      <a:moveTo>
                        <a:pt x="5094" y="1313"/>
                      </a:moveTo>
                      <a:lnTo>
                        <a:pt x="5094" y="1313"/>
                      </a:lnTo>
                      <a:cubicBezTo>
                        <a:pt x="5094" y="2031"/>
                        <a:pt x="3969" y="2625"/>
                        <a:pt x="2562" y="2625"/>
                      </a:cubicBezTo>
                      <a:cubicBezTo>
                        <a:pt x="1156" y="2625"/>
                        <a:pt x="0" y="2031"/>
                        <a:pt x="0" y="1313"/>
                      </a:cubicBezTo>
                      <a:cubicBezTo>
                        <a:pt x="0" y="594"/>
                        <a:pt x="1156" y="0"/>
                        <a:pt x="2562" y="0"/>
                      </a:cubicBezTo>
                      <a:cubicBezTo>
                        <a:pt x="3969" y="0"/>
                        <a:pt x="5094" y="594"/>
                        <a:pt x="5094" y="1313"/>
                      </a:cubicBezTo>
                    </a:path>
                  </a:pathLst>
                </a:custGeom>
                <a:solidFill>
                  <a:srgbClr val="5F616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7">
                  <a:extLst>
                    <a:ext uri="{FF2B5EF4-FFF2-40B4-BE49-F238E27FC236}">
                      <a16:creationId xmlns:a16="http://schemas.microsoft.com/office/drawing/2014/main" id="{07F673C8-407A-0E44-9C22-C291A671A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6075840"/>
                  <a:ext cx="2870735" cy="1481349"/>
                </a:xfrm>
                <a:custGeom>
                  <a:avLst/>
                  <a:gdLst>
                    <a:gd name="T0" fmla="*/ 5094 w 5095"/>
                    <a:gd name="T1" fmla="*/ 1313 h 2626"/>
                    <a:gd name="T2" fmla="*/ 5094 w 5095"/>
                    <a:gd name="T3" fmla="*/ 1313 h 2626"/>
                    <a:gd name="T4" fmla="*/ 2562 w 5095"/>
                    <a:gd name="T5" fmla="*/ 2625 h 2626"/>
                    <a:gd name="T6" fmla="*/ 0 w 5095"/>
                    <a:gd name="T7" fmla="*/ 1313 h 2626"/>
                    <a:gd name="T8" fmla="*/ 2562 w 5095"/>
                    <a:gd name="T9" fmla="*/ 0 h 2626"/>
                    <a:gd name="T10" fmla="*/ 5094 w 5095"/>
                    <a:gd name="T11" fmla="*/ 1313 h 2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626">
                      <a:moveTo>
                        <a:pt x="5094" y="1313"/>
                      </a:moveTo>
                      <a:lnTo>
                        <a:pt x="5094" y="1313"/>
                      </a:lnTo>
                      <a:cubicBezTo>
                        <a:pt x="5094" y="2031"/>
                        <a:pt x="3969" y="2625"/>
                        <a:pt x="2562" y="2625"/>
                      </a:cubicBezTo>
                      <a:cubicBezTo>
                        <a:pt x="1156" y="2625"/>
                        <a:pt x="0" y="2031"/>
                        <a:pt x="0" y="1313"/>
                      </a:cubicBezTo>
                      <a:cubicBezTo>
                        <a:pt x="0" y="594"/>
                        <a:pt x="1156" y="0"/>
                        <a:pt x="2562" y="0"/>
                      </a:cubicBezTo>
                      <a:cubicBezTo>
                        <a:pt x="3969" y="0"/>
                        <a:pt x="5094" y="594"/>
                        <a:pt x="5094" y="1313"/>
                      </a:cubicBezTo>
                    </a:path>
                  </a:pathLst>
                </a:custGeom>
                <a:solidFill>
                  <a:srgbClr val="9DA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8">
                  <a:extLst>
                    <a:ext uri="{FF2B5EF4-FFF2-40B4-BE49-F238E27FC236}">
                      <a16:creationId xmlns:a16="http://schemas.microsoft.com/office/drawing/2014/main" id="{DE2790D4-C662-E64B-A0D7-DC2718C075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6673" y="6023644"/>
                  <a:ext cx="2500397" cy="1250199"/>
                </a:xfrm>
                <a:custGeom>
                  <a:avLst/>
                  <a:gdLst>
                    <a:gd name="T0" fmla="*/ 4437 w 4438"/>
                    <a:gd name="T1" fmla="*/ 1125 h 2220"/>
                    <a:gd name="T2" fmla="*/ 4437 w 4438"/>
                    <a:gd name="T3" fmla="*/ 1125 h 2220"/>
                    <a:gd name="T4" fmla="*/ 2218 w 4438"/>
                    <a:gd name="T5" fmla="*/ 2219 h 2220"/>
                    <a:gd name="T6" fmla="*/ 0 w 4438"/>
                    <a:gd name="T7" fmla="*/ 1125 h 2220"/>
                    <a:gd name="T8" fmla="*/ 2218 w 4438"/>
                    <a:gd name="T9" fmla="*/ 0 h 2220"/>
                    <a:gd name="T10" fmla="*/ 4437 w 4438"/>
                    <a:gd name="T11" fmla="*/ 1125 h 2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38" h="2220">
                      <a:moveTo>
                        <a:pt x="4437" y="1125"/>
                      </a:moveTo>
                      <a:lnTo>
                        <a:pt x="4437" y="1125"/>
                      </a:lnTo>
                      <a:cubicBezTo>
                        <a:pt x="4437" y="1719"/>
                        <a:pt x="3437" y="2219"/>
                        <a:pt x="2218" y="2219"/>
                      </a:cubicBezTo>
                      <a:cubicBezTo>
                        <a:pt x="968" y="2219"/>
                        <a:pt x="0" y="1719"/>
                        <a:pt x="0" y="1125"/>
                      </a:cubicBezTo>
                      <a:cubicBezTo>
                        <a:pt x="0" y="500"/>
                        <a:pt x="968" y="0"/>
                        <a:pt x="2218" y="0"/>
                      </a:cubicBezTo>
                      <a:cubicBezTo>
                        <a:pt x="3437" y="0"/>
                        <a:pt x="4437" y="500"/>
                        <a:pt x="4437" y="1125"/>
                      </a:cubicBezTo>
                    </a:path>
                  </a:pathLst>
                </a:custGeom>
                <a:solidFill>
                  <a:srgbClr val="EE252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10">
                  <a:extLst>
                    <a:ext uri="{FF2B5EF4-FFF2-40B4-BE49-F238E27FC236}">
                      <a16:creationId xmlns:a16="http://schemas.microsoft.com/office/drawing/2014/main" id="{8E571ABF-8904-DB4E-93E1-0B8FA6807B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5494237"/>
                  <a:ext cx="2870735" cy="1481349"/>
                </a:xfrm>
                <a:custGeom>
                  <a:avLst/>
                  <a:gdLst>
                    <a:gd name="T0" fmla="*/ 5094 w 5095"/>
                    <a:gd name="T1" fmla="*/ 1312 h 2626"/>
                    <a:gd name="T2" fmla="*/ 5094 w 5095"/>
                    <a:gd name="T3" fmla="*/ 1312 h 2626"/>
                    <a:gd name="T4" fmla="*/ 2562 w 5095"/>
                    <a:gd name="T5" fmla="*/ 2625 h 2626"/>
                    <a:gd name="T6" fmla="*/ 0 w 5095"/>
                    <a:gd name="T7" fmla="*/ 1312 h 2626"/>
                    <a:gd name="T8" fmla="*/ 2562 w 5095"/>
                    <a:gd name="T9" fmla="*/ 0 h 2626"/>
                    <a:gd name="T10" fmla="*/ 5094 w 5095"/>
                    <a:gd name="T11" fmla="*/ 1312 h 2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626">
                      <a:moveTo>
                        <a:pt x="5094" y="1312"/>
                      </a:moveTo>
                      <a:lnTo>
                        <a:pt x="5094" y="1312"/>
                      </a:lnTo>
                      <a:cubicBezTo>
                        <a:pt x="5094" y="2031"/>
                        <a:pt x="3969" y="2625"/>
                        <a:pt x="2562" y="2625"/>
                      </a:cubicBezTo>
                      <a:cubicBezTo>
                        <a:pt x="1156" y="2625"/>
                        <a:pt x="0" y="2031"/>
                        <a:pt x="0" y="1312"/>
                      </a:cubicBezTo>
                      <a:cubicBezTo>
                        <a:pt x="0" y="594"/>
                        <a:pt x="1156" y="0"/>
                        <a:pt x="2562" y="0"/>
                      </a:cubicBezTo>
                      <a:cubicBezTo>
                        <a:pt x="3969" y="0"/>
                        <a:pt x="5094" y="594"/>
                        <a:pt x="5094" y="1312"/>
                      </a:cubicBezTo>
                    </a:path>
                  </a:pathLst>
                </a:custGeom>
                <a:solidFill>
                  <a:srgbClr val="5F616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11">
                  <a:extLst>
                    <a:ext uri="{FF2B5EF4-FFF2-40B4-BE49-F238E27FC236}">
                      <a16:creationId xmlns:a16="http://schemas.microsoft.com/office/drawing/2014/main" id="{BF3CB1E0-03FB-D042-A668-F474A17268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5019508"/>
                  <a:ext cx="2870735" cy="1461465"/>
                </a:xfrm>
                <a:custGeom>
                  <a:avLst/>
                  <a:gdLst>
                    <a:gd name="T0" fmla="*/ 5094 w 5095"/>
                    <a:gd name="T1" fmla="*/ 1281 h 2595"/>
                    <a:gd name="T2" fmla="*/ 5094 w 5095"/>
                    <a:gd name="T3" fmla="*/ 1281 h 2595"/>
                    <a:gd name="T4" fmla="*/ 2562 w 5095"/>
                    <a:gd name="T5" fmla="*/ 2594 h 2595"/>
                    <a:gd name="T6" fmla="*/ 0 w 5095"/>
                    <a:gd name="T7" fmla="*/ 1281 h 2595"/>
                    <a:gd name="T8" fmla="*/ 2562 w 5095"/>
                    <a:gd name="T9" fmla="*/ 0 h 2595"/>
                    <a:gd name="T10" fmla="*/ 5094 w 5095"/>
                    <a:gd name="T11" fmla="*/ 1281 h 2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595">
                      <a:moveTo>
                        <a:pt x="5094" y="1281"/>
                      </a:moveTo>
                      <a:lnTo>
                        <a:pt x="5094" y="1281"/>
                      </a:lnTo>
                      <a:cubicBezTo>
                        <a:pt x="5094" y="2031"/>
                        <a:pt x="3969" y="2594"/>
                        <a:pt x="2562" y="2594"/>
                      </a:cubicBezTo>
                      <a:cubicBezTo>
                        <a:pt x="1156" y="2594"/>
                        <a:pt x="0" y="2031"/>
                        <a:pt x="0" y="1281"/>
                      </a:cubicBezTo>
                      <a:cubicBezTo>
                        <a:pt x="0" y="563"/>
                        <a:pt x="1156" y="0"/>
                        <a:pt x="2562" y="0"/>
                      </a:cubicBezTo>
                      <a:cubicBezTo>
                        <a:pt x="3969" y="0"/>
                        <a:pt x="5094" y="563"/>
                        <a:pt x="5094" y="1281"/>
                      </a:cubicBezTo>
                    </a:path>
                  </a:pathLst>
                </a:custGeom>
                <a:solidFill>
                  <a:srgbClr val="9DA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12">
                  <a:extLst>
                    <a:ext uri="{FF2B5EF4-FFF2-40B4-BE49-F238E27FC236}">
                      <a16:creationId xmlns:a16="http://schemas.microsoft.com/office/drawing/2014/main" id="{70E40CD2-633D-3443-977F-34DF91F1D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6673" y="4964828"/>
                  <a:ext cx="2500397" cy="1232800"/>
                </a:xfrm>
                <a:custGeom>
                  <a:avLst/>
                  <a:gdLst>
                    <a:gd name="T0" fmla="*/ 4437 w 4438"/>
                    <a:gd name="T1" fmla="*/ 1094 h 2189"/>
                    <a:gd name="T2" fmla="*/ 4437 w 4438"/>
                    <a:gd name="T3" fmla="*/ 1094 h 2189"/>
                    <a:gd name="T4" fmla="*/ 2218 w 4438"/>
                    <a:gd name="T5" fmla="*/ 2188 h 2189"/>
                    <a:gd name="T6" fmla="*/ 0 w 4438"/>
                    <a:gd name="T7" fmla="*/ 1094 h 2189"/>
                    <a:gd name="T8" fmla="*/ 2218 w 4438"/>
                    <a:gd name="T9" fmla="*/ 0 h 2189"/>
                    <a:gd name="T10" fmla="*/ 4437 w 4438"/>
                    <a:gd name="T11" fmla="*/ 1094 h 2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38" h="2189">
                      <a:moveTo>
                        <a:pt x="4437" y="1094"/>
                      </a:moveTo>
                      <a:lnTo>
                        <a:pt x="4437" y="1094"/>
                      </a:lnTo>
                      <a:cubicBezTo>
                        <a:pt x="4437" y="1688"/>
                        <a:pt x="3437" y="2188"/>
                        <a:pt x="2218" y="2188"/>
                      </a:cubicBezTo>
                      <a:cubicBezTo>
                        <a:pt x="968" y="2188"/>
                        <a:pt x="0" y="1688"/>
                        <a:pt x="0" y="1094"/>
                      </a:cubicBezTo>
                      <a:cubicBezTo>
                        <a:pt x="0" y="469"/>
                        <a:pt x="968" y="0"/>
                        <a:pt x="2218" y="0"/>
                      </a:cubicBezTo>
                      <a:cubicBezTo>
                        <a:pt x="3437" y="0"/>
                        <a:pt x="4437" y="469"/>
                        <a:pt x="4437" y="1094"/>
                      </a:cubicBezTo>
                    </a:path>
                  </a:pathLst>
                </a:custGeom>
                <a:solidFill>
                  <a:srgbClr val="EE252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13">
                  <a:extLst>
                    <a:ext uri="{FF2B5EF4-FFF2-40B4-BE49-F238E27FC236}">
                      <a16:creationId xmlns:a16="http://schemas.microsoft.com/office/drawing/2014/main" id="{D1A68A11-1C20-304F-840D-59D4D47927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6673" y="5265572"/>
                  <a:ext cx="2500397" cy="318142"/>
                </a:xfrm>
                <a:custGeom>
                  <a:avLst/>
                  <a:gdLst>
                    <a:gd name="T0" fmla="*/ 4437 w 4438"/>
                    <a:gd name="T1" fmla="*/ 0 h 563"/>
                    <a:gd name="T2" fmla="*/ 0 w 4438"/>
                    <a:gd name="T3" fmla="*/ 0 h 563"/>
                    <a:gd name="T4" fmla="*/ 0 w 4438"/>
                    <a:gd name="T5" fmla="*/ 562 h 563"/>
                    <a:gd name="T6" fmla="*/ 4437 w 4438"/>
                    <a:gd name="T7" fmla="*/ 562 h 563"/>
                    <a:gd name="T8" fmla="*/ 4437 w 4438"/>
                    <a:gd name="T9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38" h="563">
                      <a:moveTo>
                        <a:pt x="4437" y="0"/>
                      </a:moveTo>
                      <a:lnTo>
                        <a:pt x="0" y="0"/>
                      </a:lnTo>
                      <a:lnTo>
                        <a:pt x="0" y="562"/>
                      </a:lnTo>
                      <a:lnTo>
                        <a:pt x="4437" y="562"/>
                      </a:lnTo>
                      <a:lnTo>
                        <a:pt x="4437" y="0"/>
                      </a:lnTo>
                    </a:path>
                  </a:pathLst>
                </a:custGeom>
                <a:solidFill>
                  <a:srgbClr val="EE252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14">
                  <a:extLst>
                    <a:ext uri="{FF2B5EF4-FFF2-40B4-BE49-F238E27FC236}">
                      <a16:creationId xmlns:a16="http://schemas.microsoft.com/office/drawing/2014/main" id="{21931A87-16F3-6145-9547-B8BA42B2C8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97079" y="4579578"/>
                  <a:ext cx="2624671" cy="1232800"/>
                </a:xfrm>
                <a:custGeom>
                  <a:avLst/>
                  <a:gdLst>
                    <a:gd name="T0" fmla="*/ 4656 w 4657"/>
                    <a:gd name="T1" fmla="*/ 1094 h 2188"/>
                    <a:gd name="T2" fmla="*/ 4656 w 4657"/>
                    <a:gd name="T3" fmla="*/ 1094 h 2188"/>
                    <a:gd name="T4" fmla="*/ 2343 w 4657"/>
                    <a:gd name="T5" fmla="*/ 2187 h 2188"/>
                    <a:gd name="T6" fmla="*/ 0 w 4657"/>
                    <a:gd name="T7" fmla="*/ 1094 h 2188"/>
                    <a:gd name="T8" fmla="*/ 2343 w 4657"/>
                    <a:gd name="T9" fmla="*/ 0 h 2188"/>
                    <a:gd name="T10" fmla="*/ 4656 w 4657"/>
                    <a:gd name="T11" fmla="*/ 1094 h 2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57" h="2188">
                      <a:moveTo>
                        <a:pt x="4656" y="1094"/>
                      </a:moveTo>
                      <a:lnTo>
                        <a:pt x="4656" y="1094"/>
                      </a:lnTo>
                      <a:cubicBezTo>
                        <a:pt x="4656" y="1687"/>
                        <a:pt x="3625" y="2187"/>
                        <a:pt x="2343" y="2187"/>
                      </a:cubicBezTo>
                      <a:cubicBezTo>
                        <a:pt x="1031" y="2187"/>
                        <a:pt x="0" y="1687"/>
                        <a:pt x="0" y="1094"/>
                      </a:cubicBezTo>
                      <a:cubicBezTo>
                        <a:pt x="0" y="469"/>
                        <a:pt x="1031" y="0"/>
                        <a:pt x="2343" y="0"/>
                      </a:cubicBezTo>
                      <a:cubicBezTo>
                        <a:pt x="3625" y="0"/>
                        <a:pt x="4656" y="469"/>
                        <a:pt x="4656" y="1094"/>
                      </a:cubicBezTo>
                    </a:path>
                  </a:pathLst>
                </a:custGeom>
                <a:solidFill>
                  <a:srgbClr val="EE252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16">
                  <a:extLst>
                    <a:ext uri="{FF2B5EF4-FFF2-40B4-BE49-F238E27FC236}">
                      <a16:creationId xmlns:a16="http://schemas.microsoft.com/office/drawing/2014/main" id="{1097E8DD-E382-0B49-A30F-0BDD69E3E4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4455304"/>
                  <a:ext cx="2870735" cy="1481349"/>
                </a:xfrm>
                <a:custGeom>
                  <a:avLst/>
                  <a:gdLst>
                    <a:gd name="T0" fmla="*/ 5094 w 5095"/>
                    <a:gd name="T1" fmla="*/ 1313 h 2626"/>
                    <a:gd name="T2" fmla="*/ 5094 w 5095"/>
                    <a:gd name="T3" fmla="*/ 1313 h 2626"/>
                    <a:gd name="T4" fmla="*/ 2562 w 5095"/>
                    <a:gd name="T5" fmla="*/ 2625 h 2626"/>
                    <a:gd name="T6" fmla="*/ 0 w 5095"/>
                    <a:gd name="T7" fmla="*/ 1313 h 2626"/>
                    <a:gd name="T8" fmla="*/ 2562 w 5095"/>
                    <a:gd name="T9" fmla="*/ 0 h 2626"/>
                    <a:gd name="T10" fmla="*/ 5094 w 5095"/>
                    <a:gd name="T11" fmla="*/ 1313 h 2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626">
                      <a:moveTo>
                        <a:pt x="5094" y="1313"/>
                      </a:moveTo>
                      <a:lnTo>
                        <a:pt x="5094" y="1313"/>
                      </a:lnTo>
                      <a:cubicBezTo>
                        <a:pt x="5094" y="2031"/>
                        <a:pt x="3969" y="2625"/>
                        <a:pt x="2562" y="2625"/>
                      </a:cubicBezTo>
                      <a:cubicBezTo>
                        <a:pt x="1156" y="2625"/>
                        <a:pt x="0" y="2031"/>
                        <a:pt x="0" y="1313"/>
                      </a:cubicBezTo>
                      <a:cubicBezTo>
                        <a:pt x="0" y="594"/>
                        <a:pt x="1156" y="0"/>
                        <a:pt x="2562" y="0"/>
                      </a:cubicBezTo>
                      <a:cubicBezTo>
                        <a:pt x="3969" y="0"/>
                        <a:pt x="5094" y="594"/>
                        <a:pt x="5094" y="1313"/>
                      </a:cubicBezTo>
                    </a:path>
                  </a:pathLst>
                </a:custGeom>
                <a:solidFill>
                  <a:srgbClr val="5F616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17">
                  <a:extLst>
                    <a:ext uri="{FF2B5EF4-FFF2-40B4-BE49-F238E27FC236}">
                      <a16:creationId xmlns:a16="http://schemas.microsoft.com/office/drawing/2014/main" id="{9089137F-3804-754C-AF75-33A5F22D79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3960692"/>
                  <a:ext cx="2870735" cy="1481349"/>
                </a:xfrm>
                <a:custGeom>
                  <a:avLst/>
                  <a:gdLst>
                    <a:gd name="T0" fmla="*/ 5094 w 5095"/>
                    <a:gd name="T1" fmla="*/ 1313 h 2626"/>
                    <a:gd name="T2" fmla="*/ 5094 w 5095"/>
                    <a:gd name="T3" fmla="*/ 1313 h 2626"/>
                    <a:gd name="T4" fmla="*/ 2562 w 5095"/>
                    <a:gd name="T5" fmla="*/ 2625 h 2626"/>
                    <a:gd name="T6" fmla="*/ 0 w 5095"/>
                    <a:gd name="T7" fmla="*/ 1313 h 2626"/>
                    <a:gd name="T8" fmla="*/ 2562 w 5095"/>
                    <a:gd name="T9" fmla="*/ 0 h 2626"/>
                    <a:gd name="T10" fmla="*/ 5094 w 5095"/>
                    <a:gd name="T11" fmla="*/ 1313 h 2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626">
                      <a:moveTo>
                        <a:pt x="5094" y="1313"/>
                      </a:moveTo>
                      <a:lnTo>
                        <a:pt x="5094" y="1313"/>
                      </a:lnTo>
                      <a:cubicBezTo>
                        <a:pt x="5094" y="2031"/>
                        <a:pt x="3969" y="2625"/>
                        <a:pt x="2562" y="2625"/>
                      </a:cubicBezTo>
                      <a:cubicBezTo>
                        <a:pt x="1156" y="2625"/>
                        <a:pt x="0" y="2031"/>
                        <a:pt x="0" y="1313"/>
                      </a:cubicBezTo>
                      <a:cubicBezTo>
                        <a:pt x="0" y="594"/>
                        <a:pt x="1156" y="0"/>
                        <a:pt x="2562" y="0"/>
                      </a:cubicBezTo>
                      <a:cubicBezTo>
                        <a:pt x="3969" y="0"/>
                        <a:pt x="5094" y="594"/>
                        <a:pt x="5094" y="1313"/>
                      </a:cubicBezTo>
                    </a:path>
                  </a:pathLst>
                </a:custGeom>
                <a:solidFill>
                  <a:srgbClr val="7C7D7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18">
                  <a:extLst>
                    <a:ext uri="{FF2B5EF4-FFF2-40B4-BE49-F238E27FC236}">
                      <a16:creationId xmlns:a16="http://schemas.microsoft.com/office/drawing/2014/main" id="{7272F951-B53F-5D42-BB72-8E0E2CE7B3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6673" y="3960692"/>
                  <a:ext cx="2500397" cy="1198003"/>
                </a:xfrm>
                <a:custGeom>
                  <a:avLst/>
                  <a:gdLst>
                    <a:gd name="T0" fmla="*/ 4437 w 4438"/>
                    <a:gd name="T1" fmla="*/ 1063 h 2126"/>
                    <a:gd name="T2" fmla="*/ 4437 w 4438"/>
                    <a:gd name="T3" fmla="*/ 1063 h 2126"/>
                    <a:gd name="T4" fmla="*/ 2218 w 4438"/>
                    <a:gd name="T5" fmla="*/ 2125 h 2126"/>
                    <a:gd name="T6" fmla="*/ 0 w 4438"/>
                    <a:gd name="T7" fmla="*/ 1063 h 2126"/>
                    <a:gd name="T8" fmla="*/ 2218 w 4438"/>
                    <a:gd name="T9" fmla="*/ 0 h 2126"/>
                    <a:gd name="T10" fmla="*/ 4437 w 4438"/>
                    <a:gd name="T11" fmla="*/ 1063 h 2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38" h="2126">
                      <a:moveTo>
                        <a:pt x="4437" y="1063"/>
                      </a:moveTo>
                      <a:lnTo>
                        <a:pt x="4437" y="1063"/>
                      </a:lnTo>
                      <a:cubicBezTo>
                        <a:pt x="4437" y="1656"/>
                        <a:pt x="3437" y="2125"/>
                        <a:pt x="2218" y="2125"/>
                      </a:cubicBezTo>
                      <a:cubicBezTo>
                        <a:pt x="968" y="2125"/>
                        <a:pt x="0" y="1656"/>
                        <a:pt x="0" y="1063"/>
                      </a:cubicBezTo>
                      <a:cubicBezTo>
                        <a:pt x="0" y="469"/>
                        <a:pt x="968" y="0"/>
                        <a:pt x="2218" y="0"/>
                      </a:cubicBezTo>
                      <a:cubicBezTo>
                        <a:pt x="3437" y="0"/>
                        <a:pt x="4437" y="469"/>
                        <a:pt x="4437" y="1063"/>
                      </a:cubicBezTo>
                    </a:path>
                  </a:pathLst>
                </a:custGeom>
                <a:solidFill>
                  <a:srgbClr val="9DA0A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20">
                  <a:extLst>
                    <a:ext uri="{FF2B5EF4-FFF2-40B4-BE49-F238E27FC236}">
                      <a16:creationId xmlns:a16="http://schemas.microsoft.com/office/drawing/2014/main" id="{82E57AA8-BB0B-F34D-80AE-57C82C126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6567966"/>
                  <a:ext cx="2870735" cy="1481349"/>
                </a:xfrm>
                <a:custGeom>
                  <a:avLst/>
                  <a:gdLst>
                    <a:gd name="T0" fmla="*/ 5094 w 5095"/>
                    <a:gd name="T1" fmla="*/ 1313 h 2626"/>
                    <a:gd name="T2" fmla="*/ 5094 w 5095"/>
                    <a:gd name="T3" fmla="*/ 1313 h 2626"/>
                    <a:gd name="T4" fmla="*/ 2562 w 5095"/>
                    <a:gd name="T5" fmla="*/ 2625 h 2626"/>
                    <a:gd name="T6" fmla="*/ 0 w 5095"/>
                    <a:gd name="T7" fmla="*/ 1313 h 2626"/>
                    <a:gd name="T8" fmla="*/ 2562 w 5095"/>
                    <a:gd name="T9" fmla="*/ 0 h 2626"/>
                    <a:gd name="T10" fmla="*/ 5094 w 5095"/>
                    <a:gd name="T11" fmla="*/ 1313 h 2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626">
                      <a:moveTo>
                        <a:pt x="5094" y="1313"/>
                      </a:moveTo>
                      <a:lnTo>
                        <a:pt x="5094" y="1313"/>
                      </a:lnTo>
                      <a:cubicBezTo>
                        <a:pt x="5094" y="2031"/>
                        <a:pt x="3969" y="2625"/>
                        <a:pt x="2562" y="2625"/>
                      </a:cubicBezTo>
                      <a:cubicBezTo>
                        <a:pt x="1156" y="2625"/>
                        <a:pt x="0" y="2031"/>
                        <a:pt x="0" y="1313"/>
                      </a:cubicBezTo>
                      <a:cubicBezTo>
                        <a:pt x="0" y="594"/>
                        <a:pt x="1156" y="0"/>
                        <a:pt x="2562" y="0"/>
                      </a:cubicBezTo>
                      <a:cubicBezTo>
                        <a:pt x="3969" y="0"/>
                        <a:pt x="5094" y="594"/>
                        <a:pt x="5094" y="1313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21">
                  <a:extLst>
                    <a:ext uri="{FF2B5EF4-FFF2-40B4-BE49-F238E27FC236}">
                      <a16:creationId xmlns:a16="http://schemas.microsoft.com/office/drawing/2014/main" id="{1E47506D-CFBD-2341-AABF-6565DE2A2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6075840"/>
                  <a:ext cx="2870735" cy="1481349"/>
                </a:xfrm>
                <a:custGeom>
                  <a:avLst/>
                  <a:gdLst>
                    <a:gd name="T0" fmla="*/ 5094 w 5095"/>
                    <a:gd name="T1" fmla="*/ 1313 h 2626"/>
                    <a:gd name="T2" fmla="*/ 5094 w 5095"/>
                    <a:gd name="T3" fmla="*/ 1313 h 2626"/>
                    <a:gd name="T4" fmla="*/ 2562 w 5095"/>
                    <a:gd name="T5" fmla="*/ 2625 h 2626"/>
                    <a:gd name="T6" fmla="*/ 0 w 5095"/>
                    <a:gd name="T7" fmla="*/ 1313 h 2626"/>
                    <a:gd name="T8" fmla="*/ 2562 w 5095"/>
                    <a:gd name="T9" fmla="*/ 0 h 2626"/>
                    <a:gd name="T10" fmla="*/ 5094 w 5095"/>
                    <a:gd name="T11" fmla="*/ 1313 h 2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626">
                      <a:moveTo>
                        <a:pt x="5094" y="1313"/>
                      </a:moveTo>
                      <a:lnTo>
                        <a:pt x="5094" y="1313"/>
                      </a:lnTo>
                      <a:cubicBezTo>
                        <a:pt x="5094" y="2031"/>
                        <a:pt x="3969" y="2625"/>
                        <a:pt x="2562" y="2625"/>
                      </a:cubicBezTo>
                      <a:cubicBezTo>
                        <a:pt x="1156" y="2625"/>
                        <a:pt x="0" y="2031"/>
                        <a:pt x="0" y="1313"/>
                      </a:cubicBezTo>
                      <a:cubicBezTo>
                        <a:pt x="0" y="594"/>
                        <a:pt x="1156" y="0"/>
                        <a:pt x="2562" y="0"/>
                      </a:cubicBezTo>
                      <a:cubicBezTo>
                        <a:pt x="3969" y="0"/>
                        <a:pt x="5094" y="594"/>
                        <a:pt x="5094" y="1313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Freeform 22">
                  <a:extLst>
                    <a:ext uri="{FF2B5EF4-FFF2-40B4-BE49-F238E27FC236}">
                      <a16:creationId xmlns:a16="http://schemas.microsoft.com/office/drawing/2014/main" id="{849A2E62-E69C-B74E-9AB1-B28EEF33CE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6673" y="6023644"/>
                  <a:ext cx="2500397" cy="1250199"/>
                </a:xfrm>
                <a:custGeom>
                  <a:avLst/>
                  <a:gdLst>
                    <a:gd name="T0" fmla="*/ 4437 w 4438"/>
                    <a:gd name="T1" fmla="*/ 1125 h 2220"/>
                    <a:gd name="T2" fmla="*/ 4437 w 4438"/>
                    <a:gd name="T3" fmla="*/ 1125 h 2220"/>
                    <a:gd name="T4" fmla="*/ 2218 w 4438"/>
                    <a:gd name="T5" fmla="*/ 2219 h 2220"/>
                    <a:gd name="T6" fmla="*/ 0 w 4438"/>
                    <a:gd name="T7" fmla="*/ 1125 h 2220"/>
                    <a:gd name="T8" fmla="*/ 2218 w 4438"/>
                    <a:gd name="T9" fmla="*/ 0 h 2220"/>
                    <a:gd name="T10" fmla="*/ 4437 w 4438"/>
                    <a:gd name="T11" fmla="*/ 1125 h 2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38" h="2220">
                      <a:moveTo>
                        <a:pt x="4437" y="1125"/>
                      </a:moveTo>
                      <a:lnTo>
                        <a:pt x="4437" y="1125"/>
                      </a:lnTo>
                      <a:cubicBezTo>
                        <a:pt x="4437" y="1719"/>
                        <a:pt x="3437" y="2219"/>
                        <a:pt x="2218" y="2219"/>
                      </a:cubicBezTo>
                      <a:cubicBezTo>
                        <a:pt x="968" y="2219"/>
                        <a:pt x="0" y="1719"/>
                        <a:pt x="0" y="1125"/>
                      </a:cubicBezTo>
                      <a:cubicBezTo>
                        <a:pt x="0" y="500"/>
                        <a:pt x="968" y="0"/>
                        <a:pt x="2218" y="0"/>
                      </a:cubicBezTo>
                      <a:cubicBezTo>
                        <a:pt x="3437" y="0"/>
                        <a:pt x="4437" y="500"/>
                        <a:pt x="4437" y="1125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Freeform 24">
                  <a:extLst>
                    <a:ext uri="{FF2B5EF4-FFF2-40B4-BE49-F238E27FC236}">
                      <a16:creationId xmlns:a16="http://schemas.microsoft.com/office/drawing/2014/main" id="{46E47415-C815-564D-A402-4E8E023D70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5494237"/>
                  <a:ext cx="2870735" cy="1481349"/>
                </a:xfrm>
                <a:custGeom>
                  <a:avLst/>
                  <a:gdLst>
                    <a:gd name="T0" fmla="*/ 5094 w 5095"/>
                    <a:gd name="T1" fmla="*/ 1312 h 2626"/>
                    <a:gd name="T2" fmla="*/ 5094 w 5095"/>
                    <a:gd name="T3" fmla="*/ 1312 h 2626"/>
                    <a:gd name="T4" fmla="*/ 2562 w 5095"/>
                    <a:gd name="T5" fmla="*/ 2625 h 2626"/>
                    <a:gd name="T6" fmla="*/ 0 w 5095"/>
                    <a:gd name="T7" fmla="*/ 1312 h 2626"/>
                    <a:gd name="T8" fmla="*/ 2562 w 5095"/>
                    <a:gd name="T9" fmla="*/ 0 h 2626"/>
                    <a:gd name="T10" fmla="*/ 5094 w 5095"/>
                    <a:gd name="T11" fmla="*/ 1312 h 2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626">
                      <a:moveTo>
                        <a:pt x="5094" y="1312"/>
                      </a:moveTo>
                      <a:lnTo>
                        <a:pt x="5094" y="1312"/>
                      </a:lnTo>
                      <a:cubicBezTo>
                        <a:pt x="5094" y="2031"/>
                        <a:pt x="3969" y="2625"/>
                        <a:pt x="2562" y="2625"/>
                      </a:cubicBezTo>
                      <a:cubicBezTo>
                        <a:pt x="1156" y="2625"/>
                        <a:pt x="0" y="2031"/>
                        <a:pt x="0" y="1312"/>
                      </a:cubicBezTo>
                      <a:cubicBezTo>
                        <a:pt x="0" y="594"/>
                        <a:pt x="1156" y="0"/>
                        <a:pt x="2562" y="0"/>
                      </a:cubicBezTo>
                      <a:cubicBezTo>
                        <a:pt x="3969" y="0"/>
                        <a:pt x="5094" y="594"/>
                        <a:pt x="5094" y="1312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Freeform 25">
                  <a:extLst>
                    <a:ext uri="{FF2B5EF4-FFF2-40B4-BE49-F238E27FC236}">
                      <a16:creationId xmlns:a16="http://schemas.microsoft.com/office/drawing/2014/main" id="{2438B103-9D61-AE47-8EEF-FDADBAB22A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5019508"/>
                  <a:ext cx="2870735" cy="1461465"/>
                </a:xfrm>
                <a:custGeom>
                  <a:avLst/>
                  <a:gdLst>
                    <a:gd name="T0" fmla="*/ 5094 w 5095"/>
                    <a:gd name="T1" fmla="*/ 1281 h 2595"/>
                    <a:gd name="T2" fmla="*/ 5094 w 5095"/>
                    <a:gd name="T3" fmla="*/ 1281 h 2595"/>
                    <a:gd name="T4" fmla="*/ 2562 w 5095"/>
                    <a:gd name="T5" fmla="*/ 2594 h 2595"/>
                    <a:gd name="T6" fmla="*/ 0 w 5095"/>
                    <a:gd name="T7" fmla="*/ 1281 h 2595"/>
                    <a:gd name="T8" fmla="*/ 2562 w 5095"/>
                    <a:gd name="T9" fmla="*/ 0 h 2595"/>
                    <a:gd name="T10" fmla="*/ 5094 w 5095"/>
                    <a:gd name="T11" fmla="*/ 1281 h 2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595">
                      <a:moveTo>
                        <a:pt x="5094" y="1281"/>
                      </a:moveTo>
                      <a:lnTo>
                        <a:pt x="5094" y="1281"/>
                      </a:lnTo>
                      <a:cubicBezTo>
                        <a:pt x="5094" y="2031"/>
                        <a:pt x="3969" y="2594"/>
                        <a:pt x="2562" y="2594"/>
                      </a:cubicBezTo>
                      <a:cubicBezTo>
                        <a:pt x="1156" y="2594"/>
                        <a:pt x="0" y="2031"/>
                        <a:pt x="0" y="1281"/>
                      </a:cubicBezTo>
                      <a:cubicBezTo>
                        <a:pt x="0" y="563"/>
                        <a:pt x="1156" y="0"/>
                        <a:pt x="2562" y="0"/>
                      </a:cubicBezTo>
                      <a:cubicBezTo>
                        <a:pt x="3969" y="0"/>
                        <a:pt x="5094" y="563"/>
                        <a:pt x="5094" y="1281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Freeform 26">
                  <a:extLst>
                    <a:ext uri="{FF2B5EF4-FFF2-40B4-BE49-F238E27FC236}">
                      <a16:creationId xmlns:a16="http://schemas.microsoft.com/office/drawing/2014/main" id="{D61886EB-89DD-9240-B803-5699903A13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6673" y="4964828"/>
                  <a:ext cx="2500397" cy="1232800"/>
                </a:xfrm>
                <a:custGeom>
                  <a:avLst/>
                  <a:gdLst>
                    <a:gd name="T0" fmla="*/ 4437 w 4438"/>
                    <a:gd name="T1" fmla="*/ 1094 h 2189"/>
                    <a:gd name="T2" fmla="*/ 4437 w 4438"/>
                    <a:gd name="T3" fmla="*/ 1094 h 2189"/>
                    <a:gd name="T4" fmla="*/ 2218 w 4438"/>
                    <a:gd name="T5" fmla="*/ 2188 h 2189"/>
                    <a:gd name="T6" fmla="*/ 0 w 4438"/>
                    <a:gd name="T7" fmla="*/ 1094 h 2189"/>
                    <a:gd name="T8" fmla="*/ 2218 w 4438"/>
                    <a:gd name="T9" fmla="*/ 0 h 2189"/>
                    <a:gd name="T10" fmla="*/ 4437 w 4438"/>
                    <a:gd name="T11" fmla="*/ 1094 h 2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38" h="2189">
                      <a:moveTo>
                        <a:pt x="4437" y="1094"/>
                      </a:moveTo>
                      <a:lnTo>
                        <a:pt x="4437" y="1094"/>
                      </a:lnTo>
                      <a:cubicBezTo>
                        <a:pt x="4437" y="1688"/>
                        <a:pt x="3437" y="2188"/>
                        <a:pt x="2218" y="2188"/>
                      </a:cubicBezTo>
                      <a:cubicBezTo>
                        <a:pt x="968" y="2188"/>
                        <a:pt x="0" y="1688"/>
                        <a:pt x="0" y="1094"/>
                      </a:cubicBezTo>
                      <a:cubicBezTo>
                        <a:pt x="0" y="469"/>
                        <a:pt x="968" y="0"/>
                        <a:pt x="2218" y="0"/>
                      </a:cubicBezTo>
                      <a:cubicBezTo>
                        <a:pt x="3437" y="0"/>
                        <a:pt x="4437" y="469"/>
                        <a:pt x="4437" y="1094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Freeform 28">
                  <a:extLst>
                    <a:ext uri="{FF2B5EF4-FFF2-40B4-BE49-F238E27FC236}">
                      <a16:creationId xmlns:a16="http://schemas.microsoft.com/office/drawing/2014/main" id="{B1D7723D-6282-DF4C-A940-046477C25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97079" y="4579578"/>
                  <a:ext cx="2624671" cy="1232800"/>
                </a:xfrm>
                <a:custGeom>
                  <a:avLst/>
                  <a:gdLst>
                    <a:gd name="T0" fmla="*/ 4656 w 4657"/>
                    <a:gd name="T1" fmla="*/ 1094 h 2188"/>
                    <a:gd name="T2" fmla="*/ 4656 w 4657"/>
                    <a:gd name="T3" fmla="*/ 1094 h 2188"/>
                    <a:gd name="T4" fmla="*/ 2343 w 4657"/>
                    <a:gd name="T5" fmla="*/ 2187 h 2188"/>
                    <a:gd name="T6" fmla="*/ 0 w 4657"/>
                    <a:gd name="T7" fmla="*/ 1094 h 2188"/>
                    <a:gd name="T8" fmla="*/ 2343 w 4657"/>
                    <a:gd name="T9" fmla="*/ 0 h 2188"/>
                    <a:gd name="T10" fmla="*/ 4656 w 4657"/>
                    <a:gd name="T11" fmla="*/ 1094 h 2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57" h="2188">
                      <a:moveTo>
                        <a:pt x="4656" y="1094"/>
                      </a:moveTo>
                      <a:lnTo>
                        <a:pt x="4656" y="1094"/>
                      </a:lnTo>
                      <a:cubicBezTo>
                        <a:pt x="4656" y="1687"/>
                        <a:pt x="3625" y="2187"/>
                        <a:pt x="2343" y="2187"/>
                      </a:cubicBezTo>
                      <a:cubicBezTo>
                        <a:pt x="1031" y="2187"/>
                        <a:pt x="0" y="1687"/>
                        <a:pt x="0" y="1094"/>
                      </a:cubicBezTo>
                      <a:cubicBezTo>
                        <a:pt x="0" y="469"/>
                        <a:pt x="1031" y="0"/>
                        <a:pt x="2343" y="0"/>
                      </a:cubicBezTo>
                      <a:cubicBezTo>
                        <a:pt x="3625" y="0"/>
                        <a:pt x="4656" y="469"/>
                        <a:pt x="4656" y="1094"/>
                      </a:cubicBezTo>
                    </a:path>
                  </a:pathLst>
                </a:custGeom>
                <a:solidFill>
                  <a:srgbClr val="EE252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Freeform 30">
                  <a:extLst>
                    <a:ext uri="{FF2B5EF4-FFF2-40B4-BE49-F238E27FC236}">
                      <a16:creationId xmlns:a16="http://schemas.microsoft.com/office/drawing/2014/main" id="{4CCAD5F9-E726-5347-9F2E-96ECD8D521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4455304"/>
                  <a:ext cx="2870735" cy="1481349"/>
                </a:xfrm>
                <a:custGeom>
                  <a:avLst/>
                  <a:gdLst>
                    <a:gd name="T0" fmla="*/ 5094 w 5095"/>
                    <a:gd name="T1" fmla="*/ 1313 h 2626"/>
                    <a:gd name="T2" fmla="*/ 5094 w 5095"/>
                    <a:gd name="T3" fmla="*/ 1313 h 2626"/>
                    <a:gd name="T4" fmla="*/ 2562 w 5095"/>
                    <a:gd name="T5" fmla="*/ 2625 h 2626"/>
                    <a:gd name="T6" fmla="*/ 0 w 5095"/>
                    <a:gd name="T7" fmla="*/ 1313 h 2626"/>
                    <a:gd name="T8" fmla="*/ 2562 w 5095"/>
                    <a:gd name="T9" fmla="*/ 0 h 2626"/>
                    <a:gd name="T10" fmla="*/ 5094 w 5095"/>
                    <a:gd name="T11" fmla="*/ 1313 h 2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626">
                      <a:moveTo>
                        <a:pt x="5094" y="1313"/>
                      </a:moveTo>
                      <a:lnTo>
                        <a:pt x="5094" y="1313"/>
                      </a:lnTo>
                      <a:cubicBezTo>
                        <a:pt x="5094" y="2031"/>
                        <a:pt x="3969" y="2625"/>
                        <a:pt x="2562" y="2625"/>
                      </a:cubicBezTo>
                      <a:cubicBezTo>
                        <a:pt x="1156" y="2625"/>
                        <a:pt x="0" y="2031"/>
                        <a:pt x="0" y="1313"/>
                      </a:cubicBezTo>
                      <a:cubicBezTo>
                        <a:pt x="0" y="594"/>
                        <a:pt x="1156" y="0"/>
                        <a:pt x="2562" y="0"/>
                      </a:cubicBezTo>
                      <a:cubicBezTo>
                        <a:pt x="3969" y="0"/>
                        <a:pt x="5094" y="594"/>
                        <a:pt x="5094" y="1313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Freeform 31">
                  <a:extLst>
                    <a:ext uri="{FF2B5EF4-FFF2-40B4-BE49-F238E27FC236}">
                      <a16:creationId xmlns:a16="http://schemas.microsoft.com/office/drawing/2014/main" id="{30F644DF-B4FD-A645-ADDE-4ED8EE15C2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2805" y="3960692"/>
                  <a:ext cx="2870735" cy="1481349"/>
                </a:xfrm>
                <a:custGeom>
                  <a:avLst/>
                  <a:gdLst>
                    <a:gd name="T0" fmla="*/ 5094 w 5095"/>
                    <a:gd name="T1" fmla="*/ 1313 h 2626"/>
                    <a:gd name="T2" fmla="*/ 5094 w 5095"/>
                    <a:gd name="T3" fmla="*/ 1313 h 2626"/>
                    <a:gd name="T4" fmla="*/ 2562 w 5095"/>
                    <a:gd name="T5" fmla="*/ 2625 h 2626"/>
                    <a:gd name="T6" fmla="*/ 0 w 5095"/>
                    <a:gd name="T7" fmla="*/ 1313 h 2626"/>
                    <a:gd name="T8" fmla="*/ 2562 w 5095"/>
                    <a:gd name="T9" fmla="*/ 0 h 2626"/>
                    <a:gd name="T10" fmla="*/ 5094 w 5095"/>
                    <a:gd name="T11" fmla="*/ 1313 h 2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95" h="2626">
                      <a:moveTo>
                        <a:pt x="5094" y="1313"/>
                      </a:moveTo>
                      <a:lnTo>
                        <a:pt x="5094" y="1313"/>
                      </a:lnTo>
                      <a:cubicBezTo>
                        <a:pt x="5094" y="2031"/>
                        <a:pt x="3969" y="2625"/>
                        <a:pt x="2562" y="2625"/>
                      </a:cubicBezTo>
                      <a:cubicBezTo>
                        <a:pt x="1156" y="2625"/>
                        <a:pt x="0" y="2031"/>
                        <a:pt x="0" y="1313"/>
                      </a:cubicBezTo>
                      <a:cubicBezTo>
                        <a:pt x="0" y="594"/>
                        <a:pt x="1156" y="0"/>
                        <a:pt x="2562" y="0"/>
                      </a:cubicBezTo>
                      <a:cubicBezTo>
                        <a:pt x="3969" y="0"/>
                        <a:pt x="5094" y="594"/>
                        <a:pt x="5094" y="1313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Freeform 32">
                  <a:extLst>
                    <a:ext uri="{FF2B5EF4-FFF2-40B4-BE49-F238E27FC236}">
                      <a16:creationId xmlns:a16="http://schemas.microsoft.com/office/drawing/2014/main" id="{E53A500A-D669-1847-9850-A277A11DD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66673" y="3960692"/>
                  <a:ext cx="2500397" cy="1198003"/>
                </a:xfrm>
                <a:custGeom>
                  <a:avLst/>
                  <a:gdLst>
                    <a:gd name="T0" fmla="*/ 4437 w 4438"/>
                    <a:gd name="T1" fmla="*/ 1063 h 2126"/>
                    <a:gd name="T2" fmla="*/ 4437 w 4438"/>
                    <a:gd name="T3" fmla="*/ 1063 h 2126"/>
                    <a:gd name="T4" fmla="*/ 2218 w 4438"/>
                    <a:gd name="T5" fmla="*/ 2125 h 2126"/>
                    <a:gd name="T6" fmla="*/ 0 w 4438"/>
                    <a:gd name="T7" fmla="*/ 1063 h 2126"/>
                    <a:gd name="T8" fmla="*/ 2218 w 4438"/>
                    <a:gd name="T9" fmla="*/ 0 h 2126"/>
                    <a:gd name="T10" fmla="*/ 4437 w 4438"/>
                    <a:gd name="T11" fmla="*/ 1063 h 2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38" h="2126">
                      <a:moveTo>
                        <a:pt x="4437" y="1063"/>
                      </a:moveTo>
                      <a:lnTo>
                        <a:pt x="4437" y="1063"/>
                      </a:lnTo>
                      <a:cubicBezTo>
                        <a:pt x="4437" y="1656"/>
                        <a:pt x="3437" y="2125"/>
                        <a:pt x="2218" y="2125"/>
                      </a:cubicBezTo>
                      <a:cubicBezTo>
                        <a:pt x="968" y="2125"/>
                        <a:pt x="0" y="1656"/>
                        <a:pt x="0" y="1063"/>
                      </a:cubicBezTo>
                      <a:cubicBezTo>
                        <a:pt x="0" y="469"/>
                        <a:pt x="968" y="0"/>
                        <a:pt x="2218" y="0"/>
                      </a:cubicBezTo>
                      <a:cubicBezTo>
                        <a:pt x="3437" y="0"/>
                        <a:pt x="4437" y="469"/>
                        <a:pt x="4437" y="1063"/>
                      </a:cubicBez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D5B8C41-8DE4-AB49-AFA7-432EB84EB80B}"/>
                </a:ext>
              </a:extLst>
            </p:cNvPr>
            <p:cNvGrpSpPr/>
            <p:nvPr/>
          </p:nvGrpSpPr>
          <p:grpSpPr>
            <a:xfrm>
              <a:off x="7220002" y="6516795"/>
              <a:ext cx="6625098" cy="4433485"/>
              <a:chOff x="7220002" y="5958367"/>
              <a:chExt cx="6625098" cy="443348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3265258-9168-7A40-95FC-15688097B594}"/>
                  </a:ext>
                </a:extLst>
              </p:cNvPr>
              <p:cNvGrpSpPr/>
              <p:nvPr/>
            </p:nvGrpSpPr>
            <p:grpSpPr>
              <a:xfrm>
                <a:off x="7220002" y="5958367"/>
                <a:ext cx="4968823" cy="4433485"/>
                <a:chOff x="7432320" y="4688704"/>
                <a:chExt cx="4968823" cy="4433485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8A647E4C-4773-354C-B174-D9FE5D0A2874}"/>
                    </a:ext>
                  </a:extLst>
                </p:cNvPr>
                <p:cNvGrpSpPr/>
                <p:nvPr/>
              </p:nvGrpSpPr>
              <p:grpSpPr>
                <a:xfrm>
                  <a:off x="7432320" y="4688704"/>
                  <a:ext cx="4968823" cy="4433485"/>
                  <a:chOff x="6882129" y="4567486"/>
                  <a:chExt cx="5216990" cy="4654915"/>
                </a:xfrm>
              </p:grpSpPr>
              <p:sp>
                <p:nvSpPr>
                  <p:cNvPr id="127" name="Freeform 21">
                    <a:extLst>
                      <a:ext uri="{FF2B5EF4-FFF2-40B4-BE49-F238E27FC236}">
                        <a16:creationId xmlns:a16="http://schemas.microsoft.com/office/drawing/2014/main" id="{DFA95F04-81DC-A84D-851A-D329BCE8FE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82129" y="4567486"/>
                    <a:ext cx="5216990" cy="3720765"/>
                  </a:xfrm>
                  <a:custGeom>
                    <a:avLst/>
                    <a:gdLst>
                      <a:gd name="T0" fmla="*/ 8125 w 8720"/>
                      <a:gd name="T1" fmla="*/ 0 h 6219"/>
                      <a:gd name="T2" fmla="*/ 8125 w 8720"/>
                      <a:gd name="T3" fmla="*/ 0 h 6219"/>
                      <a:gd name="T4" fmla="*/ 594 w 8720"/>
                      <a:gd name="T5" fmla="*/ 0 h 6219"/>
                      <a:gd name="T6" fmla="*/ 0 w 8720"/>
                      <a:gd name="T7" fmla="*/ 594 h 6219"/>
                      <a:gd name="T8" fmla="*/ 0 w 8720"/>
                      <a:gd name="T9" fmla="*/ 5624 h 6219"/>
                      <a:gd name="T10" fmla="*/ 594 w 8720"/>
                      <a:gd name="T11" fmla="*/ 6218 h 6219"/>
                      <a:gd name="T12" fmla="*/ 8125 w 8720"/>
                      <a:gd name="T13" fmla="*/ 6218 h 6219"/>
                      <a:gd name="T14" fmla="*/ 8719 w 8720"/>
                      <a:gd name="T15" fmla="*/ 5624 h 6219"/>
                      <a:gd name="T16" fmla="*/ 8719 w 8720"/>
                      <a:gd name="T17" fmla="*/ 594 h 6219"/>
                      <a:gd name="T18" fmla="*/ 8125 w 8720"/>
                      <a:gd name="T19" fmla="*/ 0 h 6219"/>
                      <a:gd name="T20" fmla="*/ 8313 w 8720"/>
                      <a:gd name="T21" fmla="*/ 4780 h 6219"/>
                      <a:gd name="T22" fmla="*/ 8313 w 8720"/>
                      <a:gd name="T23" fmla="*/ 4780 h 6219"/>
                      <a:gd name="T24" fmla="*/ 8125 w 8720"/>
                      <a:gd name="T25" fmla="*/ 4968 h 6219"/>
                      <a:gd name="T26" fmla="*/ 594 w 8720"/>
                      <a:gd name="T27" fmla="*/ 4968 h 6219"/>
                      <a:gd name="T28" fmla="*/ 406 w 8720"/>
                      <a:gd name="T29" fmla="*/ 4780 h 6219"/>
                      <a:gd name="T30" fmla="*/ 406 w 8720"/>
                      <a:gd name="T31" fmla="*/ 4780 h 6219"/>
                      <a:gd name="T32" fmla="*/ 406 w 8720"/>
                      <a:gd name="T33" fmla="*/ 594 h 6219"/>
                      <a:gd name="T34" fmla="*/ 594 w 8720"/>
                      <a:gd name="T35" fmla="*/ 406 h 6219"/>
                      <a:gd name="T36" fmla="*/ 8125 w 8720"/>
                      <a:gd name="T37" fmla="*/ 406 h 6219"/>
                      <a:gd name="T38" fmla="*/ 8313 w 8720"/>
                      <a:gd name="T39" fmla="*/ 594 h 6219"/>
                      <a:gd name="T40" fmla="*/ 8313 w 8720"/>
                      <a:gd name="T41" fmla="*/ 4780 h 62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8720" h="6219">
                        <a:moveTo>
                          <a:pt x="8125" y="0"/>
                        </a:moveTo>
                        <a:lnTo>
                          <a:pt x="8125" y="0"/>
                        </a:lnTo>
                        <a:cubicBezTo>
                          <a:pt x="594" y="0"/>
                          <a:pt x="594" y="0"/>
                          <a:pt x="594" y="0"/>
                        </a:cubicBezTo>
                        <a:cubicBezTo>
                          <a:pt x="250" y="0"/>
                          <a:pt x="0" y="250"/>
                          <a:pt x="0" y="594"/>
                        </a:cubicBezTo>
                        <a:cubicBezTo>
                          <a:pt x="0" y="5624"/>
                          <a:pt x="0" y="5624"/>
                          <a:pt x="0" y="5624"/>
                        </a:cubicBezTo>
                        <a:cubicBezTo>
                          <a:pt x="0" y="5968"/>
                          <a:pt x="250" y="6218"/>
                          <a:pt x="594" y="6218"/>
                        </a:cubicBezTo>
                        <a:cubicBezTo>
                          <a:pt x="8125" y="6218"/>
                          <a:pt x="8125" y="6218"/>
                          <a:pt x="8125" y="6218"/>
                        </a:cubicBezTo>
                        <a:cubicBezTo>
                          <a:pt x="8469" y="6218"/>
                          <a:pt x="8719" y="5968"/>
                          <a:pt x="8719" y="5624"/>
                        </a:cubicBezTo>
                        <a:cubicBezTo>
                          <a:pt x="8719" y="594"/>
                          <a:pt x="8719" y="594"/>
                          <a:pt x="8719" y="594"/>
                        </a:cubicBezTo>
                        <a:cubicBezTo>
                          <a:pt x="8719" y="250"/>
                          <a:pt x="8469" y="0"/>
                          <a:pt x="8125" y="0"/>
                        </a:cubicBezTo>
                        <a:close/>
                        <a:moveTo>
                          <a:pt x="8313" y="4780"/>
                        </a:moveTo>
                        <a:lnTo>
                          <a:pt x="8313" y="4780"/>
                        </a:lnTo>
                        <a:cubicBezTo>
                          <a:pt x="8313" y="4874"/>
                          <a:pt x="8219" y="4968"/>
                          <a:pt x="8125" y="4968"/>
                        </a:cubicBezTo>
                        <a:cubicBezTo>
                          <a:pt x="594" y="4968"/>
                          <a:pt x="594" y="4968"/>
                          <a:pt x="594" y="4968"/>
                        </a:cubicBezTo>
                        <a:cubicBezTo>
                          <a:pt x="500" y="4968"/>
                          <a:pt x="406" y="4905"/>
                          <a:pt x="406" y="4780"/>
                        </a:cubicBezTo>
                        <a:lnTo>
                          <a:pt x="406" y="4780"/>
                        </a:lnTo>
                        <a:cubicBezTo>
                          <a:pt x="406" y="594"/>
                          <a:pt x="406" y="594"/>
                          <a:pt x="406" y="594"/>
                        </a:cubicBezTo>
                        <a:cubicBezTo>
                          <a:pt x="406" y="500"/>
                          <a:pt x="500" y="406"/>
                          <a:pt x="594" y="406"/>
                        </a:cubicBezTo>
                        <a:cubicBezTo>
                          <a:pt x="8125" y="406"/>
                          <a:pt x="8125" y="406"/>
                          <a:pt x="8125" y="406"/>
                        </a:cubicBezTo>
                        <a:cubicBezTo>
                          <a:pt x="8219" y="406"/>
                          <a:pt x="8313" y="500"/>
                          <a:pt x="8313" y="594"/>
                        </a:cubicBezTo>
                        <a:lnTo>
                          <a:pt x="8313" y="4780"/>
                        </a:lnTo>
                        <a:close/>
                      </a:path>
                    </a:pathLst>
                  </a:custGeom>
                  <a:solidFill>
                    <a:srgbClr val="2D2E2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23">
                    <a:extLst>
                      <a:ext uri="{FF2B5EF4-FFF2-40B4-BE49-F238E27FC236}">
                        <a16:creationId xmlns:a16="http://schemas.microsoft.com/office/drawing/2014/main" id="{97435A28-670C-5144-9FD7-6AC8607720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21126" y="8288252"/>
                    <a:ext cx="1738995" cy="749431"/>
                  </a:xfrm>
                  <a:custGeom>
                    <a:avLst/>
                    <a:gdLst>
                      <a:gd name="T0" fmla="*/ 2907 w 2908"/>
                      <a:gd name="T1" fmla="*/ 1250 h 1251"/>
                      <a:gd name="T2" fmla="*/ 0 w 2908"/>
                      <a:gd name="T3" fmla="*/ 1250 h 1251"/>
                      <a:gd name="T4" fmla="*/ 625 w 2908"/>
                      <a:gd name="T5" fmla="*/ 0 h 1251"/>
                      <a:gd name="T6" fmla="*/ 2282 w 2908"/>
                      <a:gd name="T7" fmla="*/ 0 h 1251"/>
                      <a:gd name="T8" fmla="*/ 2907 w 2908"/>
                      <a:gd name="T9" fmla="*/ 1250 h 12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08" h="1251">
                        <a:moveTo>
                          <a:pt x="2907" y="1250"/>
                        </a:moveTo>
                        <a:lnTo>
                          <a:pt x="0" y="1250"/>
                        </a:lnTo>
                        <a:lnTo>
                          <a:pt x="625" y="0"/>
                        </a:lnTo>
                        <a:lnTo>
                          <a:pt x="2282" y="0"/>
                        </a:lnTo>
                        <a:lnTo>
                          <a:pt x="2907" y="1250"/>
                        </a:lnTo>
                      </a:path>
                    </a:pathLst>
                  </a:custGeom>
                  <a:solidFill>
                    <a:srgbClr val="60616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24">
                    <a:extLst>
                      <a:ext uri="{FF2B5EF4-FFF2-40B4-BE49-F238E27FC236}">
                        <a16:creationId xmlns:a16="http://schemas.microsoft.com/office/drawing/2014/main" id="{7833D32A-FC40-1B4C-AC9E-A457082633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59880" y="9035044"/>
                    <a:ext cx="2264126" cy="187357"/>
                  </a:xfrm>
                  <a:custGeom>
                    <a:avLst/>
                    <a:gdLst>
                      <a:gd name="T0" fmla="*/ 3781 w 3782"/>
                      <a:gd name="T1" fmla="*/ 312 h 313"/>
                      <a:gd name="T2" fmla="*/ 0 w 3782"/>
                      <a:gd name="T3" fmla="*/ 312 h 313"/>
                      <a:gd name="T4" fmla="*/ 0 w 3782"/>
                      <a:gd name="T5" fmla="*/ 0 h 313"/>
                      <a:gd name="T6" fmla="*/ 3781 w 3782"/>
                      <a:gd name="T7" fmla="*/ 0 h 313"/>
                      <a:gd name="T8" fmla="*/ 3781 w 3782"/>
                      <a:gd name="T9" fmla="*/ 312 h 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82" h="313">
                        <a:moveTo>
                          <a:pt x="3781" y="312"/>
                        </a:moveTo>
                        <a:lnTo>
                          <a:pt x="0" y="312"/>
                        </a:lnTo>
                        <a:lnTo>
                          <a:pt x="0" y="0"/>
                        </a:lnTo>
                        <a:lnTo>
                          <a:pt x="3781" y="0"/>
                        </a:lnTo>
                        <a:lnTo>
                          <a:pt x="3781" y="312"/>
                        </a:lnTo>
                      </a:path>
                    </a:pathLst>
                  </a:custGeom>
                  <a:solidFill>
                    <a:srgbClr val="C7C9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25">
                    <a:extLst>
                      <a:ext uri="{FF2B5EF4-FFF2-40B4-BE49-F238E27FC236}">
                        <a16:creationId xmlns:a16="http://schemas.microsoft.com/office/drawing/2014/main" id="{F7E2B07A-9119-E349-AA85-5AFF8D52C8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1954" y="8288252"/>
                    <a:ext cx="1139979" cy="168886"/>
                  </a:xfrm>
                  <a:custGeom>
                    <a:avLst/>
                    <a:gdLst>
                      <a:gd name="T0" fmla="*/ 1906 w 1907"/>
                      <a:gd name="T1" fmla="*/ 281 h 282"/>
                      <a:gd name="T2" fmla="*/ 0 w 1907"/>
                      <a:gd name="T3" fmla="*/ 281 h 282"/>
                      <a:gd name="T4" fmla="*/ 125 w 1907"/>
                      <a:gd name="T5" fmla="*/ 0 h 282"/>
                      <a:gd name="T6" fmla="*/ 1782 w 1907"/>
                      <a:gd name="T7" fmla="*/ 0 h 282"/>
                      <a:gd name="T8" fmla="*/ 1906 w 1907"/>
                      <a:gd name="T9" fmla="*/ 281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07" h="282">
                        <a:moveTo>
                          <a:pt x="1906" y="281"/>
                        </a:moveTo>
                        <a:lnTo>
                          <a:pt x="0" y="281"/>
                        </a:lnTo>
                        <a:lnTo>
                          <a:pt x="125" y="0"/>
                        </a:lnTo>
                        <a:lnTo>
                          <a:pt x="1782" y="0"/>
                        </a:lnTo>
                        <a:lnTo>
                          <a:pt x="1906" y="281"/>
                        </a:lnTo>
                      </a:path>
                    </a:pathLst>
                  </a:custGeom>
                  <a:solidFill>
                    <a:srgbClr val="4C4D4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0" name="Rounded Rectangle 159">
                    <a:extLst>
                      <a:ext uri="{FF2B5EF4-FFF2-40B4-BE49-F238E27FC236}">
                        <a16:creationId xmlns:a16="http://schemas.microsoft.com/office/drawing/2014/main" id="{F4613FCE-85FE-AD42-A3B3-78838D727BCC}"/>
                      </a:ext>
                    </a:extLst>
                  </p:cNvPr>
                  <p:cNvSpPr/>
                  <p:nvPr/>
                </p:nvSpPr>
                <p:spPr>
                  <a:xfrm>
                    <a:off x="7116417" y="4798142"/>
                    <a:ext cx="4750905" cy="2772697"/>
                  </a:xfrm>
                  <a:prstGeom prst="roundRect">
                    <a:avLst>
                      <a:gd name="adj" fmla="val 521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4B00565B-5B5A-2C4A-B3E1-72CC023F86F2}"/>
                    </a:ext>
                  </a:extLst>
                </p:cNvPr>
                <p:cNvGrpSpPr/>
                <p:nvPr/>
              </p:nvGrpSpPr>
              <p:grpSpPr>
                <a:xfrm>
                  <a:off x="8855788" y="5590941"/>
                  <a:ext cx="2040950" cy="1366962"/>
                  <a:chOff x="11498771" y="20409553"/>
                  <a:chExt cx="1948963" cy="1305353"/>
                </a:xfrm>
                <a:solidFill>
                  <a:schemeClr val="tx2"/>
                </a:solidFill>
              </p:grpSpPr>
              <p:sp>
                <p:nvSpPr>
                  <p:cNvPr id="162" name="Freeform 350">
                    <a:extLst>
                      <a:ext uri="{FF2B5EF4-FFF2-40B4-BE49-F238E27FC236}">
                        <a16:creationId xmlns:a16="http://schemas.microsoft.com/office/drawing/2014/main" id="{0BC4478E-650A-7C43-9161-32C8D4DFE6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98771" y="20409553"/>
                    <a:ext cx="1948963" cy="1096856"/>
                  </a:xfrm>
                  <a:custGeom>
                    <a:avLst/>
                    <a:gdLst>
                      <a:gd name="T0" fmla="*/ 886 w 950"/>
                      <a:gd name="T1" fmla="*/ 154 h 534"/>
                      <a:gd name="T2" fmla="*/ 886 w 950"/>
                      <a:gd name="T3" fmla="*/ 154 h 534"/>
                      <a:gd name="T4" fmla="*/ 804 w 950"/>
                      <a:gd name="T5" fmla="*/ 100 h 534"/>
                      <a:gd name="T6" fmla="*/ 705 w 950"/>
                      <a:gd name="T7" fmla="*/ 72 h 534"/>
                      <a:gd name="T8" fmla="*/ 678 w 950"/>
                      <a:gd name="T9" fmla="*/ 81 h 534"/>
                      <a:gd name="T10" fmla="*/ 515 w 950"/>
                      <a:gd name="T11" fmla="*/ 0 h 534"/>
                      <a:gd name="T12" fmla="*/ 307 w 950"/>
                      <a:gd name="T13" fmla="*/ 163 h 534"/>
                      <a:gd name="T14" fmla="*/ 253 w 950"/>
                      <a:gd name="T15" fmla="*/ 154 h 534"/>
                      <a:gd name="T16" fmla="*/ 27 w 950"/>
                      <a:gd name="T17" fmla="*/ 262 h 534"/>
                      <a:gd name="T18" fmla="*/ 27 w 950"/>
                      <a:gd name="T19" fmla="*/ 443 h 534"/>
                      <a:gd name="T20" fmla="*/ 217 w 950"/>
                      <a:gd name="T21" fmla="*/ 533 h 534"/>
                      <a:gd name="T22" fmla="*/ 217 w 950"/>
                      <a:gd name="T23" fmla="*/ 533 h 534"/>
                      <a:gd name="T24" fmla="*/ 289 w 950"/>
                      <a:gd name="T25" fmla="*/ 533 h 534"/>
                      <a:gd name="T26" fmla="*/ 316 w 950"/>
                      <a:gd name="T27" fmla="*/ 506 h 534"/>
                      <a:gd name="T28" fmla="*/ 289 w 950"/>
                      <a:gd name="T29" fmla="*/ 479 h 534"/>
                      <a:gd name="T30" fmla="*/ 289 w 950"/>
                      <a:gd name="T31" fmla="*/ 479 h 534"/>
                      <a:gd name="T32" fmla="*/ 217 w 950"/>
                      <a:gd name="T33" fmla="*/ 479 h 534"/>
                      <a:gd name="T34" fmla="*/ 72 w 950"/>
                      <a:gd name="T35" fmla="*/ 416 h 534"/>
                      <a:gd name="T36" fmla="*/ 81 w 950"/>
                      <a:gd name="T37" fmla="*/ 289 h 534"/>
                      <a:gd name="T38" fmla="*/ 135 w 950"/>
                      <a:gd name="T39" fmla="*/ 226 h 534"/>
                      <a:gd name="T40" fmla="*/ 253 w 950"/>
                      <a:gd name="T41" fmla="*/ 208 h 534"/>
                      <a:gd name="T42" fmla="*/ 316 w 950"/>
                      <a:gd name="T43" fmla="*/ 217 h 534"/>
                      <a:gd name="T44" fmla="*/ 343 w 950"/>
                      <a:gd name="T45" fmla="*/ 217 h 534"/>
                      <a:gd name="T46" fmla="*/ 352 w 950"/>
                      <a:gd name="T47" fmla="*/ 199 h 534"/>
                      <a:gd name="T48" fmla="*/ 515 w 950"/>
                      <a:gd name="T49" fmla="*/ 54 h 534"/>
                      <a:gd name="T50" fmla="*/ 651 w 950"/>
                      <a:gd name="T51" fmla="*/ 127 h 534"/>
                      <a:gd name="T52" fmla="*/ 678 w 950"/>
                      <a:gd name="T53" fmla="*/ 136 h 534"/>
                      <a:gd name="T54" fmla="*/ 705 w 950"/>
                      <a:gd name="T55" fmla="*/ 127 h 534"/>
                      <a:gd name="T56" fmla="*/ 894 w 950"/>
                      <a:gd name="T57" fmla="*/ 316 h 534"/>
                      <a:gd name="T58" fmla="*/ 849 w 950"/>
                      <a:gd name="T59" fmla="*/ 434 h 534"/>
                      <a:gd name="T60" fmla="*/ 687 w 950"/>
                      <a:gd name="T61" fmla="*/ 479 h 534"/>
                      <a:gd name="T62" fmla="*/ 660 w 950"/>
                      <a:gd name="T63" fmla="*/ 506 h 534"/>
                      <a:gd name="T64" fmla="*/ 687 w 950"/>
                      <a:gd name="T65" fmla="*/ 533 h 534"/>
                      <a:gd name="T66" fmla="*/ 949 w 950"/>
                      <a:gd name="T67" fmla="*/ 316 h 534"/>
                      <a:gd name="T68" fmla="*/ 886 w 950"/>
                      <a:gd name="T69" fmla="*/ 154 h 5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950" h="534">
                        <a:moveTo>
                          <a:pt x="886" y="154"/>
                        </a:moveTo>
                        <a:lnTo>
                          <a:pt x="886" y="154"/>
                        </a:lnTo>
                        <a:cubicBezTo>
                          <a:pt x="868" y="127"/>
                          <a:pt x="840" y="109"/>
                          <a:pt x="804" y="100"/>
                        </a:cubicBezTo>
                        <a:cubicBezTo>
                          <a:pt x="777" y="81"/>
                          <a:pt x="741" y="81"/>
                          <a:pt x="705" y="72"/>
                        </a:cubicBezTo>
                        <a:cubicBezTo>
                          <a:pt x="696" y="72"/>
                          <a:pt x="687" y="81"/>
                          <a:pt x="678" y="81"/>
                        </a:cubicBezTo>
                        <a:cubicBezTo>
                          <a:pt x="641" y="27"/>
                          <a:pt x="578" y="0"/>
                          <a:pt x="515" y="0"/>
                        </a:cubicBezTo>
                        <a:cubicBezTo>
                          <a:pt x="416" y="0"/>
                          <a:pt x="334" y="63"/>
                          <a:pt x="307" y="163"/>
                        </a:cubicBezTo>
                        <a:cubicBezTo>
                          <a:pt x="289" y="154"/>
                          <a:pt x="271" y="154"/>
                          <a:pt x="253" y="154"/>
                        </a:cubicBezTo>
                        <a:cubicBezTo>
                          <a:pt x="154" y="154"/>
                          <a:pt x="72" y="190"/>
                          <a:pt x="27" y="262"/>
                        </a:cubicBezTo>
                        <a:cubicBezTo>
                          <a:pt x="0" y="316"/>
                          <a:pt x="0" y="389"/>
                          <a:pt x="27" y="443"/>
                        </a:cubicBezTo>
                        <a:cubicBezTo>
                          <a:pt x="63" y="506"/>
                          <a:pt x="135" y="533"/>
                          <a:pt x="217" y="533"/>
                        </a:cubicBezTo>
                        <a:lnTo>
                          <a:pt x="217" y="533"/>
                        </a:lnTo>
                        <a:cubicBezTo>
                          <a:pt x="289" y="533"/>
                          <a:pt x="289" y="533"/>
                          <a:pt x="289" y="533"/>
                        </a:cubicBezTo>
                        <a:cubicBezTo>
                          <a:pt x="307" y="533"/>
                          <a:pt x="316" y="524"/>
                          <a:pt x="316" y="506"/>
                        </a:cubicBezTo>
                        <a:cubicBezTo>
                          <a:pt x="316" y="497"/>
                          <a:pt x="307" y="479"/>
                          <a:pt x="289" y="479"/>
                        </a:cubicBezTo>
                        <a:lnTo>
                          <a:pt x="289" y="479"/>
                        </a:lnTo>
                        <a:cubicBezTo>
                          <a:pt x="217" y="479"/>
                          <a:pt x="217" y="479"/>
                          <a:pt x="217" y="479"/>
                        </a:cubicBezTo>
                        <a:cubicBezTo>
                          <a:pt x="154" y="479"/>
                          <a:pt x="99" y="461"/>
                          <a:pt x="72" y="416"/>
                        </a:cubicBezTo>
                        <a:cubicBezTo>
                          <a:pt x="54" y="380"/>
                          <a:pt x="54" y="325"/>
                          <a:pt x="81" y="289"/>
                        </a:cubicBezTo>
                        <a:cubicBezTo>
                          <a:pt x="90" y="262"/>
                          <a:pt x="109" y="244"/>
                          <a:pt x="135" y="226"/>
                        </a:cubicBezTo>
                        <a:cubicBezTo>
                          <a:pt x="172" y="217"/>
                          <a:pt x="208" y="208"/>
                          <a:pt x="253" y="208"/>
                        </a:cubicBezTo>
                        <a:cubicBezTo>
                          <a:pt x="280" y="208"/>
                          <a:pt x="298" y="208"/>
                          <a:pt x="316" y="217"/>
                        </a:cubicBezTo>
                        <a:cubicBezTo>
                          <a:pt x="325" y="226"/>
                          <a:pt x="334" y="217"/>
                          <a:pt x="343" y="217"/>
                        </a:cubicBezTo>
                        <a:cubicBezTo>
                          <a:pt x="352" y="217"/>
                          <a:pt x="352" y="208"/>
                          <a:pt x="352" y="199"/>
                        </a:cubicBezTo>
                        <a:cubicBezTo>
                          <a:pt x="362" y="118"/>
                          <a:pt x="434" y="54"/>
                          <a:pt x="515" y="54"/>
                        </a:cubicBezTo>
                        <a:cubicBezTo>
                          <a:pt x="569" y="54"/>
                          <a:pt x="615" y="81"/>
                          <a:pt x="651" y="127"/>
                        </a:cubicBezTo>
                        <a:cubicBezTo>
                          <a:pt x="651" y="127"/>
                          <a:pt x="660" y="136"/>
                          <a:pt x="678" y="136"/>
                        </a:cubicBezTo>
                        <a:cubicBezTo>
                          <a:pt x="687" y="136"/>
                          <a:pt x="696" y="127"/>
                          <a:pt x="705" y="127"/>
                        </a:cubicBezTo>
                        <a:cubicBezTo>
                          <a:pt x="831" y="136"/>
                          <a:pt x="894" y="226"/>
                          <a:pt x="894" y="316"/>
                        </a:cubicBezTo>
                        <a:cubicBezTo>
                          <a:pt x="894" y="362"/>
                          <a:pt x="877" y="398"/>
                          <a:pt x="849" y="434"/>
                        </a:cubicBezTo>
                        <a:cubicBezTo>
                          <a:pt x="813" y="461"/>
                          <a:pt x="750" y="479"/>
                          <a:pt x="687" y="479"/>
                        </a:cubicBezTo>
                        <a:cubicBezTo>
                          <a:pt x="669" y="479"/>
                          <a:pt x="660" y="497"/>
                          <a:pt x="660" y="506"/>
                        </a:cubicBezTo>
                        <a:cubicBezTo>
                          <a:pt x="660" y="524"/>
                          <a:pt x="669" y="533"/>
                          <a:pt x="687" y="533"/>
                        </a:cubicBezTo>
                        <a:cubicBezTo>
                          <a:pt x="868" y="533"/>
                          <a:pt x="949" y="425"/>
                          <a:pt x="949" y="316"/>
                        </a:cubicBezTo>
                        <a:cubicBezTo>
                          <a:pt x="949" y="253"/>
                          <a:pt x="931" y="199"/>
                          <a:pt x="886" y="154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63" name="Freeform 351">
                    <a:extLst>
                      <a:ext uri="{FF2B5EF4-FFF2-40B4-BE49-F238E27FC236}">
                        <a16:creationId xmlns:a16="http://schemas.microsoft.com/office/drawing/2014/main" id="{FE3BA467-CAB2-7F4B-8BBB-378BAE7B00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187708" y="21007839"/>
                    <a:ext cx="634547" cy="707067"/>
                  </a:xfrm>
                  <a:custGeom>
                    <a:avLst/>
                    <a:gdLst>
                      <a:gd name="T0" fmla="*/ 262 w 308"/>
                      <a:gd name="T1" fmla="*/ 172 h 345"/>
                      <a:gd name="T2" fmla="*/ 262 w 308"/>
                      <a:gd name="T3" fmla="*/ 172 h 345"/>
                      <a:gd name="T4" fmla="*/ 181 w 308"/>
                      <a:gd name="T5" fmla="*/ 253 h 345"/>
                      <a:gd name="T6" fmla="*/ 181 w 308"/>
                      <a:gd name="T7" fmla="*/ 27 h 345"/>
                      <a:gd name="T8" fmla="*/ 154 w 308"/>
                      <a:gd name="T9" fmla="*/ 0 h 345"/>
                      <a:gd name="T10" fmla="*/ 154 w 308"/>
                      <a:gd name="T11" fmla="*/ 0 h 345"/>
                      <a:gd name="T12" fmla="*/ 127 w 308"/>
                      <a:gd name="T13" fmla="*/ 27 h 345"/>
                      <a:gd name="T14" fmla="*/ 127 w 308"/>
                      <a:gd name="T15" fmla="*/ 253 h 345"/>
                      <a:gd name="T16" fmla="*/ 46 w 308"/>
                      <a:gd name="T17" fmla="*/ 172 h 345"/>
                      <a:gd name="T18" fmla="*/ 9 w 308"/>
                      <a:gd name="T19" fmla="*/ 172 h 345"/>
                      <a:gd name="T20" fmla="*/ 9 w 308"/>
                      <a:gd name="T21" fmla="*/ 208 h 345"/>
                      <a:gd name="T22" fmla="*/ 136 w 308"/>
                      <a:gd name="T23" fmla="*/ 334 h 345"/>
                      <a:gd name="T24" fmla="*/ 136 w 308"/>
                      <a:gd name="T25" fmla="*/ 334 h 345"/>
                      <a:gd name="T26" fmla="*/ 136 w 308"/>
                      <a:gd name="T27" fmla="*/ 334 h 345"/>
                      <a:gd name="T28" fmla="*/ 136 w 308"/>
                      <a:gd name="T29" fmla="*/ 334 h 345"/>
                      <a:gd name="T30" fmla="*/ 136 w 308"/>
                      <a:gd name="T31" fmla="*/ 334 h 345"/>
                      <a:gd name="T32" fmla="*/ 136 w 308"/>
                      <a:gd name="T33" fmla="*/ 334 h 345"/>
                      <a:gd name="T34" fmla="*/ 136 w 308"/>
                      <a:gd name="T35" fmla="*/ 334 h 345"/>
                      <a:gd name="T36" fmla="*/ 145 w 308"/>
                      <a:gd name="T37" fmla="*/ 344 h 345"/>
                      <a:gd name="T38" fmla="*/ 145 w 308"/>
                      <a:gd name="T39" fmla="*/ 344 h 345"/>
                      <a:gd name="T40" fmla="*/ 145 w 308"/>
                      <a:gd name="T41" fmla="*/ 344 h 345"/>
                      <a:gd name="T42" fmla="*/ 145 w 308"/>
                      <a:gd name="T43" fmla="*/ 344 h 345"/>
                      <a:gd name="T44" fmla="*/ 154 w 308"/>
                      <a:gd name="T45" fmla="*/ 344 h 345"/>
                      <a:gd name="T46" fmla="*/ 172 w 308"/>
                      <a:gd name="T47" fmla="*/ 334 h 345"/>
                      <a:gd name="T48" fmla="*/ 299 w 308"/>
                      <a:gd name="T49" fmla="*/ 208 h 345"/>
                      <a:gd name="T50" fmla="*/ 299 w 308"/>
                      <a:gd name="T51" fmla="*/ 172 h 345"/>
                      <a:gd name="T52" fmla="*/ 262 w 308"/>
                      <a:gd name="T53" fmla="*/ 172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08" h="345">
                        <a:moveTo>
                          <a:pt x="262" y="172"/>
                        </a:moveTo>
                        <a:lnTo>
                          <a:pt x="262" y="172"/>
                        </a:lnTo>
                        <a:cubicBezTo>
                          <a:pt x="181" y="253"/>
                          <a:pt x="181" y="253"/>
                          <a:pt x="181" y="253"/>
                        </a:cubicBezTo>
                        <a:cubicBezTo>
                          <a:pt x="181" y="27"/>
                          <a:pt x="181" y="27"/>
                          <a:pt x="181" y="27"/>
                        </a:cubicBezTo>
                        <a:cubicBezTo>
                          <a:pt x="181" y="9"/>
                          <a:pt x="163" y="0"/>
                          <a:pt x="154" y="0"/>
                        </a:cubicBezTo>
                        <a:lnTo>
                          <a:pt x="154" y="0"/>
                        </a:lnTo>
                        <a:cubicBezTo>
                          <a:pt x="136" y="0"/>
                          <a:pt x="127" y="9"/>
                          <a:pt x="127" y="27"/>
                        </a:cubicBezTo>
                        <a:cubicBezTo>
                          <a:pt x="127" y="253"/>
                          <a:pt x="127" y="253"/>
                          <a:pt x="127" y="253"/>
                        </a:cubicBezTo>
                        <a:cubicBezTo>
                          <a:pt x="46" y="172"/>
                          <a:pt x="46" y="172"/>
                          <a:pt x="46" y="172"/>
                        </a:cubicBezTo>
                        <a:cubicBezTo>
                          <a:pt x="37" y="163"/>
                          <a:pt x="18" y="163"/>
                          <a:pt x="9" y="172"/>
                        </a:cubicBezTo>
                        <a:cubicBezTo>
                          <a:pt x="0" y="181"/>
                          <a:pt x="0" y="199"/>
                          <a:pt x="9" y="208"/>
                        </a:cubicBezTo>
                        <a:cubicBezTo>
                          <a:pt x="136" y="334"/>
                          <a:pt x="136" y="334"/>
                          <a:pt x="136" y="334"/>
                        </a:cubicBezTo>
                        <a:lnTo>
                          <a:pt x="136" y="334"/>
                        </a:lnTo>
                        <a:lnTo>
                          <a:pt x="136" y="334"/>
                        </a:lnTo>
                        <a:lnTo>
                          <a:pt x="136" y="334"/>
                        </a:lnTo>
                        <a:lnTo>
                          <a:pt x="136" y="334"/>
                        </a:lnTo>
                        <a:lnTo>
                          <a:pt x="136" y="334"/>
                        </a:lnTo>
                        <a:lnTo>
                          <a:pt x="136" y="334"/>
                        </a:lnTo>
                        <a:cubicBezTo>
                          <a:pt x="145" y="344"/>
                          <a:pt x="145" y="344"/>
                          <a:pt x="145" y="344"/>
                        </a:cubicBezTo>
                        <a:lnTo>
                          <a:pt x="145" y="344"/>
                        </a:lnTo>
                        <a:lnTo>
                          <a:pt x="145" y="344"/>
                        </a:lnTo>
                        <a:lnTo>
                          <a:pt x="145" y="344"/>
                        </a:lnTo>
                        <a:lnTo>
                          <a:pt x="154" y="344"/>
                        </a:lnTo>
                        <a:cubicBezTo>
                          <a:pt x="163" y="344"/>
                          <a:pt x="163" y="344"/>
                          <a:pt x="172" y="334"/>
                        </a:cubicBezTo>
                        <a:cubicBezTo>
                          <a:pt x="299" y="208"/>
                          <a:pt x="299" y="208"/>
                          <a:pt x="299" y="208"/>
                        </a:cubicBezTo>
                        <a:cubicBezTo>
                          <a:pt x="307" y="199"/>
                          <a:pt x="307" y="181"/>
                          <a:pt x="299" y="172"/>
                        </a:cubicBezTo>
                        <a:cubicBezTo>
                          <a:pt x="290" y="163"/>
                          <a:pt x="271" y="163"/>
                          <a:pt x="262" y="172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</p:grp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B71D32-CB77-D144-AECB-45C1114B3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88825" y="7730253"/>
                <a:ext cx="1656275" cy="0"/>
              </a:xfrm>
              <a:prstGeom prst="straightConnector1">
                <a:avLst/>
              </a:prstGeom>
              <a:ln w="63500">
                <a:solidFill>
                  <a:schemeClr val="bg1">
                    <a:lumMod val="50000"/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87F5284-AEE9-1B41-BA90-D52FCABC4F72}"/>
                </a:ext>
              </a:extLst>
            </p:cNvPr>
            <p:cNvGrpSpPr/>
            <p:nvPr/>
          </p:nvGrpSpPr>
          <p:grpSpPr>
            <a:xfrm>
              <a:off x="13772500" y="5247978"/>
              <a:ext cx="8863082" cy="6083146"/>
              <a:chOff x="14509310" y="5247978"/>
              <a:chExt cx="8863082" cy="6083146"/>
            </a:xfrm>
          </p:grpSpPr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513C20B5-8A5D-4E46-A0AF-476A25BD4E1D}"/>
                  </a:ext>
                </a:extLst>
              </p:cNvPr>
              <p:cNvSpPr/>
              <p:nvPr/>
            </p:nvSpPr>
            <p:spPr>
              <a:xfrm flipH="1">
                <a:off x="16993362" y="5247978"/>
                <a:ext cx="173243" cy="24239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CuadroTexto 395">
                <a:extLst>
                  <a:ext uri="{FF2B5EF4-FFF2-40B4-BE49-F238E27FC236}">
                    <a16:creationId xmlns:a16="http://schemas.microsoft.com/office/drawing/2014/main" id="{51AE06A6-AE99-5A42-9095-76D1B6F0F19F}"/>
                  </a:ext>
                </a:extLst>
              </p:cNvPr>
              <p:cNvSpPr txBox="1"/>
              <p:nvPr/>
            </p:nvSpPr>
            <p:spPr>
              <a:xfrm>
                <a:off x="17555128" y="5383053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220" name="Rectangle 56">
                <a:extLst>
                  <a:ext uri="{FF2B5EF4-FFF2-40B4-BE49-F238E27FC236}">
                    <a16:creationId xmlns:a16="http://schemas.microsoft.com/office/drawing/2014/main" id="{21146004-64F3-974B-B34C-AEFF07F3E255}"/>
                  </a:ext>
                </a:extLst>
              </p:cNvPr>
              <p:cNvSpPr/>
              <p:nvPr/>
            </p:nvSpPr>
            <p:spPr>
              <a:xfrm>
                <a:off x="17526559" y="6075702"/>
                <a:ext cx="584583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 name out there. 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A1637EB-AC26-D048-9B79-B4A1FBAD5990}"/>
                  </a:ext>
                </a:extLst>
              </p:cNvPr>
              <p:cNvSpPr/>
              <p:nvPr/>
            </p:nvSpPr>
            <p:spPr>
              <a:xfrm flipH="1">
                <a:off x="16993362" y="8907129"/>
                <a:ext cx="173243" cy="242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CuadroTexto 395">
                <a:extLst>
                  <a:ext uri="{FF2B5EF4-FFF2-40B4-BE49-F238E27FC236}">
                    <a16:creationId xmlns:a16="http://schemas.microsoft.com/office/drawing/2014/main" id="{EB2A3B32-E547-DE46-8D45-2BA1D3AEC744}"/>
                  </a:ext>
                </a:extLst>
              </p:cNvPr>
              <p:cNvSpPr txBox="1"/>
              <p:nvPr/>
            </p:nvSpPr>
            <p:spPr>
              <a:xfrm>
                <a:off x="17555128" y="9042204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225" name="Rectangle 56">
                <a:extLst>
                  <a:ext uri="{FF2B5EF4-FFF2-40B4-BE49-F238E27FC236}">
                    <a16:creationId xmlns:a16="http://schemas.microsoft.com/office/drawing/2014/main" id="{17EC235E-4DC4-174D-BDE2-38EA071A1D8B}"/>
                  </a:ext>
                </a:extLst>
              </p:cNvPr>
              <p:cNvSpPr/>
              <p:nvPr/>
            </p:nvSpPr>
            <p:spPr>
              <a:xfrm>
                <a:off x="17526559" y="9734853"/>
                <a:ext cx="584583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 name out there. 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D29085F4-3D7E-0149-AF18-ADC20BBA6AA2}"/>
                  </a:ext>
                </a:extLst>
              </p:cNvPr>
              <p:cNvSpPr txBox="1"/>
              <p:nvPr/>
            </p:nvSpPr>
            <p:spPr>
              <a:xfrm>
                <a:off x="14509310" y="5896474"/>
                <a:ext cx="209552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Black" charset="0"/>
                  </a:rPr>
                  <a:t>+85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A2CAAB18-A2BD-E847-8AF4-B89F13DF4E16}"/>
                  </a:ext>
                </a:extLst>
              </p:cNvPr>
              <p:cNvSpPr txBox="1"/>
              <p:nvPr/>
            </p:nvSpPr>
            <p:spPr>
              <a:xfrm>
                <a:off x="14509310" y="9478690"/>
                <a:ext cx="209552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Black" charset="0"/>
                  </a:rPr>
                  <a:t>+70</a:t>
                </a:r>
              </a:p>
            </p:txBody>
          </p:sp>
        </p:grpSp>
      </p:grpSp>
      <p:grpSp>
        <p:nvGrpSpPr>
          <p:cNvPr id="91" name="Grupo 349">
            <a:extLst>
              <a:ext uri="{FF2B5EF4-FFF2-40B4-BE49-F238E27FC236}">
                <a16:creationId xmlns:a16="http://schemas.microsoft.com/office/drawing/2014/main" id="{9E5EE13E-F7AE-B447-80FD-4BE085EA691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94" name="CuadroTexto 350">
              <a:extLst>
                <a:ext uri="{FF2B5EF4-FFF2-40B4-BE49-F238E27FC236}">
                  <a16:creationId xmlns:a16="http://schemas.microsoft.com/office/drawing/2014/main" id="{88471401-3D36-9B47-B9E5-5FD9DE5AC4BD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95" name="CuadroTexto 351">
              <a:extLst>
                <a:ext uri="{FF2B5EF4-FFF2-40B4-BE49-F238E27FC236}">
                  <a16:creationId xmlns:a16="http://schemas.microsoft.com/office/drawing/2014/main" id="{A8B98B65-071E-0D48-81C1-3E6A9E57D76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66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6A09CEE2-CFFB-7144-8AED-29F50B6F3A27}"/>
              </a:ext>
            </a:extLst>
          </p:cNvPr>
          <p:cNvGrpSpPr/>
          <p:nvPr/>
        </p:nvGrpSpPr>
        <p:grpSpPr>
          <a:xfrm>
            <a:off x="7152630" y="5586949"/>
            <a:ext cx="2733943" cy="3893798"/>
            <a:chOff x="7872805" y="3960692"/>
            <a:chExt cx="2870735" cy="4088623"/>
          </a:xfrm>
        </p:grpSpPr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D6C9770B-BC7A-6C4B-B97B-528F7C251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6567966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rgbClr val="5F61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0963FD5C-A6E0-A74D-AEC0-6F3EC66A4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6075840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rgbClr val="9DA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8C1EED5D-2AF2-D041-B632-5CAA67024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6023644"/>
              <a:ext cx="2500397" cy="1250199"/>
            </a:xfrm>
            <a:custGeom>
              <a:avLst/>
              <a:gdLst>
                <a:gd name="T0" fmla="*/ 4437 w 4438"/>
                <a:gd name="T1" fmla="*/ 1125 h 2220"/>
                <a:gd name="T2" fmla="*/ 4437 w 4438"/>
                <a:gd name="T3" fmla="*/ 1125 h 2220"/>
                <a:gd name="T4" fmla="*/ 2218 w 4438"/>
                <a:gd name="T5" fmla="*/ 2219 h 2220"/>
                <a:gd name="T6" fmla="*/ 0 w 4438"/>
                <a:gd name="T7" fmla="*/ 1125 h 2220"/>
                <a:gd name="T8" fmla="*/ 2218 w 4438"/>
                <a:gd name="T9" fmla="*/ 0 h 2220"/>
                <a:gd name="T10" fmla="*/ 4437 w 4438"/>
                <a:gd name="T11" fmla="*/ 1125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220">
                  <a:moveTo>
                    <a:pt x="4437" y="1125"/>
                  </a:moveTo>
                  <a:lnTo>
                    <a:pt x="4437" y="1125"/>
                  </a:lnTo>
                  <a:cubicBezTo>
                    <a:pt x="4437" y="1719"/>
                    <a:pt x="3437" y="2219"/>
                    <a:pt x="2218" y="2219"/>
                  </a:cubicBezTo>
                  <a:cubicBezTo>
                    <a:pt x="968" y="2219"/>
                    <a:pt x="0" y="1719"/>
                    <a:pt x="0" y="1125"/>
                  </a:cubicBezTo>
                  <a:cubicBezTo>
                    <a:pt x="0" y="500"/>
                    <a:pt x="968" y="0"/>
                    <a:pt x="2218" y="0"/>
                  </a:cubicBezTo>
                  <a:cubicBezTo>
                    <a:pt x="3437" y="0"/>
                    <a:pt x="4437" y="500"/>
                    <a:pt x="4437" y="1125"/>
                  </a:cubicBez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50A86EBF-B181-6049-9512-329068FEA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5494237"/>
              <a:ext cx="2870735" cy="1481349"/>
            </a:xfrm>
            <a:custGeom>
              <a:avLst/>
              <a:gdLst>
                <a:gd name="T0" fmla="*/ 5094 w 5095"/>
                <a:gd name="T1" fmla="*/ 1312 h 2626"/>
                <a:gd name="T2" fmla="*/ 5094 w 5095"/>
                <a:gd name="T3" fmla="*/ 1312 h 2626"/>
                <a:gd name="T4" fmla="*/ 2562 w 5095"/>
                <a:gd name="T5" fmla="*/ 2625 h 2626"/>
                <a:gd name="T6" fmla="*/ 0 w 5095"/>
                <a:gd name="T7" fmla="*/ 1312 h 2626"/>
                <a:gd name="T8" fmla="*/ 2562 w 5095"/>
                <a:gd name="T9" fmla="*/ 0 h 2626"/>
                <a:gd name="T10" fmla="*/ 5094 w 5095"/>
                <a:gd name="T11" fmla="*/ 1312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2"/>
                  </a:moveTo>
                  <a:lnTo>
                    <a:pt x="5094" y="1312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2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2"/>
                  </a:cubicBezTo>
                </a:path>
              </a:pathLst>
            </a:custGeom>
            <a:solidFill>
              <a:srgbClr val="5F61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C5DED864-3C5E-9B4A-8A31-AC3973C13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5019508"/>
              <a:ext cx="2870735" cy="1461465"/>
            </a:xfrm>
            <a:custGeom>
              <a:avLst/>
              <a:gdLst>
                <a:gd name="T0" fmla="*/ 5094 w 5095"/>
                <a:gd name="T1" fmla="*/ 1281 h 2595"/>
                <a:gd name="T2" fmla="*/ 5094 w 5095"/>
                <a:gd name="T3" fmla="*/ 1281 h 2595"/>
                <a:gd name="T4" fmla="*/ 2562 w 5095"/>
                <a:gd name="T5" fmla="*/ 2594 h 2595"/>
                <a:gd name="T6" fmla="*/ 0 w 5095"/>
                <a:gd name="T7" fmla="*/ 1281 h 2595"/>
                <a:gd name="T8" fmla="*/ 2562 w 5095"/>
                <a:gd name="T9" fmla="*/ 0 h 2595"/>
                <a:gd name="T10" fmla="*/ 5094 w 5095"/>
                <a:gd name="T11" fmla="*/ 1281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595">
                  <a:moveTo>
                    <a:pt x="5094" y="1281"/>
                  </a:moveTo>
                  <a:lnTo>
                    <a:pt x="5094" y="1281"/>
                  </a:lnTo>
                  <a:cubicBezTo>
                    <a:pt x="5094" y="2031"/>
                    <a:pt x="3969" y="2594"/>
                    <a:pt x="2562" y="2594"/>
                  </a:cubicBezTo>
                  <a:cubicBezTo>
                    <a:pt x="1156" y="2594"/>
                    <a:pt x="0" y="2031"/>
                    <a:pt x="0" y="1281"/>
                  </a:cubicBezTo>
                  <a:cubicBezTo>
                    <a:pt x="0" y="563"/>
                    <a:pt x="1156" y="0"/>
                    <a:pt x="2562" y="0"/>
                  </a:cubicBezTo>
                  <a:cubicBezTo>
                    <a:pt x="3969" y="0"/>
                    <a:pt x="5094" y="563"/>
                    <a:pt x="5094" y="1281"/>
                  </a:cubicBezTo>
                </a:path>
              </a:pathLst>
            </a:custGeom>
            <a:solidFill>
              <a:srgbClr val="9DA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2FBA3870-AE39-AE42-82EF-884BB0253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4964828"/>
              <a:ext cx="2500397" cy="1232800"/>
            </a:xfrm>
            <a:custGeom>
              <a:avLst/>
              <a:gdLst>
                <a:gd name="T0" fmla="*/ 4437 w 4438"/>
                <a:gd name="T1" fmla="*/ 1094 h 2189"/>
                <a:gd name="T2" fmla="*/ 4437 w 4438"/>
                <a:gd name="T3" fmla="*/ 1094 h 2189"/>
                <a:gd name="T4" fmla="*/ 2218 w 4438"/>
                <a:gd name="T5" fmla="*/ 2188 h 2189"/>
                <a:gd name="T6" fmla="*/ 0 w 4438"/>
                <a:gd name="T7" fmla="*/ 1094 h 2189"/>
                <a:gd name="T8" fmla="*/ 2218 w 4438"/>
                <a:gd name="T9" fmla="*/ 0 h 2189"/>
                <a:gd name="T10" fmla="*/ 4437 w 4438"/>
                <a:gd name="T11" fmla="*/ 1094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189">
                  <a:moveTo>
                    <a:pt x="4437" y="1094"/>
                  </a:moveTo>
                  <a:lnTo>
                    <a:pt x="4437" y="1094"/>
                  </a:lnTo>
                  <a:cubicBezTo>
                    <a:pt x="4437" y="1688"/>
                    <a:pt x="3437" y="2188"/>
                    <a:pt x="2218" y="2188"/>
                  </a:cubicBezTo>
                  <a:cubicBezTo>
                    <a:pt x="968" y="2188"/>
                    <a:pt x="0" y="1688"/>
                    <a:pt x="0" y="1094"/>
                  </a:cubicBezTo>
                  <a:cubicBezTo>
                    <a:pt x="0" y="469"/>
                    <a:pt x="968" y="0"/>
                    <a:pt x="2218" y="0"/>
                  </a:cubicBezTo>
                  <a:cubicBezTo>
                    <a:pt x="3437" y="0"/>
                    <a:pt x="4437" y="469"/>
                    <a:pt x="4437" y="1094"/>
                  </a:cubicBez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F0C00B4C-EDDF-8448-B4D8-60B1625A7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5265572"/>
              <a:ext cx="2500397" cy="318142"/>
            </a:xfrm>
            <a:custGeom>
              <a:avLst/>
              <a:gdLst>
                <a:gd name="T0" fmla="*/ 4437 w 4438"/>
                <a:gd name="T1" fmla="*/ 0 h 563"/>
                <a:gd name="T2" fmla="*/ 0 w 4438"/>
                <a:gd name="T3" fmla="*/ 0 h 563"/>
                <a:gd name="T4" fmla="*/ 0 w 4438"/>
                <a:gd name="T5" fmla="*/ 562 h 563"/>
                <a:gd name="T6" fmla="*/ 4437 w 4438"/>
                <a:gd name="T7" fmla="*/ 562 h 563"/>
                <a:gd name="T8" fmla="*/ 4437 w 4438"/>
                <a:gd name="T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8" h="563">
                  <a:moveTo>
                    <a:pt x="4437" y="0"/>
                  </a:moveTo>
                  <a:lnTo>
                    <a:pt x="0" y="0"/>
                  </a:lnTo>
                  <a:lnTo>
                    <a:pt x="0" y="562"/>
                  </a:lnTo>
                  <a:lnTo>
                    <a:pt x="4437" y="562"/>
                  </a:lnTo>
                  <a:lnTo>
                    <a:pt x="4437" y="0"/>
                  </a:ln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520C12B1-0585-754B-A375-247349DC0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7079" y="4579578"/>
              <a:ext cx="2624671" cy="1232800"/>
            </a:xfrm>
            <a:custGeom>
              <a:avLst/>
              <a:gdLst>
                <a:gd name="T0" fmla="*/ 4656 w 4657"/>
                <a:gd name="T1" fmla="*/ 1094 h 2188"/>
                <a:gd name="T2" fmla="*/ 4656 w 4657"/>
                <a:gd name="T3" fmla="*/ 1094 h 2188"/>
                <a:gd name="T4" fmla="*/ 2343 w 4657"/>
                <a:gd name="T5" fmla="*/ 2187 h 2188"/>
                <a:gd name="T6" fmla="*/ 0 w 4657"/>
                <a:gd name="T7" fmla="*/ 1094 h 2188"/>
                <a:gd name="T8" fmla="*/ 2343 w 4657"/>
                <a:gd name="T9" fmla="*/ 0 h 2188"/>
                <a:gd name="T10" fmla="*/ 4656 w 4657"/>
                <a:gd name="T11" fmla="*/ 1094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7" h="2188">
                  <a:moveTo>
                    <a:pt x="4656" y="1094"/>
                  </a:moveTo>
                  <a:lnTo>
                    <a:pt x="4656" y="1094"/>
                  </a:lnTo>
                  <a:cubicBezTo>
                    <a:pt x="4656" y="1687"/>
                    <a:pt x="3625" y="2187"/>
                    <a:pt x="2343" y="2187"/>
                  </a:cubicBezTo>
                  <a:cubicBezTo>
                    <a:pt x="1031" y="2187"/>
                    <a:pt x="0" y="1687"/>
                    <a:pt x="0" y="1094"/>
                  </a:cubicBezTo>
                  <a:cubicBezTo>
                    <a:pt x="0" y="469"/>
                    <a:pt x="1031" y="0"/>
                    <a:pt x="2343" y="0"/>
                  </a:cubicBezTo>
                  <a:cubicBezTo>
                    <a:pt x="3625" y="0"/>
                    <a:pt x="4656" y="469"/>
                    <a:pt x="4656" y="1094"/>
                  </a:cubicBez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2876C1F1-E2FF-7342-B861-B735A5F94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4455304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rgbClr val="5F61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29C64DF1-BBA1-A64A-984E-C981C5B4D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3960692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rgbClr val="7C7D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8095CD25-44CD-394D-82A6-45AA0FFCF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3960692"/>
              <a:ext cx="2500397" cy="1198003"/>
            </a:xfrm>
            <a:custGeom>
              <a:avLst/>
              <a:gdLst>
                <a:gd name="T0" fmla="*/ 4437 w 4438"/>
                <a:gd name="T1" fmla="*/ 1063 h 2126"/>
                <a:gd name="T2" fmla="*/ 4437 w 4438"/>
                <a:gd name="T3" fmla="*/ 1063 h 2126"/>
                <a:gd name="T4" fmla="*/ 2218 w 4438"/>
                <a:gd name="T5" fmla="*/ 2125 h 2126"/>
                <a:gd name="T6" fmla="*/ 0 w 4438"/>
                <a:gd name="T7" fmla="*/ 1063 h 2126"/>
                <a:gd name="T8" fmla="*/ 2218 w 4438"/>
                <a:gd name="T9" fmla="*/ 0 h 2126"/>
                <a:gd name="T10" fmla="*/ 4437 w 4438"/>
                <a:gd name="T11" fmla="*/ 1063 h 2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126">
                  <a:moveTo>
                    <a:pt x="4437" y="1063"/>
                  </a:moveTo>
                  <a:lnTo>
                    <a:pt x="4437" y="1063"/>
                  </a:lnTo>
                  <a:cubicBezTo>
                    <a:pt x="4437" y="1656"/>
                    <a:pt x="3437" y="2125"/>
                    <a:pt x="2218" y="2125"/>
                  </a:cubicBezTo>
                  <a:cubicBezTo>
                    <a:pt x="968" y="2125"/>
                    <a:pt x="0" y="1656"/>
                    <a:pt x="0" y="1063"/>
                  </a:cubicBezTo>
                  <a:cubicBezTo>
                    <a:pt x="0" y="469"/>
                    <a:pt x="968" y="0"/>
                    <a:pt x="2218" y="0"/>
                  </a:cubicBezTo>
                  <a:cubicBezTo>
                    <a:pt x="3437" y="0"/>
                    <a:pt x="4437" y="469"/>
                    <a:pt x="4437" y="1063"/>
                  </a:cubicBezTo>
                </a:path>
              </a:pathLst>
            </a:custGeom>
            <a:solidFill>
              <a:srgbClr val="9DA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7A8C7AB7-A08F-6C49-AE80-B675B4A73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6567966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7ABCDC45-C2C3-1E4C-84B1-6A9A99CB3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6075840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C49B1DBF-5E96-6B4D-A2FF-4B2FDC2D5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6023644"/>
              <a:ext cx="2500397" cy="1250199"/>
            </a:xfrm>
            <a:custGeom>
              <a:avLst/>
              <a:gdLst>
                <a:gd name="T0" fmla="*/ 4437 w 4438"/>
                <a:gd name="T1" fmla="*/ 1125 h 2220"/>
                <a:gd name="T2" fmla="*/ 4437 w 4438"/>
                <a:gd name="T3" fmla="*/ 1125 h 2220"/>
                <a:gd name="T4" fmla="*/ 2218 w 4438"/>
                <a:gd name="T5" fmla="*/ 2219 h 2220"/>
                <a:gd name="T6" fmla="*/ 0 w 4438"/>
                <a:gd name="T7" fmla="*/ 1125 h 2220"/>
                <a:gd name="T8" fmla="*/ 2218 w 4438"/>
                <a:gd name="T9" fmla="*/ 0 h 2220"/>
                <a:gd name="T10" fmla="*/ 4437 w 4438"/>
                <a:gd name="T11" fmla="*/ 1125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220">
                  <a:moveTo>
                    <a:pt x="4437" y="1125"/>
                  </a:moveTo>
                  <a:lnTo>
                    <a:pt x="4437" y="1125"/>
                  </a:lnTo>
                  <a:cubicBezTo>
                    <a:pt x="4437" y="1719"/>
                    <a:pt x="3437" y="2219"/>
                    <a:pt x="2218" y="2219"/>
                  </a:cubicBezTo>
                  <a:cubicBezTo>
                    <a:pt x="968" y="2219"/>
                    <a:pt x="0" y="1719"/>
                    <a:pt x="0" y="1125"/>
                  </a:cubicBezTo>
                  <a:cubicBezTo>
                    <a:pt x="0" y="500"/>
                    <a:pt x="968" y="0"/>
                    <a:pt x="2218" y="0"/>
                  </a:cubicBezTo>
                  <a:cubicBezTo>
                    <a:pt x="3437" y="0"/>
                    <a:pt x="4437" y="500"/>
                    <a:pt x="4437" y="1125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24">
              <a:extLst>
                <a:ext uri="{FF2B5EF4-FFF2-40B4-BE49-F238E27FC236}">
                  <a16:creationId xmlns:a16="http://schemas.microsoft.com/office/drawing/2014/main" id="{18DD96A2-7D8E-6B4F-976F-F59102D5C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5494237"/>
              <a:ext cx="2870735" cy="1481349"/>
            </a:xfrm>
            <a:custGeom>
              <a:avLst/>
              <a:gdLst>
                <a:gd name="T0" fmla="*/ 5094 w 5095"/>
                <a:gd name="T1" fmla="*/ 1312 h 2626"/>
                <a:gd name="T2" fmla="*/ 5094 w 5095"/>
                <a:gd name="T3" fmla="*/ 1312 h 2626"/>
                <a:gd name="T4" fmla="*/ 2562 w 5095"/>
                <a:gd name="T5" fmla="*/ 2625 h 2626"/>
                <a:gd name="T6" fmla="*/ 0 w 5095"/>
                <a:gd name="T7" fmla="*/ 1312 h 2626"/>
                <a:gd name="T8" fmla="*/ 2562 w 5095"/>
                <a:gd name="T9" fmla="*/ 0 h 2626"/>
                <a:gd name="T10" fmla="*/ 5094 w 5095"/>
                <a:gd name="T11" fmla="*/ 1312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2"/>
                  </a:moveTo>
                  <a:lnTo>
                    <a:pt x="5094" y="1312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2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25">
              <a:extLst>
                <a:ext uri="{FF2B5EF4-FFF2-40B4-BE49-F238E27FC236}">
                  <a16:creationId xmlns:a16="http://schemas.microsoft.com/office/drawing/2014/main" id="{307EE7EB-0623-FB4D-9FC7-5113344FC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5019508"/>
              <a:ext cx="2870735" cy="1461465"/>
            </a:xfrm>
            <a:custGeom>
              <a:avLst/>
              <a:gdLst>
                <a:gd name="T0" fmla="*/ 5094 w 5095"/>
                <a:gd name="T1" fmla="*/ 1281 h 2595"/>
                <a:gd name="T2" fmla="*/ 5094 w 5095"/>
                <a:gd name="T3" fmla="*/ 1281 h 2595"/>
                <a:gd name="T4" fmla="*/ 2562 w 5095"/>
                <a:gd name="T5" fmla="*/ 2594 h 2595"/>
                <a:gd name="T6" fmla="*/ 0 w 5095"/>
                <a:gd name="T7" fmla="*/ 1281 h 2595"/>
                <a:gd name="T8" fmla="*/ 2562 w 5095"/>
                <a:gd name="T9" fmla="*/ 0 h 2595"/>
                <a:gd name="T10" fmla="*/ 5094 w 5095"/>
                <a:gd name="T11" fmla="*/ 1281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595">
                  <a:moveTo>
                    <a:pt x="5094" y="1281"/>
                  </a:moveTo>
                  <a:lnTo>
                    <a:pt x="5094" y="1281"/>
                  </a:lnTo>
                  <a:cubicBezTo>
                    <a:pt x="5094" y="2031"/>
                    <a:pt x="3969" y="2594"/>
                    <a:pt x="2562" y="2594"/>
                  </a:cubicBezTo>
                  <a:cubicBezTo>
                    <a:pt x="1156" y="2594"/>
                    <a:pt x="0" y="2031"/>
                    <a:pt x="0" y="1281"/>
                  </a:cubicBezTo>
                  <a:cubicBezTo>
                    <a:pt x="0" y="563"/>
                    <a:pt x="1156" y="0"/>
                    <a:pt x="2562" y="0"/>
                  </a:cubicBezTo>
                  <a:cubicBezTo>
                    <a:pt x="3969" y="0"/>
                    <a:pt x="5094" y="563"/>
                    <a:pt x="5094" y="1281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6">
              <a:extLst>
                <a:ext uri="{FF2B5EF4-FFF2-40B4-BE49-F238E27FC236}">
                  <a16:creationId xmlns:a16="http://schemas.microsoft.com/office/drawing/2014/main" id="{BDDD376B-27F2-DB45-BD01-0F5480752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4964828"/>
              <a:ext cx="2500397" cy="1232800"/>
            </a:xfrm>
            <a:custGeom>
              <a:avLst/>
              <a:gdLst>
                <a:gd name="T0" fmla="*/ 4437 w 4438"/>
                <a:gd name="T1" fmla="*/ 1094 h 2189"/>
                <a:gd name="T2" fmla="*/ 4437 w 4438"/>
                <a:gd name="T3" fmla="*/ 1094 h 2189"/>
                <a:gd name="T4" fmla="*/ 2218 w 4438"/>
                <a:gd name="T5" fmla="*/ 2188 h 2189"/>
                <a:gd name="T6" fmla="*/ 0 w 4438"/>
                <a:gd name="T7" fmla="*/ 1094 h 2189"/>
                <a:gd name="T8" fmla="*/ 2218 w 4438"/>
                <a:gd name="T9" fmla="*/ 0 h 2189"/>
                <a:gd name="T10" fmla="*/ 4437 w 4438"/>
                <a:gd name="T11" fmla="*/ 1094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189">
                  <a:moveTo>
                    <a:pt x="4437" y="1094"/>
                  </a:moveTo>
                  <a:lnTo>
                    <a:pt x="4437" y="1094"/>
                  </a:lnTo>
                  <a:cubicBezTo>
                    <a:pt x="4437" y="1688"/>
                    <a:pt x="3437" y="2188"/>
                    <a:pt x="2218" y="2188"/>
                  </a:cubicBezTo>
                  <a:cubicBezTo>
                    <a:pt x="968" y="2188"/>
                    <a:pt x="0" y="1688"/>
                    <a:pt x="0" y="1094"/>
                  </a:cubicBezTo>
                  <a:cubicBezTo>
                    <a:pt x="0" y="469"/>
                    <a:pt x="968" y="0"/>
                    <a:pt x="2218" y="0"/>
                  </a:cubicBezTo>
                  <a:cubicBezTo>
                    <a:pt x="3437" y="0"/>
                    <a:pt x="4437" y="469"/>
                    <a:pt x="4437" y="1094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id="{DEC3A9C5-7907-B148-8AFA-22CA41C99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7079" y="4579578"/>
              <a:ext cx="2624671" cy="1232800"/>
            </a:xfrm>
            <a:custGeom>
              <a:avLst/>
              <a:gdLst>
                <a:gd name="T0" fmla="*/ 4656 w 4657"/>
                <a:gd name="T1" fmla="*/ 1094 h 2188"/>
                <a:gd name="T2" fmla="*/ 4656 w 4657"/>
                <a:gd name="T3" fmla="*/ 1094 h 2188"/>
                <a:gd name="T4" fmla="*/ 2343 w 4657"/>
                <a:gd name="T5" fmla="*/ 2187 h 2188"/>
                <a:gd name="T6" fmla="*/ 0 w 4657"/>
                <a:gd name="T7" fmla="*/ 1094 h 2188"/>
                <a:gd name="T8" fmla="*/ 2343 w 4657"/>
                <a:gd name="T9" fmla="*/ 0 h 2188"/>
                <a:gd name="T10" fmla="*/ 4656 w 4657"/>
                <a:gd name="T11" fmla="*/ 1094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7" h="2188">
                  <a:moveTo>
                    <a:pt x="4656" y="1094"/>
                  </a:moveTo>
                  <a:lnTo>
                    <a:pt x="4656" y="1094"/>
                  </a:lnTo>
                  <a:cubicBezTo>
                    <a:pt x="4656" y="1687"/>
                    <a:pt x="3625" y="2187"/>
                    <a:pt x="2343" y="2187"/>
                  </a:cubicBezTo>
                  <a:cubicBezTo>
                    <a:pt x="1031" y="2187"/>
                    <a:pt x="0" y="1687"/>
                    <a:pt x="0" y="1094"/>
                  </a:cubicBezTo>
                  <a:cubicBezTo>
                    <a:pt x="0" y="469"/>
                    <a:pt x="1031" y="0"/>
                    <a:pt x="2343" y="0"/>
                  </a:cubicBezTo>
                  <a:cubicBezTo>
                    <a:pt x="3625" y="0"/>
                    <a:pt x="4656" y="469"/>
                    <a:pt x="4656" y="1094"/>
                  </a:cubicBez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id="{A36229F5-3531-8849-A99D-AB7352F4D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4455304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31">
              <a:extLst>
                <a:ext uri="{FF2B5EF4-FFF2-40B4-BE49-F238E27FC236}">
                  <a16:creationId xmlns:a16="http://schemas.microsoft.com/office/drawing/2014/main" id="{538E580B-D7CF-6A4B-8ACA-90A27AA64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3960692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E274F27E-CB60-B04E-9B1D-6E6E916C0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3960692"/>
              <a:ext cx="2500397" cy="1198003"/>
            </a:xfrm>
            <a:custGeom>
              <a:avLst/>
              <a:gdLst>
                <a:gd name="T0" fmla="*/ 4437 w 4438"/>
                <a:gd name="T1" fmla="*/ 1063 h 2126"/>
                <a:gd name="T2" fmla="*/ 4437 w 4438"/>
                <a:gd name="T3" fmla="*/ 1063 h 2126"/>
                <a:gd name="T4" fmla="*/ 2218 w 4438"/>
                <a:gd name="T5" fmla="*/ 2125 h 2126"/>
                <a:gd name="T6" fmla="*/ 0 w 4438"/>
                <a:gd name="T7" fmla="*/ 1063 h 2126"/>
                <a:gd name="T8" fmla="*/ 2218 w 4438"/>
                <a:gd name="T9" fmla="*/ 0 h 2126"/>
                <a:gd name="T10" fmla="*/ 4437 w 4438"/>
                <a:gd name="T11" fmla="*/ 1063 h 2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126">
                  <a:moveTo>
                    <a:pt x="4437" y="1063"/>
                  </a:moveTo>
                  <a:lnTo>
                    <a:pt x="4437" y="1063"/>
                  </a:lnTo>
                  <a:cubicBezTo>
                    <a:pt x="4437" y="1656"/>
                    <a:pt x="3437" y="2125"/>
                    <a:pt x="2218" y="2125"/>
                  </a:cubicBezTo>
                  <a:cubicBezTo>
                    <a:pt x="968" y="2125"/>
                    <a:pt x="0" y="1656"/>
                    <a:pt x="0" y="1063"/>
                  </a:cubicBezTo>
                  <a:cubicBezTo>
                    <a:pt x="0" y="469"/>
                    <a:pt x="968" y="0"/>
                    <a:pt x="2218" y="0"/>
                  </a:cubicBezTo>
                  <a:cubicBezTo>
                    <a:pt x="3437" y="0"/>
                    <a:pt x="4437" y="469"/>
                    <a:pt x="4437" y="106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DCCB451-644B-3642-9D81-C4F32BD96038}"/>
              </a:ext>
            </a:extLst>
          </p:cNvPr>
          <p:cNvGrpSpPr/>
          <p:nvPr/>
        </p:nvGrpSpPr>
        <p:grpSpPr>
          <a:xfrm>
            <a:off x="14808660" y="5586949"/>
            <a:ext cx="2733943" cy="3893798"/>
            <a:chOff x="7872805" y="3960692"/>
            <a:chExt cx="2870735" cy="4088623"/>
          </a:xfrm>
        </p:grpSpPr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7E2AF1AC-46A2-4348-B02C-90F8ABCB6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6567966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rgbClr val="5F61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7">
              <a:extLst>
                <a:ext uri="{FF2B5EF4-FFF2-40B4-BE49-F238E27FC236}">
                  <a16:creationId xmlns:a16="http://schemas.microsoft.com/office/drawing/2014/main" id="{65668477-467B-9549-ADCB-E8892C27D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6075840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rgbClr val="9DA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8">
              <a:extLst>
                <a:ext uri="{FF2B5EF4-FFF2-40B4-BE49-F238E27FC236}">
                  <a16:creationId xmlns:a16="http://schemas.microsoft.com/office/drawing/2014/main" id="{A6EC725A-53A8-5B4C-857E-0285E6C0B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6023644"/>
              <a:ext cx="2500397" cy="1250199"/>
            </a:xfrm>
            <a:custGeom>
              <a:avLst/>
              <a:gdLst>
                <a:gd name="T0" fmla="*/ 4437 w 4438"/>
                <a:gd name="T1" fmla="*/ 1125 h 2220"/>
                <a:gd name="T2" fmla="*/ 4437 w 4438"/>
                <a:gd name="T3" fmla="*/ 1125 h 2220"/>
                <a:gd name="T4" fmla="*/ 2218 w 4438"/>
                <a:gd name="T5" fmla="*/ 2219 h 2220"/>
                <a:gd name="T6" fmla="*/ 0 w 4438"/>
                <a:gd name="T7" fmla="*/ 1125 h 2220"/>
                <a:gd name="T8" fmla="*/ 2218 w 4438"/>
                <a:gd name="T9" fmla="*/ 0 h 2220"/>
                <a:gd name="T10" fmla="*/ 4437 w 4438"/>
                <a:gd name="T11" fmla="*/ 1125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220">
                  <a:moveTo>
                    <a:pt x="4437" y="1125"/>
                  </a:moveTo>
                  <a:lnTo>
                    <a:pt x="4437" y="1125"/>
                  </a:lnTo>
                  <a:cubicBezTo>
                    <a:pt x="4437" y="1719"/>
                    <a:pt x="3437" y="2219"/>
                    <a:pt x="2218" y="2219"/>
                  </a:cubicBezTo>
                  <a:cubicBezTo>
                    <a:pt x="968" y="2219"/>
                    <a:pt x="0" y="1719"/>
                    <a:pt x="0" y="1125"/>
                  </a:cubicBezTo>
                  <a:cubicBezTo>
                    <a:pt x="0" y="500"/>
                    <a:pt x="968" y="0"/>
                    <a:pt x="2218" y="0"/>
                  </a:cubicBezTo>
                  <a:cubicBezTo>
                    <a:pt x="3437" y="0"/>
                    <a:pt x="4437" y="500"/>
                    <a:pt x="4437" y="1125"/>
                  </a:cubicBez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3CD2CE4D-3F86-2D4C-B1B9-672F2F73D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5494237"/>
              <a:ext cx="2870735" cy="1481349"/>
            </a:xfrm>
            <a:custGeom>
              <a:avLst/>
              <a:gdLst>
                <a:gd name="T0" fmla="*/ 5094 w 5095"/>
                <a:gd name="T1" fmla="*/ 1312 h 2626"/>
                <a:gd name="T2" fmla="*/ 5094 w 5095"/>
                <a:gd name="T3" fmla="*/ 1312 h 2626"/>
                <a:gd name="T4" fmla="*/ 2562 w 5095"/>
                <a:gd name="T5" fmla="*/ 2625 h 2626"/>
                <a:gd name="T6" fmla="*/ 0 w 5095"/>
                <a:gd name="T7" fmla="*/ 1312 h 2626"/>
                <a:gd name="T8" fmla="*/ 2562 w 5095"/>
                <a:gd name="T9" fmla="*/ 0 h 2626"/>
                <a:gd name="T10" fmla="*/ 5094 w 5095"/>
                <a:gd name="T11" fmla="*/ 1312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2"/>
                  </a:moveTo>
                  <a:lnTo>
                    <a:pt x="5094" y="1312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2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2"/>
                  </a:cubicBezTo>
                </a:path>
              </a:pathLst>
            </a:custGeom>
            <a:solidFill>
              <a:srgbClr val="5F61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1">
              <a:extLst>
                <a:ext uri="{FF2B5EF4-FFF2-40B4-BE49-F238E27FC236}">
                  <a16:creationId xmlns:a16="http://schemas.microsoft.com/office/drawing/2014/main" id="{60104A50-8177-8B41-AE3F-027327A55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5019508"/>
              <a:ext cx="2870735" cy="1461465"/>
            </a:xfrm>
            <a:custGeom>
              <a:avLst/>
              <a:gdLst>
                <a:gd name="T0" fmla="*/ 5094 w 5095"/>
                <a:gd name="T1" fmla="*/ 1281 h 2595"/>
                <a:gd name="T2" fmla="*/ 5094 w 5095"/>
                <a:gd name="T3" fmla="*/ 1281 h 2595"/>
                <a:gd name="T4" fmla="*/ 2562 w 5095"/>
                <a:gd name="T5" fmla="*/ 2594 h 2595"/>
                <a:gd name="T6" fmla="*/ 0 w 5095"/>
                <a:gd name="T7" fmla="*/ 1281 h 2595"/>
                <a:gd name="T8" fmla="*/ 2562 w 5095"/>
                <a:gd name="T9" fmla="*/ 0 h 2595"/>
                <a:gd name="T10" fmla="*/ 5094 w 5095"/>
                <a:gd name="T11" fmla="*/ 1281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595">
                  <a:moveTo>
                    <a:pt x="5094" y="1281"/>
                  </a:moveTo>
                  <a:lnTo>
                    <a:pt x="5094" y="1281"/>
                  </a:lnTo>
                  <a:cubicBezTo>
                    <a:pt x="5094" y="2031"/>
                    <a:pt x="3969" y="2594"/>
                    <a:pt x="2562" y="2594"/>
                  </a:cubicBezTo>
                  <a:cubicBezTo>
                    <a:pt x="1156" y="2594"/>
                    <a:pt x="0" y="2031"/>
                    <a:pt x="0" y="1281"/>
                  </a:cubicBezTo>
                  <a:cubicBezTo>
                    <a:pt x="0" y="563"/>
                    <a:pt x="1156" y="0"/>
                    <a:pt x="2562" y="0"/>
                  </a:cubicBezTo>
                  <a:cubicBezTo>
                    <a:pt x="3969" y="0"/>
                    <a:pt x="5094" y="563"/>
                    <a:pt x="5094" y="1281"/>
                  </a:cubicBezTo>
                </a:path>
              </a:pathLst>
            </a:custGeom>
            <a:solidFill>
              <a:srgbClr val="9DA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2">
              <a:extLst>
                <a:ext uri="{FF2B5EF4-FFF2-40B4-BE49-F238E27FC236}">
                  <a16:creationId xmlns:a16="http://schemas.microsoft.com/office/drawing/2014/main" id="{20DA979C-C603-134C-9BDF-7AFCBB51D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4964828"/>
              <a:ext cx="2500397" cy="1232800"/>
            </a:xfrm>
            <a:custGeom>
              <a:avLst/>
              <a:gdLst>
                <a:gd name="T0" fmla="*/ 4437 w 4438"/>
                <a:gd name="T1" fmla="*/ 1094 h 2189"/>
                <a:gd name="T2" fmla="*/ 4437 w 4438"/>
                <a:gd name="T3" fmla="*/ 1094 h 2189"/>
                <a:gd name="T4" fmla="*/ 2218 w 4438"/>
                <a:gd name="T5" fmla="*/ 2188 h 2189"/>
                <a:gd name="T6" fmla="*/ 0 w 4438"/>
                <a:gd name="T7" fmla="*/ 1094 h 2189"/>
                <a:gd name="T8" fmla="*/ 2218 w 4438"/>
                <a:gd name="T9" fmla="*/ 0 h 2189"/>
                <a:gd name="T10" fmla="*/ 4437 w 4438"/>
                <a:gd name="T11" fmla="*/ 1094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189">
                  <a:moveTo>
                    <a:pt x="4437" y="1094"/>
                  </a:moveTo>
                  <a:lnTo>
                    <a:pt x="4437" y="1094"/>
                  </a:lnTo>
                  <a:cubicBezTo>
                    <a:pt x="4437" y="1688"/>
                    <a:pt x="3437" y="2188"/>
                    <a:pt x="2218" y="2188"/>
                  </a:cubicBezTo>
                  <a:cubicBezTo>
                    <a:pt x="968" y="2188"/>
                    <a:pt x="0" y="1688"/>
                    <a:pt x="0" y="1094"/>
                  </a:cubicBezTo>
                  <a:cubicBezTo>
                    <a:pt x="0" y="469"/>
                    <a:pt x="968" y="0"/>
                    <a:pt x="2218" y="0"/>
                  </a:cubicBezTo>
                  <a:cubicBezTo>
                    <a:pt x="3437" y="0"/>
                    <a:pt x="4437" y="469"/>
                    <a:pt x="4437" y="1094"/>
                  </a:cubicBez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5278C3C0-4FA0-8643-A27E-3C76D4354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5265572"/>
              <a:ext cx="2500397" cy="318142"/>
            </a:xfrm>
            <a:custGeom>
              <a:avLst/>
              <a:gdLst>
                <a:gd name="T0" fmla="*/ 4437 w 4438"/>
                <a:gd name="T1" fmla="*/ 0 h 563"/>
                <a:gd name="T2" fmla="*/ 0 w 4438"/>
                <a:gd name="T3" fmla="*/ 0 h 563"/>
                <a:gd name="T4" fmla="*/ 0 w 4438"/>
                <a:gd name="T5" fmla="*/ 562 h 563"/>
                <a:gd name="T6" fmla="*/ 4437 w 4438"/>
                <a:gd name="T7" fmla="*/ 562 h 563"/>
                <a:gd name="T8" fmla="*/ 4437 w 4438"/>
                <a:gd name="T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8" h="563">
                  <a:moveTo>
                    <a:pt x="4437" y="0"/>
                  </a:moveTo>
                  <a:lnTo>
                    <a:pt x="0" y="0"/>
                  </a:lnTo>
                  <a:lnTo>
                    <a:pt x="0" y="562"/>
                  </a:lnTo>
                  <a:lnTo>
                    <a:pt x="4437" y="562"/>
                  </a:lnTo>
                  <a:lnTo>
                    <a:pt x="4437" y="0"/>
                  </a:ln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14">
              <a:extLst>
                <a:ext uri="{FF2B5EF4-FFF2-40B4-BE49-F238E27FC236}">
                  <a16:creationId xmlns:a16="http://schemas.microsoft.com/office/drawing/2014/main" id="{A1A3CF73-43DB-B845-A62E-EC53AE920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7079" y="4579578"/>
              <a:ext cx="2624671" cy="1232800"/>
            </a:xfrm>
            <a:custGeom>
              <a:avLst/>
              <a:gdLst>
                <a:gd name="T0" fmla="*/ 4656 w 4657"/>
                <a:gd name="T1" fmla="*/ 1094 h 2188"/>
                <a:gd name="T2" fmla="*/ 4656 w 4657"/>
                <a:gd name="T3" fmla="*/ 1094 h 2188"/>
                <a:gd name="T4" fmla="*/ 2343 w 4657"/>
                <a:gd name="T5" fmla="*/ 2187 h 2188"/>
                <a:gd name="T6" fmla="*/ 0 w 4657"/>
                <a:gd name="T7" fmla="*/ 1094 h 2188"/>
                <a:gd name="T8" fmla="*/ 2343 w 4657"/>
                <a:gd name="T9" fmla="*/ 0 h 2188"/>
                <a:gd name="T10" fmla="*/ 4656 w 4657"/>
                <a:gd name="T11" fmla="*/ 1094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7" h="2188">
                  <a:moveTo>
                    <a:pt x="4656" y="1094"/>
                  </a:moveTo>
                  <a:lnTo>
                    <a:pt x="4656" y="1094"/>
                  </a:lnTo>
                  <a:cubicBezTo>
                    <a:pt x="4656" y="1687"/>
                    <a:pt x="3625" y="2187"/>
                    <a:pt x="2343" y="2187"/>
                  </a:cubicBezTo>
                  <a:cubicBezTo>
                    <a:pt x="1031" y="2187"/>
                    <a:pt x="0" y="1687"/>
                    <a:pt x="0" y="1094"/>
                  </a:cubicBezTo>
                  <a:cubicBezTo>
                    <a:pt x="0" y="469"/>
                    <a:pt x="1031" y="0"/>
                    <a:pt x="2343" y="0"/>
                  </a:cubicBezTo>
                  <a:cubicBezTo>
                    <a:pt x="3625" y="0"/>
                    <a:pt x="4656" y="469"/>
                    <a:pt x="4656" y="1094"/>
                  </a:cubicBez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68C817E8-C1C1-F549-A6DB-289D2FBB0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4455304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rgbClr val="5F61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BB799C13-12FB-934F-826F-EC7382CF3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3960692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rgbClr val="7C7D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D1C93EA7-BCA6-4746-BEDD-CFA142D16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3960692"/>
              <a:ext cx="2500397" cy="1198003"/>
            </a:xfrm>
            <a:custGeom>
              <a:avLst/>
              <a:gdLst>
                <a:gd name="T0" fmla="*/ 4437 w 4438"/>
                <a:gd name="T1" fmla="*/ 1063 h 2126"/>
                <a:gd name="T2" fmla="*/ 4437 w 4438"/>
                <a:gd name="T3" fmla="*/ 1063 h 2126"/>
                <a:gd name="T4" fmla="*/ 2218 w 4438"/>
                <a:gd name="T5" fmla="*/ 2125 h 2126"/>
                <a:gd name="T6" fmla="*/ 0 w 4438"/>
                <a:gd name="T7" fmla="*/ 1063 h 2126"/>
                <a:gd name="T8" fmla="*/ 2218 w 4438"/>
                <a:gd name="T9" fmla="*/ 0 h 2126"/>
                <a:gd name="T10" fmla="*/ 4437 w 4438"/>
                <a:gd name="T11" fmla="*/ 1063 h 2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126">
                  <a:moveTo>
                    <a:pt x="4437" y="1063"/>
                  </a:moveTo>
                  <a:lnTo>
                    <a:pt x="4437" y="1063"/>
                  </a:lnTo>
                  <a:cubicBezTo>
                    <a:pt x="4437" y="1656"/>
                    <a:pt x="3437" y="2125"/>
                    <a:pt x="2218" y="2125"/>
                  </a:cubicBezTo>
                  <a:cubicBezTo>
                    <a:pt x="968" y="2125"/>
                    <a:pt x="0" y="1656"/>
                    <a:pt x="0" y="1063"/>
                  </a:cubicBezTo>
                  <a:cubicBezTo>
                    <a:pt x="0" y="469"/>
                    <a:pt x="968" y="0"/>
                    <a:pt x="2218" y="0"/>
                  </a:cubicBezTo>
                  <a:cubicBezTo>
                    <a:pt x="3437" y="0"/>
                    <a:pt x="4437" y="469"/>
                    <a:pt x="4437" y="1063"/>
                  </a:cubicBezTo>
                </a:path>
              </a:pathLst>
            </a:custGeom>
            <a:solidFill>
              <a:srgbClr val="9DA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20">
              <a:extLst>
                <a:ext uri="{FF2B5EF4-FFF2-40B4-BE49-F238E27FC236}">
                  <a16:creationId xmlns:a16="http://schemas.microsoft.com/office/drawing/2014/main" id="{1325F9D8-3298-4B45-AB6A-5D5172123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6567966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21">
              <a:extLst>
                <a:ext uri="{FF2B5EF4-FFF2-40B4-BE49-F238E27FC236}">
                  <a16:creationId xmlns:a16="http://schemas.microsoft.com/office/drawing/2014/main" id="{B7B7F3EA-3EF7-7D4E-9270-E1FB3428D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6075840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22">
              <a:extLst>
                <a:ext uri="{FF2B5EF4-FFF2-40B4-BE49-F238E27FC236}">
                  <a16:creationId xmlns:a16="http://schemas.microsoft.com/office/drawing/2014/main" id="{066AB85D-4D40-1047-8496-86F815FBA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6023644"/>
              <a:ext cx="2500397" cy="1250199"/>
            </a:xfrm>
            <a:custGeom>
              <a:avLst/>
              <a:gdLst>
                <a:gd name="T0" fmla="*/ 4437 w 4438"/>
                <a:gd name="T1" fmla="*/ 1125 h 2220"/>
                <a:gd name="T2" fmla="*/ 4437 w 4438"/>
                <a:gd name="T3" fmla="*/ 1125 h 2220"/>
                <a:gd name="T4" fmla="*/ 2218 w 4438"/>
                <a:gd name="T5" fmla="*/ 2219 h 2220"/>
                <a:gd name="T6" fmla="*/ 0 w 4438"/>
                <a:gd name="T7" fmla="*/ 1125 h 2220"/>
                <a:gd name="T8" fmla="*/ 2218 w 4438"/>
                <a:gd name="T9" fmla="*/ 0 h 2220"/>
                <a:gd name="T10" fmla="*/ 4437 w 4438"/>
                <a:gd name="T11" fmla="*/ 1125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220">
                  <a:moveTo>
                    <a:pt x="4437" y="1125"/>
                  </a:moveTo>
                  <a:lnTo>
                    <a:pt x="4437" y="1125"/>
                  </a:lnTo>
                  <a:cubicBezTo>
                    <a:pt x="4437" y="1719"/>
                    <a:pt x="3437" y="2219"/>
                    <a:pt x="2218" y="2219"/>
                  </a:cubicBezTo>
                  <a:cubicBezTo>
                    <a:pt x="968" y="2219"/>
                    <a:pt x="0" y="1719"/>
                    <a:pt x="0" y="1125"/>
                  </a:cubicBezTo>
                  <a:cubicBezTo>
                    <a:pt x="0" y="500"/>
                    <a:pt x="968" y="0"/>
                    <a:pt x="2218" y="0"/>
                  </a:cubicBezTo>
                  <a:cubicBezTo>
                    <a:pt x="3437" y="0"/>
                    <a:pt x="4437" y="500"/>
                    <a:pt x="4437" y="112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24">
              <a:extLst>
                <a:ext uri="{FF2B5EF4-FFF2-40B4-BE49-F238E27FC236}">
                  <a16:creationId xmlns:a16="http://schemas.microsoft.com/office/drawing/2014/main" id="{27616FA1-8D3B-2D48-83D6-2C14BDFEE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5494237"/>
              <a:ext cx="2870735" cy="1481349"/>
            </a:xfrm>
            <a:custGeom>
              <a:avLst/>
              <a:gdLst>
                <a:gd name="T0" fmla="*/ 5094 w 5095"/>
                <a:gd name="T1" fmla="*/ 1312 h 2626"/>
                <a:gd name="T2" fmla="*/ 5094 w 5095"/>
                <a:gd name="T3" fmla="*/ 1312 h 2626"/>
                <a:gd name="T4" fmla="*/ 2562 w 5095"/>
                <a:gd name="T5" fmla="*/ 2625 h 2626"/>
                <a:gd name="T6" fmla="*/ 0 w 5095"/>
                <a:gd name="T7" fmla="*/ 1312 h 2626"/>
                <a:gd name="T8" fmla="*/ 2562 w 5095"/>
                <a:gd name="T9" fmla="*/ 0 h 2626"/>
                <a:gd name="T10" fmla="*/ 5094 w 5095"/>
                <a:gd name="T11" fmla="*/ 1312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2"/>
                  </a:moveTo>
                  <a:lnTo>
                    <a:pt x="5094" y="1312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2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25">
              <a:extLst>
                <a:ext uri="{FF2B5EF4-FFF2-40B4-BE49-F238E27FC236}">
                  <a16:creationId xmlns:a16="http://schemas.microsoft.com/office/drawing/2014/main" id="{23F2A383-9C7F-4242-AA2F-724C65BEE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5019508"/>
              <a:ext cx="2870735" cy="1461465"/>
            </a:xfrm>
            <a:custGeom>
              <a:avLst/>
              <a:gdLst>
                <a:gd name="T0" fmla="*/ 5094 w 5095"/>
                <a:gd name="T1" fmla="*/ 1281 h 2595"/>
                <a:gd name="T2" fmla="*/ 5094 w 5095"/>
                <a:gd name="T3" fmla="*/ 1281 h 2595"/>
                <a:gd name="T4" fmla="*/ 2562 w 5095"/>
                <a:gd name="T5" fmla="*/ 2594 h 2595"/>
                <a:gd name="T6" fmla="*/ 0 w 5095"/>
                <a:gd name="T7" fmla="*/ 1281 h 2595"/>
                <a:gd name="T8" fmla="*/ 2562 w 5095"/>
                <a:gd name="T9" fmla="*/ 0 h 2595"/>
                <a:gd name="T10" fmla="*/ 5094 w 5095"/>
                <a:gd name="T11" fmla="*/ 1281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595">
                  <a:moveTo>
                    <a:pt x="5094" y="1281"/>
                  </a:moveTo>
                  <a:lnTo>
                    <a:pt x="5094" y="1281"/>
                  </a:lnTo>
                  <a:cubicBezTo>
                    <a:pt x="5094" y="2031"/>
                    <a:pt x="3969" y="2594"/>
                    <a:pt x="2562" y="2594"/>
                  </a:cubicBezTo>
                  <a:cubicBezTo>
                    <a:pt x="1156" y="2594"/>
                    <a:pt x="0" y="2031"/>
                    <a:pt x="0" y="1281"/>
                  </a:cubicBezTo>
                  <a:cubicBezTo>
                    <a:pt x="0" y="563"/>
                    <a:pt x="1156" y="0"/>
                    <a:pt x="2562" y="0"/>
                  </a:cubicBezTo>
                  <a:cubicBezTo>
                    <a:pt x="3969" y="0"/>
                    <a:pt x="5094" y="563"/>
                    <a:pt x="5094" y="1281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26">
              <a:extLst>
                <a:ext uri="{FF2B5EF4-FFF2-40B4-BE49-F238E27FC236}">
                  <a16:creationId xmlns:a16="http://schemas.microsoft.com/office/drawing/2014/main" id="{2AA51655-9CDF-5848-8C62-59ED6D3CA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4964828"/>
              <a:ext cx="2500397" cy="1232800"/>
            </a:xfrm>
            <a:custGeom>
              <a:avLst/>
              <a:gdLst>
                <a:gd name="T0" fmla="*/ 4437 w 4438"/>
                <a:gd name="T1" fmla="*/ 1094 h 2189"/>
                <a:gd name="T2" fmla="*/ 4437 w 4438"/>
                <a:gd name="T3" fmla="*/ 1094 h 2189"/>
                <a:gd name="T4" fmla="*/ 2218 w 4438"/>
                <a:gd name="T5" fmla="*/ 2188 h 2189"/>
                <a:gd name="T6" fmla="*/ 0 w 4438"/>
                <a:gd name="T7" fmla="*/ 1094 h 2189"/>
                <a:gd name="T8" fmla="*/ 2218 w 4438"/>
                <a:gd name="T9" fmla="*/ 0 h 2189"/>
                <a:gd name="T10" fmla="*/ 4437 w 4438"/>
                <a:gd name="T11" fmla="*/ 1094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189">
                  <a:moveTo>
                    <a:pt x="4437" y="1094"/>
                  </a:moveTo>
                  <a:lnTo>
                    <a:pt x="4437" y="1094"/>
                  </a:lnTo>
                  <a:cubicBezTo>
                    <a:pt x="4437" y="1688"/>
                    <a:pt x="3437" y="2188"/>
                    <a:pt x="2218" y="2188"/>
                  </a:cubicBezTo>
                  <a:cubicBezTo>
                    <a:pt x="968" y="2188"/>
                    <a:pt x="0" y="1688"/>
                    <a:pt x="0" y="1094"/>
                  </a:cubicBezTo>
                  <a:cubicBezTo>
                    <a:pt x="0" y="469"/>
                    <a:pt x="968" y="0"/>
                    <a:pt x="2218" y="0"/>
                  </a:cubicBezTo>
                  <a:cubicBezTo>
                    <a:pt x="3437" y="0"/>
                    <a:pt x="4437" y="469"/>
                    <a:pt x="4437" y="1094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28">
              <a:extLst>
                <a:ext uri="{FF2B5EF4-FFF2-40B4-BE49-F238E27FC236}">
                  <a16:creationId xmlns:a16="http://schemas.microsoft.com/office/drawing/2014/main" id="{4A436F2D-E9D9-B244-BF31-C80BBE18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7079" y="4579578"/>
              <a:ext cx="2624671" cy="1232800"/>
            </a:xfrm>
            <a:custGeom>
              <a:avLst/>
              <a:gdLst>
                <a:gd name="T0" fmla="*/ 4656 w 4657"/>
                <a:gd name="T1" fmla="*/ 1094 h 2188"/>
                <a:gd name="T2" fmla="*/ 4656 w 4657"/>
                <a:gd name="T3" fmla="*/ 1094 h 2188"/>
                <a:gd name="T4" fmla="*/ 2343 w 4657"/>
                <a:gd name="T5" fmla="*/ 2187 h 2188"/>
                <a:gd name="T6" fmla="*/ 0 w 4657"/>
                <a:gd name="T7" fmla="*/ 1094 h 2188"/>
                <a:gd name="T8" fmla="*/ 2343 w 4657"/>
                <a:gd name="T9" fmla="*/ 0 h 2188"/>
                <a:gd name="T10" fmla="*/ 4656 w 4657"/>
                <a:gd name="T11" fmla="*/ 1094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7" h="2188">
                  <a:moveTo>
                    <a:pt x="4656" y="1094"/>
                  </a:moveTo>
                  <a:lnTo>
                    <a:pt x="4656" y="1094"/>
                  </a:lnTo>
                  <a:cubicBezTo>
                    <a:pt x="4656" y="1687"/>
                    <a:pt x="3625" y="2187"/>
                    <a:pt x="2343" y="2187"/>
                  </a:cubicBezTo>
                  <a:cubicBezTo>
                    <a:pt x="1031" y="2187"/>
                    <a:pt x="0" y="1687"/>
                    <a:pt x="0" y="1094"/>
                  </a:cubicBezTo>
                  <a:cubicBezTo>
                    <a:pt x="0" y="469"/>
                    <a:pt x="1031" y="0"/>
                    <a:pt x="2343" y="0"/>
                  </a:cubicBezTo>
                  <a:cubicBezTo>
                    <a:pt x="3625" y="0"/>
                    <a:pt x="4656" y="469"/>
                    <a:pt x="4656" y="1094"/>
                  </a:cubicBez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30">
              <a:extLst>
                <a:ext uri="{FF2B5EF4-FFF2-40B4-BE49-F238E27FC236}">
                  <a16:creationId xmlns:a16="http://schemas.microsoft.com/office/drawing/2014/main" id="{FDC07DDF-26E3-E043-9E3A-AD99D254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4455304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31">
              <a:extLst>
                <a:ext uri="{FF2B5EF4-FFF2-40B4-BE49-F238E27FC236}">
                  <a16:creationId xmlns:a16="http://schemas.microsoft.com/office/drawing/2014/main" id="{830A4444-A20E-0043-BDD5-17C2AD194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3960692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32">
              <a:extLst>
                <a:ext uri="{FF2B5EF4-FFF2-40B4-BE49-F238E27FC236}">
                  <a16:creationId xmlns:a16="http://schemas.microsoft.com/office/drawing/2014/main" id="{29B6D106-6098-E44E-A77A-0FBE4ACF8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3960692"/>
              <a:ext cx="2500397" cy="1198003"/>
            </a:xfrm>
            <a:custGeom>
              <a:avLst/>
              <a:gdLst>
                <a:gd name="T0" fmla="*/ 4437 w 4438"/>
                <a:gd name="T1" fmla="*/ 1063 h 2126"/>
                <a:gd name="T2" fmla="*/ 4437 w 4438"/>
                <a:gd name="T3" fmla="*/ 1063 h 2126"/>
                <a:gd name="T4" fmla="*/ 2218 w 4438"/>
                <a:gd name="T5" fmla="*/ 2125 h 2126"/>
                <a:gd name="T6" fmla="*/ 0 w 4438"/>
                <a:gd name="T7" fmla="*/ 1063 h 2126"/>
                <a:gd name="T8" fmla="*/ 2218 w 4438"/>
                <a:gd name="T9" fmla="*/ 0 h 2126"/>
                <a:gd name="T10" fmla="*/ 4437 w 4438"/>
                <a:gd name="T11" fmla="*/ 1063 h 2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126">
                  <a:moveTo>
                    <a:pt x="4437" y="1063"/>
                  </a:moveTo>
                  <a:lnTo>
                    <a:pt x="4437" y="1063"/>
                  </a:lnTo>
                  <a:cubicBezTo>
                    <a:pt x="4437" y="1656"/>
                    <a:pt x="3437" y="2125"/>
                    <a:pt x="2218" y="2125"/>
                  </a:cubicBezTo>
                  <a:cubicBezTo>
                    <a:pt x="968" y="2125"/>
                    <a:pt x="0" y="1656"/>
                    <a:pt x="0" y="1063"/>
                  </a:cubicBezTo>
                  <a:cubicBezTo>
                    <a:pt x="0" y="469"/>
                    <a:pt x="968" y="0"/>
                    <a:pt x="2218" y="0"/>
                  </a:cubicBezTo>
                  <a:cubicBezTo>
                    <a:pt x="3437" y="0"/>
                    <a:pt x="4437" y="469"/>
                    <a:pt x="4437" y="1063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4DAB97A-2BBC-3249-A8D6-69E37C6ECFA5}"/>
              </a:ext>
            </a:extLst>
          </p:cNvPr>
          <p:cNvGrpSpPr/>
          <p:nvPr/>
        </p:nvGrpSpPr>
        <p:grpSpPr>
          <a:xfrm>
            <a:off x="6928109" y="4053145"/>
            <a:ext cx="3161692" cy="1396450"/>
            <a:chOff x="4402922" y="6853375"/>
            <a:chExt cx="3161692" cy="1396450"/>
          </a:xfrm>
        </p:grpSpPr>
        <p:sp>
          <p:nvSpPr>
            <p:cNvPr id="153" name="Right Arrow 152">
              <a:extLst>
                <a:ext uri="{FF2B5EF4-FFF2-40B4-BE49-F238E27FC236}">
                  <a16:creationId xmlns:a16="http://schemas.microsoft.com/office/drawing/2014/main" id="{C9EB26A8-71A9-CD42-A6B5-4B56CD87A546}"/>
                </a:ext>
              </a:extLst>
            </p:cNvPr>
            <p:cNvSpPr/>
            <p:nvPr/>
          </p:nvSpPr>
          <p:spPr>
            <a:xfrm>
              <a:off x="4696940" y="6853375"/>
              <a:ext cx="2823342" cy="1396450"/>
            </a:xfrm>
            <a:prstGeom prst="rightArrow">
              <a:avLst>
                <a:gd name="adj1" fmla="val 66091"/>
                <a:gd name="adj2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CuadroTexto 395">
              <a:extLst>
                <a:ext uri="{FF2B5EF4-FFF2-40B4-BE49-F238E27FC236}">
                  <a16:creationId xmlns:a16="http://schemas.microsoft.com/office/drawing/2014/main" id="{4E70CE00-469E-224F-8408-77B4756E5643}"/>
                </a:ext>
              </a:extLst>
            </p:cNvPr>
            <p:cNvSpPr txBox="1"/>
            <p:nvPr/>
          </p:nvSpPr>
          <p:spPr>
            <a:xfrm>
              <a:off x="4402922" y="7215075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F5F0BCB-B6E6-934E-99E0-2F9065990CA5}"/>
              </a:ext>
            </a:extLst>
          </p:cNvPr>
          <p:cNvGrpSpPr/>
          <p:nvPr/>
        </p:nvGrpSpPr>
        <p:grpSpPr>
          <a:xfrm>
            <a:off x="10605746" y="6778598"/>
            <a:ext cx="3161692" cy="1396450"/>
            <a:chOff x="10493761" y="6853375"/>
            <a:chExt cx="3161692" cy="1396450"/>
          </a:xfrm>
        </p:grpSpPr>
        <p:sp>
          <p:nvSpPr>
            <p:cNvPr id="152" name="Right Arrow 151">
              <a:extLst>
                <a:ext uri="{FF2B5EF4-FFF2-40B4-BE49-F238E27FC236}">
                  <a16:creationId xmlns:a16="http://schemas.microsoft.com/office/drawing/2014/main" id="{BB6BAA79-EAAD-A14C-B553-3626C45AE84F}"/>
                </a:ext>
              </a:extLst>
            </p:cNvPr>
            <p:cNvSpPr/>
            <p:nvPr/>
          </p:nvSpPr>
          <p:spPr>
            <a:xfrm>
              <a:off x="10777154" y="6853375"/>
              <a:ext cx="2823342" cy="1396450"/>
            </a:xfrm>
            <a:prstGeom prst="rightArrow">
              <a:avLst>
                <a:gd name="adj1" fmla="val 66091"/>
                <a:gd name="adj2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CuadroTexto 395">
              <a:extLst>
                <a:ext uri="{FF2B5EF4-FFF2-40B4-BE49-F238E27FC236}">
                  <a16:creationId xmlns:a16="http://schemas.microsoft.com/office/drawing/2014/main" id="{AD4A5854-5BBC-604D-A83F-377A667A964B}"/>
                </a:ext>
              </a:extLst>
            </p:cNvPr>
            <p:cNvSpPr txBox="1"/>
            <p:nvPr/>
          </p:nvSpPr>
          <p:spPr>
            <a:xfrm>
              <a:off x="10493761" y="7215075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Analyze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682C300-2651-7C4B-A240-53496575FCA1}"/>
              </a:ext>
            </a:extLst>
          </p:cNvPr>
          <p:cNvGrpSpPr/>
          <p:nvPr/>
        </p:nvGrpSpPr>
        <p:grpSpPr>
          <a:xfrm>
            <a:off x="14603070" y="4024632"/>
            <a:ext cx="3161692" cy="1396450"/>
            <a:chOff x="16589762" y="6853375"/>
            <a:chExt cx="3161692" cy="1396450"/>
          </a:xfrm>
        </p:grpSpPr>
        <p:sp>
          <p:nvSpPr>
            <p:cNvPr id="154" name="Right Arrow 153">
              <a:extLst>
                <a:ext uri="{FF2B5EF4-FFF2-40B4-BE49-F238E27FC236}">
                  <a16:creationId xmlns:a16="http://schemas.microsoft.com/office/drawing/2014/main" id="{7BC3EBB5-723A-C74A-8F72-2A9FB03A5BC9}"/>
                </a:ext>
              </a:extLst>
            </p:cNvPr>
            <p:cNvSpPr/>
            <p:nvPr/>
          </p:nvSpPr>
          <p:spPr>
            <a:xfrm>
              <a:off x="16857366" y="6853375"/>
              <a:ext cx="2823342" cy="1396450"/>
            </a:xfrm>
            <a:prstGeom prst="rightArrow">
              <a:avLst>
                <a:gd name="adj1" fmla="val 66091"/>
                <a:gd name="adj2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uadroTexto 395">
              <a:extLst>
                <a:ext uri="{FF2B5EF4-FFF2-40B4-BE49-F238E27FC236}">
                  <a16:creationId xmlns:a16="http://schemas.microsoft.com/office/drawing/2014/main" id="{80295582-712B-2A45-AA9E-11A0C2D9336A}"/>
                </a:ext>
              </a:extLst>
            </p:cNvPr>
            <p:cNvSpPr txBox="1"/>
            <p:nvPr/>
          </p:nvSpPr>
          <p:spPr>
            <a:xfrm>
              <a:off x="16589762" y="7215075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Identify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04833A94-2F8A-F84C-B1D1-54EB8FA3FE11}"/>
              </a:ext>
            </a:extLst>
          </p:cNvPr>
          <p:cNvSpPr txBox="1"/>
          <p:nvPr/>
        </p:nvSpPr>
        <p:spPr>
          <a:xfrm>
            <a:off x="5659918" y="9920983"/>
            <a:ext cx="5698074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61A4455-3F6D-704E-A085-7C264FBDF543}"/>
              </a:ext>
            </a:extLst>
          </p:cNvPr>
          <p:cNvSpPr txBox="1"/>
          <p:nvPr/>
        </p:nvSpPr>
        <p:spPr>
          <a:xfrm>
            <a:off x="13334879" y="9920983"/>
            <a:ext cx="5698074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8D6F1A2-A2F0-AE47-A751-D5EFBCA27DF9}"/>
              </a:ext>
            </a:extLst>
          </p:cNvPr>
          <p:cNvGrpSpPr/>
          <p:nvPr/>
        </p:nvGrpSpPr>
        <p:grpSpPr>
          <a:xfrm>
            <a:off x="18830871" y="2701744"/>
            <a:ext cx="4842278" cy="9672992"/>
            <a:chOff x="18111178" y="3176584"/>
            <a:chExt cx="4842278" cy="9672992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F51F0C6-64F0-D746-8246-0E0E2ED39956}"/>
                </a:ext>
              </a:extLst>
            </p:cNvPr>
            <p:cNvGrpSpPr/>
            <p:nvPr/>
          </p:nvGrpSpPr>
          <p:grpSpPr>
            <a:xfrm>
              <a:off x="19444978" y="3176584"/>
              <a:ext cx="3023136" cy="9672992"/>
              <a:chOff x="19461696" y="254607"/>
              <a:chExt cx="3503081" cy="11208652"/>
            </a:xfrm>
            <a:solidFill>
              <a:schemeClr val="accent4"/>
            </a:solidFill>
          </p:grpSpPr>
          <p:sp>
            <p:nvSpPr>
              <p:cNvPr id="171" name="Rounded Rectangle 170">
                <a:extLst>
                  <a:ext uri="{FF2B5EF4-FFF2-40B4-BE49-F238E27FC236}">
                    <a16:creationId xmlns:a16="http://schemas.microsoft.com/office/drawing/2014/main" id="{FEE6E2B5-F790-054E-86B7-F2B47AD9B411}"/>
                  </a:ext>
                </a:extLst>
              </p:cNvPr>
              <p:cNvSpPr/>
              <p:nvPr/>
            </p:nvSpPr>
            <p:spPr>
              <a:xfrm>
                <a:off x="19461696" y="4132037"/>
                <a:ext cx="3503081" cy="34537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ounded Rectangle 171">
                <a:extLst>
                  <a:ext uri="{FF2B5EF4-FFF2-40B4-BE49-F238E27FC236}">
                    <a16:creationId xmlns:a16="http://schemas.microsoft.com/office/drawing/2014/main" id="{D0858D73-D424-F349-8E61-335CDDC44A7E}"/>
                  </a:ext>
                </a:extLst>
              </p:cNvPr>
              <p:cNvSpPr/>
              <p:nvPr/>
            </p:nvSpPr>
            <p:spPr>
              <a:xfrm>
                <a:off x="19461696" y="8009466"/>
                <a:ext cx="3503081" cy="345379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ounded Rectangle 172">
                <a:extLst>
                  <a:ext uri="{FF2B5EF4-FFF2-40B4-BE49-F238E27FC236}">
                    <a16:creationId xmlns:a16="http://schemas.microsoft.com/office/drawing/2014/main" id="{E1083FB8-653A-C145-A1EA-76BE4B8D844B}"/>
                  </a:ext>
                </a:extLst>
              </p:cNvPr>
              <p:cNvSpPr/>
              <p:nvPr/>
            </p:nvSpPr>
            <p:spPr>
              <a:xfrm>
                <a:off x="19461696" y="254607"/>
                <a:ext cx="3503081" cy="34537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4F8D1AB-C380-F64D-A301-8CD0F24F23A5}"/>
                </a:ext>
              </a:extLst>
            </p:cNvPr>
            <p:cNvGrpSpPr/>
            <p:nvPr/>
          </p:nvGrpSpPr>
          <p:grpSpPr>
            <a:xfrm>
              <a:off x="18111178" y="5914445"/>
              <a:ext cx="988518" cy="4097260"/>
              <a:chOff x="18111178" y="5914445"/>
              <a:chExt cx="988518" cy="4097260"/>
            </a:xfrm>
          </p:grpSpPr>
          <p:sp>
            <p:nvSpPr>
              <p:cNvPr id="175" name="Right Arrow 174">
                <a:extLst>
                  <a:ext uri="{FF2B5EF4-FFF2-40B4-BE49-F238E27FC236}">
                    <a16:creationId xmlns:a16="http://schemas.microsoft.com/office/drawing/2014/main" id="{7C065832-3389-6644-AEB2-DAFF74141A89}"/>
                  </a:ext>
                </a:extLst>
              </p:cNvPr>
              <p:cNvSpPr/>
              <p:nvPr/>
            </p:nvSpPr>
            <p:spPr>
              <a:xfrm rot="19800000" flipH="1">
                <a:off x="18126953" y="5914445"/>
                <a:ext cx="972743" cy="872622"/>
              </a:xfrm>
              <a:prstGeom prst="rightArrow">
                <a:avLst>
                  <a:gd name="adj1" fmla="val 53221"/>
                  <a:gd name="adj2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ight Arrow 175">
                <a:extLst>
                  <a:ext uri="{FF2B5EF4-FFF2-40B4-BE49-F238E27FC236}">
                    <a16:creationId xmlns:a16="http://schemas.microsoft.com/office/drawing/2014/main" id="{8ECC2AF7-C0CF-F340-90A9-8242959144DD}"/>
                  </a:ext>
                </a:extLst>
              </p:cNvPr>
              <p:cNvSpPr/>
              <p:nvPr/>
            </p:nvSpPr>
            <p:spPr>
              <a:xfrm flipH="1">
                <a:off x="18111178" y="7577909"/>
                <a:ext cx="972743" cy="872622"/>
              </a:xfrm>
              <a:prstGeom prst="rightArrow">
                <a:avLst>
                  <a:gd name="adj1" fmla="val 53221"/>
                  <a:gd name="adj2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ight Arrow 176">
                <a:extLst>
                  <a:ext uri="{FF2B5EF4-FFF2-40B4-BE49-F238E27FC236}">
                    <a16:creationId xmlns:a16="http://schemas.microsoft.com/office/drawing/2014/main" id="{77349DBB-80E9-3845-B89B-FCAC562260E4}"/>
                  </a:ext>
                </a:extLst>
              </p:cNvPr>
              <p:cNvSpPr/>
              <p:nvPr/>
            </p:nvSpPr>
            <p:spPr>
              <a:xfrm rot="1800000" flipH="1">
                <a:off x="18126953" y="9139083"/>
                <a:ext cx="972743" cy="872622"/>
              </a:xfrm>
              <a:prstGeom prst="rightArrow">
                <a:avLst>
                  <a:gd name="adj1" fmla="val 53221"/>
                  <a:gd name="adj2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9EC6D83-613F-4A4A-9E4D-B160E4B75C02}"/>
                </a:ext>
              </a:extLst>
            </p:cNvPr>
            <p:cNvSpPr/>
            <p:nvPr/>
          </p:nvSpPr>
          <p:spPr>
            <a:xfrm>
              <a:off x="19038615" y="4324962"/>
              <a:ext cx="39148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59FF4447-43C2-7B4E-B01C-E62EFEA7477C}"/>
                </a:ext>
              </a:extLst>
            </p:cNvPr>
            <p:cNvSpPr/>
            <p:nvPr/>
          </p:nvSpPr>
          <p:spPr>
            <a:xfrm>
              <a:off x="19038615" y="7723010"/>
              <a:ext cx="39148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D17E347-40E4-DD47-8A6A-2494978A6C55}"/>
                </a:ext>
              </a:extLst>
            </p:cNvPr>
            <p:cNvSpPr/>
            <p:nvPr/>
          </p:nvSpPr>
          <p:spPr>
            <a:xfrm>
              <a:off x="19038615" y="11178849"/>
              <a:ext cx="39148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3FBB7F6-0B43-F74D-A59A-A0AD8487BC38}"/>
              </a:ext>
            </a:extLst>
          </p:cNvPr>
          <p:cNvGrpSpPr/>
          <p:nvPr/>
        </p:nvGrpSpPr>
        <p:grpSpPr>
          <a:xfrm>
            <a:off x="1909536" y="4374841"/>
            <a:ext cx="4374534" cy="6326798"/>
            <a:chOff x="1909536" y="4860457"/>
            <a:chExt cx="4374534" cy="6326798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6D0D4F4-2BE4-AA4A-BD50-77E258F9110B}"/>
                </a:ext>
              </a:extLst>
            </p:cNvPr>
            <p:cNvGrpSpPr/>
            <p:nvPr/>
          </p:nvGrpSpPr>
          <p:grpSpPr>
            <a:xfrm>
              <a:off x="1909536" y="4860457"/>
              <a:ext cx="3023136" cy="6326798"/>
              <a:chOff x="2889250" y="4860457"/>
              <a:chExt cx="3023136" cy="6326798"/>
            </a:xfrm>
          </p:grpSpPr>
          <p:sp>
            <p:nvSpPr>
              <p:cNvPr id="168" name="Rounded Rectangle 167">
                <a:extLst>
                  <a:ext uri="{FF2B5EF4-FFF2-40B4-BE49-F238E27FC236}">
                    <a16:creationId xmlns:a16="http://schemas.microsoft.com/office/drawing/2014/main" id="{3498B46A-318B-D345-A32D-DC78BFDBAF60}"/>
                  </a:ext>
                </a:extLst>
              </p:cNvPr>
              <p:cNvSpPr/>
              <p:nvPr/>
            </p:nvSpPr>
            <p:spPr>
              <a:xfrm>
                <a:off x="2889250" y="4860457"/>
                <a:ext cx="3023136" cy="29806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ounded Rectangle 168">
                <a:extLst>
                  <a:ext uri="{FF2B5EF4-FFF2-40B4-BE49-F238E27FC236}">
                    <a16:creationId xmlns:a16="http://schemas.microsoft.com/office/drawing/2014/main" id="{D2944744-F4A7-9245-9C18-E900A5E091E4}"/>
                  </a:ext>
                </a:extLst>
              </p:cNvPr>
              <p:cNvSpPr/>
              <p:nvPr/>
            </p:nvSpPr>
            <p:spPr>
              <a:xfrm>
                <a:off x="2889250" y="8206655"/>
                <a:ext cx="3023136" cy="29806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8" name="Right Arrow 177">
              <a:extLst>
                <a:ext uri="{FF2B5EF4-FFF2-40B4-BE49-F238E27FC236}">
                  <a16:creationId xmlns:a16="http://schemas.microsoft.com/office/drawing/2014/main" id="{FA2B8BBF-5AE5-964C-B52A-A2E586E9D207}"/>
                </a:ext>
              </a:extLst>
            </p:cNvPr>
            <p:cNvSpPr/>
            <p:nvPr/>
          </p:nvSpPr>
          <p:spPr>
            <a:xfrm rot="9000000" flipH="1">
              <a:off x="5295552" y="9189087"/>
              <a:ext cx="972743" cy="872622"/>
            </a:xfrm>
            <a:prstGeom prst="rightArrow">
              <a:avLst>
                <a:gd name="adj1" fmla="val 53221"/>
                <a:gd name="adj2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ight Arrow 178">
              <a:extLst>
                <a:ext uri="{FF2B5EF4-FFF2-40B4-BE49-F238E27FC236}">
                  <a16:creationId xmlns:a16="http://schemas.microsoft.com/office/drawing/2014/main" id="{B2C43507-4DFA-C749-B9DA-552664C4613F}"/>
                </a:ext>
              </a:extLst>
            </p:cNvPr>
            <p:cNvSpPr/>
            <p:nvPr/>
          </p:nvSpPr>
          <p:spPr>
            <a:xfrm rot="10800000" flipH="1">
              <a:off x="5311327" y="7525623"/>
              <a:ext cx="972743" cy="872622"/>
            </a:xfrm>
            <a:prstGeom prst="rightArrow">
              <a:avLst>
                <a:gd name="adj1" fmla="val 53221"/>
                <a:gd name="adj2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ight Arrow 179">
              <a:extLst>
                <a:ext uri="{FF2B5EF4-FFF2-40B4-BE49-F238E27FC236}">
                  <a16:creationId xmlns:a16="http://schemas.microsoft.com/office/drawing/2014/main" id="{63247562-8960-BF49-A45E-F56AF87029DD}"/>
                </a:ext>
              </a:extLst>
            </p:cNvPr>
            <p:cNvSpPr/>
            <p:nvPr/>
          </p:nvSpPr>
          <p:spPr>
            <a:xfrm rot="12600000" flipH="1">
              <a:off x="5295552" y="5964449"/>
              <a:ext cx="972743" cy="872622"/>
            </a:xfrm>
            <a:prstGeom prst="rightArrow">
              <a:avLst>
                <a:gd name="adj1" fmla="val 53221"/>
                <a:gd name="adj2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347">
              <a:extLst>
                <a:ext uri="{FF2B5EF4-FFF2-40B4-BE49-F238E27FC236}">
                  <a16:creationId xmlns:a16="http://schemas.microsoft.com/office/drawing/2014/main" id="{5B89871B-892F-244E-A958-F48C24D0F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895" y="5548943"/>
              <a:ext cx="1506330" cy="1506334"/>
            </a:xfrm>
            <a:custGeom>
              <a:avLst/>
              <a:gdLst>
                <a:gd name="T0" fmla="*/ 696 w 823"/>
                <a:gd name="T1" fmla="*/ 578 h 823"/>
                <a:gd name="T2" fmla="*/ 696 w 823"/>
                <a:gd name="T3" fmla="*/ 578 h 823"/>
                <a:gd name="T4" fmla="*/ 633 w 823"/>
                <a:gd name="T5" fmla="*/ 596 h 823"/>
                <a:gd name="T6" fmla="*/ 290 w 823"/>
                <a:gd name="T7" fmla="*/ 406 h 823"/>
                <a:gd name="T8" fmla="*/ 642 w 823"/>
                <a:gd name="T9" fmla="*/ 235 h 823"/>
                <a:gd name="T10" fmla="*/ 696 w 823"/>
                <a:gd name="T11" fmla="*/ 244 h 823"/>
                <a:gd name="T12" fmla="*/ 822 w 823"/>
                <a:gd name="T13" fmla="*/ 127 h 823"/>
                <a:gd name="T14" fmla="*/ 696 w 823"/>
                <a:gd name="T15" fmla="*/ 0 h 823"/>
                <a:gd name="T16" fmla="*/ 579 w 823"/>
                <a:gd name="T17" fmla="*/ 127 h 823"/>
                <a:gd name="T18" fmla="*/ 597 w 823"/>
                <a:gd name="T19" fmla="*/ 190 h 823"/>
                <a:gd name="T20" fmla="*/ 235 w 823"/>
                <a:gd name="T21" fmla="*/ 371 h 823"/>
                <a:gd name="T22" fmla="*/ 127 w 823"/>
                <a:gd name="T23" fmla="*/ 290 h 823"/>
                <a:gd name="T24" fmla="*/ 0 w 823"/>
                <a:gd name="T25" fmla="*/ 406 h 823"/>
                <a:gd name="T26" fmla="*/ 127 w 823"/>
                <a:gd name="T27" fmla="*/ 533 h 823"/>
                <a:gd name="T28" fmla="*/ 235 w 823"/>
                <a:gd name="T29" fmla="*/ 442 h 823"/>
                <a:gd name="T30" fmla="*/ 597 w 823"/>
                <a:gd name="T31" fmla="*/ 632 h 823"/>
                <a:gd name="T32" fmla="*/ 579 w 823"/>
                <a:gd name="T33" fmla="*/ 695 h 823"/>
                <a:gd name="T34" fmla="*/ 696 w 823"/>
                <a:gd name="T35" fmla="*/ 822 h 823"/>
                <a:gd name="T36" fmla="*/ 822 w 823"/>
                <a:gd name="T37" fmla="*/ 695 h 823"/>
                <a:gd name="T38" fmla="*/ 696 w 823"/>
                <a:gd name="T39" fmla="*/ 578 h 823"/>
                <a:gd name="T40" fmla="*/ 696 w 823"/>
                <a:gd name="T41" fmla="*/ 55 h 823"/>
                <a:gd name="T42" fmla="*/ 696 w 823"/>
                <a:gd name="T43" fmla="*/ 55 h 823"/>
                <a:gd name="T44" fmla="*/ 768 w 823"/>
                <a:gd name="T45" fmla="*/ 127 h 823"/>
                <a:gd name="T46" fmla="*/ 696 w 823"/>
                <a:gd name="T47" fmla="*/ 190 h 823"/>
                <a:gd name="T48" fmla="*/ 633 w 823"/>
                <a:gd name="T49" fmla="*/ 127 h 823"/>
                <a:gd name="T50" fmla="*/ 696 w 823"/>
                <a:gd name="T51" fmla="*/ 55 h 823"/>
                <a:gd name="T52" fmla="*/ 127 w 823"/>
                <a:gd name="T53" fmla="*/ 478 h 823"/>
                <a:gd name="T54" fmla="*/ 127 w 823"/>
                <a:gd name="T55" fmla="*/ 478 h 823"/>
                <a:gd name="T56" fmla="*/ 54 w 823"/>
                <a:gd name="T57" fmla="*/ 406 h 823"/>
                <a:gd name="T58" fmla="*/ 127 w 823"/>
                <a:gd name="T59" fmla="*/ 344 h 823"/>
                <a:gd name="T60" fmla="*/ 190 w 823"/>
                <a:gd name="T61" fmla="*/ 406 h 823"/>
                <a:gd name="T62" fmla="*/ 127 w 823"/>
                <a:gd name="T63" fmla="*/ 478 h 823"/>
                <a:gd name="T64" fmla="*/ 696 w 823"/>
                <a:gd name="T65" fmla="*/ 767 h 823"/>
                <a:gd name="T66" fmla="*/ 696 w 823"/>
                <a:gd name="T67" fmla="*/ 767 h 823"/>
                <a:gd name="T68" fmla="*/ 633 w 823"/>
                <a:gd name="T69" fmla="*/ 695 h 823"/>
                <a:gd name="T70" fmla="*/ 696 w 823"/>
                <a:gd name="T71" fmla="*/ 632 h 823"/>
                <a:gd name="T72" fmla="*/ 768 w 823"/>
                <a:gd name="T73" fmla="*/ 695 h 823"/>
                <a:gd name="T74" fmla="*/ 696 w 823"/>
                <a:gd name="T75" fmla="*/ 767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23" h="823">
                  <a:moveTo>
                    <a:pt x="696" y="578"/>
                  </a:moveTo>
                  <a:lnTo>
                    <a:pt x="696" y="578"/>
                  </a:lnTo>
                  <a:cubicBezTo>
                    <a:pt x="678" y="578"/>
                    <a:pt x="651" y="578"/>
                    <a:pt x="633" y="596"/>
                  </a:cubicBezTo>
                  <a:cubicBezTo>
                    <a:pt x="290" y="406"/>
                    <a:pt x="290" y="406"/>
                    <a:pt x="290" y="406"/>
                  </a:cubicBezTo>
                  <a:cubicBezTo>
                    <a:pt x="642" y="235"/>
                    <a:pt x="642" y="235"/>
                    <a:pt x="642" y="235"/>
                  </a:cubicBezTo>
                  <a:cubicBezTo>
                    <a:pt x="660" y="244"/>
                    <a:pt x="678" y="244"/>
                    <a:pt x="696" y="244"/>
                  </a:cubicBezTo>
                  <a:cubicBezTo>
                    <a:pt x="768" y="244"/>
                    <a:pt x="822" y="190"/>
                    <a:pt x="822" y="127"/>
                  </a:cubicBezTo>
                  <a:cubicBezTo>
                    <a:pt x="822" y="55"/>
                    <a:pt x="768" y="0"/>
                    <a:pt x="696" y="0"/>
                  </a:cubicBezTo>
                  <a:cubicBezTo>
                    <a:pt x="633" y="0"/>
                    <a:pt x="579" y="55"/>
                    <a:pt x="579" y="127"/>
                  </a:cubicBezTo>
                  <a:cubicBezTo>
                    <a:pt x="579" y="154"/>
                    <a:pt x="588" y="172"/>
                    <a:pt x="597" y="190"/>
                  </a:cubicBezTo>
                  <a:cubicBezTo>
                    <a:pt x="235" y="371"/>
                    <a:pt x="235" y="371"/>
                    <a:pt x="235" y="371"/>
                  </a:cubicBezTo>
                  <a:cubicBezTo>
                    <a:pt x="226" y="326"/>
                    <a:pt x="181" y="290"/>
                    <a:pt x="127" y="290"/>
                  </a:cubicBezTo>
                  <a:cubicBezTo>
                    <a:pt x="54" y="290"/>
                    <a:pt x="0" y="344"/>
                    <a:pt x="0" y="406"/>
                  </a:cubicBezTo>
                  <a:cubicBezTo>
                    <a:pt x="0" y="478"/>
                    <a:pt x="54" y="533"/>
                    <a:pt x="127" y="533"/>
                  </a:cubicBezTo>
                  <a:cubicBezTo>
                    <a:pt x="181" y="533"/>
                    <a:pt x="226" y="496"/>
                    <a:pt x="235" y="442"/>
                  </a:cubicBezTo>
                  <a:cubicBezTo>
                    <a:pt x="597" y="632"/>
                    <a:pt x="597" y="632"/>
                    <a:pt x="597" y="632"/>
                  </a:cubicBezTo>
                  <a:cubicBezTo>
                    <a:pt x="588" y="650"/>
                    <a:pt x="579" y="668"/>
                    <a:pt x="579" y="695"/>
                  </a:cubicBezTo>
                  <a:cubicBezTo>
                    <a:pt x="579" y="767"/>
                    <a:pt x="633" y="822"/>
                    <a:pt x="696" y="822"/>
                  </a:cubicBezTo>
                  <a:cubicBezTo>
                    <a:pt x="768" y="822"/>
                    <a:pt x="822" y="767"/>
                    <a:pt x="822" y="695"/>
                  </a:cubicBezTo>
                  <a:cubicBezTo>
                    <a:pt x="822" y="632"/>
                    <a:pt x="768" y="578"/>
                    <a:pt x="696" y="578"/>
                  </a:cubicBezTo>
                  <a:close/>
                  <a:moveTo>
                    <a:pt x="696" y="55"/>
                  </a:moveTo>
                  <a:lnTo>
                    <a:pt x="696" y="55"/>
                  </a:lnTo>
                  <a:cubicBezTo>
                    <a:pt x="741" y="55"/>
                    <a:pt x="768" y="91"/>
                    <a:pt x="768" y="127"/>
                  </a:cubicBezTo>
                  <a:cubicBezTo>
                    <a:pt x="768" y="163"/>
                    <a:pt x="741" y="190"/>
                    <a:pt x="696" y="190"/>
                  </a:cubicBezTo>
                  <a:cubicBezTo>
                    <a:pt x="660" y="190"/>
                    <a:pt x="633" y="163"/>
                    <a:pt x="633" y="127"/>
                  </a:cubicBezTo>
                  <a:cubicBezTo>
                    <a:pt x="633" y="91"/>
                    <a:pt x="660" y="55"/>
                    <a:pt x="696" y="55"/>
                  </a:cubicBezTo>
                  <a:close/>
                  <a:moveTo>
                    <a:pt x="127" y="478"/>
                  </a:moveTo>
                  <a:lnTo>
                    <a:pt x="127" y="478"/>
                  </a:lnTo>
                  <a:cubicBezTo>
                    <a:pt x="82" y="478"/>
                    <a:pt x="54" y="442"/>
                    <a:pt x="54" y="406"/>
                  </a:cubicBezTo>
                  <a:cubicBezTo>
                    <a:pt x="54" y="371"/>
                    <a:pt x="82" y="344"/>
                    <a:pt x="127" y="344"/>
                  </a:cubicBezTo>
                  <a:cubicBezTo>
                    <a:pt x="163" y="344"/>
                    <a:pt x="190" y="371"/>
                    <a:pt x="190" y="406"/>
                  </a:cubicBezTo>
                  <a:cubicBezTo>
                    <a:pt x="190" y="442"/>
                    <a:pt x="163" y="478"/>
                    <a:pt x="127" y="478"/>
                  </a:cubicBezTo>
                  <a:close/>
                  <a:moveTo>
                    <a:pt x="696" y="767"/>
                  </a:moveTo>
                  <a:lnTo>
                    <a:pt x="696" y="767"/>
                  </a:lnTo>
                  <a:cubicBezTo>
                    <a:pt x="660" y="767"/>
                    <a:pt x="633" y="731"/>
                    <a:pt x="633" y="695"/>
                  </a:cubicBezTo>
                  <a:cubicBezTo>
                    <a:pt x="633" y="659"/>
                    <a:pt x="660" y="632"/>
                    <a:pt x="696" y="632"/>
                  </a:cubicBezTo>
                  <a:cubicBezTo>
                    <a:pt x="741" y="632"/>
                    <a:pt x="768" y="659"/>
                    <a:pt x="768" y="695"/>
                  </a:cubicBezTo>
                  <a:cubicBezTo>
                    <a:pt x="768" y="731"/>
                    <a:pt x="741" y="767"/>
                    <a:pt x="696" y="7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B68324F9-B236-FC46-834C-DD3DBBB2D906}"/>
                </a:ext>
              </a:extLst>
            </p:cNvPr>
            <p:cNvGrpSpPr/>
            <p:nvPr/>
          </p:nvGrpSpPr>
          <p:grpSpPr>
            <a:xfrm>
              <a:off x="2513439" y="9116976"/>
              <a:ext cx="1731880" cy="1159958"/>
              <a:chOff x="11498771" y="20409553"/>
              <a:chExt cx="1948963" cy="1305353"/>
            </a:xfrm>
            <a:solidFill>
              <a:schemeClr val="bg1"/>
            </a:solidFill>
          </p:grpSpPr>
          <p:sp>
            <p:nvSpPr>
              <p:cNvPr id="186" name="Freeform 350">
                <a:extLst>
                  <a:ext uri="{FF2B5EF4-FFF2-40B4-BE49-F238E27FC236}">
                    <a16:creationId xmlns:a16="http://schemas.microsoft.com/office/drawing/2014/main" id="{F2F8AB35-5EF0-C44B-970C-B9E711549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8771" y="20409553"/>
                <a:ext cx="1948963" cy="1096856"/>
              </a:xfrm>
              <a:custGeom>
                <a:avLst/>
                <a:gdLst>
                  <a:gd name="T0" fmla="*/ 886 w 950"/>
                  <a:gd name="T1" fmla="*/ 154 h 534"/>
                  <a:gd name="T2" fmla="*/ 886 w 950"/>
                  <a:gd name="T3" fmla="*/ 154 h 534"/>
                  <a:gd name="T4" fmla="*/ 804 w 950"/>
                  <a:gd name="T5" fmla="*/ 100 h 534"/>
                  <a:gd name="T6" fmla="*/ 705 w 950"/>
                  <a:gd name="T7" fmla="*/ 72 h 534"/>
                  <a:gd name="T8" fmla="*/ 678 w 950"/>
                  <a:gd name="T9" fmla="*/ 81 h 534"/>
                  <a:gd name="T10" fmla="*/ 515 w 950"/>
                  <a:gd name="T11" fmla="*/ 0 h 534"/>
                  <a:gd name="T12" fmla="*/ 307 w 950"/>
                  <a:gd name="T13" fmla="*/ 163 h 534"/>
                  <a:gd name="T14" fmla="*/ 253 w 950"/>
                  <a:gd name="T15" fmla="*/ 154 h 534"/>
                  <a:gd name="T16" fmla="*/ 27 w 950"/>
                  <a:gd name="T17" fmla="*/ 262 h 534"/>
                  <a:gd name="T18" fmla="*/ 27 w 950"/>
                  <a:gd name="T19" fmla="*/ 443 h 534"/>
                  <a:gd name="T20" fmla="*/ 217 w 950"/>
                  <a:gd name="T21" fmla="*/ 533 h 534"/>
                  <a:gd name="T22" fmla="*/ 217 w 950"/>
                  <a:gd name="T23" fmla="*/ 533 h 534"/>
                  <a:gd name="T24" fmla="*/ 289 w 950"/>
                  <a:gd name="T25" fmla="*/ 533 h 534"/>
                  <a:gd name="T26" fmla="*/ 316 w 950"/>
                  <a:gd name="T27" fmla="*/ 506 h 534"/>
                  <a:gd name="T28" fmla="*/ 289 w 950"/>
                  <a:gd name="T29" fmla="*/ 479 h 534"/>
                  <a:gd name="T30" fmla="*/ 289 w 950"/>
                  <a:gd name="T31" fmla="*/ 479 h 534"/>
                  <a:gd name="T32" fmla="*/ 217 w 950"/>
                  <a:gd name="T33" fmla="*/ 479 h 534"/>
                  <a:gd name="T34" fmla="*/ 72 w 950"/>
                  <a:gd name="T35" fmla="*/ 416 h 534"/>
                  <a:gd name="T36" fmla="*/ 81 w 950"/>
                  <a:gd name="T37" fmla="*/ 289 h 534"/>
                  <a:gd name="T38" fmla="*/ 135 w 950"/>
                  <a:gd name="T39" fmla="*/ 226 h 534"/>
                  <a:gd name="T40" fmla="*/ 253 w 950"/>
                  <a:gd name="T41" fmla="*/ 208 h 534"/>
                  <a:gd name="T42" fmla="*/ 316 w 950"/>
                  <a:gd name="T43" fmla="*/ 217 h 534"/>
                  <a:gd name="T44" fmla="*/ 343 w 950"/>
                  <a:gd name="T45" fmla="*/ 217 h 534"/>
                  <a:gd name="T46" fmla="*/ 352 w 950"/>
                  <a:gd name="T47" fmla="*/ 199 h 534"/>
                  <a:gd name="T48" fmla="*/ 515 w 950"/>
                  <a:gd name="T49" fmla="*/ 54 h 534"/>
                  <a:gd name="T50" fmla="*/ 651 w 950"/>
                  <a:gd name="T51" fmla="*/ 127 h 534"/>
                  <a:gd name="T52" fmla="*/ 678 w 950"/>
                  <a:gd name="T53" fmla="*/ 136 h 534"/>
                  <a:gd name="T54" fmla="*/ 705 w 950"/>
                  <a:gd name="T55" fmla="*/ 127 h 534"/>
                  <a:gd name="T56" fmla="*/ 894 w 950"/>
                  <a:gd name="T57" fmla="*/ 316 h 534"/>
                  <a:gd name="T58" fmla="*/ 849 w 950"/>
                  <a:gd name="T59" fmla="*/ 434 h 534"/>
                  <a:gd name="T60" fmla="*/ 687 w 950"/>
                  <a:gd name="T61" fmla="*/ 479 h 534"/>
                  <a:gd name="T62" fmla="*/ 660 w 950"/>
                  <a:gd name="T63" fmla="*/ 506 h 534"/>
                  <a:gd name="T64" fmla="*/ 687 w 950"/>
                  <a:gd name="T65" fmla="*/ 533 h 534"/>
                  <a:gd name="T66" fmla="*/ 949 w 950"/>
                  <a:gd name="T67" fmla="*/ 316 h 534"/>
                  <a:gd name="T68" fmla="*/ 886 w 950"/>
                  <a:gd name="T69" fmla="*/ 154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50" h="534">
                    <a:moveTo>
                      <a:pt x="886" y="154"/>
                    </a:moveTo>
                    <a:lnTo>
                      <a:pt x="886" y="154"/>
                    </a:lnTo>
                    <a:cubicBezTo>
                      <a:pt x="868" y="127"/>
                      <a:pt x="840" y="109"/>
                      <a:pt x="804" y="100"/>
                    </a:cubicBezTo>
                    <a:cubicBezTo>
                      <a:pt x="777" y="81"/>
                      <a:pt x="741" y="81"/>
                      <a:pt x="705" y="72"/>
                    </a:cubicBezTo>
                    <a:cubicBezTo>
                      <a:pt x="696" y="72"/>
                      <a:pt x="687" y="81"/>
                      <a:pt x="678" y="81"/>
                    </a:cubicBezTo>
                    <a:cubicBezTo>
                      <a:pt x="641" y="27"/>
                      <a:pt x="578" y="0"/>
                      <a:pt x="515" y="0"/>
                    </a:cubicBezTo>
                    <a:cubicBezTo>
                      <a:pt x="416" y="0"/>
                      <a:pt x="334" y="63"/>
                      <a:pt x="307" y="163"/>
                    </a:cubicBezTo>
                    <a:cubicBezTo>
                      <a:pt x="289" y="154"/>
                      <a:pt x="271" y="154"/>
                      <a:pt x="253" y="154"/>
                    </a:cubicBezTo>
                    <a:cubicBezTo>
                      <a:pt x="154" y="154"/>
                      <a:pt x="72" y="190"/>
                      <a:pt x="27" y="262"/>
                    </a:cubicBezTo>
                    <a:cubicBezTo>
                      <a:pt x="0" y="316"/>
                      <a:pt x="0" y="389"/>
                      <a:pt x="27" y="443"/>
                    </a:cubicBezTo>
                    <a:cubicBezTo>
                      <a:pt x="63" y="506"/>
                      <a:pt x="135" y="533"/>
                      <a:pt x="217" y="533"/>
                    </a:cubicBezTo>
                    <a:lnTo>
                      <a:pt x="217" y="533"/>
                    </a:lnTo>
                    <a:cubicBezTo>
                      <a:pt x="289" y="533"/>
                      <a:pt x="289" y="533"/>
                      <a:pt x="289" y="533"/>
                    </a:cubicBezTo>
                    <a:cubicBezTo>
                      <a:pt x="307" y="533"/>
                      <a:pt x="316" y="524"/>
                      <a:pt x="316" y="506"/>
                    </a:cubicBezTo>
                    <a:cubicBezTo>
                      <a:pt x="316" y="497"/>
                      <a:pt x="307" y="479"/>
                      <a:pt x="289" y="479"/>
                    </a:cubicBezTo>
                    <a:lnTo>
                      <a:pt x="289" y="479"/>
                    </a:lnTo>
                    <a:cubicBezTo>
                      <a:pt x="217" y="479"/>
                      <a:pt x="217" y="479"/>
                      <a:pt x="217" y="479"/>
                    </a:cubicBezTo>
                    <a:cubicBezTo>
                      <a:pt x="154" y="479"/>
                      <a:pt x="99" y="461"/>
                      <a:pt x="72" y="416"/>
                    </a:cubicBezTo>
                    <a:cubicBezTo>
                      <a:pt x="54" y="380"/>
                      <a:pt x="54" y="325"/>
                      <a:pt x="81" y="289"/>
                    </a:cubicBezTo>
                    <a:cubicBezTo>
                      <a:pt x="90" y="262"/>
                      <a:pt x="109" y="244"/>
                      <a:pt x="135" y="226"/>
                    </a:cubicBezTo>
                    <a:cubicBezTo>
                      <a:pt x="172" y="217"/>
                      <a:pt x="208" y="208"/>
                      <a:pt x="253" y="208"/>
                    </a:cubicBezTo>
                    <a:cubicBezTo>
                      <a:pt x="280" y="208"/>
                      <a:pt x="298" y="208"/>
                      <a:pt x="316" y="217"/>
                    </a:cubicBezTo>
                    <a:cubicBezTo>
                      <a:pt x="325" y="226"/>
                      <a:pt x="334" y="217"/>
                      <a:pt x="343" y="217"/>
                    </a:cubicBezTo>
                    <a:cubicBezTo>
                      <a:pt x="352" y="217"/>
                      <a:pt x="352" y="208"/>
                      <a:pt x="352" y="199"/>
                    </a:cubicBezTo>
                    <a:cubicBezTo>
                      <a:pt x="362" y="118"/>
                      <a:pt x="434" y="54"/>
                      <a:pt x="515" y="54"/>
                    </a:cubicBezTo>
                    <a:cubicBezTo>
                      <a:pt x="569" y="54"/>
                      <a:pt x="615" y="81"/>
                      <a:pt x="651" y="127"/>
                    </a:cubicBezTo>
                    <a:cubicBezTo>
                      <a:pt x="651" y="127"/>
                      <a:pt x="660" y="136"/>
                      <a:pt x="678" y="136"/>
                    </a:cubicBezTo>
                    <a:cubicBezTo>
                      <a:pt x="687" y="136"/>
                      <a:pt x="696" y="127"/>
                      <a:pt x="705" y="127"/>
                    </a:cubicBezTo>
                    <a:cubicBezTo>
                      <a:pt x="831" y="136"/>
                      <a:pt x="894" y="226"/>
                      <a:pt x="894" y="316"/>
                    </a:cubicBezTo>
                    <a:cubicBezTo>
                      <a:pt x="894" y="362"/>
                      <a:pt x="877" y="398"/>
                      <a:pt x="849" y="434"/>
                    </a:cubicBezTo>
                    <a:cubicBezTo>
                      <a:pt x="813" y="461"/>
                      <a:pt x="750" y="479"/>
                      <a:pt x="687" y="479"/>
                    </a:cubicBezTo>
                    <a:cubicBezTo>
                      <a:pt x="669" y="479"/>
                      <a:pt x="660" y="497"/>
                      <a:pt x="660" y="506"/>
                    </a:cubicBezTo>
                    <a:cubicBezTo>
                      <a:pt x="660" y="524"/>
                      <a:pt x="669" y="533"/>
                      <a:pt x="687" y="533"/>
                    </a:cubicBezTo>
                    <a:cubicBezTo>
                      <a:pt x="868" y="533"/>
                      <a:pt x="949" y="425"/>
                      <a:pt x="949" y="316"/>
                    </a:cubicBezTo>
                    <a:cubicBezTo>
                      <a:pt x="949" y="253"/>
                      <a:pt x="931" y="199"/>
                      <a:pt x="886" y="15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7" name="Freeform 351">
                <a:extLst>
                  <a:ext uri="{FF2B5EF4-FFF2-40B4-BE49-F238E27FC236}">
                    <a16:creationId xmlns:a16="http://schemas.microsoft.com/office/drawing/2014/main" id="{1193F840-7819-AD4F-B508-3B7308B22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7708" y="21007839"/>
                <a:ext cx="634547" cy="707067"/>
              </a:xfrm>
              <a:custGeom>
                <a:avLst/>
                <a:gdLst>
                  <a:gd name="T0" fmla="*/ 262 w 308"/>
                  <a:gd name="T1" fmla="*/ 172 h 345"/>
                  <a:gd name="T2" fmla="*/ 262 w 308"/>
                  <a:gd name="T3" fmla="*/ 172 h 345"/>
                  <a:gd name="T4" fmla="*/ 181 w 308"/>
                  <a:gd name="T5" fmla="*/ 253 h 345"/>
                  <a:gd name="T6" fmla="*/ 181 w 308"/>
                  <a:gd name="T7" fmla="*/ 27 h 345"/>
                  <a:gd name="T8" fmla="*/ 154 w 308"/>
                  <a:gd name="T9" fmla="*/ 0 h 345"/>
                  <a:gd name="T10" fmla="*/ 154 w 308"/>
                  <a:gd name="T11" fmla="*/ 0 h 345"/>
                  <a:gd name="T12" fmla="*/ 127 w 308"/>
                  <a:gd name="T13" fmla="*/ 27 h 345"/>
                  <a:gd name="T14" fmla="*/ 127 w 308"/>
                  <a:gd name="T15" fmla="*/ 253 h 345"/>
                  <a:gd name="T16" fmla="*/ 46 w 308"/>
                  <a:gd name="T17" fmla="*/ 172 h 345"/>
                  <a:gd name="T18" fmla="*/ 9 w 308"/>
                  <a:gd name="T19" fmla="*/ 172 h 345"/>
                  <a:gd name="T20" fmla="*/ 9 w 308"/>
                  <a:gd name="T21" fmla="*/ 208 h 345"/>
                  <a:gd name="T22" fmla="*/ 136 w 308"/>
                  <a:gd name="T23" fmla="*/ 334 h 345"/>
                  <a:gd name="T24" fmla="*/ 136 w 308"/>
                  <a:gd name="T25" fmla="*/ 334 h 345"/>
                  <a:gd name="T26" fmla="*/ 136 w 308"/>
                  <a:gd name="T27" fmla="*/ 334 h 345"/>
                  <a:gd name="T28" fmla="*/ 136 w 308"/>
                  <a:gd name="T29" fmla="*/ 334 h 345"/>
                  <a:gd name="T30" fmla="*/ 136 w 308"/>
                  <a:gd name="T31" fmla="*/ 334 h 345"/>
                  <a:gd name="T32" fmla="*/ 136 w 308"/>
                  <a:gd name="T33" fmla="*/ 334 h 345"/>
                  <a:gd name="T34" fmla="*/ 136 w 308"/>
                  <a:gd name="T35" fmla="*/ 334 h 345"/>
                  <a:gd name="T36" fmla="*/ 145 w 308"/>
                  <a:gd name="T37" fmla="*/ 344 h 345"/>
                  <a:gd name="T38" fmla="*/ 145 w 308"/>
                  <a:gd name="T39" fmla="*/ 344 h 345"/>
                  <a:gd name="T40" fmla="*/ 145 w 308"/>
                  <a:gd name="T41" fmla="*/ 344 h 345"/>
                  <a:gd name="T42" fmla="*/ 145 w 308"/>
                  <a:gd name="T43" fmla="*/ 344 h 345"/>
                  <a:gd name="T44" fmla="*/ 154 w 308"/>
                  <a:gd name="T45" fmla="*/ 344 h 345"/>
                  <a:gd name="T46" fmla="*/ 172 w 308"/>
                  <a:gd name="T47" fmla="*/ 334 h 345"/>
                  <a:gd name="T48" fmla="*/ 299 w 308"/>
                  <a:gd name="T49" fmla="*/ 208 h 345"/>
                  <a:gd name="T50" fmla="*/ 299 w 308"/>
                  <a:gd name="T51" fmla="*/ 172 h 345"/>
                  <a:gd name="T52" fmla="*/ 262 w 308"/>
                  <a:gd name="T53" fmla="*/ 172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8" h="345">
                    <a:moveTo>
                      <a:pt x="262" y="172"/>
                    </a:moveTo>
                    <a:lnTo>
                      <a:pt x="262" y="172"/>
                    </a:lnTo>
                    <a:cubicBezTo>
                      <a:pt x="181" y="253"/>
                      <a:pt x="181" y="253"/>
                      <a:pt x="181" y="253"/>
                    </a:cubicBezTo>
                    <a:cubicBezTo>
                      <a:pt x="181" y="27"/>
                      <a:pt x="181" y="27"/>
                      <a:pt x="181" y="27"/>
                    </a:cubicBezTo>
                    <a:cubicBezTo>
                      <a:pt x="181" y="9"/>
                      <a:pt x="163" y="0"/>
                      <a:pt x="154" y="0"/>
                    </a:cubicBezTo>
                    <a:lnTo>
                      <a:pt x="154" y="0"/>
                    </a:lnTo>
                    <a:cubicBezTo>
                      <a:pt x="136" y="0"/>
                      <a:pt x="127" y="9"/>
                      <a:pt x="127" y="27"/>
                    </a:cubicBezTo>
                    <a:cubicBezTo>
                      <a:pt x="127" y="253"/>
                      <a:pt x="127" y="253"/>
                      <a:pt x="127" y="253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37" y="163"/>
                      <a:pt x="18" y="163"/>
                      <a:pt x="9" y="172"/>
                    </a:cubicBezTo>
                    <a:cubicBezTo>
                      <a:pt x="0" y="181"/>
                      <a:pt x="0" y="199"/>
                      <a:pt x="9" y="208"/>
                    </a:cubicBezTo>
                    <a:cubicBezTo>
                      <a:pt x="136" y="334"/>
                      <a:pt x="136" y="334"/>
                      <a:pt x="136" y="334"/>
                    </a:cubicBezTo>
                    <a:lnTo>
                      <a:pt x="136" y="334"/>
                    </a:lnTo>
                    <a:lnTo>
                      <a:pt x="136" y="334"/>
                    </a:lnTo>
                    <a:lnTo>
                      <a:pt x="136" y="334"/>
                    </a:lnTo>
                    <a:lnTo>
                      <a:pt x="136" y="334"/>
                    </a:lnTo>
                    <a:lnTo>
                      <a:pt x="136" y="334"/>
                    </a:lnTo>
                    <a:lnTo>
                      <a:pt x="136" y="334"/>
                    </a:lnTo>
                    <a:cubicBezTo>
                      <a:pt x="145" y="344"/>
                      <a:pt x="145" y="344"/>
                      <a:pt x="145" y="344"/>
                    </a:cubicBezTo>
                    <a:lnTo>
                      <a:pt x="145" y="344"/>
                    </a:lnTo>
                    <a:lnTo>
                      <a:pt x="145" y="344"/>
                    </a:lnTo>
                    <a:lnTo>
                      <a:pt x="145" y="344"/>
                    </a:lnTo>
                    <a:lnTo>
                      <a:pt x="154" y="344"/>
                    </a:lnTo>
                    <a:cubicBezTo>
                      <a:pt x="163" y="344"/>
                      <a:pt x="163" y="344"/>
                      <a:pt x="172" y="334"/>
                    </a:cubicBezTo>
                    <a:cubicBezTo>
                      <a:pt x="299" y="208"/>
                      <a:pt x="299" y="208"/>
                      <a:pt x="299" y="208"/>
                    </a:cubicBezTo>
                    <a:cubicBezTo>
                      <a:pt x="307" y="199"/>
                      <a:pt x="307" y="181"/>
                      <a:pt x="299" y="172"/>
                    </a:cubicBezTo>
                    <a:cubicBezTo>
                      <a:pt x="290" y="163"/>
                      <a:pt x="271" y="163"/>
                      <a:pt x="262" y="17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85" name="CuadroTexto 350">
            <a:extLst>
              <a:ext uri="{FF2B5EF4-FFF2-40B4-BE49-F238E27FC236}">
                <a16:creationId xmlns:a16="http://schemas.microsoft.com/office/drawing/2014/main" id="{352FF6C8-CD52-B244-ABE9-47282E19B6FF}"/>
              </a:ext>
            </a:extLst>
          </p:cNvPr>
          <p:cNvSpPr txBox="1"/>
          <p:nvPr/>
        </p:nvSpPr>
        <p:spPr>
          <a:xfrm>
            <a:off x="5124263" y="1022190"/>
            <a:ext cx="14129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/ 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258427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56">
            <a:extLst>
              <a:ext uri="{FF2B5EF4-FFF2-40B4-BE49-F238E27FC236}">
                <a16:creationId xmlns:a16="http://schemas.microsoft.com/office/drawing/2014/main" id="{4AD64DC5-7ECD-0F48-9C74-DF627562CDBD}"/>
              </a:ext>
            </a:extLst>
          </p:cNvPr>
          <p:cNvSpPr/>
          <p:nvPr/>
        </p:nvSpPr>
        <p:spPr>
          <a:xfrm>
            <a:off x="814543" y="4235665"/>
            <a:ext cx="44331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9D7E42D-5BFD-C144-92EE-0C57771D7178}"/>
              </a:ext>
            </a:extLst>
          </p:cNvPr>
          <p:cNvSpPr/>
          <p:nvPr/>
        </p:nvSpPr>
        <p:spPr>
          <a:xfrm>
            <a:off x="5563506" y="4018266"/>
            <a:ext cx="4425086" cy="15750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2198E86-7408-C747-9514-730633DD1D27}"/>
              </a:ext>
            </a:extLst>
          </p:cNvPr>
          <p:cNvSpPr/>
          <p:nvPr/>
        </p:nvSpPr>
        <p:spPr>
          <a:xfrm>
            <a:off x="5563506" y="6141428"/>
            <a:ext cx="4425086" cy="157506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5C674EE-B032-B24F-8A9A-66A5D6815F12}"/>
              </a:ext>
            </a:extLst>
          </p:cNvPr>
          <p:cNvSpPr/>
          <p:nvPr/>
        </p:nvSpPr>
        <p:spPr>
          <a:xfrm>
            <a:off x="5563506" y="8270868"/>
            <a:ext cx="4425086" cy="157506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ED21551D-8311-684F-BBD9-38367C7A67D6}"/>
              </a:ext>
            </a:extLst>
          </p:cNvPr>
          <p:cNvSpPr/>
          <p:nvPr/>
        </p:nvSpPr>
        <p:spPr>
          <a:xfrm>
            <a:off x="5563506" y="10402387"/>
            <a:ext cx="4425086" cy="157506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87383FB3-C816-D842-A2DD-044C0353875F}"/>
              </a:ext>
            </a:extLst>
          </p:cNvPr>
          <p:cNvSpPr txBox="1"/>
          <p:nvPr/>
        </p:nvSpPr>
        <p:spPr>
          <a:xfrm>
            <a:off x="6195200" y="4466689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Awareness</a:t>
            </a: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DC4AF51D-DD26-DE43-BA0D-57804F49E686}"/>
              </a:ext>
            </a:extLst>
          </p:cNvPr>
          <p:cNvSpPr txBox="1"/>
          <p:nvPr/>
        </p:nvSpPr>
        <p:spPr>
          <a:xfrm>
            <a:off x="6195200" y="6615612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Interest</a:t>
            </a:r>
          </a:p>
        </p:txBody>
      </p:sp>
      <p:sp>
        <p:nvSpPr>
          <p:cNvPr id="93" name="CuadroTexto 395">
            <a:extLst>
              <a:ext uri="{FF2B5EF4-FFF2-40B4-BE49-F238E27FC236}">
                <a16:creationId xmlns:a16="http://schemas.microsoft.com/office/drawing/2014/main" id="{184B806D-7A26-9442-9BB9-53CFAD45FBB2}"/>
              </a:ext>
            </a:extLst>
          </p:cNvPr>
          <p:cNvSpPr txBox="1"/>
          <p:nvPr/>
        </p:nvSpPr>
        <p:spPr>
          <a:xfrm>
            <a:off x="6195200" y="8736805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Desire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7672723F-B472-DB46-91CF-19D7AF27DACC}"/>
              </a:ext>
            </a:extLst>
          </p:cNvPr>
          <p:cNvSpPr txBox="1"/>
          <p:nvPr/>
        </p:nvSpPr>
        <p:spPr>
          <a:xfrm>
            <a:off x="6195200" y="10871881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Action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6247C71D-5D24-9547-B4EF-043625FD5BFE}"/>
              </a:ext>
            </a:extLst>
          </p:cNvPr>
          <p:cNvSpPr/>
          <p:nvPr/>
        </p:nvSpPr>
        <p:spPr>
          <a:xfrm>
            <a:off x="814543" y="6384588"/>
            <a:ext cx="44331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403C0CAD-AA22-5942-94CF-29356B193CDA}"/>
              </a:ext>
            </a:extLst>
          </p:cNvPr>
          <p:cNvSpPr/>
          <p:nvPr/>
        </p:nvSpPr>
        <p:spPr>
          <a:xfrm>
            <a:off x="814543" y="8504211"/>
            <a:ext cx="44331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B95D0F66-985E-234B-AADD-EE2A4D2FA580}"/>
              </a:ext>
            </a:extLst>
          </p:cNvPr>
          <p:cNvSpPr/>
          <p:nvPr/>
        </p:nvSpPr>
        <p:spPr>
          <a:xfrm>
            <a:off x="814543" y="10635730"/>
            <a:ext cx="44331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BD69AB6-6D19-364C-A5D5-A4F4815891E1}"/>
              </a:ext>
            </a:extLst>
          </p:cNvPr>
          <p:cNvCxnSpPr>
            <a:stCxn id="86" idx="3"/>
          </p:cNvCxnSpPr>
          <p:nvPr/>
        </p:nvCxnSpPr>
        <p:spPr>
          <a:xfrm>
            <a:off x="9988592" y="4805799"/>
            <a:ext cx="716768" cy="9568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39DCE8-04B3-A54F-B9F2-53B57B41855F}"/>
              </a:ext>
            </a:extLst>
          </p:cNvPr>
          <p:cNvCxnSpPr/>
          <p:nvPr/>
        </p:nvCxnSpPr>
        <p:spPr>
          <a:xfrm>
            <a:off x="9988592" y="6917627"/>
            <a:ext cx="716768" cy="9568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9BB2FD7-0006-2A44-A3D2-4C00565E7354}"/>
              </a:ext>
            </a:extLst>
          </p:cNvPr>
          <p:cNvCxnSpPr/>
          <p:nvPr/>
        </p:nvCxnSpPr>
        <p:spPr>
          <a:xfrm>
            <a:off x="9988592" y="9029456"/>
            <a:ext cx="716768" cy="9568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7C5B76C-EA9E-0144-93D3-360CCF8700D6}"/>
              </a:ext>
            </a:extLst>
          </p:cNvPr>
          <p:cNvCxnSpPr/>
          <p:nvPr/>
        </p:nvCxnSpPr>
        <p:spPr>
          <a:xfrm>
            <a:off x="9988592" y="11141285"/>
            <a:ext cx="716768" cy="9568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4B4F63A-0030-7D4A-947D-13E37D42A1ED}"/>
              </a:ext>
            </a:extLst>
          </p:cNvPr>
          <p:cNvCxnSpPr/>
          <p:nvPr/>
        </p:nvCxnSpPr>
        <p:spPr>
          <a:xfrm>
            <a:off x="10705360" y="4805799"/>
            <a:ext cx="0" cy="6366825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77E783-1BFD-994F-97BF-9F67EC6FEF5D}"/>
              </a:ext>
            </a:extLst>
          </p:cNvPr>
          <p:cNvCxnSpPr>
            <a:cxnSpLocks/>
          </p:cNvCxnSpPr>
          <p:nvPr/>
        </p:nvCxnSpPr>
        <p:spPr>
          <a:xfrm>
            <a:off x="10705360" y="7906910"/>
            <a:ext cx="1483465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72DD985-1EA3-0F46-B2F9-8FD598AAAB75}"/>
              </a:ext>
            </a:extLst>
          </p:cNvPr>
          <p:cNvGrpSpPr/>
          <p:nvPr/>
        </p:nvGrpSpPr>
        <p:grpSpPr>
          <a:xfrm>
            <a:off x="19026883" y="3987121"/>
            <a:ext cx="3924476" cy="7839578"/>
            <a:chOff x="18111178" y="3176584"/>
            <a:chExt cx="4842278" cy="9672992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CC03E075-CF72-ED43-8805-5AC0D2B29D28}"/>
                </a:ext>
              </a:extLst>
            </p:cNvPr>
            <p:cNvGrpSpPr/>
            <p:nvPr/>
          </p:nvGrpSpPr>
          <p:grpSpPr>
            <a:xfrm>
              <a:off x="19444978" y="3176584"/>
              <a:ext cx="3023136" cy="9672992"/>
              <a:chOff x="19461696" y="254607"/>
              <a:chExt cx="3503081" cy="11208652"/>
            </a:xfrm>
            <a:solidFill>
              <a:schemeClr val="accent4"/>
            </a:solidFill>
          </p:grpSpPr>
          <p:sp>
            <p:nvSpPr>
              <p:cNvPr id="219" name="Rounded Rectangle 218">
                <a:extLst>
                  <a:ext uri="{FF2B5EF4-FFF2-40B4-BE49-F238E27FC236}">
                    <a16:creationId xmlns:a16="http://schemas.microsoft.com/office/drawing/2014/main" id="{B2BC3621-6EAE-5C4E-B22D-6E9C60D027BA}"/>
                  </a:ext>
                </a:extLst>
              </p:cNvPr>
              <p:cNvSpPr/>
              <p:nvPr/>
            </p:nvSpPr>
            <p:spPr>
              <a:xfrm>
                <a:off x="19461696" y="4132037"/>
                <a:ext cx="3503081" cy="3453792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ed Rectangle 219">
                <a:extLst>
                  <a:ext uri="{FF2B5EF4-FFF2-40B4-BE49-F238E27FC236}">
                    <a16:creationId xmlns:a16="http://schemas.microsoft.com/office/drawing/2014/main" id="{5581B86F-A6BA-C94C-92F2-657560425D0A}"/>
                  </a:ext>
                </a:extLst>
              </p:cNvPr>
              <p:cNvSpPr/>
              <p:nvPr/>
            </p:nvSpPr>
            <p:spPr>
              <a:xfrm>
                <a:off x="19461696" y="8009466"/>
                <a:ext cx="3503081" cy="345379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ounded Rectangle 220">
                <a:extLst>
                  <a:ext uri="{FF2B5EF4-FFF2-40B4-BE49-F238E27FC236}">
                    <a16:creationId xmlns:a16="http://schemas.microsoft.com/office/drawing/2014/main" id="{8E1262CB-F796-2444-8C06-CA8D76ECE630}"/>
                  </a:ext>
                </a:extLst>
              </p:cNvPr>
              <p:cNvSpPr/>
              <p:nvPr/>
            </p:nvSpPr>
            <p:spPr>
              <a:xfrm>
                <a:off x="19461696" y="254607"/>
                <a:ext cx="3503081" cy="3453792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73FDEC1C-35AF-CF4E-8E5B-99A40E53633E}"/>
                </a:ext>
              </a:extLst>
            </p:cNvPr>
            <p:cNvGrpSpPr/>
            <p:nvPr/>
          </p:nvGrpSpPr>
          <p:grpSpPr>
            <a:xfrm>
              <a:off x="18111178" y="5914445"/>
              <a:ext cx="988518" cy="4097260"/>
              <a:chOff x="18111178" y="5914445"/>
              <a:chExt cx="988518" cy="4097260"/>
            </a:xfrm>
          </p:grpSpPr>
          <p:sp>
            <p:nvSpPr>
              <p:cNvPr id="216" name="Right Arrow 215">
                <a:extLst>
                  <a:ext uri="{FF2B5EF4-FFF2-40B4-BE49-F238E27FC236}">
                    <a16:creationId xmlns:a16="http://schemas.microsoft.com/office/drawing/2014/main" id="{A6B663FF-3881-944A-96C1-3312136BCAE8}"/>
                  </a:ext>
                </a:extLst>
              </p:cNvPr>
              <p:cNvSpPr/>
              <p:nvPr/>
            </p:nvSpPr>
            <p:spPr>
              <a:xfrm rot="19800000" flipH="1">
                <a:off x="18126953" y="5914445"/>
                <a:ext cx="972743" cy="872622"/>
              </a:xfrm>
              <a:prstGeom prst="rightArrow">
                <a:avLst>
                  <a:gd name="adj1" fmla="val 53221"/>
                  <a:gd name="adj2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ight Arrow 216">
                <a:extLst>
                  <a:ext uri="{FF2B5EF4-FFF2-40B4-BE49-F238E27FC236}">
                    <a16:creationId xmlns:a16="http://schemas.microsoft.com/office/drawing/2014/main" id="{095C3DB0-0985-F94D-9C70-E3BE11C22313}"/>
                  </a:ext>
                </a:extLst>
              </p:cNvPr>
              <p:cNvSpPr/>
              <p:nvPr/>
            </p:nvSpPr>
            <p:spPr>
              <a:xfrm flipH="1">
                <a:off x="18111178" y="7577909"/>
                <a:ext cx="972743" cy="872622"/>
              </a:xfrm>
              <a:prstGeom prst="rightArrow">
                <a:avLst>
                  <a:gd name="adj1" fmla="val 53221"/>
                  <a:gd name="adj2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ight Arrow 217">
                <a:extLst>
                  <a:ext uri="{FF2B5EF4-FFF2-40B4-BE49-F238E27FC236}">
                    <a16:creationId xmlns:a16="http://schemas.microsoft.com/office/drawing/2014/main" id="{8B7910DA-DA73-2C49-BF92-D9571CEA5F35}"/>
                  </a:ext>
                </a:extLst>
              </p:cNvPr>
              <p:cNvSpPr/>
              <p:nvPr/>
            </p:nvSpPr>
            <p:spPr>
              <a:xfrm rot="1800000" flipH="1">
                <a:off x="18126953" y="9139083"/>
                <a:ext cx="972743" cy="872622"/>
              </a:xfrm>
              <a:prstGeom prst="rightArrow">
                <a:avLst>
                  <a:gd name="adj1" fmla="val 53221"/>
                  <a:gd name="adj2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A35F33F-948B-DE44-B29F-8492144177A0}"/>
                </a:ext>
              </a:extLst>
            </p:cNvPr>
            <p:cNvSpPr/>
            <p:nvPr/>
          </p:nvSpPr>
          <p:spPr>
            <a:xfrm>
              <a:off x="19038615" y="4324962"/>
              <a:ext cx="39148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D18F911-D040-C941-B9B5-B68A1C85EF13}"/>
                </a:ext>
              </a:extLst>
            </p:cNvPr>
            <p:cNvSpPr/>
            <p:nvPr/>
          </p:nvSpPr>
          <p:spPr>
            <a:xfrm>
              <a:off x="19038615" y="7723010"/>
              <a:ext cx="39148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3012975-6ED3-F840-A584-F2C9002D5237}"/>
                </a:ext>
              </a:extLst>
            </p:cNvPr>
            <p:cNvSpPr/>
            <p:nvPr/>
          </p:nvSpPr>
          <p:spPr>
            <a:xfrm>
              <a:off x="19038615" y="11178849"/>
              <a:ext cx="39148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D9E2EB4-6DC1-444E-8493-B7097D18D362}"/>
              </a:ext>
            </a:extLst>
          </p:cNvPr>
          <p:cNvGrpSpPr/>
          <p:nvPr/>
        </p:nvGrpSpPr>
        <p:grpSpPr>
          <a:xfrm>
            <a:off x="12720503" y="5026528"/>
            <a:ext cx="5698074" cy="5741258"/>
            <a:chOff x="12683927" y="4805799"/>
            <a:chExt cx="5698074" cy="5741258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85F9ECB-AE27-0D47-8DCB-C92AB0B49123}"/>
                </a:ext>
              </a:extLst>
            </p:cNvPr>
            <p:cNvGrpSpPr/>
            <p:nvPr/>
          </p:nvGrpSpPr>
          <p:grpSpPr>
            <a:xfrm>
              <a:off x="12959320" y="4805799"/>
              <a:ext cx="5077612" cy="3351634"/>
              <a:chOff x="7674706" y="5139559"/>
              <a:chExt cx="9028238" cy="5959368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05129764-ADD5-864F-A8ED-1DBD5D89A016}"/>
                  </a:ext>
                </a:extLst>
              </p:cNvPr>
              <p:cNvGrpSpPr/>
              <p:nvPr/>
            </p:nvGrpSpPr>
            <p:grpSpPr>
              <a:xfrm>
                <a:off x="7674706" y="5139559"/>
                <a:ext cx="9028238" cy="5959368"/>
                <a:chOff x="7562221" y="4290646"/>
                <a:chExt cx="9426368" cy="5649686"/>
              </a:xfrm>
            </p:grpSpPr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469F73EA-9D6D-674D-9C0E-8A6E1A883786}"/>
                    </a:ext>
                  </a:extLst>
                </p:cNvPr>
                <p:cNvSpPr/>
                <p:nvPr/>
              </p:nvSpPr>
              <p:spPr>
                <a:xfrm>
                  <a:off x="7986102" y="4290646"/>
                  <a:ext cx="8578606" cy="5134708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F19D0D29-71DD-8048-92CE-6116765E8038}"/>
                    </a:ext>
                  </a:extLst>
                </p:cNvPr>
                <p:cNvSpPr/>
                <p:nvPr/>
              </p:nvSpPr>
              <p:spPr>
                <a:xfrm>
                  <a:off x="8189581" y="4522201"/>
                  <a:ext cx="8171648" cy="46715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1FFE369-4136-3C4D-BE3E-8FB84A861417}"/>
                    </a:ext>
                  </a:extLst>
                </p:cNvPr>
                <p:cNvGrpSpPr/>
                <p:nvPr/>
              </p:nvGrpSpPr>
              <p:grpSpPr>
                <a:xfrm>
                  <a:off x="7562221" y="9425354"/>
                  <a:ext cx="9426368" cy="514978"/>
                  <a:chOff x="7562221" y="9425354"/>
                  <a:chExt cx="9426368" cy="514978"/>
                </a:xfrm>
              </p:grpSpPr>
              <p:grpSp>
                <p:nvGrpSpPr>
                  <p:cNvPr id="206" name="Group 205">
                    <a:extLst>
                      <a:ext uri="{FF2B5EF4-FFF2-40B4-BE49-F238E27FC236}">
                        <a16:creationId xmlns:a16="http://schemas.microsoft.com/office/drawing/2014/main" id="{7E6A8EA0-11BE-EA4E-9DFC-5363FB487552}"/>
                      </a:ext>
                    </a:extLst>
                  </p:cNvPr>
                  <p:cNvGrpSpPr/>
                  <p:nvPr/>
                </p:nvGrpSpPr>
                <p:grpSpPr>
                  <a:xfrm>
                    <a:off x="7562221" y="9425354"/>
                    <a:ext cx="9426368" cy="514978"/>
                    <a:chOff x="7986102" y="9425354"/>
                    <a:chExt cx="8578606" cy="514978"/>
                  </a:xfrm>
                </p:grpSpPr>
                <p:sp>
                  <p:nvSpPr>
                    <p:cNvPr id="208" name="Rectangle 207">
                      <a:extLst>
                        <a:ext uri="{FF2B5EF4-FFF2-40B4-BE49-F238E27FC236}">
                          <a16:creationId xmlns:a16="http://schemas.microsoft.com/office/drawing/2014/main" id="{084783B6-473A-8F4C-B350-C382B5AA8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6102" y="9425354"/>
                      <a:ext cx="8578606" cy="25748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" name="Rectangle 208">
                      <a:extLst>
                        <a:ext uri="{FF2B5EF4-FFF2-40B4-BE49-F238E27FC236}">
                          <a16:creationId xmlns:a16="http://schemas.microsoft.com/office/drawing/2014/main" id="{17AFDB95-4CAC-514E-93CD-557EF091E6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6102" y="9682843"/>
                      <a:ext cx="8578606" cy="257489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EC39565A-9A82-BF4D-A489-961877B41988}"/>
                      </a:ext>
                    </a:extLst>
                  </p:cNvPr>
                  <p:cNvSpPr/>
                  <p:nvPr/>
                </p:nvSpPr>
                <p:spPr>
                  <a:xfrm>
                    <a:off x="10830413" y="9425354"/>
                    <a:ext cx="2716823" cy="257489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00" name="Freeform 294">
                <a:extLst>
                  <a:ext uri="{FF2B5EF4-FFF2-40B4-BE49-F238E27FC236}">
                    <a16:creationId xmlns:a16="http://schemas.microsoft.com/office/drawing/2014/main" id="{68413596-1B35-0044-BF5B-FC0F6DE97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3594" y="6372068"/>
                <a:ext cx="4890460" cy="2831770"/>
              </a:xfrm>
              <a:custGeom>
                <a:avLst/>
                <a:gdLst>
                  <a:gd name="T0" fmla="*/ 5199 w 7532"/>
                  <a:gd name="T1" fmla="*/ 4359 h 4360"/>
                  <a:gd name="T2" fmla="*/ 5199 w 7532"/>
                  <a:gd name="T3" fmla="*/ 4359 h 4360"/>
                  <a:gd name="T4" fmla="*/ 1796 w 7532"/>
                  <a:gd name="T5" fmla="*/ 4359 h 4360"/>
                  <a:gd name="T6" fmla="*/ 262 w 7532"/>
                  <a:gd name="T7" fmla="*/ 3571 h 4360"/>
                  <a:gd name="T8" fmla="*/ 273 w 7532"/>
                  <a:gd name="T9" fmla="*/ 2090 h 4360"/>
                  <a:gd name="T10" fmla="*/ 945 w 7532"/>
                  <a:gd name="T11" fmla="*/ 1460 h 4360"/>
                  <a:gd name="T12" fmla="*/ 2059 w 7532"/>
                  <a:gd name="T13" fmla="*/ 1218 h 4360"/>
                  <a:gd name="T14" fmla="*/ 2500 w 7532"/>
                  <a:gd name="T15" fmla="*/ 1281 h 4360"/>
                  <a:gd name="T16" fmla="*/ 4170 w 7532"/>
                  <a:gd name="T17" fmla="*/ 0 h 4360"/>
                  <a:gd name="T18" fmla="*/ 5504 w 7532"/>
                  <a:gd name="T19" fmla="*/ 630 h 4360"/>
                  <a:gd name="T20" fmla="*/ 5704 w 7532"/>
                  <a:gd name="T21" fmla="*/ 620 h 4360"/>
                  <a:gd name="T22" fmla="*/ 7059 w 7532"/>
                  <a:gd name="T23" fmla="*/ 1176 h 4360"/>
                  <a:gd name="T24" fmla="*/ 7521 w 7532"/>
                  <a:gd name="T25" fmla="*/ 2395 h 4360"/>
                  <a:gd name="T26" fmla="*/ 6933 w 7532"/>
                  <a:gd name="T27" fmla="*/ 3750 h 4360"/>
                  <a:gd name="T28" fmla="*/ 5199 w 7532"/>
                  <a:gd name="T29" fmla="*/ 4359 h 4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32" h="4360">
                    <a:moveTo>
                      <a:pt x="5199" y="4359"/>
                    </a:moveTo>
                    <a:lnTo>
                      <a:pt x="5199" y="4359"/>
                    </a:lnTo>
                    <a:cubicBezTo>
                      <a:pt x="1796" y="4359"/>
                      <a:pt x="1796" y="4359"/>
                      <a:pt x="1796" y="4359"/>
                    </a:cubicBezTo>
                    <a:cubicBezTo>
                      <a:pt x="1103" y="4359"/>
                      <a:pt x="546" y="4075"/>
                      <a:pt x="262" y="3571"/>
                    </a:cubicBezTo>
                    <a:cubicBezTo>
                      <a:pt x="0" y="3119"/>
                      <a:pt x="0" y="2552"/>
                      <a:pt x="273" y="2090"/>
                    </a:cubicBezTo>
                    <a:cubicBezTo>
                      <a:pt x="431" y="1827"/>
                      <a:pt x="662" y="1607"/>
                      <a:pt x="945" y="1460"/>
                    </a:cubicBezTo>
                    <a:cubicBezTo>
                      <a:pt x="1260" y="1292"/>
                      <a:pt x="1639" y="1218"/>
                      <a:pt x="2059" y="1218"/>
                    </a:cubicBezTo>
                    <a:cubicBezTo>
                      <a:pt x="2206" y="1218"/>
                      <a:pt x="2353" y="1239"/>
                      <a:pt x="2500" y="1281"/>
                    </a:cubicBezTo>
                    <a:cubicBezTo>
                      <a:pt x="2699" y="536"/>
                      <a:pt x="3382" y="0"/>
                      <a:pt x="4170" y="0"/>
                    </a:cubicBezTo>
                    <a:cubicBezTo>
                      <a:pt x="4695" y="0"/>
                      <a:pt x="5178" y="231"/>
                      <a:pt x="5504" y="630"/>
                    </a:cubicBezTo>
                    <a:cubicBezTo>
                      <a:pt x="5578" y="620"/>
                      <a:pt x="5640" y="620"/>
                      <a:pt x="5704" y="620"/>
                    </a:cubicBezTo>
                    <a:cubicBezTo>
                      <a:pt x="6260" y="620"/>
                      <a:pt x="6722" y="819"/>
                      <a:pt x="7059" y="1176"/>
                    </a:cubicBezTo>
                    <a:cubicBezTo>
                      <a:pt x="7363" y="1502"/>
                      <a:pt x="7531" y="1933"/>
                      <a:pt x="7521" y="2395"/>
                    </a:cubicBezTo>
                    <a:cubicBezTo>
                      <a:pt x="7521" y="2909"/>
                      <a:pt x="7311" y="3393"/>
                      <a:pt x="6933" y="3750"/>
                    </a:cubicBezTo>
                    <a:cubicBezTo>
                      <a:pt x="6512" y="4149"/>
                      <a:pt x="5914" y="4359"/>
                      <a:pt x="5199" y="435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1" name="Freeform 302">
                <a:extLst>
                  <a:ext uri="{FF2B5EF4-FFF2-40B4-BE49-F238E27FC236}">
                    <a16:creationId xmlns:a16="http://schemas.microsoft.com/office/drawing/2014/main" id="{BAFF9BF0-8128-C74A-B5AA-58883D616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8991" y="7517375"/>
                <a:ext cx="1297059" cy="518250"/>
              </a:xfrm>
              <a:custGeom>
                <a:avLst/>
                <a:gdLst>
                  <a:gd name="T0" fmla="*/ 1943 w 1997"/>
                  <a:gd name="T1" fmla="*/ 272 h 799"/>
                  <a:gd name="T2" fmla="*/ 1943 w 1997"/>
                  <a:gd name="T3" fmla="*/ 272 h 799"/>
                  <a:gd name="T4" fmla="*/ 1838 w 1997"/>
                  <a:gd name="T5" fmla="*/ 325 h 799"/>
                  <a:gd name="T6" fmla="*/ 1754 w 1997"/>
                  <a:gd name="T7" fmla="*/ 504 h 799"/>
                  <a:gd name="T8" fmla="*/ 924 w 1997"/>
                  <a:gd name="T9" fmla="*/ 0 h 799"/>
                  <a:gd name="T10" fmla="*/ 10 w 1997"/>
                  <a:gd name="T11" fmla="*/ 703 h 799"/>
                  <a:gd name="T12" fmla="*/ 74 w 1997"/>
                  <a:gd name="T13" fmla="*/ 798 h 799"/>
                  <a:gd name="T14" fmla="*/ 84 w 1997"/>
                  <a:gd name="T15" fmla="*/ 798 h 799"/>
                  <a:gd name="T16" fmla="*/ 168 w 1997"/>
                  <a:gd name="T17" fmla="*/ 735 h 799"/>
                  <a:gd name="T18" fmla="*/ 924 w 1997"/>
                  <a:gd name="T19" fmla="*/ 157 h 799"/>
                  <a:gd name="T20" fmla="*/ 1618 w 1997"/>
                  <a:gd name="T21" fmla="*/ 577 h 799"/>
                  <a:gd name="T22" fmla="*/ 1418 w 1997"/>
                  <a:gd name="T23" fmla="*/ 493 h 799"/>
                  <a:gd name="T24" fmla="*/ 1313 w 1997"/>
                  <a:gd name="T25" fmla="*/ 535 h 799"/>
                  <a:gd name="T26" fmla="*/ 1355 w 1997"/>
                  <a:gd name="T27" fmla="*/ 640 h 799"/>
                  <a:gd name="T28" fmla="*/ 1723 w 1997"/>
                  <a:gd name="T29" fmla="*/ 798 h 799"/>
                  <a:gd name="T30" fmla="*/ 1754 w 1997"/>
                  <a:gd name="T31" fmla="*/ 798 h 799"/>
                  <a:gd name="T32" fmla="*/ 1828 w 1997"/>
                  <a:gd name="T33" fmla="*/ 756 h 799"/>
                  <a:gd name="T34" fmla="*/ 1985 w 1997"/>
                  <a:gd name="T35" fmla="*/ 378 h 799"/>
                  <a:gd name="T36" fmla="*/ 1943 w 1997"/>
                  <a:gd name="T37" fmla="*/ 272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97" h="799">
                    <a:moveTo>
                      <a:pt x="1943" y="272"/>
                    </a:moveTo>
                    <a:lnTo>
                      <a:pt x="1943" y="272"/>
                    </a:lnTo>
                    <a:cubicBezTo>
                      <a:pt x="1901" y="262"/>
                      <a:pt x="1849" y="283"/>
                      <a:pt x="1838" y="325"/>
                    </a:cubicBezTo>
                    <a:cubicBezTo>
                      <a:pt x="1754" y="504"/>
                      <a:pt x="1754" y="504"/>
                      <a:pt x="1754" y="504"/>
                    </a:cubicBezTo>
                    <a:cubicBezTo>
                      <a:pt x="1597" y="199"/>
                      <a:pt x="1282" y="0"/>
                      <a:pt x="924" y="0"/>
                    </a:cubicBezTo>
                    <a:cubicBezTo>
                      <a:pt x="494" y="0"/>
                      <a:pt x="116" y="283"/>
                      <a:pt x="10" y="703"/>
                    </a:cubicBezTo>
                    <a:cubicBezTo>
                      <a:pt x="0" y="745"/>
                      <a:pt x="21" y="787"/>
                      <a:pt x="74" y="798"/>
                    </a:cubicBezTo>
                    <a:lnTo>
                      <a:pt x="84" y="798"/>
                    </a:lnTo>
                    <a:cubicBezTo>
                      <a:pt x="126" y="798"/>
                      <a:pt x="158" y="777"/>
                      <a:pt x="168" y="735"/>
                    </a:cubicBezTo>
                    <a:cubicBezTo>
                      <a:pt x="252" y="398"/>
                      <a:pt x="567" y="157"/>
                      <a:pt x="924" y="157"/>
                    </a:cubicBezTo>
                    <a:cubicBezTo>
                      <a:pt x="1218" y="157"/>
                      <a:pt x="1481" y="325"/>
                      <a:pt x="1618" y="577"/>
                    </a:cubicBezTo>
                    <a:cubicBezTo>
                      <a:pt x="1418" y="493"/>
                      <a:pt x="1418" y="493"/>
                      <a:pt x="1418" y="493"/>
                    </a:cubicBezTo>
                    <a:cubicBezTo>
                      <a:pt x="1376" y="472"/>
                      <a:pt x="1334" y="493"/>
                      <a:pt x="1313" y="535"/>
                    </a:cubicBezTo>
                    <a:cubicBezTo>
                      <a:pt x="1292" y="577"/>
                      <a:pt x="1313" y="619"/>
                      <a:pt x="1355" y="640"/>
                    </a:cubicBezTo>
                    <a:cubicBezTo>
                      <a:pt x="1723" y="798"/>
                      <a:pt x="1723" y="798"/>
                      <a:pt x="1723" y="798"/>
                    </a:cubicBezTo>
                    <a:cubicBezTo>
                      <a:pt x="1733" y="798"/>
                      <a:pt x="1744" y="798"/>
                      <a:pt x="1754" y="798"/>
                    </a:cubicBezTo>
                    <a:cubicBezTo>
                      <a:pt x="1786" y="798"/>
                      <a:pt x="1817" y="777"/>
                      <a:pt x="1828" y="756"/>
                    </a:cubicBezTo>
                    <a:cubicBezTo>
                      <a:pt x="1985" y="378"/>
                      <a:pt x="1985" y="378"/>
                      <a:pt x="1985" y="378"/>
                    </a:cubicBezTo>
                    <a:cubicBezTo>
                      <a:pt x="1996" y="336"/>
                      <a:pt x="1985" y="294"/>
                      <a:pt x="1943" y="272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2" name="Freeform 303">
                <a:extLst>
                  <a:ext uri="{FF2B5EF4-FFF2-40B4-BE49-F238E27FC236}">
                    <a16:creationId xmlns:a16="http://schemas.microsoft.com/office/drawing/2014/main" id="{3387D28D-74B8-1040-A041-6A517C5C4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5955" y="8207421"/>
                <a:ext cx="1282744" cy="532568"/>
              </a:xfrm>
              <a:custGeom>
                <a:avLst/>
                <a:gdLst>
                  <a:gd name="T0" fmla="*/ 1901 w 1976"/>
                  <a:gd name="T1" fmla="*/ 11 h 821"/>
                  <a:gd name="T2" fmla="*/ 1901 w 1976"/>
                  <a:gd name="T3" fmla="*/ 11 h 821"/>
                  <a:gd name="T4" fmla="*/ 1807 w 1976"/>
                  <a:gd name="T5" fmla="*/ 74 h 821"/>
                  <a:gd name="T6" fmla="*/ 1050 w 1976"/>
                  <a:gd name="T7" fmla="*/ 652 h 821"/>
                  <a:gd name="T8" fmla="*/ 347 w 1976"/>
                  <a:gd name="T9" fmla="*/ 210 h 821"/>
                  <a:gd name="T10" fmla="*/ 567 w 1976"/>
                  <a:gd name="T11" fmla="*/ 284 h 821"/>
                  <a:gd name="T12" fmla="*/ 599 w 1976"/>
                  <a:gd name="T13" fmla="*/ 294 h 821"/>
                  <a:gd name="T14" fmla="*/ 672 w 1976"/>
                  <a:gd name="T15" fmla="*/ 232 h 821"/>
                  <a:gd name="T16" fmla="*/ 620 w 1976"/>
                  <a:gd name="T17" fmla="*/ 137 h 821"/>
                  <a:gd name="T18" fmla="*/ 242 w 1976"/>
                  <a:gd name="T19" fmla="*/ 11 h 821"/>
                  <a:gd name="T20" fmla="*/ 242 w 1976"/>
                  <a:gd name="T21" fmla="*/ 11 h 821"/>
                  <a:gd name="T22" fmla="*/ 231 w 1976"/>
                  <a:gd name="T23" fmla="*/ 11 h 821"/>
                  <a:gd name="T24" fmla="*/ 231 w 1976"/>
                  <a:gd name="T25" fmla="*/ 11 h 821"/>
                  <a:gd name="T26" fmla="*/ 231 w 1976"/>
                  <a:gd name="T27" fmla="*/ 11 h 821"/>
                  <a:gd name="T28" fmla="*/ 220 w 1976"/>
                  <a:gd name="T29" fmla="*/ 11 h 821"/>
                  <a:gd name="T30" fmla="*/ 220 w 1976"/>
                  <a:gd name="T31" fmla="*/ 11 h 821"/>
                  <a:gd name="T32" fmla="*/ 220 w 1976"/>
                  <a:gd name="T33" fmla="*/ 11 h 821"/>
                  <a:gd name="T34" fmla="*/ 210 w 1976"/>
                  <a:gd name="T35" fmla="*/ 11 h 821"/>
                  <a:gd name="T36" fmla="*/ 210 w 1976"/>
                  <a:gd name="T37" fmla="*/ 11 h 821"/>
                  <a:gd name="T38" fmla="*/ 210 w 1976"/>
                  <a:gd name="T39" fmla="*/ 11 h 821"/>
                  <a:gd name="T40" fmla="*/ 210 w 1976"/>
                  <a:gd name="T41" fmla="*/ 11 h 821"/>
                  <a:gd name="T42" fmla="*/ 200 w 1976"/>
                  <a:gd name="T43" fmla="*/ 11 h 821"/>
                  <a:gd name="T44" fmla="*/ 200 w 1976"/>
                  <a:gd name="T45" fmla="*/ 11 h 821"/>
                  <a:gd name="T46" fmla="*/ 189 w 1976"/>
                  <a:gd name="T47" fmla="*/ 11 h 821"/>
                  <a:gd name="T48" fmla="*/ 189 w 1976"/>
                  <a:gd name="T49" fmla="*/ 11 h 821"/>
                  <a:gd name="T50" fmla="*/ 189 w 1976"/>
                  <a:gd name="T51" fmla="*/ 11 h 821"/>
                  <a:gd name="T52" fmla="*/ 136 w 1976"/>
                  <a:gd name="T53" fmla="*/ 74 h 821"/>
                  <a:gd name="T54" fmla="*/ 21 w 1976"/>
                  <a:gd name="T55" fmla="*/ 442 h 821"/>
                  <a:gd name="T56" fmla="*/ 74 w 1976"/>
                  <a:gd name="T57" fmla="*/ 546 h 821"/>
                  <a:gd name="T58" fmla="*/ 94 w 1976"/>
                  <a:gd name="T59" fmla="*/ 546 h 821"/>
                  <a:gd name="T60" fmla="*/ 168 w 1976"/>
                  <a:gd name="T61" fmla="*/ 494 h 821"/>
                  <a:gd name="T62" fmla="*/ 220 w 1976"/>
                  <a:gd name="T63" fmla="*/ 326 h 821"/>
                  <a:gd name="T64" fmla="*/ 462 w 1976"/>
                  <a:gd name="T65" fmla="*/ 610 h 821"/>
                  <a:gd name="T66" fmla="*/ 1050 w 1976"/>
                  <a:gd name="T67" fmla="*/ 820 h 821"/>
                  <a:gd name="T68" fmla="*/ 1964 w 1976"/>
                  <a:gd name="T69" fmla="*/ 105 h 821"/>
                  <a:gd name="T70" fmla="*/ 1901 w 1976"/>
                  <a:gd name="T71" fmla="*/ 11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76" h="821">
                    <a:moveTo>
                      <a:pt x="1901" y="11"/>
                    </a:moveTo>
                    <a:lnTo>
                      <a:pt x="1901" y="11"/>
                    </a:lnTo>
                    <a:cubicBezTo>
                      <a:pt x="1859" y="0"/>
                      <a:pt x="1817" y="32"/>
                      <a:pt x="1807" y="74"/>
                    </a:cubicBezTo>
                    <a:cubicBezTo>
                      <a:pt x="1712" y="420"/>
                      <a:pt x="1408" y="652"/>
                      <a:pt x="1050" y="652"/>
                    </a:cubicBezTo>
                    <a:cubicBezTo>
                      <a:pt x="746" y="652"/>
                      <a:pt x="473" y="484"/>
                      <a:pt x="347" y="210"/>
                    </a:cubicBezTo>
                    <a:cubicBezTo>
                      <a:pt x="567" y="284"/>
                      <a:pt x="567" y="284"/>
                      <a:pt x="567" y="284"/>
                    </a:cubicBezTo>
                    <a:cubicBezTo>
                      <a:pt x="578" y="284"/>
                      <a:pt x="588" y="294"/>
                      <a:pt x="599" y="294"/>
                    </a:cubicBezTo>
                    <a:cubicBezTo>
                      <a:pt x="630" y="294"/>
                      <a:pt x="662" y="263"/>
                      <a:pt x="672" y="232"/>
                    </a:cubicBezTo>
                    <a:cubicBezTo>
                      <a:pt x="683" y="190"/>
                      <a:pt x="662" y="148"/>
                      <a:pt x="620" y="137"/>
                    </a:cubicBezTo>
                    <a:cubicBezTo>
                      <a:pt x="242" y="11"/>
                      <a:pt x="242" y="11"/>
                      <a:pt x="242" y="11"/>
                    </a:cubicBezTo>
                    <a:lnTo>
                      <a:pt x="242" y="11"/>
                    </a:lnTo>
                    <a:lnTo>
                      <a:pt x="231" y="11"/>
                    </a:lnTo>
                    <a:lnTo>
                      <a:pt x="231" y="11"/>
                    </a:lnTo>
                    <a:lnTo>
                      <a:pt x="231" y="11"/>
                    </a:lnTo>
                    <a:lnTo>
                      <a:pt x="220" y="11"/>
                    </a:lnTo>
                    <a:lnTo>
                      <a:pt x="220" y="11"/>
                    </a:lnTo>
                    <a:lnTo>
                      <a:pt x="220" y="11"/>
                    </a:lnTo>
                    <a:lnTo>
                      <a:pt x="210" y="11"/>
                    </a:lnTo>
                    <a:lnTo>
                      <a:pt x="210" y="11"/>
                    </a:lnTo>
                    <a:lnTo>
                      <a:pt x="210" y="11"/>
                    </a:lnTo>
                    <a:lnTo>
                      <a:pt x="210" y="11"/>
                    </a:lnTo>
                    <a:cubicBezTo>
                      <a:pt x="200" y="11"/>
                      <a:pt x="200" y="11"/>
                      <a:pt x="200" y="11"/>
                    </a:cubicBezTo>
                    <a:lnTo>
                      <a:pt x="200" y="11"/>
                    </a:lnTo>
                    <a:cubicBezTo>
                      <a:pt x="200" y="11"/>
                      <a:pt x="200" y="11"/>
                      <a:pt x="189" y="11"/>
                    </a:cubicBezTo>
                    <a:lnTo>
                      <a:pt x="189" y="11"/>
                    </a:lnTo>
                    <a:lnTo>
                      <a:pt x="189" y="11"/>
                    </a:lnTo>
                    <a:cubicBezTo>
                      <a:pt x="168" y="21"/>
                      <a:pt x="147" y="42"/>
                      <a:pt x="136" y="74"/>
                    </a:cubicBezTo>
                    <a:cubicBezTo>
                      <a:pt x="21" y="442"/>
                      <a:pt x="21" y="442"/>
                      <a:pt x="21" y="442"/>
                    </a:cubicBezTo>
                    <a:cubicBezTo>
                      <a:pt x="0" y="484"/>
                      <a:pt x="32" y="536"/>
                      <a:pt x="74" y="546"/>
                    </a:cubicBezTo>
                    <a:cubicBezTo>
                      <a:pt x="74" y="546"/>
                      <a:pt x="84" y="546"/>
                      <a:pt x="94" y="546"/>
                    </a:cubicBezTo>
                    <a:cubicBezTo>
                      <a:pt x="126" y="546"/>
                      <a:pt x="158" y="526"/>
                      <a:pt x="168" y="494"/>
                    </a:cubicBezTo>
                    <a:cubicBezTo>
                      <a:pt x="220" y="326"/>
                      <a:pt x="220" y="326"/>
                      <a:pt x="220" y="326"/>
                    </a:cubicBezTo>
                    <a:cubicBezTo>
                      <a:pt x="284" y="442"/>
                      <a:pt x="368" y="536"/>
                      <a:pt x="462" y="610"/>
                    </a:cubicBezTo>
                    <a:cubicBezTo>
                      <a:pt x="630" y="746"/>
                      <a:pt x="830" y="820"/>
                      <a:pt x="1050" y="820"/>
                    </a:cubicBezTo>
                    <a:cubicBezTo>
                      <a:pt x="1481" y="820"/>
                      <a:pt x="1849" y="526"/>
                      <a:pt x="1964" y="105"/>
                    </a:cubicBezTo>
                    <a:cubicBezTo>
                      <a:pt x="1975" y="63"/>
                      <a:pt x="1943" y="21"/>
                      <a:pt x="1901" y="1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4A6BF16-24AC-9044-BC50-87376E0EC468}"/>
                </a:ext>
              </a:extLst>
            </p:cNvPr>
            <p:cNvSpPr txBox="1"/>
            <p:nvPr/>
          </p:nvSpPr>
          <p:spPr>
            <a:xfrm>
              <a:off x="12683927" y="8932320"/>
              <a:ext cx="569807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</p:grpSp>
      <p:grpSp>
        <p:nvGrpSpPr>
          <p:cNvPr id="50" name="Grupo 349">
            <a:extLst>
              <a:ext uri="{FF2B5EF4-FFF2-40B4-BE49-F238E27FC236}">
                <a16:creationId xmlns:a16="http://schemas.microsoft.com/office/drawing/2014/main" id="{D67677FD-4503-C449-A059-61DA6E55324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1" name="CuadroTexto 350">
              <a:extLst>
                <a:ext uri="{FF2B5EF4-FFF2-40B4-BE49-F238E27FC236}">
                  <a16:creationId xmlns:a16="http://schemas.microsoft.com/office/drawing/2014/main" id="{CA0303D2-BF86-874B-A2D9-6FB2D5C9E85B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52" name="CuadroTexto 351">
              <a:extLst>
                <a:ext uri="{FF2B5EF4-FFF2-40B4-BE49-F238E27FC236}">
                  <a16:creationId xmlns:a16="http://schemas.microsoft.com/office/drawing/2014/main" id="{883BF867-5539-C64D-B1E9-7FDB5753F62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00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0">
      <a:dk1>
        <a:srgbClr val="999999"/>
      </a:dk1>
      <a:lt1>
        <a:srgbClr val="FFFFFF"/>
      </a:lt1>
      <a:dk2>
        <a:srgbClr val="363D48"/>
      </a:dk2>
      <a:lt2>
        <a:srgbClr val="FFFFFF"/>
      </a:lt2>
      <a:accent1>
        <a:srgbClr val="59939F"/>
      </a:accent1>
      <a:accent2>
        <a:srgbClr val="ED7D31"/>
      </a:accent2>
      <a:accent3>
        <a:srgbClr val="D2D2D2"/>
      </a:accent3>
      <a:accent4>
        <a:srgbClr val="8B8A87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Statistical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1DB587"/>
      </a:accent1>
      <a:accent2>
        <a:srgbClr val="2E54AF"/>
      </a:accent2>
      <a:accent3>
        <a:srgbClr val="E4D71C"/>
      </a:accent3>
      <a:accent4>
        <a:srgbClr val="FA7358"/>
      </a:accent4>
      <a:accent5>
        <a:srgbClr val="F0B00F"/>
      </a:accent5>
      <a:accent6>
        <a:srgbClr val="197AFF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99192</TotalTime>
  <Words>565</Words>
  <Application>Microsoft Macintosh PowerPoint</Application>
  <PresentationFormat>Custom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Lato</vt:lpstr>
      <vt:lpstr>Lato Heavy</vt:lpstr>
      <vt:lpstr>Lato Light</vt:lpstr>
      <vt:lpstr>Montserrat Light</vt:lpstr>
      <vt:lpstr>Roboto Medium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17932</cp:revision>
  <dcterms:created xsi:type="dcterms:W3CDTF">2014-11-12T21:47:38Z</dcterms:created>
  <dcterms:modified xsi:type="dcterms:W3CDTF">2020-01-22T19:28:56Z</dcterms:modified>
  <cp:category/>
</cp:coreProperties>
</file>